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11" r:id="rId2"/>
    <p:sldId id="319" r:id="rId3"/>
    <p:sldId id="318" r:id="rId4"/>
    <p:sldId id="317" r:id="rId5"/>
    <p:sldId id="316" r:id="rId6"/>
    <p:sldId id="284" r:id="rId7"/>
    <p:sldId id="285" r:id="rId8"/>
    <p:sldId id="286" r:id="rId9"/>
    <p:sldId id="313" r:id="rId10"/>
    <p:sldId id="312" r:id="rId11"/>
    <p:sldId id="296" r:id="rId1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530" userDrawn="1">
          <p15:clr>
            <a:srgbClr val="A4A3A4"/>
          </p15:clr>
        </p15:guide>
        <p15:guide id="2" pos="633" userDrawn="1">
          <p15:clr>
            <a:srgbClr val="A4A3A4"/>
          </p15:clr>
        </p15:guide>
        <p15:guide id="3" pos="2615" userDrawn="1">
          <p15:clr>
            <a:srgbClr val="A4A3A4"/>
          </p15:clr>
        </p15:guide>
        <p15:guide id="4" pos="2797" userDrawn="1">
          <p15:clr>
            <a:srgbClr val="A4A3A4"/>
          </p15:clr>
        </p15:guide>
        <p15:guide id="5" pos="457" userDrawn="1">
          <p15:clr>
            <a:srgbClr val="A4A3A4"/>
          </p15:clr>
        </p15:guide>
        <p15:guide id="6" pos="173" userDrawn="1">
          <p15:clr>
            <a:srgbClr val="A4A3A4"/>
          </p15:clr>
        </p15:guide>
        <p15:guide id="7" orient="horz" pos="1000" userDrawn="1">
          <p15:clr>
            <a:srgbClr val="A4A3A4"/>
          </p15:clr>
        </p15:guide>
        <p15:guide id="8" orient="horz" pos="572" userDrawn="1">
          <p15:clr>
            <a:srgbClr val="A4A3A4"/>
          </p15:clr>
        </p15:guide>
        <p15:guide id="9" pos="31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5754"/>
    <a:srgbClr val="44403D"/>
    <a:srgbClr val="FFCC99"/>
    <a:srgbClr val="640000"/>
    <a:srgbClr val="C00000"/>
    <a:srgbClr val="760000"/>
    <a:srgbClr val="F4F3EC"/>
    <a:srgbClr val="585350"/>
    <a:srgbClr val="856BA5"/>
    <a:srgbClr val="D77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浅色样式 1 - 强调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9" autoAdjust="0"/>
    <p:restoredTop sz="94260" autoAdjust="0"/>
  </p:normalViewPr>
  <p:slideViewPr>
    <p:cSldViewPr>
      <p:cViewPr varScale="1">
        <p:scale>
          <a:sx n="67" d="100"/>
          <a:sy n="67" d="100"/>
        </p:scale>
        <p:origin x="-864" y="-96"/>
      </p:cViewPr>
      <p:guideLst>
        <p:guide orient="horz" pos="1530"/>
        <p:guide orient="horz" pos="1000"/>
        <p:guide orient="horz" pos="572"/>
        <p:guide pos="633"/>
        <p:guide pos="2615"/>
        <p:guide pos="2797"/>
        <p:guide pos="457"/>
        <p:guide pos="173"/>
        <p:guide pos="31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2" d="100"/>
        <a:sy n="10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8360D76-06FC-4012-AF65-3817A0F3BE53}" type="datetimeFigureOut">
              <a:rPr lang="zh-CN" altLang="en-US"/>
              <a:pPr>
                <a:defRPr/>
              </a:pPr>
              <a:t>2015/7/13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BA0E2B7-1298-4B4F-9250-E6D80807DC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608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3149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pattFill prst="ltUpDiag">
          <a:fgClr>
            <a:srgbClr val="44403D"/>
          </a:fgClr>
          <a:bgClr>
            <a:srgbClr val="585350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>
            <a:spLocks/>
          </p:cNvSpPr>
          <p:nvPr userDrawn="1"/>
        </p:nvSpPr>
        <p:spPr bwMode="auto">
          <a:xfrm>
            <a:off x="0" y="1921669"/>
            <a:ext cx="4881476" cy="4425871"/>
          </a:xfrm>
          <a:custGeom>
            <a:avLst/>
            <a:gdLst>
              <a:gd name="T0" fmla="*/ 489274 w 2228850"/>
              <a:gd name="T1" fmla="*/ 1171178 h 2019300"/>
              <a:gd name="T2" fmla="*/ 683136 w 2228850"/>
              <a:gd name="T3" fmla="*/ 1519238 h 2019300"/>
              <a:gd name="T4" fmla="*/ 1056587 w 2228850"/>
              <a:gd name="T5" fmla="*/ 1377950 h 2019300"/>
              <a:gd name="T6" fmla="*/ 970559 w 2228850"/>
              <a:gd name="T7" fmla="*/ 988219 h 2019300"/>
              <a:gd name="T8" fmla="*/ 1033990 w 2228850"/>
              <a:gd name="T9" fmla="*/ 962025 h 2019300"/>
              <a:gd name="T10" fmla="*/ 1091871 w 2228850"/>
              <a:gd name="T11" fmla="*/ 1437085 h 2019300"/>
              <a:gd name="T12" fmla="*/ 629616 w 2228850"/>
              <a:gd name="T13" fmla="*/ 1562498 h 2019300"/>
              <a:gd name="T14" fmla="*/ 438529 w 2228850"/>
              <a:gd name="T15" fmla="*/ 1123950 h 2019300"/>
              <a:gd name="T16" fmla="*/ 761603 w 2228850"/>
              <a:gd name="T17" fmla="*/ 832840 h 2019300"/>
              <a:gd name="T18" fmla="*/ 421481 w 2228850"/>
              <a:gd name="T19" fmla="*/ 1071482 h 2019300"/>
              <a:gd name="T20" fmla="*/ 410369 w 2228850"/>
              <a:gd name="T21" fmla="*/ 1364523 h 2019300"/>
              <a:gd name="T22" fmla="*/ 723503 w 2228850"/>
              <a:gd name="T23" fmla="*/ 1626196 h 2019300"/>
              <a:gd name="T24" fmla="*/ 1080294 w 2228850"/>
              <a:gd name="T25" fmla="*/ 1505088 h 2019300"/>
              <a:gd name="T26" fmla="*/ 1187053 w 2228850"/>
              <a:gd name="T27" fmla="*/ 1194972 h 2019300"/>
              <a:gd name="T28" fmla="*/ 939403 w 2228850"/>
              <a:gd name="T29" fmla="*/ 861826 h 2019300"/>
              <a:gd name="T30" fmla="*/ 989013 w 2228850"/>
              <a:gd name="T31" fmla="*/ 477060 h 2019300"/>
              <a:gd name="T32" fmla="*/ 1144985 w 2228850"/>
              <a:gd name="T33" fmla="*/ 702599 h 2019300"/>
              <a:gd name="T34" fmla="*/ 1411685 w 2228850"/>
              <a:gd name="T35" fmla="*/ 749454 h 2019300"/>
              <a:gd name="T36" fmla="*/ 1373188 w 2228850"/>
              <a:gd name="T37" fmla="*/ 975390 h 2019300"/>
              <a:gd name="T38" fmla="*/ 1560116 w 2228850"/>
              <a:gd name="T39" fmla="*/ 1219194 h 2019300"/>
              <a:gd name="T40" fmla="*/ 1448991 w 2228850"/>
              <a:gd name="T41" fmla="*/ 1425673 h 2019300"/>
              <a:gd name="T42" fmla="*/ 1267222 w 2228850"/>
              <a:gd name="T43" fmla="*/ 1667095 h 2019300"/>
              <a:gd name="T44" fmla="*/ 1175544 w 2228850"/>
              <a:gd name="T45" fmla="*/ 1906134 h 2019300"/>
              <a:gd name="T46" fmla="*/ 894953 w 2228850"/>
              <a:gd name="T47" fmla="*/ 1860470 h 2019300"/>
              <a:gd name="T48" fmla="*/ 731044 w 2228850"/>
              <a:gd name="T49" fmla="*/ 2017315 h 2019300"/>
              <a:gd name="T50" fmla="*/ 570309 w 2228850"/>
              <a:gd name="T51" fmla="*/ 1831881 h 2019300"/>
              <a:gd name="T52" fmla="*/ 246459 w 2228850"/>
              <a:gd name="T53" fmla="*/ 1787805 h 2019300"/>
              <a:gd name="T54" fmla="*/ 203994 w 2228850"/>
              <a:gd name="T55" fmla="*/ 1546781 h 2019300"/>
              <a:gd name="T56" fmla="*/ 137715 w 2228850"/>
              <a:gd name="T57" fmla="*/ 1259695 h 2019300"/>
              <a:gd name="T58" fmla="*/ 29369 w 2228850"/>
              <a:gd name="T59" fmla="*/ 1034157 h 2019300"/>
              <a:gd name="T60" fmla="*/ 249634 w 2228850"/>
              <a:gd name="T61" fmla="*/ 888430 h 2019300"/>
              <a:gd name="T62" fmla="*/ 288925 w 2228850"/>
              <a:gd name="T63" fmla="*/ 622390 h 2019300"/>
              <a:gd name="T64" fmla="*/ 517128 w 2228850"/>
              <a:gd name="T65" fmla="*/ 653759 h 2019300"/>
              <a:gd name="T66" fmla="*/ 775097 w 2228850"/>
              <a:gd name="T67" fmla="*/ 462766 h 2019300"/>
              <a:gd name="T68" fmla="*/ 1636253 w 2228850"/>
              <a:gd name="T69" fmla="*/ 339029 h 2019300"/>
              <a:gd name="T70" fmla="*/ 1653303 w 2228850"/>
              <a:gd name="T71" fmla="*/ 573804 h 2019300"/>
              <a:gd name="T72" fmla="*/ 1888031 w 2228850"/>
              <a:gd name="T73" fmla="*/ 591283 h 2019300"/>
              <a:gd name="T74" fmla="*/ 1938387 w 2228850"/>
              <a:gd name="T75" fmla="*/ 361275 h 2019300"/>
              <a:gd name="T76" fmla="*/ 1832918 w 2228850"/>
              <a:gd name="T77" fmla="*/ 242894 h 2019300"/>
              <a:gd name="T78" fmla="*/ 1989536 w 2228850"/>
              <a:gd name="T79" fmla="*/ 468135 h 2019300"/>
              <a:gd name="T80" fmla="*/ 1791285 w 2228850"/>
              <a:gd name="T81" fmla="*/ 656829 h 2019300"/>
              <a:gd name="T82" fmla="*/ 1574399 w 2228850"/>
              <a:gd name="T83" fmla="*/ 489587 h 2019300"/>
              <a:gd name="T84" fmla="*/ 1708020 w 2228850"/>
              <a:gd name="T85" fmla="*/ 248853 h 2019300"/>
              <a:gd name="T86" fmla="*/ 1575304 w 2228850"/>
              <a:gd name="T87" fmla="*/ 344885 h 2019300"/>
              <a:gd name="T88" fmla="*/ 1650744 w 2228850"/>
              <a:gd name="T89" fmla="*/ 635794 h 2019300"/>
              <a:gd name="T90" fmla="*/ 1949723 w 2228850"/>
              <a:gd name="T91" fmla="*/ 603250 h 2019300"/>
              <a:gd name="T92" fmla="*/ 1960841 w 2228850"/>
              <a:gd name="T93" fmla="*/ 303213 h 2019300"/>
              <a:gd name="T94" fmla="*/ 1737698 w 2228850"/>
              <a:gd name="T95" fmla="*/ 39687 h 2019300"/>
              <a:gd name="T96" fmla="*/ 1949326 w 2228850"/>
              <a:gd name="T97" fmla="*/ 34131 h 2019300"/>
              <a:gd name="T98" fmla="*/ 2021193 w 2228850"/>
              <a:gd name="T99" fmla="*/ 167481 h 2019300"/>
              <a:gd name="T100" fmla="*/ 2207807 w 2228850"/>
              <a:gd name="T101" fmla="*/ 295275 h 2019300"/>
              <a:gd name="T102" fmla="*/ 2145072 w 2228850"/>
              <a:gd name="T103" fmla="*/ 494904 h 2019300"/>
              <a:gd name="T104" fmla="*/ 2146661 w 2228850"/>
              <a:gd name="T105" fmla="*/ 713979 h 2019300"/>
              <a:gd name="T106" fmla="*/ 1938606 w 2228850"/>
              <a:gd name="T107" fmla="*/ 781447 h 2019300"/>
              <a:gd name="T108" fmla="*/ 1834182 w 2228850"/>
              <a:gd name="T109" fmla="*/ 887413 h 2019300"/>
              <a:gd name="T110" fmla="*/ 1618186 w 2228850"/>
              <a:gd name="T111" fmla="*/ 854076 h 2019300"/>
              <a:gd name="T112" fmla="*/ 1542349 w 2228850"/>
              <a:gd name="T113" fmla="*/ 733822 h 2019300"/>
              <a:gd name="T114" fmla="*/ 1362882 w 2228850"/>
              <a:gd name="T115" fmla="*/ 615157 h 2019300"/>
              <a:gd name="T116" fmla="*/ 1414895 w 2228850"/>
              <a:gd name="T117" fmla="*/ 452835 h 2019300"/>
              <a:gd name="T118" fmla="*/ 1395837 w 2228850"/>
              <a:gd name="T119" fmla="*/ 209947 h 2019300"/>
              <a:gd name="T120" fmla="*/ 1619377 w 2228850"/>
              <a:gd name="T121" fmla="*/ 118269 h 2019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28850" h="2019300">
                <a:moveTo>
                  <a:pt x="788194" y="927497"/>
                </a:moveTo>
                <a:lnTo>
                  <a:pt x="772732" y="927894"/>
                </a:lnTo>
                <a:lnTo>
                  <a:pt x="756875" y="929085"/>
                </a:lnTo>
                <a:lnTo>
                  <a:pt x="741810" y="931069"/>
                </a:lnTo>
                <a:lnTo>
                  <a:pt x="726745" y="933847"/>
                </a:lnTo>
                <a:lnTo>
                  <a:pt x="711680" y="937022"/>
                </a:lnTo>
                <a:lnTo>
                  <a:pt x="697408" y="940991"/>
                </a:lnTo>
                <a:lnTo>
                  <a:pt x="683136" y="945753"/>
                </a:lnTo>
                <a:lnTo>
                  <a:pt x="669260" y="951706"/>
                </a:lnTo>
                <a:lnTo>
                  <a:pt x="655781" y="957660"/>
                </a:lnTo>
                <a:lnTo>
                  <a:pt x="642698" y="964406"/>
                </a:lnTo>
                <a:lnTo>
                  <a:pt x="630012" y="971947"/>
                </a:lnTo>
                <a:lnTo>
                  <a:pt x="617326" y="979488"/>
                </a:lnTo>
                <a:lnTo>
                  <a:pt x="605432" y="988219"/>
                </a:lnTo>
                <a:lnTo>
                  <a:pt x="593936" y="997347"/>
                </a:lnTo>
                <a:lnTo>
                  <a:pt x="583232" y="1006872"/>
                </a:lnTo>
                <a:lnTo>
                  <a:pt x="572131" y="1016794"/>
                </a:lnTo>
                <a:lnTo>
                  <a:pt x="562220" y="1027510"/>
                </a:lnTo>
                <a:lnTo>
                  <a:pt x="552705" y="1038622"/>
                </a:lnTo>
                <a:lnTo>
                  <a:pt x="543587" y="1050132"/>
                </a:lnTo>
                <a:lnTo>
                  <a:pt x="535262" y="1062038"/>
                </a:lnTo>
                <a:lnTo>
                  <a:pt x="526936" y="1074341"/>
                </a:lnTo>
                <a:lnTo>
                  <a:pt x="519800" y="1087438"/>
                </a:lnTo>
                <a:lnTo>
                  <a:pt x="513061" y="1100535"/>
                </a:lnTo>
                <a:lnTo>
                  <a:pt x="507114" y="1114028"/>
                </a:lnTo>
                <a:lnTo>
                  <a:pt x="501564" y="1127522"/>
                </a:lnTo>
                <a:lnTo>
                  <a:pt x="496806" y="1142207"/>
                </a:lnTo>
                <a:lnTo>
                  <a:pt x="492842" y="1156494"/>
                </a:lnTo>
                <a:lnTo>
                  <a:pt x="489274" y="1171178"/>
                </a:lnTo>
                <a:lnTo>
                  <a:pt x="486499" y="1186260"/>
                </a:lnTo>
                <a:lnTo>
                  <a:pt x="484517" y="1201341"/>
                </a:lnTo>
                <a:lnTo>
                  <a:pt x="483327" y="1216819"/>
                </a:lnTo>
                <a:lnTo>
                  <a:pt x="482931" y="1232694"/>
                </a:lnTo>
                <a:lnTo>
                  <a:pt x="483327" y="1248172"/>
                </a:lnTo>
                <a:lnTo>
                  <a:pt x="484517" y="1263650"/>
                </a:lnTo>
                <a:lnTo>
                  <a:pt x="486499" y="1279129"/>
                </a:lnTo>
                <a:lnTo>
                  <a:pt x="489274" y="1294210"/>
                </a:lnTo>
                <a:lnTo>
                  <a:pt x="492842" y="1308894"/>
                </a:lnTo>
                <a:lnTo>
                  <a:pt x="496806" y="1323579"/>
                </a:lnTo>
                <a:lnTo>
                  <a:pt x="501564" y="1337469"/>
                </a:lnTo>
                <a:lnTo>
                  <a:pt x="507114" y="1351360"/>
                </a:lnTo>
                <a:lnTo>
                  <a:pt x="513061" y="1365250"/>
                </a:lnTo>
                <a:lnTo>
                  <a:pt x="519800" y="1377950"/>
                </a:lnTo>
                <a:lnTo>
                  <a:pt x="526936" y="1390650"/>
                </a:lnTo>
                <a:lnTo>
                  <a:pt x="535262" y="1402954"/>
                </a:lnTo>
                <a:lnTo>
                  <a:pt x="543587" y="1415257"/>
                </a:lnTo>
                <a:lnTo>
                  <a:pt x="552705" y="1426766"/>
                </a:lnTo>
                <a:lnTo>
                  <a:pt x="562220" y="1437879"/>
                </a:lnTo>
                <a:lnTo>
                  <a:pt x="572131" y="1448197"/>
                </a:lnTo>
                <a:lnTo>
                  <a:pt x="583232" y="1458516"/>
                </a:lnTo>
                <a:lnTo>
                  <a:pt x="593936" y="1468041"/>
                </a:lnTo>
                <a:lnTo>
                  <a:pt x="605432" y="1477169"/>
                </a:lnTo>
                <a:lnTo>
                  <a:pt x="617326" y="1485504"/>
                </a:lnTo>
                <a:lnTo>
                  <a:pt x="630012" y="1493441"/>
                </a:lnTo>
                <a:lnTo>
                  <a:pt x="642698" y="1500585"/>
                </a:lnTo>
                <a:lnTo>
                  <a:pt x="655781" y="1507729"/>
                </a:lnTo>
                <a:lnTo>
                  <a:pt x="669260" y="1513682"/>
                </a:lnTo>
                <a:lnTo>
                  <a:pt x="683136" y="1519238"/>
                </a:lnTo>
                <a:lnTo>
                  <a:pt x="697408" y="1524001"/>
                </a:lnTo>
                <a:lnTo>
                  <a:pt x="711680" y="1527969"/>
                </a:lnTo>
                <a:lnTo>
                  <a:pt x="726745" y="1531541"/>
                </a:lnTo>
                <a:lnTo>
                  <a:pt x="741810" y="1534319"/>
                </a:lnTo>
                <a:lnTo>
                  <a:pt x="756875" y="1536304"/>
                </a:lnTo>
                <a:lnTo>
                  <a:pt x="772732" y="1537494"/>
                </a:lnTo>
                <a:lnTo>
                  <a:pt x="788194" y="1537891"/>
                </a:lnTo>
                <a:lnTo>
                  <a:pt x="803655" y="1537494"/>
                </a:lnTo>
                <a:lnTo>
                  <a:pt x="819513" y="1536304"/>
                </a:lnTo>
                <a:lnTo>
                  <a:pt x="834578" y="1534319"/>
                </a:lnTo>
                <a:lnTo>
                  <a:pt x="849643" y="1531541"/>
                </a:lnTo>
                <a:lnTo>
                  <a:pt x="864708" y="1527969"/>
                </a:lnTo>
                <a:lnTo>
                  <a:pt x="878980" y="1524001"/>
                </a:lnTo>
                <a:lnTo>
                  <a:pt x="892855" y="1519238"/>
                </a:lnTo>
                <a:lnTo>
                  <a:pt x="907127" y="1513682"/>
                </a:lnTo>
                <a:lnTo>
                  <a:pt x="920606" y="1507729"/>
                </a:lnTo>
                <a:lnTo>
                  <a:pt x="933689" y="1500585"/>
                </a:lnTo>
                <a:lnTo>
                  <a:pt x="946772" y="1493441"/>
                </a:lnTo>
                <a:lnTo>
                  <a:pt x="958665" y="1485504"/>
                </a:lnTo>
                <a:lnTo>
                  <a:pt x="970559" y="1477169"/>
                </a:lnTo>
                <a:lnTo>
                  <a:pt x="982056" y="1468041"/>
                </a:lnTo>
                <a:lnTo>
                  <a:pt x="993552" y="1458516"/>
                </a:lnTo>
                <a:lnTo>
                  <a:pt x="1003860" y="1448197"/>
                </a:lnTo>
                <a:lnTo>
                  <a:pt x="1014168" y="1437879"/>
                </a:lnTo>
                <a:lnTo>
                  <a:pt x="1023682" y="1426766"/>
                </a:lnTo>
                <a:lnTo>
                  <a:pt x="1032404" y="1415257"/>
                </a:lnTo>
                <a:lnTo>
                  <a:pt x="1041522" y="1402954"/>
                </a:lnTo>
                <a:lnTo>
                  <a:pt x="1049055" y="1390650"/>
                </a:lnTo>
                <a:lnTo>
                  <a:pt x="1056587" y="1377950"/>
                </a:lnTo>
                <a:lnTo>
                  <a:pt x="1063327" y="1365250"/>
                </a:lnTo>
                <a:lnTo>
                  <a:pt x="1069273" y="1351360"/>
                </a:lnTo>
                <a:lnTo>
                  <a:pt x="1074824" y="1337469"/>
                </a:lnTo>
                <a:lnTo>
                  <a:pt x="1079581" y="1323579"/>
                </a:lnTo>
                <a:lnTo>
                  <a:pt x="1083942" y="1308894"/>
                </a:lnTo>
                <a:lnTo>
                  <a:pt x="1087510" y="1294210"/>
                </a:lnTo>
                <a:lnTo>
                  <a:pt x="1089889" y="1279129"/>
                </a:lnTo>
                <a:lnTo>
                  <a:pt x="1091871" y="1263650"/>
                </a:lnTo>
                <a:lnTo>
                  <a:pt x="1093060" y="1248172"/>
                </a:lnTo>
                <a:lnTo>
                  <a:pt x="1093457" y="1232694"/>
                </a:lnTo>
                <a:lnTo>
                  <a:pt x="1093060" y="1216819"/>
                </a:lnTo>
                <a:lnTo>
                  <a:pt x="1091871" y="1201341"/>
                </a:lnTo>
                <a:lnTo>
                  <a:pt x="1089889" y="1186260"/>
                </a:lnTo>
                <a:lnTo>
                  <a:pt x="1087510" y="1171178"/>
                </a:lnTo>
                <a:lnTo>
                  <a:pt x="1083942" y="1156494"/>
                </a:lnTo>
                <a:lnTo>
                  <a:pt x="1079581" y="1142207"/>
                </a:lnTo>
                <a:lnTo>
                  <a:pt x="1074824" y="1127522"/>
                </a:lnTo>
                <a:lnTo>
                  <a:pt x="1069273" y="1114028"/>
                </a:lnTo>
                <a:lnTo>
                  <a:pt x="1063327" y="1100535"/>
                </a:lnTo>
                <a:lnTo>
                  <a:pt x="1056587" y="1087438"/>
                </a:lnTo>
                <a:lnTo>
                  <a:pt x="1049055" y="1074341"/>
                </a:lnTo>
                <a:lnTo>
                  <a:pt x="1041522" y="1062038"/>
                </a:lnTo>
                <a:lnTo>
                  <a:pt x="1032404" y="1050132"/>
                </a:lnTo>
                <a:lnTo>
                  <a:pt x="1023682" y="1038622"/>
                </a:lnTo>
                <a:lnTo>
                  <a:pt x="1014168" y="1027510"/>
                </a:lnTo>
                <a:lnTo>
                  <a:pt x="1003860" y="1016794"/>
                </a:lnTo>
                <a:lnTo>
                  <a:pt x="993552" y="1006872"/>
                </a:lnTo>
                <a:lnTo>
                  <a:pt x="982056" y="997347"/>
                </a:lnTo>
                <a:lnTo>
                  <a:pt x="970559" y="988219"/>
                </a:lnTo>
                <a:lnTo>
                  <a:pt x="958665" y="979488"/>
                </a:lnTo>
                <a:lnTo>
                  <a:pt x="946772" y="971947"/>
                </a:lnTo>
                <a:lnTo>
                  <a:pt x="933689" y="964406"/>
                </a:lnTo>
                <a:lnTo>
                  <a:pt x="920606" y="957660"/>
                </a:lnTo>
                <a:lnTo>
                  <a:pt x="907127" y="951706"/>
                </a:lnTo>
                <a:lnTo>
                  <a:pt x="892855" y="945753"/>
                </a:lnTo>
                <a:lnTo>
                  <a:pt x="878980" y="940991"/>
                </a:lnTo>
                <a:lnTo>
                  <a:pt x="864708" y="937022"/>
                </a:lnTo>
                <a:lnTo>
                  <a:pt x="849643" y="933847"/>
                </a:lnTo>
                <a:lnTo>
                  <a:pt x="834578" y="931069"/>
                </a:lnTo>
                <a:lnTo>
                  <a:pt x="819513" y="929085"/>
                </a:lnTo>
                <a:lnTo>
                  <a:pt x="803655" y="927894"/>
                </a:lnTo>
                <a:lnTo>
                  <a:pt x="788194" y="927497"/>
                </a:lnTo>
                <a:close/>
                <a:moveTo>
                  <a:pt x="788194" y="866775"/>
                </a:moveTo>
                <a:lnTo>
                  <a:pt x="806827" y="867569"/>
                </a:lnTo>
                <a:lnTo>
                  <a:pt x="825460" y="868760"/>
                </a:lnTo>
                <a:lnTo>
                  <a:pt x="843696" y="871141"/>
                </a:lnTo>
                <a:lnTo>
                  <a:pt x="861933" y="874316"/>
                </a:lnTo>
                <a:lnTo>
                  <a:pt x="879773" y="878285"/>
                </a:lnTo>
                <a:lnTo>
                  <a:pt x="896820" y="883444"/>
                </a:lnTo>
                <a:lnTo>
                  <a:pt x="913867" y="889000"/>
                </a:lnTo>
                <a:lnTo>
                  <a:pt x="930518" y="895350"/>
                </a:lnTo>
                <a:lnTo>
                  <a:pt x="947168" y="903288"/>
                </a:lnTo>
                <a:lnTo>
                  <a:pt x="962630" y="911225"/>
                </a:lnTo>
                <a:lnTo>
                  <a:pt x="977695" y="919956"/>
                </a:lnTo>
                <a:lnTo>
                  <a:pt x="992760" y="929481"/>
                </a:lnTo>
                <a:lnTo>
                  <a:pt x="1007032" y="939403"/>
                </a:lnTo>
                <a:lnTo>
                  <a:pt x="1020907" y="950516"/>
                </a:lnTo>
                <a:lnTo>
                  <a:pt x="1033990" y="962025"/>
                </a:lnTo>
                <a:lnTo>
                  <a:pt x="1047073" y="973931"/>
                </a:lnTo>
                <a:lnTo>
                  <a:pt x="1058966" y="986631"/>
                </a:lnTo>
                <a:lnTo>
                  <a:pt x="1070463" y="1000125"/>
                </a:lnTo>
                <a:lnTo>
                  <a:pt x="1081167" y="1014016"/>
                </a:lnTo>
                <a:lnTo>
                  <a:pt x="1091871" y="1027906"/>
                </a:lnTo>
                <a:lnTo>
                  <a:pt x="1100989" y="1042988"/>
                </a:lnTo>
                <a:lnTo>
                  <a:pt x="1109711" y="1058466"/>
                </a:lnTo>
                <a:lnTo>
                  <a:pt x="1118036" y="1073944"/>
                </a:lnTo>
                <a:lnTo>
                  <a:pt x="1125172" y="1090613"/>
                </a:lnTo>
                <a:lnTo>
                  <a:pt x="1131912" y="1106885"/>
                </a:lnTo>
                <a:lnTo>
                  <a:pt x="1137859" y="1123950"/>
                </a:lnTo>
                <a:lnTo>
                  <a:pt x="1142616" y="1141413"/>
                </a:lnTo>
                <a:lnTo>
                  <a:pt x="1146580" y="1158875"/>
                </a:lnTo>
                <a:lnTo>
                  <a:pt x="1149752" y="1176735"/>
                </a:lnTo>
                <a:lnTo>
                  <a:pt x="1152131" y="1195388"/>
                </a:lnTo>
                <a:lnTo>
                  <a:pt x="1153716" y="1213644"/>
                </a:lnTo>
                <a:lnTo>
                  <a:pt x="1154113" y="1232694"/>
                </a:lnTo>
                <a:lnTo>
                  <a:pt x="1153716" y="1251347"/>
                </a:lnTo>
                <a:lnTo>
                  <a:pt x="1152131" y="1270000"/>
                </a:lnTo>
                <a:lnTo>
                  <a:pt x="1149752" y="1288257"/>
                </a:lnTo>
                <a:lnTo>
                  <a:pt x="1146580" y="1306116"/>
                </a:lnTo>
                <a:lnTo>
                  <a:pt x="1142616" y="1324372"/>
                </a:lnTo>
                <a:lnTo>
                  <a:pt x="1137859" y="1341438"/>
                </a:lnTo>
                <a:lnTo>
                  <a:pt x="1131912" y="1358107"/>
                </a:lnTo>
                <a:lnTo>
                  <a:pt x="1125172" y="1375172"/>
                </a:lnTo>
                <a:lnTo>
                  <a:pt x="1118036" y="1391047"/>
                </a:lnTo>
                <a:lnTo>
                  <a:pt x="1109711" y="1406922"/>
                </a:lnTo>
                <a:lnTo>
                  <a:pt x="1100989" y="1422401"/>
                </a:lnTo>
                <a:lnTo>
                  <a:pt x="1091871" y="1437085"/>
                </a:lnTo>
                <a:lnTo>
                  <a:pt x="1081167" y="1451372"/>
                </a:lnTo>
                <a:lnTo>
                  <a:pt x="1070463" y="1465660"/>
                </a:lnTo>
                <a:lnTo>
                  <a:pt x="1058966" y="1478757"/>
                </a:lnTo>
                <a:lnTo>
                  <a:pt x="1047073" y="1491060"/>
                </a:lnTo>
                <a:lnTo>
                  <a:pt x="1033990" y="1503760"/>
                </a:lnTo>
                <a:lnTo>
                  <a:pt x="1020907" y="1514872"/>
                </a:lnTo>
                <a:lnTo>
                  <a:pt x="1007032" y="1525588"/>
                </a:lnTo>
                <a:lnTo>
                  <a:pt x="992760" y="1535907"/>
                </a:lnTo>
                <a:lnTo>
                  <a:pt x="977695" y="1545432"/>
                </a:lnTo>
                <a:lnTo>
                  <a:pt x="962630" y="1554560"/>
                </a:lnTo>
                <a:lnTo>
                  <a:pt x="947168" y="1562498"/>
                </a:lnTo>
                <a:lnTo>
                  <a:pt x="930518" y="1569641"/>
                </a:lnTo>
                <a:lnTo>
                  <a:pt x="913867" y="1576388"/>
                </a:lnTo>
                <a:lnTo>
                  <a:pt x="896820" y="1581944"/>
                </a:lnTo>
                <a:lnTo>
                  <a:pt x="879773" y="1586707"/>
                </a:lnTo>
                <a:lnTo>
                  <a:pt x="861933" y="1590676"/>
                </a:lnTo>
                <a:lnTo>
                  <a:pt x="843696" y="1594248"/>
                </a:lnTo>
                <a:lnTo>
                  <a:pt x="825460" y="1596629"/>
                </a:lnTo>
                <a:lnTo>
                  <a:pt x="806827" y="1598216"/>
                </a:lnTo>
                <a:lnTo>
                  <a:pt x="788194" y="1598613"/>
                </a:lnTo>
                <a:lnTo>
                  <a:pt x="769561" y="1598216"/>
                </a:lnTo>
                <a:lnTo>
                  <a:pt x="750531" y="1596629"/>
                </a:lnTo>
                <a:lnTo>
                  <a:pt x="732295" y="1594248"/>
                </a:lnTo>
                <a:lnTo>
                  <a:pt x="714058" y="1590676"/>
                </a:lnTo>
                <a:lnTo>
                  <a:pt x="696615" y="1586707"/>
                </a:lnTo>
                <a:lnTo>
                  <a:pt x="679568" y="1581944"/>
                </a:lnTo>
                <a:lnTo>
                  <a:pt x="662124" y="1576388"/>
                </a:lnTo>
                <a:lnTo>
                  <a:pt x="645870" y="1569641"/>
                </a:lnTo>
                <a:lnTo>
                  <a:pt x="629616" y="1562498"/>
                </a:lnTo>
                <a:lnTo>
                  <a:pt x="613758" y="1554560"/>
                </a:lnTo>
                <a:lnTo>
                  <a:pt x="598296" y="1545432"/>
                </a:lnTo>
                <a:lnTo>
                  <a:pt x="583628" y="1535907"/>
                </a:lnTo>
                <a:lnTo>
                  <a:pt x="568960" y="1525588"/>
                </a:lnTo>
                <a:lnTo>
                  <a:pt x="555480" y="1514872"/>
                </a:lnTo>
                <a:lnTo>
                  <a:pt x="542398" y="1503760"/>
                </a:lnTo>
                <a:lnTo>
                  <a:pt x="529315" y="1491060"/>
                </a:lnTo>
                <a:lnTo>
                  <a:pt x="517025" y="1478757"/>
                </a:lnTo>
                <a:lnTo>
                  <a:pt x="505925" y="1465660"/>
                </a:lnTo>
                <a:lnTo>
                  <a:pt x="494824" y="1451372"/>
                </a:lnTo>
                <a:lnTo>
                  <a:pt x="484517" y="1437085"/>
                </a:lnTo>
                <a:lnTo>
                  <a:pt x="475002" y="1422401"/>
                </a:lnTo>
                <a:lnTo>
                  <a:pt x="466280" y="1406922"/>
                </a:lnTo>
                <a:lnTo>
                  <a:pt x="458351" y="1391047"/>
                </a:lnTo>
                <a:lnTo>
                  <a:pt x="451215" y="1375172"/>
                </a:lnTo>
                <a:lnTo>
                  <a:pt x="444476" y="1358107"/>
                </a:lnTo>
                <a:lnTo>
                  <a:pt x="438529" y="1341438"/>
                </a:lnTo>
                <a:lnTo>
                  <a:pt x="433375" y="1324372"/>
                </a:lnTo>
                <a:lnTo>
                  <a:pt x="429411" y="1306116"/>
                </a:lnTo>
                <a:lnTo>
                  <a:pt x="426239" y="1288257"/>
                </a:lnTo>
                <a:lnTo>
                  <a:pt x="423861" y="1270000"/>
                </a:lnTo>
                <a:lnTo>
                  <a:pt x="422671" y="1251347"/>
                </a:lnTo>
                <a:lnTo>
                  <a:pt x="422275" y="1232694"/>
                </a:lnTo>
                <a:lnTo>
                  <a:pt x="422671" y="1213644"/>
                </a:lnTo>
                <a:lnTo>
                  <a:pt x="423861" y="1195388"/>
                </a:lnTo>
                <a:lnTo>
                  <a:pt x="426239" y="1176735"/>
                </a:lnTo>
                <a:lnTo>
                  <a:pt x="429411" y="1158875"/>
                </a:lnTo>
                <a:lnTo>
                  <a:pt x="433375" y="1141413"/>
                </a:lnTo>
                <a:lnTo>
                  <a:pt x="438529" y="1123950"/>
                </a:lnTo>
                <a:lnTo>
                  <a:pt x="444476" y="1106885"/>
                </a:lnTo>
                <a:lnTo>
                  <a:pt x="451215" y="1090613"/>
                </a:lnTo>
                <a:lnTo>
                  <a:pt x="458351" y="1073944"/>
                </a:lnTo>
                <a:lnTo>
                  <a:pt x="466280" y="1058466"/>
                </a:lnTo>
                <a:lnTo>
                  <a:pt x="475002" y="1042988"/>
                </a:lnTo>
                <a:lnTo>
                  <a:pt x="484517" y="1027906"/>
                </a:lnTo>
                <a:lnTo>
                  <a:pt x="494824" y="1014016"/>
                </a:lnTo>
                <a:lnTo>
                  <a:pt x="505925" y="1000125"/>
                </a:lnTo>
                <a:lnTo>
                  <a:pt x="517025" y="986631"/>
                </a:lnTo>
                <a:lnTo>
                  <a:pt x="529315" y="973931"/>
                </a:lnTo>
                <a:lnTo>
                  <a:pt x="542398" y="962025"/>
                </a:lnTo>
                <a:lnTo>
                  <a:pt x="555480" y="950516"/>
                </a:lnTo>
                <a:lnTo>
                  <a:pt x="568960" y="939403"/>
                </a:lnTo>
                <a:lnTo>
                  <a:pt x="583628" y="929481"/>
                </a:lnTo>
                <a:lnTo>
                  <a:pt x="598296" y="919956"/>
                </a:lnTo>
                <a:lnTo>
                  <a:pt x="613758" y="911225"/>
                </a:lnTo>
                <a:lnTo>
                  <a:pt x="629616" y="903288"/>
                </a:lnTo>
                <a:lnTo>
                  <a:pt x="645870" y="895350"/>
                </a:lnTo>
                <a:lnTo>
                  <a:pt x="662124" y="889000"/>
                </a:lnTo>
                <a:lnTo>
                  <a:pt x="679568" y="883444"/>
                </a:lnTo>
                <a:lnTo>
                  <a:pt x="696615" y="878285"/>
                </a:lnTo>
                <a:lnTo>
                  <a:pt x="714058" y="874316"/>
                </a:lnTo>
                <a:lnTo>
                  <a:pt x="732295" y="871141"/>
                </a:lnTo>
                <a:lnTo>
                  <a:pt x="750531" y="868760"/>
                </a:lnTo>
                <a:lnTo>
                  <a:pt x="769561" y="867569"/>
                </a:lnTo>
                <a:lnTo>
                  <a:pt x="788194" y="866775"/>
                </a:lnTo>
                <a:close/>
                <a:moveTo>
                  <a:pt x="781447" y="832045"/>
                </a:moveTo>
                <a:lnTo>
                  <a:pt x="771525" y="832443"/>
                </a:lnTo>
                <a:lnTo>
                  <a:pt x="761603" y="832840"/>
                </a:lnTo>
                <a:lnTo>
                  <a:pt x="751284" y="833634"/>
                </a:lnTo>
                <a:lnTo>
                  <a:pt x="741363" y="834428"/>
                </a:lnTo>
                <a:lnTo>
                  <a:pt x="731838" y="836016"/>
                </a:lnTo>
                <a:lnTo>
                  <a:pt x="721916" y="837207"/>
                </a:lnTo>
                <a:lnTo>
                  <a:pt x="711994" y="839193"/>
                </a:lnTo>
                <a:lnTo>
                  <a:pt x="702469" y="841178"/>
                </a:lnTo>
                <a:lnTo>
                  <a:pt x="692944" y="843164"/>
                </a:lnTo>
                <a:lnTo>
                  <a:pt x="683419" y="845546"/>
                </a:lnTo>
                <a:lnTo>
                  <a:pt x="674291" y="848326"/>
                </a:lnTo>
                <a:lnTo>
                  <a:pt x="655637" y="854282"/>
                </a:lnTo>
                <a:lnTo>
                  <a:pt x="637381" y="861429"/>
                </a:lnTo>
                <a:lnTo>
                  <a:pt x="619522" y="868973"/>
                </a:lnTo>
                <a:lnTo>
                  <a:pt x="602456" y="877709"/>
                </a:lnTo>
                <a:lnTo>
                  <a:pt x="585787" y="886842"/>
                </a:lnTo>
                <a:lnTo>
                  <a:pt x="569119" y="896769"/>
                </a:lnTo>
                <a:lnTo>
                  <a:pt x="553641" y="908284"/>
                </a:lnTo>
                <a:lnTo>
                  <a:pt x="538162" y="919799"/>
                </a:lnTo>
                <a:lnTo>
                  <a:pt x="523478" y="931711"/>
                </a:lnTo>
                <a:lnTo>
                  <a:pt x="509587" y="944815"/>
                </a:lnTo>
                <a:lnTo>
                  <a:pt x="496094" y="958712"/>
                </a:lnTo>
                <a:lnTo>
                  <a:pt x="482997" y="973007"/>
                </a:lnTo>
                <a:lnTo>
                  <a:pt x="470694" y="987699"/>
                </a:lnTo>
                <a:lnTo>
                  <a:pt x="459581" y="1003582"/>
                </a:lnTo>
                <a:lnTo>
                  <a:pt x="448866" y="1019465"/>
                </a:lnTo>
                <a:lnTo>
                  <a:pt x="438547" y="1036142"/>
                </a:lnTo>
                <a:lnTo>
                  <a:pt x="434181" y="1045275"/>
                </a:lnTo>
                <a:lnTo>
                  <a:pt x="429816" y="1053613"/>
                </a:lnTo>
                <a:lnTo>
                  <a:pt x="425450" y="1062349"/>
                </a:lnTo>
                <a:lnTo>
                  <a:pt x="421481" y="1071482"/>
                </a:lnTo>
                <a:lnTo>
                  <a:pt x="417512" y="1080217"/>
                </a:lnTo>
                <a:lnTo>
                  <a:pt x="413941" y="1089747"/>
                </a:lnTo>
                <a:lnTo>
                  <a:pt x="410766" y="1098880"/>
                </a:lnTo>
                <a:lnTo>
                  <a:pt x="407591" y="1108410"/>
                </a:lnTo>
                <a:lnTo>
                  <a:pt x="404416" y="1117940"/>
                </a:lnTo>
                <a:lnTo>
                  <a:pt x="402034" y="1127469"/>
                </a:lnTo>
                <a:lnTo>
                  <a:pt x="399256" y="1137396"/>
                </a:lnTo>
                <a:lnTo>
                  <a:pt x="397272" y="1147323"/>
                </a:lnTo>
                <a:lnTo>
                  <a:pt x="395287" y="1157250"/>
                </a:lnTo>
                <a:lnTo>
                  <a:pt x="392906" y="1167177"/>
                </a:lnTo>
                <a:lnTo>
                  <a:pt x="391319" y="1177104"/>
                </a:lnTo>
                <a:lnTo>
                  <a:pt x="390128" y="1187825"/>
                </a:lnTo>
                <a:lnTo>
                  <a:pt x="389334" y="1197752"/>
                </a:lnTo>
                <a:lnTo>
                  <a:pt x="388541" y="1208076"/>
                </a:lnTo>
                <a:lnTo>
                  <a:pt x="388144" y="1218003"/>
                </a:lnTo>
                <a:lnTo>
                  <a:pt x="387747" y="1228724"/>
                </a:lnTo>
                <a:lnTo>
                  <a:pt x="387747" y="1238650"/>
                </a:lnTo>
                <a:lnTo>
                  <a:pt x="388144" y="1248577"/>
                </a:lnTo>
                <a:lnTo>
                  <a:pt x="388541" y="1258504"/>
                </a:lnTo>
                <a:lnTo>
                  <a:pt x="389334" y="1268431"/>
                </a:lnTo>
                <a:lnTo>
                  <a:pt x="390525" y="1278755"/>
                </a:lnTo>
                <a:lnTo>
                  <a:pt x="391716" y="1288285"/>
                </a:lnTo>
                <a:lnTo>
                  <a:pt x="393303" y="1297815"/>
                </a:lnTo>
                <a:lnTo>
                  <a:pt x="395287" y="1307742"/>
                </a:lnTo>
                <a:lnTo>
                  <a:pt x="397272" y="1317668"/>
                </a:lnTo>
                <a:lnTo>
                  <a:pt x="399653" y="1326801"/>
                </a:lnTo>
                <a:lnTo>
                  <a:pt x="402034" y="1336331"/>
                </a:lnTo>
                <a:lnTo>
                  <a:pt x="404416" y="1345464"/>
                </a:lnTo>
                <a:lnTo>
                  <a:pt x="410369" y="1364523"/>
                </a:lnTo>
                <a:lnTo>
                  <a:pt x="417512" y="1382392"/>
                </a:lnTo>
                <a:lnTo>
                  <a:pt x="425053" y="1399863"/>
                </a:lnTo>
                <a:lnTo>
                  <a:pt x="433387" y="1417334"/>
                </a:lnTo>
                <a:lnTo>
                  <a:pt x="443309" y="1434011"/>
                </a:lnTo>
                <a:lnTo>
                  <a:pt x="453231" y="1450291"/>
                </a:lnTo>
                <a:lnTo>
                  <a:pt x="463947" y="1466174"/>
                </a:lnTo>
                <a:lnTo>
                  <a:pt x="475456" y="1481660"/>
                </a:lnTo>
                <a:lnTo>
                  <a:pt x="488156" y="1495955"/>
                </a:lnTo>
                <a:lnTo>
                  <a:pt x="501253" y="1510250"/>
                </a:lnTo>
                <a:lnTo>
                  <a:pt x="514747" y="1523750"/>
                </a:lnTo>
                <a:lnTo>
                  <a:pt x="529034" y="1536457"/>
                </a:lnTo>
                <a:lnTo>
                  <a:pt x="544116" y="1548766"/>
                </a:lnTo>
                <a:lnTo>
                  <a:pt x="559594" y="1560281"/>
                </a:lnTo>
                <a:lnTo>
                  <a:pt x="575469" y="1571002"/>
                </a:lnTo>
                <a:lnTo>
                  <a:pt x="592534" y="1580532"/>
                </a:lnTo>
                <a:lnTo>
                  <a:pt x="601266" y="1585297"/>
                </a:lnTo>
                <a:lnTo>
                  <a:pt x="609600" y="1589665"/>
                </a:lnTo>
                <a:lnTo>
                  <a:pt x="618331" y="1594430"/>
                </a:lnTo>
                <a:lnTo>
                  <a:pt x="627856" y="1598401"/>
                </a:lnTo>
                <a:lnTo>
                  <a:pt x="636587" y="1601974"/>
                </a:lnTo>
                <a:lnTo>
                  <a:pt x="645716" y="1605548"/>
                </a:lnTo>
                <a:lnTo>
                  <a:pt x="655241" y="1609122"/>
                </a:lnTo>
                <a:lnTo>
                  <a:pt x="664369" y="1612298"/>
                </a:lnTo>
                <a:lnTo>
                  <a:pt x="674291" y="1615078"/>
                </a:lnTo>
                <a:lnTo>
                  <a:pt x="683816" y="1617857"/>
                </a:lnTo>
                <a:lnTo>
                  <a:pt x="693738" y="1620240"/>
                </a:lnTo>
                <a:lnTo>
                  <a:pt x="703263" y="1622622"/>
                </a:lnTo>
                <a:lnTo>
                  <a:pt x="713184" y="1624607"/>
                </a:lnTo>
                <a:lnTo>
                  <a:pt x="723503" y="1626196"/>
                </a:lnTo>
                <a:lnTo>
                  <a:pt x="733822" y="1627784"/>
                </a:lnTo>
                <a:lnTo>
                  <a:pt x="743744" y="1628975"/>
                </a:lnTo>
                <a:lnTo>
                  <a:pt x="754063" y="1630167"/>
                </a:lnTo>
                <a:lnTo>
                  <a:pt x="764778" y="1630961"/>
                </a:lnTo>
                <a:lnTo>
                  <a:pt x="774700" y="1631358"/>
                </a:lnTo>
                <a:lnTo>
                  <a:pt x="784622" y="1631755"/>
                </a:lnTo>
                <a:lnTo>
                  <a:pt x="794941" y="1631755"/>
                </a:lnTo>
                <a:lnTo>
                  <a:pt x="804863" y="1631358"/>
                </a:lnTo>
                <a:lnTo>
                  <a:pt x="815181" y="1630564"/>
                </a:lnTo>
                <a:lnTo>
                  <a:pt x="825103" y="1630167"/>
                </a:lnTo>
                <a:lnTo>
                  <a:pt x="834628" y="1628975"/>
                </a:lnTo>
                <a:lnTo>
                  <a:pt x="844550" y="1627784"/>
                </a:lnTo>
                <a:lnTo>
                  <a:pt x="854472" y="1626196"/>
                </a:lnTo>
                <a:lnTo>
                  <a:pt x="864394" y="1624607"/>
                </a:lnTo>
                <a:lnTo>
                  <a:pt x="873919" y="1622622"/>
                </a:lnTo>
                <a:lnTo>
                  <a:pt x="883444" y="1620240"/>
                </a:lnTo>
                <a:lnTo>
                  <a:pt x="892572" y="1617857"/>
                </a:lnTo>
                <a:lnTo>
                  <a:pt x="902494" y="1615078"/>
                </a:lnTo>
                <a:lnTo>
                  <a:pt x="920750" y="1609122"/>
                </a:lnTo>
                <a:lnTo>
                  <a:pt x="938609" y="1602371"/>
                </a:lnTo>
                <a:lnTo>
                  <a:pt x="956469" y="1594827"/>
                </a:lnTo>
                <a:lnTo>
                  <a:pt x="973931" y="1586091"/>
                </a:lnTo>
                <a:lnTo>
                  <a:pt x="990600" y="1576561"/>
                </a:lnTo>
                <a:lnTo>
                  <a:pt x="1006872" y="1566635"/>
                </a:lnTo>
                <a:lnTo>
                  <a:pt x="1022747" y="1555914"/>
                </a:lnTo>
                <a:lnTo>
                  <a:pt x="1038225" y="1544001"/>
                </a:lnTo>
                <a:lnTo>
                  <a:pt x="1052910" y="1531692"/>
                </a:lnTo>
                <a:lnTo>
                  <a:pt x="1066800" y="1518588"/>
                </a:lnTo>
                <a:lnTo>
                  <a:pt x="1080294" y="1505088"/>
                </a:lnTo>
                <a:lnTo>
                  <a:pt x="1093391" y="1490396"/>
                </a:lnTo>
                <a:lnTo>
                  <a:pt x="1105297" y="1475704"/>
                </a:lnTo>
                <a:lnTo>
                  <a:pt x="1116806" y="1460218"/>
                </a:lnTo>
                <a:lnTo>
                  <a:pt x="1127125" y="1443938"/>
                </a:lnTo>
                <a:lnTo>
                  <a:pt x="1137444" y="1427261"/>
                </a:lnTo>
                <a:lnTo>
                  <a:pt x="1142206" y="1418923"/>
                </a:lnTo>
                <a:lnTo>
                  <a:pt x="1146572" y="1410187"/>
                </a:lnTo>
                <a:lnTo>
                  <a:pt x="1150938" y="1401054"/>
                </a:lnTo>
                <a:lnTo>
                  <a:pt x="1154906" y="1392319"/>
                </a:lnTo>
                <a:lnTo>
                  <a:pt x="1158478" y="1383186"/>
                </a:lnTo>
                <a:lnTo>
                  <a:pt x="1162050" y="1374053"/>
                </a:lnTo>
                <a:lnTo>
                  <a:pt x="1165622" y="1364920"/>
                </a:lnTo>
                <a:lnTo>
                  <a:pt x="1168797" y="1354993"/>
                </a:lnTo>
                <a:lnTo>
                  <a:pt x="1171575" y="1345861"/>
                </a:lnTo>
                <a:lnTo>
                  <a:pt x="1174353" y="1335934"/>
                </a:lnTo>
                <a:lnTo>
                  <a:pt x="1177131" y="1326404"/>
                </a:lnTo>
                <a:lnTo>
                  <a:pt x="1179513" y="1316874"/>
                </a:lnTo>
                <a:lnTo>
                  <a:pt x="1181497" y="1306550"/>
                </a:lnTo>
                <a:lnTo>
                  <a:pt x="1183085" y="1296623"/>
                </a:lnTo>
                <a:lnTo>
                  <a:pt x="1184672" y="1286299"/>
                </a:lnTo>
                <a:lnTo>
                  <a:pt x="1185863" y="1276373"/>
                </a:lnTo>
                <a:lnTo>
                  <a:pt x="1187053" y="1265652"/>
                </a:lnTo>
                <a:lnTo>
                  <a:pt x="1187847" y="1255328"/>
                </a:lnTo>
                <a:lnTo>
                  <a:pt x="1188244" y="1245401"/>
                </a:lnTo>
                <a:lnTo>
                  <a:pt x="1188641" y="1235474"/>
                </a:lnTo>
                <a:lnTo>
                  <a:pt x="1188641" y="1225150"/>
                </a:lnTo>
                <a:lnTo>
                  <a:pt x="1188244" y="1214826"/>
                </a:lnTo>
                <a:lnTo>
                  <a:pt x="1187847" y="1204899"/>
                </a:lnTo>
                <a:lnTo>
                  <a:pt x="1187053" y="1194972"/>
                </a:lnTo>
                <a:lnTo>
                  <a:pt x="1185863" y="1185442"/>
                </a:lnTo>
                <a:lnTo>
                  <a:pt x="1184672" y="1175118"/>
                </a:lnTo>
                <a:lnTo>
                  <a:pt x="1183085" y="1165589"/>
                </a:lnTo>
                <a:lnTo>
                  <a:pt x="1181497" y="1156059"/>
                </a:lnTo>
                <a:lnTo>
                  <a:pt x="1179513" y="1146529"/>
                </a:lnTo>
                <a:lnTo>
                  <a:pt x="1177131" y="1136999"/>
                </a:lnTo>
                <a:lnTo>
                  <a:pt x="1174353" y="1127072"/>
                </a:lnTo>
                <a:lnTo>
                  <a:pt x="1171575" y="1117940"/>
                </a:lnTo>
                <a:lnTo>
                  <a:pt x="1165622" y="1099674"/>
                </a:lnTo>
                <a:lnTo>
                  <a:pt x="1158875" y="1081012"/>
                </a:lnTo>
                <a:lnTo>
                  <a:pt x="1151335" y="1063540"/>
                </a:lnTo>
                <a:lnTo>
                  <a:pt x="1143000" y="1046466"/>
                </a:lnTo>
                <a:lnTo>
                  <a:pt x="1133475" y="1029392"/>
                </a:lnTo>
                <a:lnTo>
                  <a:pt x="1123156" y="1013112"/>
                </a:lnTo>
                <a:lnTo>
                  <a:pt x="1112441" y="997626"/>
                </a:lnTo>
                <a:lnTo>
                  <a:pt x="1100931" y="982140"/>
                </a:lnTo>
                <a:lnTo>
                  <a:pt x="1088628" y="967448"/>
                </a:lnTo>
                <a:lnTo>
                  <a:pt x="1075135" y="953550"/>
                </a:lnTo>
                <a:lnTo>
                  <a:pt x="1061641" y="939653"/>
                </a:lnTo>
                <a:lnTo>
                  <a:pt x="1047353" y="926946"/>
                </a:lnTo>
                <a:lnTo>
                  <a:pt x="1032272" y="915034"/>
                </a:lnTo>
                <a:lnTo>
                  <a:pt x="1016794" y="903519"/>
                </a:lnTo>
                <a:lnTo>
                  <a:pt x="1000522" y="892798"/>
                </a:lnTo>
                <a:lnTo>
                  <a:pt x="983456" y="882871"/>
                </a:lnTo>
                <a:lnTo>
                  <a:pt x="975122" y="878106"/>
                </a:lnTo>
                <a:lnTo>
                  <a:pt x="966391" y="873738"/>
                </a:lnTo>
                <a:lnTo>
                  <a:pt x="957659" y="869371"/>
                </a:lnTo>
                <a:lnTo>
                  <a:pt x="948928" y="865400"/>
                </a:lnTo>
                <a:lnTo>
                  <a:pt x="939403" y="861826"/>
                </a:lnTo>
                <a:lnTo>
                  <a:pt x="930275" y="858252"/>
                </a:lnTo>
                <a:lnTo>
                  <a:pt x="921147" y="854282"/>
                </a:lnTo>
                <a:lnTo>
                  <a:pt x="911622" y="851105"/>
                </a:lnTo>
                <a:lnTo>
                  <a:pt x="902494" y="848326"/>
                </a:lnTo>
                <a:lnTo>
                  <a:pt x="892175" y="845546"/>
                </a:lnTo>
                <a:lnTo>
                  <a:pt x="882650" y="843164"/>
                </a:lnTo>
                <a:lnTo>
                  <a:pt x="872728" y="840781"/>
                </a:lnTo>
                <a:lnTo>
                  <a:pt x="863203" y="838796"/>
                </a:lnTo>
                <a:lnTo>
                  <a:pt x="852488" y="837207"/>
                </a:lnTo>
                <a:lnTo>
                  <a:pt x="842566" y="835619"/>
                </a:lnTo>
                <a:lnTo>
                  <a:pt x="832247" y="834428"/>
                </a:lnTo>
                <a:lnTo>
                  <a:pt x="822325" y="833237"/>
                </a:lnTo>
                <a:lnTo>
                  <a:pt x="812006" y="832840"/>
                </a:lnTo>
                <a:lnTo>
                  <a:pt x="801688" y="832045"/>
                </a:lnTo>
                <a:lnTo>
                  <a:pt x="791369" y="832045"/>
                </a:lnTo>
                <a:lnTo>
                  <a:pt x="781447" y="832045"/>
                </a:lnTo>
                <a:close/>
                <a:moveTo>
                  <a:pt x="802481" y="444500"/>
                </a:moveTo>
                <a:lnTo>
                  <a:pt x="823913" y="445294"/>
                </a:lnTo>
                <a:lnTo>
                  <a:pt x="844947" y="446486"/>
                </a:lnTo>
                <a:lnTo>
                  <a:pt x="866775" y="448471"/>
                </a:lnTo>
                <a:lnTo>
                  <a:pt x="887413" y="450853"/>
                </a:lnTo>
                <a:lnTo>
                  <a:pt x="908844" y="453633"/>
                </a:lnTo>
                <a:lnTo>
                  <a:pt x="929878" y="457207"/>
                </a:lnTo>
                <a:lnTo>
                  <a:pt x="950913" y="461177"/>
                </a:lnTo>
                <a:lnTo>
                  <a:pt x="971550" y="465545"/>
                </a:lnTo>
                <a:lnTo>
                  <a:pt x="977106" y="467530"/>
                </a:lnTo>
                <a:lnTo>
                  <a:pt x="981869" y="470310"/>
                </a:lnTo>
                <a:lnTo>
                  <a:pt x="985838" y="473487"/>
                </a:lnTo>
                <a:lnTo>
                  <a:pt x="989013" y="477060"/>
                </a:lnTo>
                <a:lnTo>
                  <a:pt x="991791" y="481428"/>
                </a:lnTo>
                <a:lnTo>
                  <a:pt x="992981" y="483413"/>
                </a:lnTo>
                <a:lnTo>
                  <a:pt x="993378" y="485796"/>
                </a:lnTo>
                <a:lnTo>
                  <a:pt x="993775" y="488575"/>
                </a:lnTo>
                <a:lnTo>
                  <a:pt x="993775" y="490561"/>
                </a:lnTo>
                <a:lnTo>
                  <a:pt x="993775" y="492943"/>
                </a:lnTo>
                <a:lnTo>
                  <a:pt x="993378" y="495326"/>
                </a:lnTo>
                <a:lnTo>
                  <a:pt x="989409" y="520341"/>
                </a:lnTo>
                <a:lnTo>
                  <a:pt x="985838" y="546151"/>
                </a:lnTo>
                <a:lnTo>
                  <a:pt x="978297" y="596580"/>
                </a:lnTo>
                <a:lnTo>
                  <a:pt x="977503" y="600948"/>
                </a:lnTo>
                <a:lnTo>
                  <a:pt x="977106" y="605316"/>
                </a:lnTo>
                <a:lnTo>
                  <a:pt x="977900" y="609683"/>
                </a:lnTo>
                <a:lnTo>
                  <a:pt x="979488" y="613654"/>
                </a:lnTo>
                <a:lnTo>
                  <a:pt x="981472" y="617625"/>
                </a:lnTo>
                <a:lnTo>
                  <a:pt x="983853" y="620801"/>
                </a:lnTo>
                <a:lnTo>
                  <a:pt x="987028" y="623581"/>
                </a:lnTo>
                <a:lnTo>
                  <a:pt x="990600" y="626361"/>
                </a:lnTo>
                <a:lnTo>
                  <a:pt x="1005681" y="631920"/>
                </a:lnTo>
                <a:lnTo>
                  <a:pt x="1020366" y="637479"/>
                </a:lnTo>
                <a:lnTo>
                  <a:pt x="1034653" y="643435"/>
                </a:lnTo>
                <a:lnTo>
                  <a:pt x="1049338" y="649391"/>
                </a:lnTo>
                <a:lnTo>
                  <a:pt x="1063625" y="656141"/>
                </a:lnTo>
                <a:lnTo>
                  <a:pt x="1077516" y="662891"/>
                </a:lnTo>
                <a:lnTo>
                  <a:pt x="1091803" y="670039"/>
                </a:lnTo>
                <a:lnTo>
                  <a:pt x="1105297" y="677583"/>
                </a:lnTo>
                <a:lnTo>
                  <a:pt x="1118791" y="685525"/>
                </a:lnTo>
                <a:lnTo>
                  <a:pt x="1132285" y="693863"/>
                </a:lnTo>
                <a:lnTo>
                  <a:pt x="1144985" y="702599"/>
                </a:lnTo>
                <a:lnTo>
                  <a:pt x="1157685" y="711335"/>
                </a:lnTo>
                <a:lnTo>
                  <a:pt x="1170385" y="720864"/>
                </a:lnTo>
                <a:lnTo>
                  <a:pt x="1183085" y="730394"/>
                </a:lnTo>
                <a:lnTo>
                  <a:pt x="1195388" y="739924"/>
                </a:lnTo>
                <a:lnTo>
                  <a:pt x="1207294" y="749851"/>
                </a:lnTo>
                <a:lnTo>
                  <a:pt x="1211263" y="751836"/>
                </a:lnTo>
                <a:lnTo>
                  <a:pt x="1215231" y="753028"/>
                </a:lnTo>
                <a:lnTo>
                  <a:pt x="1219597" y="753425"/>
                </a:lnTo>
                <a:lnTo>
                  <a:pt x="1224360" y="753425"/>
                </a:lnTo>
                <a:lnTo>
                  <a:pt x="1228328" y="752630"/>
                </a:lnTo>
                <a:lnTo>
                  <a:pt x="1232297" y="751042"/>
                </a:lnTo>
                <a:lnTo>
                  <a:pt x="1236266" y="748660"/>
                </a:lnTo>
                <a:lnTo>
                  <a:pt x="1239441" y="745880"/>
                </a:lnTo>
                <a:lnTo>
                  <a:pt x="1320006" y="681554"/>
                </a:lnTo>
                <a:lnTo>
                  <a:pt x="1321594" y="679966"/>
                </a:lnTo>
                <a:lnTo>
                  <a:pt x="1323181" y="678774"/>
                </a:lnTo>
                <a:lnTo>
                  <a:pt x="1325166" y="677583"/>
                </a:lnTo>
                <a:lnTo>
                  <a:pt x="1327547" y="676789"/>
                </a:lnTo>
                <a:lnTo>
                  <a:pt x="1329531" y="676392"/>
                </a:lnTo>
                <a:lnTo>
                  <a:pt x="1331913" y="675995"/>
                </a:lnTo>
                <a:lnTo>
                  <a:pt x="1336675" y="675995"/>
                </a:lnTo>
                <a:lnTo>
                  <a:pt x="1341835" y="676789"/>
                </a:lnTo>
                <a:lnTo>
                  <a:pt x="1346597" y="678774"/>
                </a:lnTo>
                <a:lnTo>
                  <a:pt x="1351360" y="681554"/>
                </a:lnTo>
                <a:lnTo>
                  <a:pt x="1355725" y="685128"/>
                </a:lnTo>
                <a:lnTo>
                  <a:pt x="1370410" y="700614"/>
                </a:lnTo>
                <a:lnTo>
                  <a:pt x="1384300" y="716497"/>
                </a:lnTo>
                <a:lnTo>
                  <a:pt x="1397794" y="733174"/>
                </a:lnTo>
                <a:lnTo>
                  <a:pt x="1411685" y="749454"/>
                </a:lnTo>
                <a:lnTo>
                  <a:pt x="1424385" y="766925"/>
                </a:lnTo>
                <a:lnTo>
                  <a:pt x="1436688" y="783999"/>
                </a:lnTo>
                <a:lnTo>
                  <a:pt x="1448594" y="801471"/>
                </a:lnTo>
                <a:lnTo>
                  <a:pt x="1460103" y="819736"/>
                </a:lnTo>
                <a:lnTo>
                  <a:pt x="1462485" y="824898"/>
                </a:lnTo>
                <a:lnTo>
                  <a:pt x="1464072" y="830060"/>
                </a:lnTo>
                <a:lnTo>
                  <a:pt x="1464866" y="835619"/>
                </a:lnTo>
                <a:lnTo>
                  <a:pt x="1464469" y="840384"/>
                </a:lnTo>
                <a:lnTo>
                  <a:pt x="1463278" y="845149"/>
                </a:lnTo>
                <a:lnTo>
                  <a:pt x="1462485" y="847134"/>
                </a:lnTo>
                <a:lnTo>
                  <a:pt x="1461294" y="849120"/>
                </a:lnTo>
                <a:lnTo>
                  <a:pt x="1460103" y="851105"/>
                </a:lnTo>
                <a:lnTo>
                  <a:pt x="1458516" y="852693"/>
                </a:lnTo>
                <a:lnTo>
                  <a:pt x="1456532" y="853885"/>
                </a:lnTo>
                <a:lnTo>
                  <a:pt x="1454944" y="855076"/>
                </a:lnTo>
                <a:lnTo>
                  <a:pt x="1434307" y="871356"/>
                </a:lnTo>
                <a:lnTo>
                  <a:pt x="1413669" y="886445"/>
                </a:lnTo>
                <a:lnTo>
                  <a:pt x="1393032" y="901931"/>
                </a:lnTo>
                <a:lnTo>
                  <a:pt x="1372394" y="917020"/>
                </a:lnTo>
                <a:lnTo>
                  <a:pt x="1368822" y="919402"/>
                </a:lnTo>
                <a:lnTo>
                  <a:pt x="1365647" y="922579"/>
                </a:lnTo>
                <a:lnTo>
                  <a:pt x="1362869" y="925755"/>
                </a:lnTo>
                <a:lnTo>
                  <a:pt x="1361281" y="929726"/>
                </a:lnTo>
                <a:lnTo>
                  <a:pt x="1360091" y="933697"/>
                </a:lnTo>
                <a:lnTo>
                  <a:pt x="1359297" y="938065"/>
                </a:lnTo>
                <a:lnTo>
                  <a:pt x="1359694" y="942432"/>
                </a:lnTo>
                <a:lnTo>
                  <a:pt x="1360488" y="946800"/>
                </a:lnTo>
                <a:lnTo>
                  <a:pt x="1366838" y="961492"/>
                </a:lnTo>
                <a:lnTo>
                  <a:pt x="1373188" y="975390"/>
                </a:lnTo>
                <a:lnTo>
                  <a:pt x="1379141" y="989684"/>
                </a:lnTo>
                <a:lnTo>
                  <a:pt x="1384697" y="1004773"/>
                </a:lnTo>
                <a:lnTo>
                  <a:pt x="1390253" y="1019068"/>
                </a:lnTo>
                <a:lnTo>
                  <a:pt x="1395413" y="1033760"/>
                </a:lnTo>
                <a:lnTo>
                  <a:pt x="1400175" y="1048849"/>
                </a:lnTo>
                <a:lnTo>
                  <a:pt x="1404938" y="1063937"/>
                </a:lnTo>
                <a:lnTo>
                  <a:pt x="1408510" y="1079026"/>
                </a:lnTo>
                <a:lnTo>
                  <a:pt x="1412082" y="1094512"/>
                </a:lnTo>
                <a:lnTo>
                  <a:pt x="1415257" y="1109601"/>
                </a:lnTo>
                <a:lnTo>
                  <a:pt x="1418035" y="1125087"/>
                </a:lnTo>
                <a:lnTo>
                  <a:pt x="1420416" y="1140573"/>
                </a:lnTo>
                <a:lnTo>
                  <a:pt x="1422400" y="1156059"/>
                </a:lnTo>
                <a:lnTo>
                  <a:pt x="1424385" y="1171545"/>
                </a:lnTo>
                <a:lnTo>
                  <a:pt x="1425575" y="1187428"/>
                </a:lnTo>
                <a:lnTo>
                  <a:pt x="1427163" y="1191398"/>
                </a:lnTo>
                <a:lnTo>
                  <a:pt x="1429147" y="1195369"/>
                </a:lnTo>
                <a:lnTo>
                  <a:pt x="1431925" y="1198546"/>
                </a:lnTo>
                <a:lnTo>
                  <a:pt x="1435100" y="1201722"/>
                </a:lnTo>
                <a:lnTo>
                  <a:pt x="1438672" y="1204105"/>
                </a:lnTo>
                <a:lnTo>
                  <a:pt x="1442641" y="1205693"/>
                </a:lnTo>
                <a:lnTo>
                  <a:pt x="1446610" y="1206884"/>
                </a:lnTo>
                <a:lnTo>
                  <a:pt x="1451769" y="1206884"/>
                </a:lnTo>
                <a:lnTo>
                  <a:pt x="1476772" y="1209267"/>
                </a:lnTo>
                <a:lnTo>
                  <a:pt x="1502569" y="1212046"/>
                </a:lnTo>
                <a:lnTo>
                  <a:pt x="1527969" y="1214826"/>
                </a:lnTo>
                <a:lnTo>
                  <a:pt x="1553766" y="1218003"/>
                </a:lnTo>
                <a:lnTo>
                  <a:pt x="1555750" y="1218003"/>
                </a:lnTo>
                <a:lnTo>
                  <a:pt x="1558132" y="1218400"/>
                </a:lnTo>
                <a:lnTo>
                  <a:pt x="1560116" y="1219194"/>
                </a:lnTo>
                <a:lnTo>
                  <a:pt x="1562497" y="1219988"/>
                </a:lnTo>
                <a:lnTo>
                  <a:pt x="1564482" y="1221179"/>
                </a:lnTo>
                <a:lnTo>
                  <a:pt x="1566069" y="1222767"/>
                </a:lnTo>
                <a:lnTo>
                  <a:pt x="1569641" y="1226341"/>
                </a:lnTo>
                <a:lnTo>
                  <a:pt x="1572419" y="1230709"/>
                </a:lnTo>
                <a:lnTo>
                  <a:pt x="1574404" y="1235474"/>
                </a:lnTo>
                <a:lnTo>
                  <a:pt x="1575991" y="1240636"/>
                </a:lnTo>
                <a:lnTo>
                  <a:pt x="1576388" y="1246195"/>
                </a:lnTo>
                <a:lnTo>
                  <a:pt x="1575594" y="1267240"/>
                </a:lnTo>
                <a:lnTo>
                  <a:pt x="1574404" y="1289079"/>
                </a:lnTo>
                <a:lnTo>
                  <a:pt x="1572419" y="1310124"/>
                </a:lnTo>
                <a:lnTo>
                  <a:pt x="1570038" y="1331169"/>
                </a:lnTo>
                <a:lnTo>
                  <a:pt x="1567260" y="1352214"/>
                </a:lnTo>
                <a:lnTo>
                  <a:pt x="1563688" y="1373656"/>
                </a:lnTo>
                <a:lnTo>
                  <a:pt x="1559719" y="1394304"/>
                </a:lnTo>
                <a:lnTo>
                  <a:pt x="1555353" y="1415349"/>
                </a:lnTo>
                <a:lnTo>
                  <a:pt x="1553369" y="1420511"/>
                </a:lnTo>
                <a:lnTo>
                  <a:pt x="1550591" y="1425276"/>
                </a:lnTo>
                <a:lnTo>
                  <a:pt x="1547416" y="1429644"/>
                </a:lnTo>
                <a:lnTo>
                  <a:pt x="1543447" y="1432820"/>
                </a:lnTo>
                <a:lnTo>
                  <a:pt x="1539082" y="1435203"/>
                </a:lnTo>
                <a:lnTo>
                  <a:pt x="1536700" y="1435997"/>
                </a:lnTo>
                <a:lnTo>
                  <a:pt x="1534716" y="1436791"/>
                </a:lnTo>
                <a:lnTo>
                  <a:pt x="1532335" y="1437188"/>
                </a:lnTo>
                <a:lnTo>
                  <a:pt x="1530350" y="1437188"/>
                </a:lnTo>
                <a:lnTo>
                  <a:pt x="1527969" y="1436791"/>
                </a:lnTo>
                <a:lnTo>
                  <a:pt x="1525588" y="1436394"/>
                </a:lnTo>
                <a:lnTo>
                  <a:pt x="1474788" y="1429644"/>
                </a:lnTo>
                <a:lnTo>
                  <a:pt x="1448991" y="1425673"/>
                </a:lnTo>
                <a:lnTo>
                  <a:pt x="1423988" y="1421702"/>
                </a:lnTo>
                <a:lnTo>
                  <a:pt x="1419622" y="1420908"/>
                </a:lnTo>
                <a:lnTo>
                  <a:pt x="1415257" y="1420908"/>
                </a:lnTo>
                <a:lnTo>
                  <a:pt x="1410891" y="1421702"/>
                </a:lnTo>
                <a:lnTo>
                  <a:pt x="1406922" y="1422893"/>
                </a:lnTo>
                <a:lnTo>
                  <a:pt x="1402953" y="1424879"/>
                </a:lnTo>
                <a:lnTo>
                  <a:pt x="1399382" y="1427658"/>
                </a:lnTo>
                <a:lnTo>
                  <a:pt x="1396603" y="1430835"/>
                </a:lnTo>
                <a:lnTo>
                  <a:pt x="1394222" y="1434408"/>
                </a:lnTo>
                <a:lnTo>
                  <a:pt x="1388666" y="1449100"/>
                </a:lnTo>
                <a:lnTo>
                  <a:pt x="1383110" y="1464189"/>
                </a:lnTo>
                <a:lnTo>
                  <a:pt x="1377156" y="1478484"/>
                </a:lnTo>
                <a:lnTo>
                  <a:pt x="1371203" y="1492381"/>
                </a:lnTo>
                <a:lnTo>
                  <a:pt x="1364456" y="1507073"/>
                </a:lnTo>
                <a:lnTo>
                  <a:pt x="1357313" y="1520971"/>
                </a:lnTo>
                <a:lnTo>
                  <a:pt x="1350169" y="1534869"/>
                </a:lnTo>
                <a:lnTo>
                  <a:pt x="1343025" y="1548766"/>
                </a:lnTo>
                <a:lnTo>
                  <a:pt x="1335088" y="1561870"/>
                </a:lnTo>
                <a:lnTo>
                  <a:pt x="1326753" y="1574973"/>
                </a:lnTo>
                <a:lnTo>
                  <a:pt x="1318022" y="1588077"/>
                </a:lnTo>
                <a:lnTo>
                  <a:pt x="1308894" y="1601180"/>
                </a:lnTo>
                <a:lnTo>
                  <a:pt x="1299766" y="1613886"/>
                </a:lnTo>
                <a:lnTo>
                  <a:pt x="1290241" y="1626196"/>
                </a:lnTo>
                <a:lnTo>
                  <a:pt x="1280716" y="1638902"/>
                </a:lnTo>
                <a:lnTo>
                  <a:pt x="1270794" y="1650814"/>
                </a:lnTo>
                <a:lnTo>
                  <a:pt x="1268810" y="1654785"/>
                </a:lnTo>
                <a:lnTo>
                  <a:pt x="1267619" y="1658756"/>
                </a:lnTo>
                <a:lnTo>
                  <a:pt x="1266825" y="1663124"/>
                </a:lnTo>
                <a:lnTo>
                  <a:pt x="1267222" y="1667095"/>
                </a:lnTo>
                <a:lnTo>
                  <a:pt x="1268016" y="1671462"/>
                </a:lnTo>
                <a:lnTo>
                  <a:pt x="1269603" y="1675433"/>
                </a:lnTo>
                <a:lnTo>
                  <a:pt x="1271588" y="1679007"/>
                </a:lnTo>
                <a:lnTo>
                  <a:pt x="1274763" y="1682580"/>
                </a:lnTo>
                <a:lnTo>
                  <a:pt x="1339056" y="1762790"/>
                </a:lnTo>
                <a:lnTo>
                  <a:pt x="1340644" y="1764378"/>
                </a:lnTo>
                <a:lnTo>
                  <a:pt x="1341835" y="1766363"/>
                </a:lnTo>
                <a:lnTo>
                  <a:pt x="1343025" y="1768349"/>
                </a:lnTo>
                <a:lnTo>
                  <a:pt x="1343819" y="1770334"/>
                </a:lnTo>
                <a:lnTo>
                  <a:pt x="1344216" y="1772717"/>
                </a:lnTo>
                <a:lnTo>
                  <a:pt x="1344613" y="1774702"/>
                </a:lnTo>
                <a:lnTo>
                  <a:pt x="1344613" y="1779864"/>
                </a:lnTo>
                <a:lnTo>
                  <a:pt x="1343819" y="1785026"/>
                </a:lnTo>
                <a:lnTo>
                  <a:pt x="1341835" y="1789791"/>
                </a:lnTo>
                <a:lnTo>
                  <a:pt x="1339056" y="1794556"/>
                </a:lnTo>
                <a:lnTo>
                  <a:pt x="1335485" y="1798923"/>
                </a:lnTo>
                <a:lnTo>
                  <a:pt x="1320006" y="1813218"/>
                </a:lnTo>
                <a:lnTo>
                  <a:pt x="1303735" y="1827513"/>
                </a:lnTo>
                <a:lnTo>
                  <a:pt x="1287463" y="1841013"/>
                </a:lnTo>
                <a:lnTo>
                  <a:pt x="1271191" y="1854514"/>
                </a:lnTo>
                <a:lnTo>
                  <a:pt x="1253728" y="1867220"/>
                </a:lnTo>
                <a:lnTo>
                  <a:pt x="1236663" y="1879927"/>
                </a:lnTo>
                <a:lnTo>
                  <a:pt x="1218406" y="1891442"/>
                </a:lnTo>
                <a:lnTo>
                  <a:pt x="1200547" y="1902957"/>
                </a:lnTo>
                <a:lnTo>
                  <a:pt x="1195388" y="1905340"/>
                </a:lnTo>
                <a:lnTo>
                  <a:pt x="1190228" y="1906928"/>
                </a:lnTo>
                <a:lnTo>
                  <a:pt x="1185069" y="1907325"/>
                </a:lnTo>
                <a:lnTo>
                  <a:pt x="1179910" y="1906928"/>
                </a:lnTo>
                <a:lnTo>
                  <a:pt x="1175544" y="1906134"/>
                </a:lnTo>
                <a:lnTo>
                  <a:pt x="1172766" y="1904943"/>
                </a:lnTo>
                <a:lnTo>
                  <a:pt x="1170781" y="1903751"/>
                </a:lnTo>
                <a:lnTo>
                  <a:pt x="1169194" y="1902560"/>
                </a:lnTo>
                <a:lnTo>
                  <a:pt x="1167606" y="1900972"/>
                </a:lnTo>
                <a:lnTo>
                  <a:pt x="1166019" y="1899383"/>
                </a:lnTo>
                <a:lnTo>
                  <a:pt x="1164828" y="1897398"/>
                </a:lnTo>
                <a:lnTo>
                  <a:pt x="1149350" y="1877147"/>
                </a:lnTo>
                <a:lnTo>
                  <a:pt x="1133872" y="1856499"/>
                </a:lnTo>
                <a:lnTo>
                  <a:pt x="1103313" y="1815204"/>
                </a:lnTo>
                <a:lnTo>
                  <a:pt x="1100931" y="1811630"/>
                </a:lnTo>
                <a:lnTo>
                  <a:pt x="1097756" y="1808453"/>
                </a:lnTo>
                <a:lnTo>
                  <a:pt x="1094581" y="1806071"/>
                </a:lnTo>
                <a:lnTo>
                  <a:pt x="1090613" y="1804085"/>
                </a:lnTo>
                <a:lnTo>
                  <a:pt x="1086644" y="1802894"/>
                </a:lnTo>
                <a:lnTo>
                  <a:pt x="1081881" y="1802497"/>
                </a:lnTo>
                <a:lnTo>
                  <a:pt x="1077516" y="1802497"/>
                </a:lnTo>
                <a:lnTo>
                  <a:pt x="1073150" y="1803291"/>
                </a:lnTo>
                <a:lnTo>
                  <a:pt x="1058863" y="1810042"/>
                </a:lnTo>
                <a:lnTo>
                  <a:pt x="1044972" y="1815998"/>
                </a:lnTo>
                <a:lnTo>
                  <a:pt x="1029891" y="1821954"/>
                </a:lnTo>
                <a:lnTo>
                  <a:pt x="1015603" y="1828307"/>
                </a:lnTo>
                <a:lnTo>
                  <a:pt x="1000919" y="1833469"/>
                </a:lnTo>
                <a:lnTo>
                  <a:pt x="985838" y="1838631"/>
                </a:lnTo>
                <a:lnTo>
                  <a:pt x="971153" y="1843396"/>
                </a:lnTo>
                <a:lnTo>
                  <a:pt x="956469" y="1847764"/>
                </a:lnTo>
                <a:lnTo>
                  <a:pt x="940991" y="1851337"/>
                </a:lnTo>
                <a:lnTo>
                  <a:pt x="925909" y="1854911"/>
                </a:lnTo>
                <a:lnTo>
                  <a:pt x="910431" y="1857691"/>
                </a:lnTo>
                <a:lnTo>
                  <a:pt x="894953" y="1860470"/>
                </a:lnTo>
                <a:lnTo>
                  <a:pt x="879475" y="1863250"/>
                </a:lnTo>
                <a:lnTo>
                  <a:pt x="863997" y="1865235"/>
                </a:lnTo>
                <a:lnTo>
                  <a:pt x="848122" y="1867220"/>
                </a:lnTo>
                <a:lnTo>
                  <a:pt x="832644" y="1868412"/>
                </a:lnTo>
                <a:lnTo>
                  <a:pt x="828675" y="1870397"/>
                </a:lnTo>
                <a:lnTo>
                  <a:pt x="824706" y="1872382"/>
                </a:lnTo>
                <a:lnTo>
                  <a:pt x="821531" y="1875162"/>
                </a:lnTo>
                <a:lnTo>
                  <a:pt x="818753" y="1878339"/>
                </a:lnTo>
                <a:lnTo>
                  <a:pt x="816372" y="1881912"/>
                </a:lnTo>
                <a:lnTo>
                  <a:pt x="814388" y="1885883"/>
                </a:lnTo>
                <a:lnTo>
                  <a:pt x="813594" y="1889854"/>
                </a:lnTo>
                <a:lnTo>
                  <a:pt x="813197" y="1894222"/>
                </a:lnTo>
                <a:lnTo>
                  <a:pt x="810816" y="1920031"/>
                </a:lnTo>
                <a:lnTo>
                  <a:pt x="808038" y="1945444"/>
                </a:lnTo>
                <a:lnTo>
                  <a:pt x="804863" y="1970857"/>
                </a:lnTo>
                <a:lnTo>
                  <a:pt x="801688" y="1996270"/>
                </a:lnTo>
                <a:lnTo>
                  <a:pt x="801688" y="1998652"/>
                </a:lnTo>
                <a:lnTo>
                  <a:pt x="801291" y="2001035"/>
                </a:lnTo>
                <a:lnTo>
                  <a:pt x="800497" y="2003020"/>
                </a:lnTo>
                <a:lnTo>
                  <a:pt x="799703" y="2005005"/>
                </a:lnTo>
                <a:lnTo>
                  <a:pt x="798513" y="2007388"/>
                </a:lnTo>
                <a:lnTo>
                  <a:pt x="797322" y="2009373"/>
                </a:lnTo>
                <a:lnTo>
                  <a:pt x="793750" y="2012550"/>
                </a:lnTo>
                <a:lnTo>
                  <a:pt x="789384" y="2015329"/>
                </a:lnTo>
                <a:lnTo>
                  <a:pt x="784622" y="2017315"/>
                </a:lnTo>
                <a:lnTo>
                  <a:pt x="779463" y="2018903"/>
                </a:lnTo>
                <a:lnTo>
                  <a:pt x="773906" y="2019300"/>
                </a:lnTo>
                <a:lnTo>
                  <a:pt x="752078" y="2018506"/>
                </a:lnTo>
                <a:lnTo>
                  <a:pt x="731044" y="2017315"/>
                </a:lnTo>
                <a:lnTo>
                  <a:pt x="709613" y="2015727"/>
                </a:lnTo>
                <a:lnTo>
                  <a:pt x="688578" y="2013344"/>
                </a:lnTo>
                <a:lnTo>
                  <a:pt x="667147" y="2010167"/>
                </a:lnTo>
                <a:lnTo>
                  <a:pt x="646509" y="2006197"/>
                </a:lnTo>
                <a:lnTo>
                  <a:pt x="625475" y="2002226"/>
                </a:lnTo>
                <a:lnTo>
                  <a:pt x="604441" y="1997858"/>
                </a:lnTo>
                <a:lnTo>
                  <a:pt x="599281" y="1995873"/>
                </a:lnTo>
                <a:lnTo>
                  <a:pt x="594519" y="1993093"/>
                </a:lnTo>
                <a:lnTo>
                  <a:pt x="590550" y="1989917"/>
                </a:lnTo>
                <a:lnTo>
                  <a:pt x="586978" y="1986343"/>
                </a:lnTo>
                <a:lnTo>
                  <a:pt x="584597" y="1981975"/>
                </a:lnTo>
                <a:lnTo>
                  <a:pt x="583803" y="1979990"/>
                </a:lnTo>
                <a:lnTo>
                  <a:pt x="583009" y="1977607"/>
                </a:lnTo>
                <a:lnTo>
                  <a:pt x="583009" y="1975622"/>
                </a:lnTo>
                <a:lnTo>
                  <a:pt x="582612" y="1973239"/>
                </a:lnTo>
                <a:lnTo>
                  <a:pt x="583009" y="1970857"/>
                </a:lnTo>
                <a:lnTo>
                  <a:pt x="583406" y="1968872"/>
                </a:lnTo>
                <a:lnTo>
                  <a:pt x="586581" y="1943062"/>
                </a:lnTo>
                <a:lnTo>
                  <a:pt x="590153" y="1918046"/>
                </a:lnTo>
                <a:lnTo>
                  <a:pt x="598091" y="1866823"/>
                </a:lnTo>
                <a:lnTo>
                  <a:pt x="598884" y="1862456"/>
                </a:lnTo>
                <a:lnTo>
                  <a:pt x="598884" y="1858088"/>
                </a:lnTo>
                <a:lnTo>
                  <a:pt x="598487" y="1853720"/>
                </a:lnTo>
                <a:lnTo>
                  <a:pt x="596900" y="1849749"/>
                </a:lnTo>
                <a:lnTo>
                  <a:pt x="594916" y="1846175"/>
                </a:lnTo>
                <a:lnTo>
                  <a:pt x="592137" y="1842602"/>
                </a:lnTo>
                <a:lnTo>
                  <a:pt x="588962" y="1839822"/>
                </a:lnTo>
                <a:lnTo>
                  <a:pt x="585391" y="1837440"/>
                </a:lnTo>
                <a:lnTo>
                  <a:pt x="570309" y="1831881"/>
                </a:lnTo>
                <a:lnTo>
                  <a:pt x="556022" y="1826322"/>
                </a:lnTo>
                <a:lnTo>
                  <a:pt x="541734" y="1820366"/>
                </a:lnTo>
                <a:lnTo>
                  <a:pt x="527050" y="1814012"/>
                </a:lnTo>
                <a:lnTo>
                  <a:pt x="512762" y="1807659"/>
                </a:lnTo>
                <a:lnTo>
                  <a:pt x="498872" y="1800909"/>
                </a:lnTo>
                <a:lnTo>
                  <a:pt x="484584" y="1793762"/>
                </a:lnTo>
                <a:lnTo>
                  <a:pt x="471091" y="1786217"/>
                </a:lnTo>
                <a:lnTo>
                  <a:pt x="457597" y="1778276"/>
                </a:lnTo>
                <a:lnTo>
                  <a:pt x="444500" y="1769540"/>
                </a:lnTo>
                <a:lnTo>
                  <a:pt x="431006" y="1760804"/>
                </a:lnTo>
                <a:lnTo>
                  <a:pt x="418306" y="1752069"/>
                </a:lnTo>
                <a:lnTo>
                  <a:pt x="406003" y="1742936"/>
                </a:lnTo>
                <a:lnTo>
                  <a:pt x="392906" y="1733803"/>
                </a:lnTo>
                <a:lnTo>
                  <a:pt x="381000" y="1723479"/>
                </a:lnTo>
                <a:lnTo>
                  <a:pt x="369094" y="1713552"/>
                </a:lnTo>
                <a:lnTo>
                  <a:pt x="365125" y="1711567"/>
                </a:lnTo>
                <a:lnTo>
                  <a:pt x="360759" y="1710376"/>
                </a:lnTo>
                <a:lnTo>
                  <a:pt x="356791" y="1709979"/>
                </a:lnTo>
                <a:lnTo>
                  <a:pt x="352425" y="1709979"/>
                </a:lnTo>
                <a:lnTo>
                  <a:pt x="347662" y="1710773"/>
                </a:lnTo>
                <a:lnTo>
                  <a:pt x="343694" y="1712361"/>
                </a:lnTo>
                <a:lnTo>
                  <a:pt x="340122" y="1714744"/>
                </a:lnTo>
                <a:lnTo>
                  <a:pt x="336947" y="1717523"/>
                </a:lnTo>
                <a:lnTo>
                  <a:pt x="256778" y="1782246"/>
                </a:lnTo>
                <a:lnTo>
                  <a:pt x="254794" y="1783835"/>
                </a:lnTo>
                <a:lnTo>
                  <a:pt x="252809" y="1785026"/>
                </a:lnTo>
                <a:lnTo>
                  <a:pt x="250825" y="1786217"/>
                </a:lnTo>
                <a:lnTo>
                  <a:pt x="248840" y="1787011"/>
                </a:lnTo>
                <a:lnTo>
                  <a:pt x="246459" y="1787805"/>
                </a:lnTo>
                <a:lnTo>
                  <a:pt x="244475" y="1787805"/>
                </a:lnTo>
                <a:lnTo>
                  <a:pt x="239712" y="1788202"/>
                </a:lnTo>
                <a:lnTo>
                  <a:pt x="234553" y="1787011"/>
                </a:lnTo>
                <a:lnTo>
                  <a:pt x="229790" y="1785423"/>
                </a:lnTo>
                <a:lnTo>
                  <a:pt x="225028" y="1782643"/>
                </a:lnTo>
                <a:lnTo>
                  <a:pt x="222647" y="1780658"/>
                </a:lnTo>
                <a:lnTo>
                  <a:pt x="220662" y="1779070"/>
                </a:lnTo>
                <a:lnTo>
                  <a:pt x="205978" y="1762790"/>
                </a:lnTo>
                <a:lnTo>
                  <a:pt x="192087" y="1746907"/>
                </a:lnTo>
                <a:lnTo>
                  <a:pt x="178197" y="1731024"/>
                </a:lnTo>
                <a:lnTo>
                  <a:pt x="165100" y="1713949"/>
                </a:lnTo>
                <a:lnTo>
                  <a:pt x="152003" y="1696875"/>
                </a:lnTo>
                <a:lnTo>
                  <a:pt x="139700" y="1679404"/>
                </a:lnTo>
                <a:lnTo>
                  <a:pt x="127794" y="1661933"/>
                </a:lnTo>
                <a:lnTo>
                  <a:pt x="116284" y="1644064"/>
                </a:lnTo>
                <a:lnTo>
                  <a:pt x="113506" y="1638902"/>
                </a:lnTo>
                <a:lnTo>
                  <a:pt x="112315" y="1633343"/>
                </a:lnTo>
                <a:lnTo>
                  <a:pt x="111522" y="1628181"/>
                </a:lnTo>
                <a:lnTo>
                  <a:pt x="111919" y="1623019"/>
                </a:lnTo>
                <a:lnTo>
                  <a:pt x="113109" y="1618651"/>
                </a:lnTo>
                <a:lnTo>
                  <a:pt x="113903" y="1616269"/>
                </a:lnTo>
                <a:lnTo>
                  <a:pt x="115094" y="1614284"/>
                </a:lnTo>
                <a:lnTo>
                  <a:pt x="116284" y="1612695"/>
                </a:lnTo>
                <a:lnTo>
                  <a:pt x="117872" y="1610710"/>
                </a:lnTo>
                <a:lnTo>
                  <a:pt x="119856" y="1609519"/>
                </a:lnTo>
                <a:lnTo>
                  <a:pt x="121840" y="1608327"/>
                </a:lnTo>
                <a:lnTo>
                  <a:pt x="162322" y="1576958"/>
                </a:lnTo>
                <a:lnTo>
                  <a:pt x="183356" y="1561870"/>
                </a:lnTo>
                <a:lnTo>
                  <a:pt x="203994" y="1546781"/>
                </a:lnTo>
                <a:lnTo>
                  <a:pt x="207565" y="1544001"/>
                </a:lnTo>
                <a:lnTo>
                  <a:pt x="211137" y="1540825"/>
                </a:lnTo>
                <a:lnTo>
                  <a:pt x="213519" y="1537648"/>
                </a:lnTo>
                <a:lnTo>
                  <a:pt x="215503" y="1533677"/>
                </a:lnTo>
                <a:lnTo>
                  <a:pt x="216694" y="1529707"/>
                </a:lnTo>
                <a:lnTo>
                  <a:pt x="217090" y="1525339"/>
                </a:lnTo>
                <a:lnTo>
                  <a:pt x="217090" y="1520971"/>
                </a:lnTo>
                <a:lnTo>
                  <a:pt x="216297" y="1516603"/>
                </a:lnTo>
                <a:lnTo>
                  <a:pt x="209153" y="1502705"/>
                </a:lnTo>
                <a:lnTo>
                  <a:pt x="202803" y="1488014"/>
                </a:lnTo>
                <a:lnTo>
                  <a:pt x="196850" y="1473719"/>
                </a:lnTo>
                <a:lnTo>
                  <a:pt x="191294" y="1459027"/>
                </a:lnTo>
                <a:lnTo>
                  <a:pt x="186134" y="1444335"/>
                </a:lnTo>
                <a:lnTo>
                  <a:pt x="180975" y="1429644"/>
                </a:lnTo>
                <a:lnTo>
                  <a:pt x="176212" y="1414952"/>
                </a:lnTo>
                <a:lnTo>
                  <a:pt x="171847" y="1399466"/>
                </a:lnTo>
                <a:lnTo>
                  <a:pt x="167878" y="1384377"/>
                </a:lnTo>
                <a:lnTo>
                  <a:pt x="164703" y="1369288"/>
                </a:lnTo>
                <a:lnTo>
                  <a:pt x="161131" y="1353802"/>
                </a:lnTo>
                <a:lnTo>
                  <a:pt x="158353" y="1338713"/>
                </a:lnTo>
                <a:lnTo>
                  <a:pt x="155972" y="1323227"/>
                </a:lnTo>
                <a:lnTo>
                  <a:pt x="153987" y="1307344"/>
                </a:lnTo>
                <a:lnTo>
                  <a:pt x="152003" y="1291859"/>
                </a:lnTo>
                <a:lnTo>
                  <a:pt x="150812" y="1276373"/>
                </a:lnTo>
                <a:lnTo>
                  <a:pt x="149225" y="1272402"/>
                </a:lnTo>
                <a:lnTo>
                  <a:pt x="146844" y="1268034"/>
                </a:lnTo>
                <a:lnTo>
                  <a:pt x="144462" y="1264857"/>
                </a:lnTo>
                <a:lnTo>
                  <a:pt x="141287" y="1262078"/>
                </a:lnTo>
                <a:lnTo>
                  <a:pt x="137715" y="1259695"/>
                </a:lnTo>
                <a:lnTo>
                  <a:pt x="133747" y="1257710"/>
                </a:lnTo>
                <a:lnTo>
                  <a:pt x="129778" y="1256916"/>
                </a:lnTo>
                <a:lnTo>
                  <a:pt x="125015" y="1256519"/>
                </a:lnTo>
                <a:lnTo>
                  <a:pt x="99219" y="1254136"/>
                </a:lnTo>
                <a:lnTo>
                  <a:pt x="74215" y="1251357"/>
                </a:lnTo>
                <a:lnTo>
                  <a:pt x="22622" y="1245401"/>
                </a:lnTo>
                <a:lnTo>
                  <a:pt x="20240" y="1245401"/>
                </a:lnTo>
                <a:lnTo>
                  <a:pt x="18256" y="1245004"/>
                </a:lnTo>
                <a:lnTo>
                  <a:pt x="15875" y="1244209"/>
                </a:lnTo>
                <a:lnTo>
                  <a:pt x="13890" y="1243415"/>
                </a:lnTo>
                <a:lnTo>
                  <a:pt x="11906" y="1242224"/>
                </a:lnTo>
                <a:lnTo>
                  <a:pt x="9922" y="1241033"/>
                </a:lnTo>
                <a:lnTo>
                  <a:pt x="6747" y="1237459"/>
                </a:lnTo>
                <a:lnTo>
                  <a:pt x="3969" y="1233488"/>
                </a:lnTo>
                <a:lnTo>
                  <a:pt x="1984" y="1228724"/>
                </a:lnTo>
                <a:lnTo>
                  <a:pt x="397" y="1222767"/>
                </a:lnTo>
                <a:lnTo>
                  <a:pt x="0" y="1219988"/>
                </a:lnTo>
                <a:lnTo>
                  <a:pt x="0" y="1217208"/>
                </a:lnTo>
                <a:lnTo>
                  <a:pt x="794" y="1196163"/>
                </a:lnTo>
                <a:lnTo>
                  <a:pt x="1984" y="1174721"/>
                </a:lnTo>
                <a:lnTo>
                  <a:pt x="3572" y="1153676"/>
                </a:lnTo>
                <a:lnTo>
                  <a:pt x="6350" y="1132631"/>
                </a:lnTo>
                <a:lnTo>
                  <a:pt x="9128" y="1111189"/>
                </a:lnTo>
                <a:lnTo>
                  <a:pt x="12700" y="1090541"/>
                </a:lnTo>
                <a:lnTo>
                  <a:pt x="16669" y="1069099"/>
                </a:lnTo>
                <a:lnTo>
                  <a:pt x="21034" y="1048451"/>
                </a:lnTo>
                <a:lnTo>
                  <a:pt x="23019" y="1043289"/>
                </a:lnTo>
                <a:lnTo>
                  <a:pt x="25797" y="1038127"/>
                </a:lnTo>
                <a:lnTo>
                  <a:pt x="29369" y="1034157"/>
                </a:lnTo>
                <a:lnTo>
                  <a:pt x="32940" y="1030583"/>
                </a:lnTo>
                <a:lnTo>
                  <a:pt x="37306" y="1028201"/>
                </a:lnTo>
                <a:lnTo>
                  <a:pt x="39290" y="1027406"/>
                </a:lnTo>
                <a:lnTo>
                  <a:pt x="41672" y="1026612"/>
                </a:lnTo>
                <a:lnTo>
                  <a:pt x="44053" y="1026612"/>
                </a:lnTo>
                <a:lnTo>
                  <a:pt x="46037" y="1026215"/>
                </a:lnTo>
                <a:lnTo>
                  <a:pt x="48419" y="1026612"/>
                </a:lnTo>
                <a:lnTo>
                  <a:pt x="50800" y="1027009"/>
                </a:lnTo>
                <a:lnTo>
                  <a:pt x="101600" y="1033760"/>
                </a:lnTo>
                <a:lnTo>
                  <a:pt x="127000" y="1037730"/>
                </a:lnTo>
                <a:lnTo>
                  <a:pt x="152400" y="1042098"/>
                </a:lnTo>
                <a:lnTo>
                  <a:pt x="156765" y="1042892"/>
                </a:lnTo>
                <a:lnTo>
                  <a:pt x="161131" y="1042892"/>
                </a:lnTo>
                <a:lnTo>
                  <a:pt x="165497" y="1042495"/>
                </a:lnTo>
                <a:lnTo>
                  <a:pt x="169862" y="1040907"/>
                </a:lnTo>
                <a:lnTo>
                  <a:pt x="173434" y="1038525"/>
                </a:lnTo>
                <a:lnTo>
                  <a:pt x="177006" y="1035745"/>
                </a:lnTo>
                <a:lnTo>
                  <a:pt x="179784" y="1032568"/>
                </a:lnTo>
                <a:lnTo>
                  <a:pt x="182165" y="1028995"/>
                </a:lnTo>
                <a:lnTo>
                  <a:pt x="187325" y="1014303"/>
                </a:lnTo>
                <a:lnTo>
                  <a:pt x="192881" y="1000008"/>
                </a:lnTo>
                <a:lnTo>
                  <a:pt x="198834" y="985316"/>
                </a:lnTo>
                <a:lnTo>
                  <a:pt x="205184" y="971022"/>
                </a:lnTo>
                <a:lnTo>
                  <a:pt x="211931" y="957124"/>
                </a:lnTo>
                <a:lnTo>
                  <a:pt x="218678" y="942432"/>
                </a:lnTo>
                <a:lnTo>
                  <a:pt x="225822" y="928932"/>
                </a:lnTo>
                <a:lnTo>
                  <a:pt x="233362" y="915034"/>
                </a:lnTo>
                <a:lnTo>
                  <a:pt x="241300" y="901931"/>
                </a:lnTo>
                <a:lnTo>
                  <a:pt x="249634" y="888430"/>
                </a:lnTo>
                <a:lnTo>
                  <a:pt x="258762" y="875327"/>
                </a:lnTo>
                <a:lnTo>
                  <a:pt x="267494" y="862620"/>
                </a:lnTo>
                <a:lnTo>
                  <a:pt x="276622" y="849517"/>
                </a:lnTo>
                <a:lnTo>
                  <a:pt x="286147" y="837207"/>
                </a:lnTo>
                <a:lnTo>
                  <a:pt x="295672" y="825295"/>
                </a:lnTo>
                <a:lnTo>
                  <a:pt x="305990" y="812986"/>
                </a:lnTo>
                <a:lnTo>
                  <a:pt x="307975" y="809015"/>
                </a:lnTo>
                <a:lnTo>
                  <a:pt x="309165" y="804647"/>
                </a:lnTo>
                <a:lnTo>
                  <a:pt x="309562" y="800279"/>
                </a:lnTo>
                <a:lnTo>
                  <a:pt x="309562" y="796309"/>
                </a:lnTo>
                <a:lnTo>
                  <a:pt x="308769" y="791941"/>
                </a:lnTo>
                <a:lnTo>
                  <a:pt x="307181" y="787970"/>
                </a:lnTo>
                <a:lnTo>
                  <a:pt x="304800" y="784396"/>
                </a:lnTo>
                <a:lnTo>
                  <a:pt x="301625" y="780823"/>
                </a:lnTo>
                <a:lnTo>
                  <a:pt x="237331" y="700614"/>
                </a:lnTo>
                <a:lnTo>
                  <a:pt x="235744" y="699025"/>
                </a:lnTo>
                <a:lnTo>
                  <a:pt x="234553" y="697437"/>
                </a:lnTo>
                <a:lnTo>
                  <a:pt x="233362" y="695452"/>
                </a:lnTo>
                <a:lnTo>
                  <a:pt x="232569" y="693069"/>
                </a:lnTo>
                <a:lnTo>
                  <a:pt x="231775" y="691084"/>
                </a:lnTo>
                <a:lnTo>
                  <a:pt x="231775" y="688701"/>
                </a:lnTo>
                <a:lnTo>
                  <a:pt x="231775" y="683936"/>
                </a:lnTo>
                <a:lnTo>
                  <a:pt x="232569" y="678774"/>
                </a:lnTo>
                <a:lnTo>
                  <a:pt x="234156" y="674010"/>
                </a:lnTo>
                <a:lnTo>
                  <a:pt x="236934" y="668848"/>
                </a:lnTo>
                <a:lnTo>
                  <a:pt x="240506" y="664480"/>
                </a:lnTo>
                <a:lnTo>
                  <a:pt x="256778" y="650185"/>
                </a:lnTo>
                <a:lnTo>
                  <a:pt x="272653" y="636287"/>
                </a:lnTo>
                <a:lnTo>
                  <a:pt x="288925" y="622390"/>
                </a:lnTo>
                <a:lnTo>
                  <a:pt x="305594" y="609286"/>
                </a:lnTo>
                <a:lnTo>
                  <a:pt x="322659" y="596183"/>
                </a:lnTo>
                <a:lnTo>
                  <a:pt x="339725" y="583874"/>
                </a:lnTo>
                <a:lnTo>
                  <a:pt x="357584" y="571961"/>
                </a:lnTo>
                <a:lnTo>
                  <a:pt x="375841" y="560446"/>
                </a:lnTo>
                <a:lnTo>
                  <a:pt x="381000" y="558064"/>
                </a:lnTo>
                <a:lnTo>
                  <a:pt x="386159" y="556475"/>
                </a:lnTo>
                <a:lnTo>
                  <a:pt x="391319" y="556078"/>
                </a:lnTo>
                <a:lnTo>
                  <a:pt x="396478" y="556475"/>
                </a:lnTo>
                <a:lnTo>
                  <a:pt x="401241" y="557667"/>
                </a:lnTo>
                <a:lnTo>
                  <a:pt x="403225" y="558461"/>
                </a:lnTo>
                <a:lnTo>
                  <a:pt x="405606" y="559652"/>
                </a:lnTo>
                <a:lnTo>
                  <a:pt x="407194" y="560843"/>
                </a:lnTo>
                <a:lnTo>
                  <a:pt x="408781" y="562431"/>
                </a:lnTo>
                <a:lnTo>
                  <a:pt x="410369" y="564020"/>
                </a:lnTo>
                <a:lnTo>
                  <a:pt x="411559" y="566005"/>
                </a:lnTo>
                <a:lnTo>
                  <a:pt x="427037" y="586653"/>
                </a:lnTo>
                <a:lnTo>
                  <a:pt x="442912" y="606904"/>
                </a:lnTo>
                <a:lnTo>
                  <a:pt x="457994" y="627552"/>
                </a:lnTo>
                <a:lnTo>
                  <a:pt x="472678" y="648200"/>
                </a:lnTo>
                <a:lnTo>
                  <a:pt x="475456" y="652170"/>
                </a:lnTo>
                <a:lnTo>
                  <a:pt x="478234" y="654950"/>
                </a:lnTo>
                <a:lnTo>
                  <a:pt x="481806" y="657729"/>
                </a:lnTo>
                <a:lnTo>
                  <a:pt x="486172" y="659318"/>
                </a:lnTo>
                <a:lnTo>
                  <a:pt x="490141" y="660509"/>
                </a:lnTo>
                <a:lnTo>
                  <a:pt x="494506" y="661303"/>
                </a:lnTo>
                <a:lnTo>
                  <a:pt x="498872" y="660906"/>
                </a:lnTo>
                <a:lnTo>
                  <a:pt x="503237" y="660112"/>
                </a:lnTo>
                <a:lnTo>
                  <a:pt x="517128" y="653759"/>
                </a:lnTo>
                <a:lnTo>
                  <a:pt x="531416" y="647406"/>
                </a:lnTo>
                <a:lnTo>
                  <a:pt x="546100" y="641449"/>
                </a:lnTo>
                <a:lnTo>
                  <a:pt x="560387" y="635890"/>
                </a:lnTo>
                <a:lnTo>
                  <a:pt x="575072" y="630331"/>
                </a:lnTo>
                <a:lnTo>
                  <a:pt x="590153" y="625566"/>
                </a:lnTo>
                <a:lnTo>
                  <a:pt x="604837" y="620404"/>
                </a:lnTo>
                <a:lnTo>
                  <a:pt x="619919" y="615640"/>
                </a:lnTo>
                <a:lnTo>
                  <a:pt x="635397" y="612066"/>
                </a:lnTo>
                <a:lnTo>
                  <a:pt x="650478" y="608492"/>
                </a:lnTo>
                <a:lnTo>
                  <a:pt x="665956" y="605713"/>
                </a:lnTo>
                <a:lnTo>
                  <a:pt x="681434" y="602933"/>
                </a:lnTo>
                <a:lnTo>
                  <a:pt x="696913" y="600154"/>
                </a:lnTo>
                <a:lnTo>
                  <a:pt x="711994" y="598168"/>
                </a:lnTo>
                <a:lnTo>
                  <a:pt x="727869" y="596580"/>
                </a:lnTo>
                <a:lnTo>
                  <a:pt x="743347" y="594992"/>
                </a:lnTo>
                <a:lnTo>
                  <a:pt x="747713" y="593403"/>
                </a:lnTo>
                <a:lnTo>
                  <a:pt x="751284" y="591418"/>
                </a:lnTo>
                <a:lnTo>
                  <a:pt x="754856" y="588638"/>
                </a:lnTo>
                <a:lnTo>
                  <a:pt x="757634" y="585462"/>
                </a:lnTo>
                <a:lnTo>
                  <a:pt x="760016" y="582285"/>
                </a:lnTo>
                <a:lnTo>
                  <a:pt x="762397" y="577917"/>
                </a:lnTo>
                <a:lnTo>
                  <a:pt x="763191" y="573550"/>
                </a:lnTo>
                <a:lnTo>
                  <a:pt x="763588" y="569182"/>
                </a:lnTo>
                <a:lnTo>
                  <a:pt x="765969" y="543769"/>
                </a:lnTo>
                <a:lnTo>
                  <a:pt x="768747" y="517959"/>
                </a:lnTo>
                <a:lnTo>
                  <a:pt x="771525" y="492943"/>
                </a:lnTo>
                <a:lnTo>
                  <a:pt x="774700" y="467133"/>
                </a:lnTo>
                <a:lnTo>
                  <a:pt x="774700" y="464751"/>
                </a:lnTo>
                <a:lnTo>
                  <a:pt x="775097" y="462766"/>
                </a:lnTo>
                <a:lnTo>
                  <a:pt x="775891" y="460383"/>
                </a:lnTo>
                <a:lnTo>
                  <a:pt x="776684" y="458398"/>
                </a:lnTo>
                <a:lnTo>
                  <a:pt x="777875" y="456412"/>
                </a:lnTo>
                <a:lnTo>
                  <a:pt x="779066" y="454824"/>
                </a:lnTo>
                <a:lnTo>
                  <a:pt x="782638" y="451250"/>
                </a:lnTo>
                <a:lnTo>
                  <a:pt x="786606" y="448471"/>
                </a:lnTo>
                <a:lnTo>
                  <a:pt x="791369" y="446486"/>
                </a:lnTo>
                <a:lnTo>
                  <a:pt x="796925" y="444897"/>
                </a:lnTo>
                <a:lnTo>
                  <a:pt x="802481" y="444500"/>
                </a:lnTo>
                <a:close/>
                <a:moveTo>
                  <a:pt x="1780579" y="266729"/>
                </a:moveTo>
                <a:lnTo>
                  <a:pt x="1770667" y="267126"/>
                </a:lnTo>
                <a:lnTo>
                  <a:pt x="1761944" y="267921"/>
                </a:lnTo>
                <a:lnTo>
                  <a:pt x="1752824" y="269113"/>
                </a:lnTo>
                <a:lnTo>
                  <a:pt x="1744101" y="270304"/>
                </a:lnTo>
                <a:lnTo>
                  <a:pt x="1735378" y="272688"/>
                </a:lnTo>
                <a:lnTo>
                  <a:pt x="1727052" y="275071"/>
                </a:lnTo>
                <a:lnTo>
                  <a:pt x="1718329" y="277852"/>
                </a:lnTo>
                <a:lnTo>
                  <a:pt x="1710399" y="281030"/>
                </a:lnTo>
                <a:lnTo>
                  <a:pt x="1702469" y="284605"/>
                </a:lnTo>
                <a:lnTo>
                  <a:pt x="1694539" y="288578"/>
                </a:lnTo>
                <a:lnTo>
                  <a:pt x="1687005" y="292550"/>
                </a:lnTo>
                <a:lnTo>
                  <a:pt x="1679472" y="297317"/>
                </a:lnTo>
                <a:lnTo>
                  <a:pt x="1672731" y="302482"/>
                </a:lnTo>
                <a:lnTo>
                  <a:pt x="1665991" y="308043"/>
                </a:lnTo>
                <a:lnTo>
                  <a:pt x="1659250" y="313605"/>
                </a:lnTo>
                <a:lnTo>
                  <a:pt x="1653303" y="319563"/>
                </a:lnTo>
                <a:lnTo>
                  <a:pt x="1647355" y="325919"/>
                </a:lnTo>
                <a:lnTo>
                  <a:pt x="1641804" y="332275"/>
                </a:lnTo>
                <a:lnTo>
                  <a:pt x="1636253" y="339029"/>
                </a:lnTo>
                <a:lnTo>
                  <a:pt x="1631098" y="346179"/>
                </a:lnTo>
                <a:lnTo>
                  <a:pt x="1626340" y="353727"/>
                </a:lnTo>
                <a:lnTo>
                  <a:pt x="1621979" y="361275"/>
                </a:lnTo>
                <a:lnTo>
                  <a:pt x="1618014" y="368822"/>
                </a:lnTo>
                <a:lnTo>
                  <a:pt x="1614445" y="376767"/>
                </a:lnTo>
                <a:lnTo>
                  <a:pt x="1611273" y="384712"/>
                </a:lnTo>
                <a:lnTo>
                  <a:pt x="1608498" y="393055"/>
                </a:lnTo>
                <a:lnTo>
                  <a:pt x="1606119" y="401794"/>
                </a:lnTo>
                <a:lnTo>
                  <a:pt x="1604136" y="410534"/>
                </a:lnTo>
                <a:lnTo>
                  <a:pt x="1602550" y="419273"/>
                </a:lnTo>
                <a:lnTo>
                  <a:pt x="1601361" y="428410"/>
                </a:lnTo>
                <a:lnTo>
                  <a:pt x="1600568" y="437547"/>
                </a:lnTo>
                <a:lnTo>
                  <a:pt x="1600171" y="447081"/>
                </a:lnTo>
                <a:lnTo>
                  <a:pt x="1600568" y="456218"/>
                </a:lnTo>
                <a:lnTo>
                  <a:pt x="1601361" y="465354"/>
                </a:lnTo>
                <a:lnTo>
                  <a:pt x="1602550" y="474094"/>
                </a:lnTo>
                <a:lnTo>
                  <a:pt x="1604136" y="482833"/>
                </a:lnTo>
                <a:lnTo>
                  <a:pt x="1606119" y="491970"/>
                </a:lnTo>
                <a:lnTo>
                  <a:pt x="1608498" y="500312"/>
                </a:lnTo>
                <a:lnTo>
                  <a:pt x="1611273" y="508655"/>
                </a:lnTo>
                <a:lnTo>
                  <a:pt x="1614445" y="516997"/>
                </a:lnTo>
                <a:lnTo>
                  <a:pt x="1618014" y="524545"/>
                </a:lnTo>
                <a:lnTo>
                  <a:pt x="1621979" y="532490"/>
                </a:lnTo>
                <a:lnTo>
                  <a:pt x="1626340" y="540435"/>
                </a:lnTo>
                <a:lnTo>
                  <a:pt x="1631098" y="547585"/>
                </a:lnTo>
                <a:lnTo>
                  <a:pt x="1636253" y="554338"/>
                </a:lnTo>
                <a:lnTo>
                  <a:pt x="1641804" y="561092"/>
                </a:lnTo>
                <a:lnTo>
                  <a:pt x="1647355" y="567845"/>
                </a:lnTo>
                <a:lnTo>
                  <a:pt x="1653303" y="573804"/>
                </a:lnTo>
                <a:lnTo>
                  <a:pt x="1659250" y="580160"/>
                </a:lnTo>
                <a:lnTo>
                  <a:pt x="1665991" y="585721"/>
                </a:lnTo>
                <a:lnTo>
                  <a:pt x="1672731" y="591283"/>
                </a:lnTo>
                <a:lnTo>
                  <a:pt x="1679472" y="596050"/>
                </a:lnTo>
                <a:lnTo>
                  <a:pt x="1687005" y="600817"/>
                </a:lnTo>
                <a:lnTo>
                  <a:pt x="1694539" y="605186"/>
                </a:lnTo>
                <a:lnTo>
                  <a:pt x="1702469" y="609159"/>
                </a:lnTo>
                <a:lnTo>
                  <a:pt x="1710399" y="612734"/>
                </a:lnTo>
                <a:lnTo>
                  <a:pt x="1718329" y="615912"/>
                </a:lnTo>
                <a:lnTo>
                  <a:pt x="1727052" y="618693"/>
                </a:lnTo>
                <a:lnTo>
                  <a:pt x="1735378" y="621076"/>
                </a:lnTo>
                <a:lnTo>
                  <a:pt x="1744101" y="623063"/>
                </a:lnTo>
                <a:lnTo>
                  <a:pt x="1752824" y="624652"/>
                </a:lnTo>
                <a:lnTo>
                  <a:pt x="1761944" y="626241"/>
                </a:lnTo>
                <a:lnTo>
                  <a:pt x="1770667" y="626638"/>
                </a:lnTo>
                <a:lnTo>
                  <a:pt x="1780579" y="627035"/>
                </a:lnTo>
                <a:lnTo>
                  <a:pt x="1789699" y="626638"/>
                </a:lnTo>
                <a:lnTo>
                  <a:pt x="1798819" y="626241"/>
                </a:lnTo>
                <a:lnTo>
                  <a:pt x="1807542" y="624652"/>
                </a:lnTo>
                <a:lnTo>
                  <a:pt x="1816265" y="623063"/>
                </a:lnTo>
                <a:lnTo>
                  <a:pt x="1825384" y="621076"/>
                </a:lnTo>
                <a:lnTo>
                  <a:pt x="1833711" y="618693"/>
                </a:lnTo>
                <a:lnTo>
                  <a:pt x="1842037" y="615912"/>
                </a:lnTo>
                <a:lnTo>
                  <a:pt x="1850364" y="612734"/>
                </a:lnTo>
                <a:lnTo>
                  <a:pt x="1858294" y="609159"/>
                </a:lnTo>
                <a:lnTo>
                  <a:pt x="1866224" y="605186"/>
                </a:lnTo>
                <a:lnTo>
                  <a:pt x="1873757" y="600817"/>
                </a:lnTo>
                <a:lnTo>
                  <a:pt x="1880894" y="596050"/>
                </a:lnTo>
                <a:lnTo>
                  <a:pt x="1888031" y="591283"/>
                </a:lnTo>
                <a:lnTo>
                  <a:pt x="1894772" y="585721"/>
                </a:lnTo>
                <a:lnTo>
                  <a:pt x="1901116" y="580160"/>
                </a:lnTo>
                <a:lnTo>
                  <a:pt x="1907460" y="573804"/>
                </a:lnTo>
                <a:lnTo>
                  <a:pt x="1913804" y="567845"/>
                </a:lnTo>
                <a:lnTo>
                  <a:pt x="1919355" y="561092"/>
                </a:lnTo>
                <a:lnTo>
                  <a:pt x="1924509" y="554338"/>
                </a:lnTo>
                <a:lnTo>
                  <a:pt x="1929664" y="547585"/>
                </a:lnTo>
                <a:lnTo>
                  <a:pt x="1934026" y="540435"/>
                </a:lnTo>
                <a:lnTo>
                  <a:pt x="1938387" y="532490"/>
                </a:lnTo>
                <a:lnTo>
                  <a:pt x="1942352" y="524545"/>
                </a:lnTo>
                <a:lnTo>
                  <a:pt x="1945921" y="516997"/>
                </a:lnTo>
                <a:lnTo>
                  <a:pt x="1949093" y="508655"/>
                </a:lnTo>
                <a:lnTo>
                  <a:pt x="1951868" y="500312"/>
                </a:lnTo>
                <a:lnTo>
                  <a:pt x="1954247" y="491970"/>
                </a:lnTo>
                <a:lnTo>
                  <a:pt x="1957023" y="482833"/>
                </a:lnTo>
                <a:lnTo>
                  <a:pt x="1958212" y="474094"/>
                </a:lnTo>
                <a:lnTo>
                  <a:pt x="1959402" y="465354"/>
                </a:lnTo>
                <a:lnTo>
                  <a:pt x="1960195" y="456218"/>
                </a:lnTo>
                <a:lnTo>
                  <a:pt x="1960591" y="447081"/>
                </a:lnTo>
                <a:lnTo>
                  <a:pt x="1960195" y="437547"/>
                </a:lnTo>
                <a:lnTo>
                  <a:pt x="1959402" y="428410"/>
                </a:lnTo>
                <a:lnTo>
                  <a:pt x="1958212" y="419273"/>
                </a:lnTo>
                <a:lnTo>
                  <a:pt x="1957023" y="410534"/>
                </a:lnTo>
                <a:lnTo>
                  <a:pt x="1954247" y="401794"/>
                </a:lnTo>
                <a:lnTo>
                  <a:pt x="1951868" y="393055"/>
                </a:lnTo>
                <a:lnTo>
                  <a:pt x="1949093" y="384712"/>
                </a:lnTo>
                <a:lnTo>
                  <a:pt x="1945921" y="376767"/>
                </a:lnTo>
                <a:lnTo>
                  <a:pt x="1942352" y="368822"/>
                </a:lnTo>
                <a:lnTo>
                  <a:pt x="1938387" y="361275"/>
                </a:lnTo>
                <a:lnTo>
                  <a:pt x="1934026" y="353727"/>
                </a:lnTo>
                <a:lnTo>
                  <a:pt x="1929664" y="346179"/>
                </a:lnTo>
                <a:lnTo>
                  <a:pt x="1924509" y="339029"/>
                </a:lnTo>
                <a:lnTo>
                  <a:pt x="1919355" y="332275"/>
                </a:lnTo>
                <a:lnTo>
                  <a:pt x="1913804" y="325919"/>
                </a:lnTo>
                <a:lnTo>
                  <a:pt x="1907460" y="319563"/>
                </a:lnTo>
                <a:lnTo>
                  <a:pt x="1901116" y="313605"/>
                </a:lnTo>
                <a:lnTo>
                  <a:pt x="1894772" y="308043"/>
                </a:lnTo>
                <a:lnTo>
                  <a:pt x="1888031" y="302482"/>
                </a:lnTo>
                <a:lnTo>
                  <a:pt x="1880894" y="297317"/>
                </a:lnTo>
                <a:lnTo>
                  <a:pt x="1873757" y="292550"/>
                </a:lnTo>
                <a:lnTo>
                  <a:pt x="1866224" y="288578"/>
                </a:lnTo>
                <a:lnTo>
                  <a:pt x="1858294" y="284605"/>
                </a:lnTo>
                <a:lnTo>
                  <a:pt x="1850364" y="281030"/>
                </a:lnTo>
                <a:lnTo>
                  <a:pt x="1842037" y="277852"/>
                </a:lnTo>
                <a:lnTo>
                  <a:pt x="1833711" y="275071"/>
                </a:lnTo>
                <a:lnTo>
                  <a:pt x="1825384" y="272688"/>
                </a:lnTo>
                <a:lnTo>
                  <a:pt x="1816265" y="270304"/>
                </a:lnTo>
                <a:lnTo>
                  <a:pt x="1807542" y="269113"/>
                </a:lnTo>
                <a:lnTo>
                  <a:pt x="1798819" y="267921"/>
                </a:lnTo>
                <a:lnTo>
                  <a:pt x="1789699" y="267126"/>
                </a:lnTo>
                <a:lnTo>
                  <a:pt x="1780579" y="266729"/>
                </a:lnTo>
                <a:close/>
                <a:moveTo>
                  <a:pt x="1769477" y="236538"/>
                </a:moveTo>
                <a:lnTo>
                  <a:pt x="1780579" y="236538"/>
                </a:lnTo>
                <a:lnTo>
                  <a:pt x="1791285" y="236538"/>
                </a:lnTo>
                <a:lnTo>
                  <a:pt x="1801594" y="237333"/>
                </a:lnTo>
                <a:lnTo>
                  <a:pt x="1812300" y="238922"/>
                </a:lnTo>
                <a:lnTo>
                  <a:pt x="1823005" y="240511"/>
                </a:lnTo>
                <a:lnTo>
                  <a:pt x="1832918" y="242894"/>
                </a:lnTo>
                <a:lnTo>
                  <a:pt x="1842830" y="245675"/>
                </a:lnTo>
                <a:lnTo>
                  <a:pt x="1852346" y="248853"/>
                </a:lnTo>
                <a:lnTo>
                  <a:pt x="1861862" y="252825"/>
                </a:lnTo>
                <a:lnTo>
                  <a:pt x="1871775" y="256798"/>
                </a:lnTo>
                <a:lnTo>
                  <a:pt x="1880498" y="261962"/>
                </a:lnTo>
                <a:lnTo>
                  <a:pt x="1889221" y="267126"/>
                </a:lnTo>
                <a:lnTo>
                  <a:pt x="1897944" y="272291"/>
                </a:lnTo>
                <a:lnTo>
                  <a:pt x="1905874" y="278249"/>
                </a:lnTo>
                <a:lnTo>
                  <a:pt x="1914200" y="284208"/>
                </a:lnTo>
                <a:lnTo>
                  <a:pt x="1921734" y="290961"/>
                </a:lnTo>
                <a:lnTo>
                  <a:pt x="1929268" y="297715"/>
                </a:lnTo>
                <a:lnTo>
                  <a:pt x="1936008" y="305660"/>
                </a:lnTo>
                <a:lnTo>
                  <a:pt x="1942352" y="313207"/>
                </a:lnTo>
                <a:lnTo>
                  <a:pt x="1948696" y="320755"/>
                </a:lnTo>
                <a:lnTo>
                  <a:pt x="1954644" y="329097"/>
                </a:lnTo>
                <a:lnTo>
                  <a:pt x="1960195" y="337440"/>
                </a:lnTo>
                <a:lnTo>
                  <a:pt x="1965349" y="346179"/>
                </a:lnTo>
                <a:lnTo>
                  <a:pt x="1970107" y="355713"/>
                </a:lnTo>
                <a:lnTo>
                  <a:pt x="1974072" y="364850"/>
                </a:lnTo>
                <a:lnTo>
                  <a:pt x="1978037" y="374384"/>
                </a:lnTo>
                <a:lnTo>
                  <a:pt x="1981209" y="384315"/>
                </a:lnTo>
                <a:lnTo>
                  <a:pt x="1983985" y="393849"/>
                </a:lnTo>
                <a:lnTo>
                  <a:pt x="1986364" y="404575"/>
                </a:lnTo>
                <a:lnTo>
                  <a:pt x="1988346" y="414903"/>
                </a:lnTo>
                <a:lnTo>
                  <a:pt x="1989536" y="425232"/>
                </a:lnTo>
                <a:lnTo>
                  <a:pt x="1990329" y="435958"/>
                </a:lnTo>
                <a:lnTo>
                  <a:pt x="1990725" y="447081"/>
                </a:lnTo>
                <a:lnTo>
                  <a:pt x="1990329" y="457807"/>
                </a:lnTo>
                <a:lnTo>
                  <a:pt x="1989536" y="468135"/>
                </a:lnTo>
                <a:lnTo>
                  <a:pt x="1988346" y="478861"/>
                </a:lnTo>
                <a:lnTo>
                  <a:pt x="1986364" y="489587"/>
                </a:lnTo>
                <a:lnTo>
                  <a:pt x="1983985" y="499518"/>
                </a:lnTo>
                <a:lnTo>
                  <a:pt x="1981209" y="509449"/>
                </a:lnTo>
                <a:lnTo>
                  <a:pt x="1978037" y="518983"/>
                </a:lnTo>
                <a:lnTo>
                  <a:pt x="1974072" y="528517"/>
                </a:lnTo>
                <a:lnTo>
                  <a:pt x="1970107" y="538051"/>
                </a:lnTo>
                <a:lnTo>
                  <a:pt x="1965349" y="547188"/>
                </a:lnTo>
                <a:lnTo>
                  <a:pt x="1960195" y="555927"/>
                </a:lnTo>
                <a:lnTo>
                  <a:pt x="1954644" y="564270"/>
                </a:lnTo>
                <a:lnTo>
                  <a:pt x="1948696" y="572612"/>
                </a:lnTo>
                <a:lnTo>
                  <a:pt x="1942352" y="580954"/>
                </a:lnTo>
                <a:lnTo>
                  <a:pt x="1936008" y="588502"/>
                </a:lnTo>
                <a:lnTo>
                  <a:pt x="1929268" y="595652"/>
                </a:lnTo>
                <a:lnTo>
                  <a:pt x="1921734" y="602406"/>
                </a:lnTo>
                <a:lnTo>
                  <a:pt x="1914200" y="609159"/>
                </a:lnTo>
                <a:lnTo>
                  <a:pt x="1905874" y="615118"/>
                </a:lnTo>
                <a:lnTo>
                  <a:pt x="1897944" y="621076"/>
                </a:lnTo>
                <a:lnTo>
                  <a:pt x="1889221" y="627035"/>
                </a:lnTo>
                <a:lnTo>
                  <a:pt x="1880498" y="631802"/>
                </a:lnTo>
                <a:lnTo>
                  <a:pt x="1871775" y="636569"/>
                </a:lnTo>
                <a:lnTo>
                  <a:pt x="1861862" y="640542"/>
                </a:lnTo>
                <a:lnTo>
                  <a:pt x="1852346" y="644514"/>
                </a:lnTo>
                <a:lnTo>
                  <a:pt x="1842830" y="647692"/>
                </a:lnTo>
                <a:lnTo>
                  <a:pt x="1832918" y="650473"/>
                </a:lnTo>
                <a:lnTo>
                  <a:pt x="1823005" y="652856"/>
                </a:lnTo>
                <a:lnTo>
                  <a:pt x="1812300" y="654843"/>
                </a:lnTo>
                <a:lnTo>
                  <a:pt x="1801594" y="656034"/>
                </a:lnTo>
                <a:lnTo>
                  <a:pt x="1791285" y="656829"/>
                </a:lnTo>
                <a:lnTo>
                  <a:pt x="1780579" y="657226"/>
                </a:lnTo>
                <a:lnTo>
                  <a:pt x="1769477" y="656829"/>
                </a:lnTo>
                <a:lnTo>
                  <a:pt x="1758772" y="656034"/>
                </a:lnTo>
                <a:lnTo>
                  <a:pt x="1748463" y="654843"/>
                </a:lnTo>
                <a:lnTo>
                  <a:pt x="1738154" y="652856"/>
                </a:lnTo>
                <a:lnTo>
                  <a:pt x="1727845" y="650473"/>
                </a:lnTo>
                <a:lnTo>
                  <a:pt x="1717536" y="647692"/>
                </a:lnTo>
                <a:lnTo>
                  <a:pt x="1708020" y="644514"/>
                </a:lnTo>
                <a:lnTo>
                  <a:pt x="1698504" y="640542"/>
                </a:lnTo>
                <a:lnTo>
                  <a:pt x="1689384" y="636569"/>
                </a:lnTo>
                <a:lnTo>
                  <a:pt x="1680265" y="631802"/>
                </a:lnTo>
                <a:lnTo>
                  <a:pt x="1671145" y="627035"/>
                </a:lnTo>
                <a:lnTo>
                  <a:pt x="1662819" y="621076"/>
                </a:lnTo>
                <a:lnTo>
                  <a:pt x="1654492" y="615118"/>
                </a:lnTo>
                <a:lnTo>
                  <a:pt x="1646562" y="609159"/>
                </a:lnTo>
                <a:lnTo>
                  <a:pt x="1639028" y="602406"/>
                </a:lnTo>
                <a:lnTo>
                  <a:pt x="1631495" y="595652"/>
                </a:lnTo>
                <a:lnTo>
                  <a:pt x="1624358" y="588502"/>
                </a:lnTo>
                <a:lnTo>
                  <a:pt x="1618014" y="580954"/>
                </a:lnTo>
                <a:lnTo>
                  <a:pt x="1611670" y="572612"/>
                </a:lnTo>
                <a:lnTo>
                  <a:pt x="1606119" y="564270"/>
                </a:lnTo>
                <a:lnTo>
                  <a:pt x="1600568" y="555927"/>
                </a:lnTo>
                <a:lnTo>
                  <a:pt x="1595413" y="547188"/>
                </a:lnTo>
                <a:lnTo>
                  <a:pt x="1591052" y="538051"/>
                </a:lnTo>
                <a:lnTo>
                  <a:pt x="1586294" y="528517"/>
                </a:lnTo>
                <a:lnTo>
                  <a:pt x="1582725" y="518983"/>
                </a:lnTo>
                <a:lnTo>
                  <a:pt x="1579553" y="509449"/>
                </a:lnTo>
                <a:lnTo>
                  <a:pt x="1576381" y="499518"/>
                </a:lnTo>
                <a:lnTo>
                  <a:pt x="1574399" y="489587"/>
                </a:lnTo>
                <a:lnTo>
                  <a:pt x="1572416" y="478861"/>
                </a:lnTo>
                <a:lnTo>
                  <a:pt x="1571227" y="468135"/>
                </a:lnTo>
                <a:lnTo>
                  <a:pt x="1570434" y="457807"/>
                </a:lnTo>
                <a:lnTo>
                  <a:pt x="1570037" y="447081"/>
                </a:lnTo>
                <a:lnTo>
                  <a:pt x="1570434" y="435958"/>
                </a:lnTo>
                <a:lnTo>
                  <a:pt x="1571227" y="425232"/>
                </a:lnTo>
                <a:lnTo>
                  <a:pt x="1572416" y="414903"/>
                </a:lnTo>
                <a:lnTo>
                  <a:pt x="1574399" y="404575"/>
                </a:lnTo>
                <a:lnTo>
                  <a:pt x="1576381" y="393849"/>
                </a:lnTo>
                <a:lnTo>
                  <a:pt x="1579553" y="384315"/>
                </a:lnTo>
                <a:lnTo>
                  <a:pt x="1582725" y="374384"/>
                </a:lnTo>
                <a:lnTo>
                  <a:pt x="1586294" y="364850"/>
                </a:lnTo>
                <a:lnTo>
                  <a:pt x="1591052" y="355713"/>
                </a:lnTo>
                <a:lnTo>
                  <a:pt x="1595413" y="346179"/>
                </a:lnTo>
                <a:lnTo>
                  <a:pt x="1600568" y="337440"/>
                </a:lnTo>
                <a:lnTo>
                  <a:pt x="1606119" y="329097"/>
                </a:lnTo>
                <a:lnTo>
                  <a:pt x="1611670" y="320755"/>
                </a:lnTo>
                <a:lnTo>
                  <a:pt x="1618014" y="313207"/>
                </a:lnTo>
                <a:lnTo>
                  <a:pt x="1624358" y="305660"/>
                </a:lnTo>
                <a:lnTo>
                  <a:pt x="1631495" y="297715"/>
                </a:lnTo>
                <a:lnTo>
                  <a:pt x="1639028" y="290961"/>
                </a:lnTo>
                <a:lnTo>
                  <a:pt x="1646562" y="284208"/>
                </a:lnTo>
                <a:lnTo>
                  <a:pt x="1654492" y="278249"/>
                </a:lnTo>
                <a:lnTo>
                  <a:pt x="1662819" y="272291"/>
                </a:lnTo>
                <a:lnTo>
                  <a:pt x="1671145" y="267126"/>
                </a:lnTo>
                <a:lnTo>
                  <a:pt x="1680265" y="261962"/>
                </a:lnTo>
                <a:lnTo>
                  <a:pt x="1689384" y="256798"/>
                </a:lnTo>
                <a:lnTo>
                  <a:pt x="1698504" y="252825"/>
                </a:lnTo>
                <a:lnTo>
                  <a:pt x="1708020" y="248853"/>
                </a:lnTo>
                <a:lnTo>
                  <a:pt x="1717536" y="245675"/>
                </a:lnTo>
                <a:lnTo>
                  <a:pt x="1727845" y="242894"/>
                </a:lnTo>
                <a:lnTo>
                  <a:pt x="1738154" y="240511"/>
                </a:lnTo>
                <a:lnTo>
                  <a:pt x="1748463" y="238922"/>
                </a:lnTo>
                <a:lnTo>
                  <a:pt x="1758772" y="237333"/>
                </a:lnTo>
                <a:lnTo>
                  <a:pt x="1769477" y="236538"/>
                </a:lnTo>
                <a:close/>
                <a:moveTo>
                  <a:pt x="1775815" y="217488"/>
                </a:moveTo>
                <a:lnTo>
                  <a:pt x="1764301" y="218281"/>
                </a:lnTo>
                <a:lnTo>
                  <a:pt x="1752786" y="219472"/>
                </a:lnTo>
                <a:lnTo>
                  <a:pt x="1741669" y="221059"/>
                </a:lnTo>
                <a:lnTo>
                  <a:pt x="1730154" y="223441"/>
                </a:lnTo>
                <a:lnTo>
                  <a:pt x="1718243" y="226219"/>
                </a:lnTo>
                <a:lnTo>
                  <a:pt x="1707125" y="229791"/>
                </a:lnTo>
                <a:lnTo>
                  <a:pt x="1696405" y="233759"/>
                </a:lnTo>
                <a:lnTo>
                  <a:pt x="1685684" y="238125"/>
                </a:lnTo>
                <a:lnTo>
                  <a:pt x="1674964" y="243285"/>
                </a:lnTo>
                <a:lnTo>
                  <a:pt x="1665038" y="248841"/>
                </a:lnTo>
                <a:lnTo>
                  <a:pt x="1655509" y="254794"/>
                </a:lnTo>
                <a:lnTo>
                  <a:pt x="1646376" y="261541"/>
                </a:lnTo>
                <a:lnTo>
                  <a:pt x="1637641" y="268288"/>
                </a:lnTo>
                <a:lnTo>
                  <a:pt x="1628906" y="275035"/>
                </a:lnTo>
                <a:lnTo>
                  <a:pt x="1620568" y="282575"/>
                </a:lnTo>
                <a:lnTo>
                  <a:pt x="1613024" y="290513"/>
                </a:lnTo>
                <a:lnTo>
                  <a:pt x="1605877" y="298847"/>
                </a:lnTo>
                <a:lnTo>
                  <a:pt x="1598730" y="307578"/>
                </a:lnTo>
                <a:lnTo>
                  <a:pt x="1592377" y="316707"/>
                </a:lnTo>
                <a:lnTo>
                  <a:pt x="1586025" y="325835"/>
                </a:lnTo>
                <a:lnTo>
                  <a:pt x="1580466" y="334963"/>
                </a:lnTo>
                <a:lnTo>
                  <a:pt x="1575304" y="344885"/>
                </a:lnTo>
                <a:lnTo>
                  <a:pt x="1570937" y="355203"/>
                </a:lnTo>
                <a:lnTo>
                  <a:pt x="1566569" y="365125"/>
                </a:lnTo>
                <a:lnTo>
                  <a:pt x="1562995" y="375444"/>
                </a:lnTo>
                <a:lnTo>
                  <a:pt x="1559819" y="385763"/>
                </a:lnTo>
                <a:lnTo>
                  <a:pt x="1557039" y="396875"/>
                </a:lnTo>
                <a:lnTo>
                  <a:pt x="1555054" y="407988"/>
                </a:lnTo>
                <a:lnTo>
                  <a:pt x="1553466" y="418703"/>
                </a:lnTo>
                <a:lnTo>
                  <a:pt x="1552275" y="429816"/>
                </a:lnTo>
                <a:lnTo>
                  <a:pt x="1551481" y="440929"/>
                </a:lnTo>
                <a:lnTo>
                  <a:pt x="1551481" y="452438"/>
                </a:lnTo>
                <a:lnTo>
                  <a:pt x="1552275" y="463947"/>
                </a:lnTo>
                <a:lnTo>
                  <a:pt x="1553466" y="475060"/>
                </a:lnTo>
                <a:lnTo>
                  <a:pt x="1555054" y="486569"/>
                </a:lnTo>
                <a:lnTo>
                  <a:pt x="1557437" y="498079"/>
                </a:lnTo>
                <a:lnTo>
                  <a:pt x="1560216" y="509588"/>
                </a:lnTo>
                <a:lnTo>
                  <a:pt x="1563789" y="520700"/>
                </a:lnTo>
                <a:lnTo>
                  <a:pt x="1567760" y="531416"/>
                </a:lnTo>
                <a:lnTo>
                  <a:pt x="1572525" y="542529"/>
                </a:lnTo>
                <a:lnTo>
                  <a:pt x="1577290" y="552847"/>
                </a:lnTo>
                <a:lnTo>
                  <a:pt x="1582848" y="562769"/>
                </a:lnTo>
                <a:lnTo>
                  <a:pt x="1589201" y="572294"/>
                </a:lnTo>
                <a:lnTo>
                  <a:pt x="1595554" y="581819"/>
                </a:lnTo>
                <a:lnTo>
                  <a:pt x="1602304" y="590550"/>
                </a:lnTo>
                <a:lnTo>
                  <a:pt x="1609451" y="598885"/>
                </a:lnTo>
                <a:lnTo>
                  <a:pt x="1616995" y="607219"/>
                </a:lnTo>
                <a:lnTo>
                  <a:pt x="1624936" y="614760"/>
                </a:lnTo>
                <a:lnTo>
                  <a:pt x="1632877" y="621904"/>
                </a:lnTo>
                <a:lnTo>
                  <a:pt x="1642009" y="629047"/>
                </a:lnTo>
                <a:lnTo>
                  <a:pt x="1650744" y="635794"/>
                </a:lnTo>
                <a:lnTo>
                  <a:pt x="1659876" y="641747"/>
                </a:lnTo>
                <a:lnTo>
                  <a:pt x="1669405" y="647304"/>
                </a:lnTo>
                <a:lnTo>
                  <a:pt x="1678935" y="652066"/>
                </a:lnTo>
                <a:lnTo>
                  <a:pt x="1689258" y="656829"/>
                </a:lnTo>
                <a:lnTo>
                  <a:pt x="1699581" y="661194"/>
                </a:lnTo>
                <a:lnTo>
                  <a:pt x="1709905" y="664766"/>
                </a:lnTo>
                <a:lnTo>
                  <a:pt x="1720228" y="667941"/>
                </a:lnTo>
                <a:lnTo>
                  <a:pt x="1731345" y="670719"/>
                </a:lnTo>
                <a:lnTo>
                  <a:pt x="1742066" y="673101"/>
                </a:lnTo>
                <a:lnTo>
                  <a:pt x="1753183" y="674688"/>
                </a:lnTo>
                <a:lnTo>
                  <a:pt x="1764301" y="675879"/>
                </a:lnTo>
                <a:lnTo>
                  <a:pt x="1775815" y="676276"/>
                </a:lnTo>
                <a:lnTo>
                  <a:pt x="1786932" y="676276"/>
                </a:lnTo>
                <a:lnTo>
                  <a:pt x="1798447" y="675879"/>
                </a:lnTo>
                <a:lnTo>
                  <a:pt x="1809564" y="674688"/>
                </a:lnTo>
                <a:lnTo>
                  <a:pt x="1821476" y="673101"/>
                </a:lnTo>
                <a:lnTo>
                  <a:pt x="1832593" y="670322"/>
                </a:lnTo>
                <a:lnTo>
                  <a:pt x="1844108" y="667544"/>
                </a:lnTo>
                <a:lnTo>
                  <a:pt x="1855225" y="663972"/>
                </a:lnTo>
                <a:lnTo>
                  <a:pt x="1866740" y="660004"/>
                </a:lnTo>
                <a:lnTo>
                  <a:pt x="1877063" y="655241"/>
                </a:lnTo>
                <a:lnTo>
                  <a:pt x="1887386" y="650479"/>
                </a:lnTo>
                <a:lnTo>
                  <a:pt x="1897313" y="644922"/>
                </a:lnTo>
                <a:lnTo>
                  <a:pt x="1906842" y="638969"/>
                </a:lnTo>
                <a:lnTo>
                  <a:pt x="1916371" y="632619"/>
                </a:lnTo>
                <a:lnTo>
                  <a:pt x="1925503" y="625872"/>
                </a:lnTo>
                <a:lnTo>
                  <a:pt x="1933841" y="618332"/>
                </a:lnTo>
                <a:lnTo>
                  <a:pt x="1941782" y="610791"/>
                </a:lnTo>
                <a:lnTo>
                  <a:pt x="1949723" y="603250"/>
                </a:lnTo>
                <a:lnTo>
                  <a:pt x="1957267" y="594916"/>
                </a:lnTo>
                <a:lnTo>
                  <a:pt x="1964017" y="586185"/>
                </a:lnTo>
                <a:lnTo>
                  <a:pt x="1970370" y="577057"/>
                </a:lnTo>
                <a:lnTo>
                  <a:pt x="1976326" y="567929"/>
                </a:lnTo>
                <a:lnTo>
                  <a:pt x="1981884" y="558404"/>
                </a:lnTo>
                <a:lnTo>
                  <a:pt x="1987046" y="548879"/>
                </a:lnTo>
                <a:lnTo>
                  <a:pt x="1991811" y="538957"/>
                </a:lnTo>
                <a:lnTo>
                  <a:pt x="1995781" y="528638"/>
                </a:lnTo>
                <a:lnTo>
                  <a:pt x="1999752" y="518319"/>
                </a:lnTo>
                <a:lnTo>
                  <a:pt x="2003325" y="507604"/>
                </a:lnTo>
                <a:lnTo>
                  <a:pt x="2005708" y="496888"/>
                </a:lnTo>
                <a:lnTo>
                  <a:pt x="2008090" y="485775"/>
                </a:lnTo>
                <a:lnTo>
                  <a:pt x="2009678" y="475060"/>
                </a:lnTo>
                <a:lnTo>
                  <a:pt x="2010869" y="463947"/>
                </a:lnTo>
                <a:lnTo>
                  <a:pt x="2011266" y="452835"/>
                </a:lnTo>
                <a:lnTo>
                  <a:pt x="2011266" y="441325"/>
                </a:lnTo>
                <a:lnTo>
                  <a:pt x="2010869" y="429816"/>
                </a:lnTo>
                <a:lnTo>
                  <a:pt x="2009678" y="418703"/>
                </a:lnTo>
                <a:lnTo>
                  <a:pt x="2007693" y="407194"/>
                </a:lnTo>
                <a:lnTo>
                  <a:pt x="2005311" y="395288"/>
                </a:lnTo>
                <a:lnTo>
                  <a:pt x="2002531" y="384175"/>
                </a:lnTo>
                <a:lnTo>
                  <a:pt x="1998561" y="373063"/>
                </a:lnTo>
                <a:lnTo>
                  <a:pt x="1994590" y="361950"/>
                </a:lnTo>
                <a:lnTo>
                  <a:pt x="1990223" y="351632"/>
                </a:lnTo>
                <a:lnTo>
                  <a:pt x="1985061" y="340916"/>
                </a:lnTo>
                <a:lnTo>
                  <a:pt x="1979899" y="330994"/>
                </a:lnTo>
                <a:lnTo>
                  <a:pt x="1973943" y="321469"/>
                </a:lnTo>
                <a:lnTo>
                  <a:pt x="1967591" y="312341"/>
                </a:lnTo>
                <a:lnTo>
                  <a:pt x="1960841" y="303213"/>
                </a:lnTo>
                <a:lnTo>
                  <a:pt x="1953297" y="294482"/>
                </a:lnTo>
                <a:lnTo>
                  <a:pt x="1945753" y="286544"/>
                </a:lnTo>
                <a:lnTo>
                  <a:pt x="1937812" y="279003"/>
                </a:lnTo>
                <a:lnTo>
                  <a:pt x="1929474" y="271860"/>
                </a:lnTo>
                <a:lnTo>
                  <a:pt x="1921136" y="264716"/>
                </a:lnTo>
                <a:lnTo>
                  <a:pt x="1912004" y="258366"/>
                </a:lnTo>
                <a:lnTo>
                  <a:pt x="1902474" y="252016"/>
                </a:lnTo>
                <a:lnTo>
                  <a:pt x="1893342" y="246460"/>
                </a:lnTo>
                <a:lnTo>
                  <a:pt x="1883416" y="241300"/>
                </a:lnTo>
                <a:lnTo>
                  <a:pt x="1873490" y="236935"/>
                </a:lnTo>
                <a:lnTo>
                  <a:pt x="1863166" y="232569"/>
                </a:lnTo>
                <a:lnTo>
                  <a:pt x="1852843" y="228997"/>
                </a:lnTo>
                <a:lnTo>
                  <a:pt x="1842123" y="225822"/>
                </a:lnTo>
                <a:lnTo>
                  <a:pt x="1831402" y="223044"/>
                </a:lnTo>
                <a:lnTo>
                  <a:pt x="1820682" y="221059"/>
                </a:lnTo>
                <a:lnTo>
                  <a:pt x="1809564" y="219472"/>
                </a:lnTo>
                <a:lnTo>
                  <a:pt x="1798447" y="218281"/>
                </a:lnTo>
                <a:lnTo>
                  <a:pt x="1787330" y="217488"/>
                </a:lnTo>
                <a:lnTo>
                  <a:pt x="1775815" y="217488"/>
                </a:lnTo>
                <a:close/>
                <a:moveTo>
                  <a:pt x="1712287" y="0"/>
                </a:moveTo>
                <a:lnTo>
                  <a:pt x="1715860" y="0"/>
                </a:lnTo>
                <a:lnTo>
                  <a:pt x="1718640" y="397"/>
                </a:lnTo>
                <a:lnTo>
                  <a:pt x="1721816" y="1191"/>
                </a:lnTo>
                <a:lnTo>
                  <a:pt x="1724198" y="2778"/>
                </a:lnTo>
                <a:lnTo>
                  <a:pt x="1726978" y="4366"/>
                </a:lnTo>
                <a:lnTo>
                  <a:pt x="1728566" y="6350"/>
                </a:lnTo>
                <a:lnTo>
                  <a:pt x="1729757" y="8731"/>
                </a:lnTo>
                <a:lnTo>
                  <a:pt x="1730551" y="11112"/>
                </a:lnTo>
                <a:lnTo>
                  <a:pt x="1737698" y="39687"/>
                </a:lnTo>
                <a:lnTo>
                  <a:pt x="1744448" y="68262"/>
                </a:lnTo>
                <a:lnTo>
                  <a:pt x="1744845" y="70644"/>
                </a:lnTo>
                <a:lnTo>
                  <a:pt x="1746036" y="73025"/>
                </a:lnTo>
                <a:lnTo>
                  <a:pt x="1747227" y="75406"/>
                </a:lnTo>
                <a:lnTo>
                  <a:pt x="1748816" y="77391"/>
                </a:lnTo>
                <a:lnTo>
                  <a:pt x="1750801" y="78978"/>
                </a:lnTo>
                <a:lnTo>
                  <a:pt x="1752786" y="80169"/>
                </a:lnTo>
                <a:lnTo>
                  <a:pt x="1755168" y="80962"/>
                </a:lnTo>
                <a:lnTo>
                  <a:pt x="1757551" y="81756"/>
                </a:lnTo>
                <a:lnTo>
                  <a:pt x="1775815" y="80962"/>
                </a:lnTo>
                <a:lnTo>
                  <a:pt x="1793682" y="81359"/>
                </a:lnTo>
                <a:lnTo>
                  <a:pt x="1811550" y="82153"/>
                </a:lnTo>
                <a:lnTo>
                  <a:pt x="1829814" y="84137"/>
                </a:lnTo>
                <a:lnTo>
                  <a:pt x="1847284" y="86916"/>
                </a:lnTo>
                <a:lnTo>
                  <a:pt x="1865152" y="90487"/>
                </a:lnTo>
                <a:lnTo>
                  <a:pt x="1882225" y="94853"/>
                </a:lnTo>
                <a:lnTo>
                  <a:pt x="1899298" y="100012"/>
                </a:lnTo>
                <a:lnTo>
                  <a:pt x="1902077" y="100409"/>
                </a:lnTo>
                <a:lnTo>
                  <a:pt x="1904460" y="100012"/>
                </a:lnTo>
                <a:lnTo>
                  <a:pt x="1906842" y="99616"/>
                </a:lnTo>
                <a:lnTo>
                  <a:pt x="1908827" y="98425"/>
                </a:lnTo>
                <a:lnTo>
                  <a:pt x="1911606" y="97234"/>
                </a:lnTo>
                <a:lnTo>
                  <a:pt x="1913195" y="95250"/>
                </a:lnTo>
                <a:lnTo>
                  <a:pt x="1914783" y="93266"/>
                </a:lnTo>
                <a:lnTo>
                  <a:pt x="1915974" y="91281"/>
                </a:lnTo>
                <a:lnTo>
                  <a:pt x="1944165" y="39687"/>
                </a:lnTo>
                <a:lnTo>
                  <a:pt x="1945356" y="37306"/>
                </a:lnTo>
                <a:lnTo>
                  <a:pt x="1947341" y="35322"/>
                </a:lnTo>
                <a:lnTo>
                  <a:pt x="1949326" y="34131"/>
                </a:lnTo>
                <a:lnTo>
                  <a:pt x="1952106" y="32941"/>
                </a:lnTo>
                <a:lnTo>
                  <a:pt x="1954885" y="32147"/>
                </a:lnTo>
                <a:lnTo>
                  <a:pt x="1958061" y="32147"/>
                </a:lnTo>
                <a:lnTo>
                  <a:pt x="1961238" y="32544"/>
                </a:lnTo>
                <a:lnTo>
                  <a:pt x="1964414" y="33734"/>
                </a:lnTo>
                <a:lnTo>
                  <a:pt x="1975532" y="38894"/>
                </a:lnTo>
                <a:lnTo>
                  <a:pt x="1986252" y="44053"/>
                </a:lnTo>
                <a:lnTo>
                  <a:pt x="1996972" y="50006"/>
                </a:lnTo>
                <a:lnTo>
                  <a:pt x="2008090" y="55959"/>
                </a:lnTo>
                <a:lnTo>
                  <a:pt x="2018413" y="61912"/>
                </a:lnTo>
                <a:lnTo>
                  <a:pt x="2028737" y="68659"/>
                </a:lnTo>
                <a:lnTo>
                  <a:pt x="2039060" y="75803"/>
                </a:lnTo>
                <a:lnTo>
                  <a:pt x="2049383" y="82550"/>
                </a:lnTo>
                <a:lnTo>
                  <a:pt x="2051765" y="84931"/>
                </a:lnTo>
                <a:lnTo>
                  <a:pt x="2053751" y="87312"/>
                </a:lnTo>
                <a:lnTo>
                  <a:pt x="2054942" y="90091"/>
                </a:lnTo>
                <a:lnTo>
                  <a:pt x="2055736" y="92472"/>
                </a:lnTo>
                <a:lnTo>
                  <a:pt x="2056133" y="95250"/>
                </a:lnTo>
                <a:lnTo>
                  <a:pt x="2056133" y="98028"/>
                </a:lnTo>
                <a:lnTo>
                  <a:pt x="2055339" y="100409"/>
                </a:lnTo>
                <a:lnTo>
                  <a:pt x="2054148" y="102791"/>
                </a:lnTo>
                <a:lnTo>
                  <a:pt x="2038663" y="128191"/>
                </a:lnTo>
                <a:lnTo>
                  <a:pt x="2023575" y="153194"/>
                </a:lnTo>
                <a:lnTo>
                  <a:pt x="2021987" y="155178"/>
                </a:lnTo>
                <a:lnTo>
                  <a:pt x="2021193" y="157559"/>
                </a:lnTo>
                <a:lnTo>
                  <a:pt x="2020398" y="159941"/>
                </a:lnTo>
                <a:lnTo>
                  <a:pt x="2020398" y="162322"/>
                </a:lnTo>
                <a:lnTo>
                  <a:pt x="2020398" y="164703"/>
                </a:lnTo>
                <a:lnTo>
                  <a:pt x="2021193" y="167481"/>
                </a:lnTo>
                <a:lnTo>
                  <a:pt x="2022384" y="169863"/>
                </a:lnTo>
                <a:lnTo>
                  <a:pt x="2023575" y="171847"/>
                </a:lnTo>
                <a:lnTo>
                  <a:pt x="2036678" y="184150"/>
                </a:lnTo>
                <a:lnTo>
                  <a:pt x="2049383" y="196850"/>
                </a:lnTo>
                <a:lnTo>
                  <a:pt x="2061295" y="210344"/>
                </a:lnTo>
                <a:lnTo>
                  <a:pt x="2072809" y="224234"/>
                </a:lnTo>
                <a:lnTo>
                  <a:pt x="2083133" y="238919"/>
                </a:lnTo>
                <a:lnTo>
                  <a:pt x="2092662" y="253603"/>
                </a:lnTo>
                <a:lnTo>
                  <a:pt x="2102191" y="269478"/>
                </a:lnTo>
                <a:lnTo>
                  <a:pt x="2110529" y="284956"/>
                </a:lnTo>
                <a:lnTo>
                  <a:pt x="2112514" y="286941"/>
                </a:lnTo>
                <a:lnTo>
                  <a:pt x="2114102" y="288528"/>
                </a:lnTo>
                <a:lnTo>
                  <a:pt x="2116485" y="289719"/>
                </a:lnTo>
                <a:lnTo>
                  <a:pt x="2118867" y="290513"/>
                </a:lnTo>
                <a:lnTo>
                  <a:pt x="2121249" y="290910"/>
                </a:lnTo>
                <a:lnTo>
                  <a:pt x="2123632" y="291307"/>
                </a:lnTo>
                <a:lnTo>
                  <a:pt x="2126014" y="290910"/>
                </a:lnTo>
                <a:lnTo>
                  <a:pt x="2128396" y="290116"/>
                </a:lnTo>
                <a:lnTo>
                  <a:pt x="2156984" y="281781"/>
                </a:lnTo>
                <a:lnTo>
                  <a:pt x="2185572" y="273844"/>
                </a:lnTo>
                <a:lnTo>
                  <a:pt x="2187954" y="273447"/>
                </a:lnTo>
                <a:lnTo>
                  <a:pt x="2190733" y="273050"/>
                </a:lnTo>
                <a:lnTo>
                  <a:pt x="2193116" y="273844"/>
                </a:lnTo>
                <a:lnTo>
                  <a:pt x="2195498" y="274638"/>
                </a:lnTo>
                <a:lnTo>
                  <a:pt x="2197880" y="276225"/>
                </a:lnTo>
                <a:lnTo>
                  <a:pt x="2200263" y="278210"/>
                </a:lnTo>
                <a:lnTo>
                  <a:pt x="2202248" y="280988"/>
                </a:lnTo>
                <a:lnTo>
                  <a:pt x="2203439" y="283766"/>
                </a:lnTo>
                <a:lnTo>
                  <a:pt x="2207807" y="295275"/>
                </a:lnTo>
                <a:lnTo>
                  <a:pt x="2211777" y="307182"/>
                </a:lnTo>
                <a:lnTo>
                  <a:pt x="2215350" y="318691"/>
                </a:lnTo>
                <a:lnTo>
                  <a:pt x="2218527" y="330200"/>
                </a:lnTo>
                <a:lnTo>
                  <a:pt x="2221703" y="342107"/>
                </a:lnTo>
                <a:lnTo>
                  <a:pt x="2224086" y="354410"/>
                </a:lnTo>
                <a:lnTo>
                  <a:pt x="2226468" y="366316"/>
                </a:lnTo>
                <a:lnTo>
                  <a:pt x="2228850" y="378222"/>
                </a:lnTo>
                <a:lnTo>
                  <a:pt x="2228850" y="381397"/>
                </a:lnTo>
                <a:lnTo>
                  <a:pt x="2228453" y="384572"/>
                </a:lnTo>
                <a:lnTo>
                  <a:pt x="2227659" y="387350"/>
                </a:lnTo>
                <a:lnTo>
                  <a:pt x="2226468" y="390128"/>
                </a:lnTo>
                <a:lnTo>
                  <a:pt x="2224880" y="392113"/>
                </a:lnTo>
                <a:lnTo>
                  <a:pt x="2222894" y="393700"/>
                </a:lnTo>
                <a:lnTo>
                  <a:pt x="2220512" y="394891"/>
                </a:lnTo>
                <a:lnTo>
                  <a:pt x="2217733" y="396082"/>
                </a:lnTo>
                <a:lnTo>
                  <a:pt x="2189542" y="403225"/>
                </a:lnTo>
                <a:lnTo>
                  <a:pt x="2160557" y="409972"/>
                </a:lnTo>
                <a:lnTo>
                  <a:pt x="2158175" y="410766"/>
                </a:lnTo>
                <a:lnTo>
                  <a:pt x="2155793" y="411560"/>
                </a:lnTo>
                <a:lnTo>
                  <a:pt x="2153808" y="412750"/>
                </a:lnTo>
                <a:lnTo>
                  <a:pt x="2151822" y="414338"/>
                </a:lnTo>
                <a:lnTo>
                  <a:pt x="2150234" y="416322"/>
                </a:lnTo>
                <a:lnTo>
                  <a:pt x="2149043" y="418307"/>
                </a:lnTo>
                <a:lnTo>
                  <a:pt x="2148249" y="420688"/>
                </a:lnTo>
                <a:lnTo>
                  <a:pt x="2147852" y="423069"/>
                </a:lnTo>
                <a:lnTo>
                  <a:pt x="2148249" y="440929"/>
                </a:lnTo>
                <a:lnTo>
                  <a:pt x="2147852" y="459185"/>
                </a:lnTo>
                <a:lnTo>
                  <a:pt x="2147058" y="477044"/>
                </a:lnTo>
                <a:lnTo>
                  <a:pt x="2145072" y="494904"/>
                </a:lnTo>
                <a:lnTo>
                  <a:pt x="2142293" y="512763"/>
                </a:lnTo>
                <a:lnTo>
                  <a:pt x="2138323" y="530225"/>
                </a:lnTo>
                <a:lnTo>
                  <a:pt x="2133955" y="547688"/>
                </a:lnTo>
                <a:lnTo>
                  <a:pt x="2128793" y="564754"/>
                </a:lnTo>
                <a:lnTo>
                  <a:pt x="2128396" y="567135"/>
                </a:lnTo>
                <a:lnTo>
                  <a:pt x="2128793" y="569913"/>
                </a:lnTo>
                <a:lnTo>
                  <a:pt x="2129190" y="572294"/>
                </a:lnTo>
                <a:lnTo>
                  <a:pt x="2130382" y="574279"/>
                </a:lnTo>
                <a:lnTo>
                  <a:pt x="2131573" y="576263"/>
                </a:lnTo>
                <a:lnTo>
                  <a:pt x="2133558" y="578247"/>
                </a:lnTo>
                <a:lnTo>
                  <a:pt x="2135543" y="580232"/>
                </a:lnTo>
                <a:lnTo>
                  <a:pt x="2137926" y="581025"/>
                </a:lnTo>
                <a:lnTo>
                  <a:pt x="2189542" y="609600"/>
                </a:lnTo>
                <a:lnTo>
                  <a:pt x="2191924" y="610791"/>
                </a:lnTo>
                <a:lnTo>
                  <a:pt x="2193910" y="612379"/>
                </a:lnTo>
                <a:lnTo>
                  <a:pt x="2195498" y="614760"/>
                </a:lnTo>
                <a:lnTo>
                  <a:pt x="2196292" y="617141"/>
                </a:lnTo>
                <a:lnTo>
                  <a:pt x="2197086" y="619919"/>
                </a:lnTo>
                <a:lnTo>
                  <a:pt x="2197086" y="623094"/>
                </a:lnTo>
                <a:lnTo>
                  <a:pt x="2196689" y="626666"/>
                </a:lnTo>
                <a:lnTo>
                  <a:pt x="2195498" y="629841"/>
                </a:lnTo>
                <a:lnTo>
                  <a:pt x="2190336" y="640557"/>
                </a:lnTo>
                <a:lnTo>
                  <a:pt x="2184778" y="651669"/>
                </a:lnTo>
                <a:lnTo>
                  <a:pt x="2178822" y="662385"/>
                </a:lnTo>
                <a:lnTo>
                  <a:pt x="2173263" y="673101"/>
                </a:lnTo>
                <a:lnTo>
                  <a:pt x="2166910" y="683816"/>
                </a:lnTo>
                <a:lnTo>
                  <a:pt x="2160557" y="693738"/>
                </a:lnTo>
                <a:lnTo>
                  <a:pt x="2153808" y="704057"/>
                </a:lnTo>
                <a:lnTo>
                  <a:pt x="2146661" y="713979"/>
                </a:lnTo>
                <a:lnTo>
                  <a:pt x="2144278" y="716360"/>
                </a:lnTo>
                <a:lnTo>
                  <a:pt x="2141896" y="718741"/>
                </a:lnTo>
                <a:lnTo>
                  <a:pt x="2138720" y="719932"/>
                </a:lnTo>
                <a:lnTo>
                  <a:pt x="2136337" y="721122"/>
                </a:lnTo>
                <a:lnTo>
                  <a:pt x="2133558" y="721519"/>
                </a:lnTo>
                <a:lnTo>
                  <a:pt x="2130779" y="721122"/>
                </a:lnTo>
                <a:lnTo>
                  <a:pt x="2128396" y="720329"/>
                </a:lnTo>
                <a:lnTo>
                  <a:pt x="2126014" y="719138"/>
                </a:lnTo>
                <a:lnTo>
                  <a:pt x="2101000" y="703660"/>
                </a:lnTo>
                <a:lnTo>
                  <a:pt x="2075589" y="688579"/>
                </a:lnTo>
                <a:lnTo>
                  <a:pt x="2073603" y="686991"/>
                </a:lnTo>
                <a:lnTo>
                  <a:pt x="2071221" y="686197"/>
                </a:lnTo>
                <a:lnTo>
                  <a:pt x="2068839" y="685801"/>
                </a:lnTo>
                <a:lnTo>
                  <a:pt x="2066456" y="685404"/>
                </a:lnTo>
                <a:lnTo>
                  <a:pt x="2064074" y="685801"/>
                </a:lnTo>
                <a:lnTo>
                  <a:pt x="2061692" y="686197"/>
                </a:lnTo>
                <a:lnTo>
                  <a:pt x="2059309" y="687388"/>
                </a:lnTo>
                <a:lnTo>
                  <a:pt x="2057324" y="688579"/>
                </a:lnTo>
                <a:lnTo>
                  <a:pt x="2044619" y="701676"/>
                </a:lnTo>
                <a:lnTo>
                  <a:pt x="2031913" y="713979"/>
                </a:lnTo>
                <a:lnTo>
                  <a:pt x="2018413" y="726282"/>
                </a:lnTo>
                <a:lnTo>
                  <a:pt x="2004913" y="737791"/>
                </a:lnTo>
                <a:lnTo>
                  <a:pt x="1989826" y="748110"/>
                </a:lnTo>
                <a:lnTo>
                  <a:pt x="1974738" y="757635"/>
                </a:lnTo>
                <a:lnTo>
                  <a:pt x="1959650" y="767160"/>
                </a:lnTo>
                <a:lnTo>
                  <a:pt x="1943371" y="775494"/>
                </a:lnTo>
                <a:lnTo>
                  <a:pt x="1941385" y="777082"/>
                </a:lnTo>
                <a:lnTo>
                  <a:pt x="1939797" y="779066"/>
                </a:lnTo>
                <a:lnTo>
                  <a:pt x="1938606" y="781447"/>
                </a:lnTo>
                <a:lnTo>
                  <a:pt x="1937812" y="783432"/>
                </a:lnTo>
                <a:lnTo>
                  <a:pt x="1937415" y="785813"/>
                </a:lnTo>
                <a:lnTo>
                  <a:pt x="1937018" y="788591"/>
                </a:lnTo>
                <a:lnTo>
                  <a:pt x="1937415" y="790972"/>
                </a:lnTo>
                <a:lnTo>
                  <a:pt x="1938209" y="793354"/>
                </a:lnTo>
                <a:lnTo>
                  <a:pt x="1946547" y="821532"/>
                </a:lnTo>
                <a:lnTo>
                  <a:pt x="1954488" y="849710"/>
                </a:lnTo>
                <a:lnTo>
                  <a:pt x="1955282" y="852488"/>
                </a:lnTo>
                <a:lnTo>
                  <a:pt x="1955282" y="854869"/>
                </a:lnTo>
                <a:lnTo>
                  <a:pt x="1954885" y="858044"/>
                </a:lnTo>
                <a:lnTo>
                  <a:pt x="1953694" y="860426"/>
                </a:lnTo>
                <a:lnTo>
                  <a:pt x="1952106" y="862807"/>
                </a:lnTo>
                <a:lnTo>
                  <a:pt x="1950120" y="864791"/>
                </a:lnTo>
                <a:lnTo>
                  <a:pt x="1947341" y="866776"/>
                </a:lnTo>
                <a:lnTo>
                  <a:pt x="1944562" y="868363"/>
                </a:lnTo>
                <a:lnTo>
                  <a:pt x="1933047" y="872332"/>
                </a:lnTo>
                <a:lnTo>
                  <a:pt x="1921533" y="876301"/>
                </a:lnTo>
                <a:lnTo>
                  <a:pt x="1910018" y="879873"/>
                </a:lnTo>
                <a:lnTo>
                  <a:pt x="1898107" y="883444"/>
                </a:lnTo>
                <a:lnTo>
                  <a:pt x="1886195" y="886223"/>
                </a:lnTo>
                <a:lnTo>
                  <a:pt x="1874284" y="889001"/>
                </a:lnTo>
                <a:lnTo>
                  <a:pt x="1861975" y="891382"/>
                </a:lnTo>
                <a:lnTo>
                  <a:pt x="1850064" y="893366"/>
                </a:lnTo>
                <a:lnTo>
                  <a:pt x="1846887" y="893763"/>
                </a:lnTo>
                <a:lnTo>
                  <a:pt x="1843711" y="893366"/>
                </a:lnTo>
                <a:lnTo>
                  <a:pt x="1840931" y="892176"/>
                </a:lnTo>
                <a:lnTo>
                  <a:pt x="1838152" y="890985"/>
                </a:lnTo>
                <a:lnTo>
                  <a:pt x="1836167" y="889398"/>
                </a:lnTo>
                <a:lnTo>
                  <a:pt x="1834182" y="887413"/>
                </a:lnTo>
                <a:lnTo>
                  <a:pt x="1832990" y="885032"/>
                </a:lnTo>
                <a:lnTo>
                  <a:pt x="1832593" y="882651"/>
                </a:lnTo>
                <a:lnTo>
                  <a:pt x="1825049" y="853679"/>
                </a:lnTo>
                <a:lnTo>
                  <a:pt x="1818300" y="825501"/>
                </a:lnTo>
                <a:lnTo>
                  <a:pt x="1817902" y="823119"/>
                </a:lnTo>
                <a:lnTo>
                  <a:pt x="1816711" y="820738"/>
                </a:lnTo>
                <a:lnTo>
                  <a:pt x="1815520" y="818357"/>
                </a:lnTo>
                <a:lnTo>
                  <a:pt x="1813535" y="816769"/>
                </a:lnTo>
                <a:lnTo>
                  <a:pt x="1811947" y="815182"/>
                </a:lnTo>
                <a:lnTo>
                  <a:pt x="1809564" y="813991"/>
                </a:lnTo>
                <a:lnTo>
                  <a:pt x="1807182" y="812801"/>
                </a:lnTo>
                <a:lnTo>
                  <a:pt x="1804800" y="812404"/>
                </a:lnTo>
                <a:lnTo>
                  <a:pt x="1786932" y="813197"/>
                </a:lnTo>
                <a:lnTo>
                  <a:pt x="1769065" y="812801"/>
                </a:lnTo>
                <a:lnTo>
                  <a:pt x="1751198" y="812007"/>
                </a:lnTo>
                <a:lnTo>
                  <a:pt x="1733331" y="810022"/>
                </a:lnTo>
                <a:lnTo>
                  <a:pt x="1715463" y="806847"/>
                </a:lnTo>
                <a:lnTo>
                  <a:pt x="1697993" y="803276"/>
                </a:lnTo>
                <a:lnTo>
                  <a:pt x="1680523" y="798513"/>
                </a:lnTo>
                <a:lnTo>
                  <a:pt x="1663053" y="793354"/>
                </a:lnTo>
                <a:lnTo>
                  <a:pt x="1660670" y="793354"/>
                </a:lnTo>
                <a:lnTo>
                  <a:pt x="1658288" y="793751"/>
                </a:lnTo>
                <a:lnTo>
                  <a:pt x="1655906" y="794147"/>
                </a:lnTo>
                <a:lnTo>
                  <a:pt x="1653523" y="795338"/>
                </a:lnTo>
                <a:lnTo>
                  <a:pt x="1651538" y="796529"/>
                </a:lnTo>
                <a:lnTo>
                  <a:pt x="1649553" y="798116"/>
                </a:lnTo>
                <a:lnTo>
                  <a:pt x="1648362" y="800101"/>
                </a:lnTo>
                <a:lnTo>
                  <a:pt x="1647171" y="802482"/>
                </a:lnTo>
                <a:lnTo>
                  <a:pt x="1618186" y="854076"/>
                </a:lnTo>
                <a:lnTo>
                  <a:pt x="1616995" y="856854"/>
                </a:lnTo>
                <a:lnTo>
                  <a:pt x="1615406" y="858838"/>
                </a:lnTo>
                <a:lnTo>
                  <a:pt x="1613024" y="860029"/>
                </a:lnTo>
                <a:lnTo>
                  <a:pt x="1610642" y="861219"/>
                </a:lnTo>
                <a:lnTo>
                  <a:pt x="1607862" y="861616"/>
                </a:lnTo>
                <a:lnTo>
                  <a:pt x="1604686" y="861616"/>
                </a:lnTo>
                <a:lnTo>
                  <a:pt x="1601510" y="861219"/>
                </a:lnTo>
                <a:lnTo>
                  <a:pt x="1598333" y="860426"/>
                </a:lnTo>
                <a:lnTo>
                  <a:pt x="1587216" y="854869"/>
                </a:lnTo>
                <a:lnTo>
                  <a:pt x="1576098" y="849313"/>
                </a:lnTo>
                <a:lnTo>
                  <a:pt x="1565378" y="843757"/>
                </a:lnTo>
                <a:lnTo>
                  <a:pt x="1555054" y="837804"/>
                </a:lnTo>
                <a:lnTo>
                  <a:pt x="1544334" y="831454"/>
                </a:lnTo>
                <a:lnTo>
                  <a:pt x="1533613" y="825104"/>
                </a:lnTo>
                <a:lnTo>
                  <a:pt x="1523687" y="818357"/>
                </a:lnTo>
                <a:lnTo>
                  <a:pt x="1513761" y="811213"/>
                </a:lnTo>
                <a:lnTo>
                  <a:pt x="1511379" y="808832"/>
                </a:lnTo>
                <a:lnTo>
                  <a:pt x="1509393" y="806451"/>
                </a:lnTo>
                <a:lnTo>
                  <a:pt x="1507805" y="803672"/>
                </a:lnTo>
                <a:lnTo>
                  <a:pt x="1507011" y="800894"/>
                </a:lnTo>
                <a:lnTo>
                  <a:pt x="1506614" y="798116"/>
                </a:lnTo>
                <a:lnTo>
                  <a:pt x="1507011" y="795735"/>
                </a:lnTo>
                <a:lnTo>
                  <a:pt x="1507408" y="793354"/>
                </a:lnTo>
                <a:lnTo>
                  <a:pt x="1508996" y="790972"/>
                </a:lnTo>
                <a:lnTo>
                  <a:pt x="1523687" y="765969"/>
                </a:lnTo>
                <a:lnTo>
                  <a:pt x="1539172" y="740569"/>
                </a:lnTo>
                <a:lnTo>
                  <a:pt x="1540363" y="738585"/>
                </a:lnTo>
                <a:lnTo>
                  <a:pt x="1541554" y="736204"/>
                </a:lnTo>
                <a:lnTo>
                  <a:pt x="1542349" y="733822"/>
                </a:lnTo>
                <a:lnTo>
                  <a:pt x="1542746" y="731441"/>
                </a:lnTo>
                <a:lnTo>
                  <a:pt x="1542349" y="729060"/>
                </a:lnTo>
                <a:lnTo>
                  <a:pt x="1541554" y="726679"/>
                </a:lnTo>
                <a:lnTo>
                  <a:pt x="1540363" y="724297"/>
                </a:lnTo>
                <a:lnTo>
                  <a:pt x="1539172" y="722313"/>
                </a:lnTo>
                <a:lnTo>
                  <a:pt x="1526069" y="709613"/>
                </a:lnTo>
                <a:lnTo>
                  <a:pt x="1513364" y="696913"/>
                </a:lnTo>
                <a:lnTo>
                  <a:pt x="1501849" y="683419"/>
                </a:lnTo>
                <a:lnTo>
                  <a:pt x="1489938" y="669529"/>
                </a:lnTo>
                <a:lnTo>
                  <a:pt x="1479615" y="654844"/>
                </a:lnTo>
                <a:lnTo>
                  <a:pt x="1470085" y="640160"/>
                </a:lnTo>
                <a:lnTo>
                  <a:pt x="1460953" y="624285"/>
                </a:lnTo>
                <a:lnTo>
                  <a:pt x="1452218" y="608410"/>
                </a:lnTo>
                <a:lnTo>
                  <a:pt x="1450630" y="606822"/>
                </a:lnTo>
                <a:lnTo>
                  <a:pt x="1448247" y="605235"/>
                </a:lnTo>
                <a:lnTo>
                  <a:pt x="1446262" y="604044"/>
                </a:lnTo>
                <a:lnTo>
                  <a:pt x="1443880" y="602854"/>
                </a:lnTo>
                <a:lnTo>
                  <a:pt x="1441498" y="602457"/>
                </a:lnTo>
                <a:lnTo>
                  <a:pt x="1439115" y="602457"/>
                </a:lnTo>
                <a:lnTo>
                  <a:pt x="1436733" y="602854"/>
                </a:lnTo>
                <a:lnTo>
                  <a:pt x="1433954" y="603647"/>
                </a:lnTo>
                <a:lnTo>
                  <a:pt x="1406160" y="611982"/>
                </a:lnTo>
                <a:lnTo>
                  <a:pt x="1377572" y="619522"/>
                </a:lnTo>
                <a:lnTo>
                  <a:pt x="1375190" y="620316"/>
                </a:lnTo>
                <a:lnTo>
                  <a:pt x="1372411" y="620713"/>
                </a:lnTo>
                <a:lnTo>
                  <a:pt x="1369631" y="619919"/>
                </a:lnTo>
                <a:lnTo>
                  <a:pt x="1367249" y="619126"/>
                </a:lnTo>
                <a:lnTo>
                  <a:pt x="1364867" y="617538"/>
                </a:lnTo>
                <a:lnTo>
                  <a:pt x="1362882" y="615157"/>
                </a:lnTo>
                <a:lnTo>
                  <a:pt x="1360896" y="612775"/>
                </a:lnTo>
                <a:lnTo>
                  <a:pt x="1359308" y="609600"/>
                </a:lnTo>
                <a:lnTo>
                  <a:pt x="1354941" y="598488"/>
                </a:lnTo>
                <a:lnTo>
                  <a:pt x="1350970" y="586979"/>
                </a:lnTo>
                <a:lnTo>
                  <a:pt x="1347397" y="575072"/>
                </a:lnTo>
                <a:lnTo>
                  <a:pt x="1343823" y="563166"/>
                </a:lnTo>
                <a:lnTo>
                  <a:pt x="1341044" y="551657"/>
                </a:lnTo>
                <a:lnTo>
                  <a:pt x="1338264" y="539750"/>
                </a:lnTo>
                <a:lnTo>
                  <a:pt x="1335882" y="527447"/>
                </a:lnTo>
                <a:lnTo>
                  <a:pt x="1333897" y="515541"/>
                </a:lnTo>
                <a:lnTo>
                  <a:pt x="1333500" y="512366"/>
                </a:lnTo>
                <a:lnTo>
                  <a:pt x="1333897" y="509191"/>
                </a:lnTo>
                <a:lnTo>
                  <a:pt x="1335088" y="506413"/>
                </a:lnTo>
                <a:lnTo>
                  <a:pt x="1336279" y="503635"/>
                </a:lnTo>
                <a:lnTo>
                  <a:pt x="1337867" y="501650"/>
                </a:lnTo>
                <a:lnTo>
                  <a:pt x="1339853" y="499666"/>
                </a:lnTo>
                <a:lnTo>
                  <a:pt x="1342235" y="498475"/>
                </a:lnTo>
                <a:lnTo>
                  <a:pt x="1345014" y="498079"/>
                </a:lnTo>
                <a:lnTo>
                  <a:pt x="1373602" y="490538"/>
                </a:lnTo>
                <a:lnTo>
                  <a:pt x="1401793" y="483394"/>
                </a:lnTo>
                <a:lnTo>
                  <a:pt x="1404969" y="482997"/>
                </a:lnTo>
                <a:lnTo>
                  <a:pt x="1407351" y="482204"/>
                </a:lnTo>
                <a:lnTo>
                  <a:pt x="1409336" y="481013"/>
                </a:lnTo>
                <a:lnTo>
                  <a:pt x="1411322" y="479029"/>
                </a:lnTo>
                <a:lnTo>
                  <a:pt x="1412513" y="477441"/>
                </a:lnTo>
                <a:lnTo>
                  <a:pt x="1414101" y="475060"/>
                </a:lnTo>
                <a:lnTo>
                  <a:pt x="1414895" y="473075"/>
                </a:lnTo>
                <a:lnTo>
                  <a:pt x="1415292" y="470297"/>
                </a:lnTo>
                <a:lnTo>
                  <a:pt x="1414895" y="452835"/>
                </a:lnTo>
                <a:lnTo>
                  <a:pt x="1414895" y="434579"/>
                </a:lnTo>
                <a:lnTo>
                  <a:pt x="1416086" y="416719"/>
                </a:lnTo>
                <a:lnTo>
                  <a:pt x="1417675" y="398860"/>
                </a:lnTo>
                <a:lnTo>
                  <a:pt x="1420454" y="381000"/>
                </a:lnTo>
                <a:lnTo>
                  <a:pt x="1424424" y="363538"/>
                </a:lnTo>
                <a:lnTo>
                  <a:pt x="1428792" y="346075"/>
                </a:lnTo>
                <a:lnTo>
                  <a:pt x="1433954" y="329010"/>
                </a:lnTo>
                <a:lnTo>
                  <a:pt x="1434351" y="326232"/>
                </a:lnTo>
                <a:lnTo>
                  <a:pt x="1433954" y="323850"/>
                </a:lnTo>
                <a:lnTo>
                  <a:pt x="1433160" y="321469"/>
                </a:lnTo>
                <a:lnTo>
                  <a:pt x="1432365" y="319485"/>
                </a:lnTo>
                <a:lnTo>
                  <a:pt x="1430777" y="317103"/>
                </a:lnTo>
                <a:lnTo>
                  <a:pt x="1429189" y="315516"/>
                </a:lnTo>
                <a:lnTo>
                  <a:pt x="1427204" y="313928"/>
                </a:lnTo>
                <a:lnTo>
                  <a:pt x="1424821" y="312738"/>
                </a:lnTo>
                <a:lnTo>
                  <a:pt x="1373205" y="284163"/>
                </a:lnTo>
                <a:lnTo>
                  <a:pt x="1370823" y="282972"/>
                </a:lnTo>
                <a:lnTo>
                  <a:pt x="1369234" y="280988"/>
                </a:lnTo>
                <a:lnTo>
                  <a:pt x="1367646" y="279003"/>
                </a:lnTo>
                <a:lnTo>
                  <a:pt x="1366455" y="276225"/>
                </a:lnTo>
                <a:lnTo>
                  <a:pt x="1366058" y="273447"/>
                </a:lnTo>
                <a:lnTo>
                  <a:pt x="1366058" y="270669"/>
                </a:lnTo>
                <a:lnTo>
                  <a:pt x="1366455" y="267494"/>
                </a:lnTo>
                <a:lnTo>
                  <a:pt x="1367249" y="264319"/>
                </a:lnTo>
                <a:lnTo>
                  <a:pt x="1372411" y="252810"/>
                </a:lnTo>
                <a:lnTo>
                  <a:pt x="1377969" y="242094"/>
                </a:lnTo>
                <a:lnTo>
                  <a:pt x="1383528" y="231378"/>
                </a:lnTo>
                <a:lnTo>
                  <a:pt x="1389484" y="220663"/>
                </a:lnTo>
                <a:lnTo>
                  <a:pt x="1395837" y="209947"/>
                </a:lnTo>
                <a:lnTo>
                  <a:pt x="1402190" y="199628"/>
                </a:lnTo>
                <a:lnTo>
                  <a:pt x="1409336" y="189706"/>
                </a:lnTo>
                <a:lnTo>
                  <a:pt x="1416483" y="179784"/>
                </a:lnTo>
                <a:lnTo>
                  <a:pt x="1418469" y="177403"/>
                </a:lnTo>
                <a:lnTo>
                  <a:pt x="1421248" y="175419"/>
                </a:lnTo>
                <a:lnTo>
                  <a:pt x="1423630" y="173831"/>
                </a:lnTo>
                <a:lnTo>
                  <a:pt x="1426410" y="173038"/>
                </a:lnTo>
                <a:lnTo>
                  <a:pt x="1429189" y="172641"/>
                </a:lnTo>
                <a:lnTo>
                  <a:pt x="1431571" y="173038"/>
                </a:lnTo>
                <a:lnTo>
                  <a:pt x="1434351" y="173831"/>
                </a:lnTo>
                <a:lnTo>
                  <a:pt x="1436336" y="175022"/>
                </a:lnTo>
                <a:lnTo>
                  <a:pt x="1462144" y="189706"/>
                </a:lnTo>
                <a:lnTo>
                  <a:pt x="1486761" y="205184"/>
                </a:lnTo>
                <a:lnTo>
                  <a:pt x="1489144" y="206375"/>
                </a:lnTo>
                <a:lnTo>
                  <a:pt x="1491526" y="207566"/>
                </a:lnTo>
                <a:lnTo>
                  <a:pt x="1493908" y="207963"/>
                </a:lnTo>
                <a:lnTo>
                  <a:pt x="1496688" y="208359"/>
                </a:lnTo>
                <a:lnTo>
                  <a:pt x="1499070" y="207963"/>
                </a:lnTo>
                <a:lnTo>
                  <a:pt x="1501452" y="207169"/>
                </a:lnTo>
                <a:lnTo>
                  <a:pt x="1503835" y="206375"/>
                </a:lnTo>
                <a:lnTo>
                  <a:pt x="1505820" y="205184"/>
                </a:lnTo>
                <a:lnTo>
                  <a:pt x="1518128" y="192088"/>
                </a:lnTo>
                <a:lnTo>
                  <a:pt x="1530834" y="179784"/>
                </a:lnTo>
                <a:lnTo>
                  <a:pt x="1544731" y="167878"/>
                </a:lnTo>
                <a:lnTo>
                  <a:pt x="1558231" y="155972"/>
                </a:lnTo>
                <a:lnTo>
                  <a:pt x="1572922" y="145653"/>
                </a:lnTo>
                <a:lnTo>
                  <a:pt x="1587613" y="136128"/>
                </a:lnTo>
                <a:lnTo>
                  <a:pt x="1603495" y="127000"/>
                </a:lnTo>
                <a:lnTo>
                  <a:pt x="1619377" y="118269"/>
                </a:lnTo>
                <a:lnTo>
                  <a:pt x="1620965" y="116284"/>
                </a:lnTo>
                <a:lnTo>
                  <a:pt x="1622553" y="114300"/>
                </a:lnTo>
                <a:lnTo>
                  <a:pt x="1623745" y="112316"/>
                </a:lnTo>
                <a:lnTo>
                  <a:pt x="1624936" y="109934"/>
                </a:lnTo>
                <a:lnTo>
                  <a:pt x="1625333" y="107553"/>
                </a:lnTo>
                <a:lnTo>
                  <a:pt x="1625333" y="105172"/>
                </a:lnTo>
                <a:lnTo>
                  <a:pt x="1624936" y="102791"/>
                </a:lnTo>
                <a:lnTo>
                  <a:pt x="1624142" y="100409"/>
                </a:lnTo>
                <a:lnTo>
                  <a:pt x="1615803" y="71834"/>
                </a:lnTo>
                <a:lnTo>
                  <a:pt x="1608260" y="44053"/>
                </a:lnTo>
                <a:lnTo>
                  <a:pt x="1607465" y="41275"/>
                </a:lnTo>
                <a:lnTo>
                  <a:pt x="1607465" y="38894"/>
                </a:lnTo>
                <a:lnTo>
                  <a:pt x="1607862" y="36116"/>
                </a:lnTo>
                <a:lnTo>
                  <a:pt x="1609054" y="33734"/>
                </a:lnTo>
                <a:lnTo>
                  <a:pt x="1610245" y="31353"/>
                </a:lnTo>
                <a:lnTo>
                  <a:pt x="1612627" y="28972"/>
                </a:lnTo>
                <a:lnTo>
                  <a:pt x="1615009" y="26987"/>
                </a:lnTo>
                <a:lnTo>
                  <a:pt x="1617789" y="25400"/>
                </a:lnTo>
                <a:lnTo>
                  <a:pt x="1629303" y="21034"/>
                </a:lnTo>
                <a:lnTo>
                  <a:pt x="1641215" y="17066"/>
                </a:lnTo>
                <a:lnTo>
                  <a:pt x="1652729" y="13494"/>
                </a:lnTo>
                <a:lnTo>
                  <a:pt x="1664641" y="10319"/>
                </a:lnTo>
                <a:lnTo>
                  <a:pt x="1676155" y="7541"/>
                </a:lnTo>
                <a:lnTo>
                  <a:pt x="1688464" y="4762"/>
                </a:lnTo>
                <a:lnTo>
                  <a:pt x="1700375" y="2381"/>
                </a:lnTo>
                <a:lnTo>
                  <a:pt x="1712287" y="0"/>
                </a:lnTo>
                <a:close/>
              </a:path>
            </a:pathLst>
          </a:custGeom>
          <a:solidFill>
            <a:srgbClr val="807872">
              <a:alpha val="8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KSO_Shape"/>
          <p:cNvSpPr>
            <a:spLocks/>
          </p:cNvSpPr>
          <p:nvPr userDrawn="1"/>
        </p:nvSpPr>
        <p:spPr bwMode="auto">
          <a:xfrm>
            <a:off x="9408368" y="-76086"/>
            <a:ext cx="3507055" cy="3512910"/>
          </a:xfrm>
          <a:custGeom>
            <a:avLst/>
            <a:gdLst>
              <a:gd name="T0" fmla="*/ 2147483646 w 4408"/>
              <a:gd name="T1" fmla="*/ 2147483646 h 4408"/>
              <a:gd name="T2" fmla="*/ 2147483646 w 4408"/>
              <a:gd name="T3" fmla="*/ 2147483646 h 4408"/>
              <a:gd name="T4" fmla="*/ 2147483646 w 4408"/>
              <a:gd name="T5" fmla="*/ 2147483646 h 4408"/>
              <a:gd name="T6" fmla="*/ 2147483646 w 4408"/>
              <a:gd name="T7" fmla="*/ 2147483646 h 4408"/>
              <a:gd name="T8" fmla="*/ 2147483646 w 4408"/>
              <a:gd name="T9" fmla="*/ 2147483646 h 4408"/>
              <a:gd name="T10" fmla="*/ 2147483646 w 4408"/>
              <a:gd name="T11" fmla="*/ 2147483646 h 4408"/>
              <a:gd name="T12" fmla="*/ 2147483646 w 4408"/>
              <a:gd name="T13" fmla="*/ 2147483646 h 4408"/>
              <a:gd name="T14" fmla="*/ 2147483646 w 4408"/>
              <a:gd name="T15" fmla="*/ 2147483646 h 4408"/>
              <a:gd name="T16" fmla="*/ 2147483646 w 4408"/>
              <a:gd name="T17" fmla="*/ 2147483646 h 4408"/>
              <a:gd name="T18" fmla="*/ 2147483646 w 4408"/>
              <a:gd name="T19" fmla="*/ 2147483646 h 4408"/>
              <a:gd name="T20" fmla="*/ 2147483646 w 4408"/>
              <a:gd name="T21" fmla="*/ 564979005 h 4408"/>
              <a:gd name="T22" fmla="*/ 2147483646 w 4408"/>
              <a:gd name="T23" fmla="*/ 2147483646 h 4408"/>
              <a:gd name="T24" fmla="*/ 2147483646 w 4408"/>
              <a:gd name="T25" fmla="*/ 2147483646 h 4408"/>
              <a:gd name="T26" fmla="*/ 2147483646 w 4408"/>
              <a:gd name="T27" fmla="*/ 2147483646 h 4408"/>
              <a:gd name="T28" fmla="*/ 2147483646 w 4408"/>
              <a:gd name="T29" fmla="*/ 2147483646 h 4408"/>
              <a:gd name="T30" fmla="*/ 2147483646 w 4408"/>
              <a:gd name="T31" fmla="*/ 2147483646 h 4408"/>
              <a:gd name="T32" fmla="*/ 2147483646 w 4408"/>
              <a:gd name="T33" fmla="*/ 2147483646 h 4408"/>
              <a:gd name="T34" fmla="*/ 2147483646 w 4408"/>
              <a:gd name="T35" fmla="*/ 2147483646 h 4408"/>
              <a:gd name="T36" fmla="*/ 2147483646 w 4408"/>
              <a:gd name="T37" fmla="*/ 2147483646 h 4408"/>
              <a:gd name="T38" fmla="*/ 2147483646 w 4408"/>
              <a:gd name="T39" fmla="*/ 2147483646 h 4408"/>
              <a:gd name="T40" fmla="*/ 2147483646 w 4408"/>
              <a:gd name="T41" fmla="*/ 2147483646 h 4408"/>
              <a:gd name="T42" fmla="*/ 2147483646 w 4408"/>
              <a:gd name="T43" fmla="*/ 2147483646 h 4408"/>
              <a:gd name="T44" fmla="*/ 642768528 w 4408"/>
              <a:gd name="T45" fmla="*/ 2147483646 h 4408"/>
              <a:gd name="T46" fmla="*/ 2147483646 w 4408"/>
              <a:gd name="T47" fmla="*/ 2147483646 h 4408"/>
              <a:gd name="T48" fmla="*/ 2147483646 w 4408"/>
              <a:gd name="T49" fmla="*/ 2147483646 h 4408"/>
              <a:gd name="T50" fmla="*/ 2147483646 w 4408"/>
              <a:gd name="T51" fmla="*/ 2147483646 h 4408"/>
              <a:gd name="T52" fmla="*/ 2147483646 w 4408"/>
              <a:gd name="T53" fmla="*/ 2147483646 h 4408"/>
              <a:gd name="T54" fmla="*/ 2147483646 w 4408"/>
              <a:gd name="T55" fmla="*/ 2147483646 h 4408"/>
              <a:gd name="T56" fmla="*/ 2147483646 w 4408"/>
              <a:gd name="T57" fmla="*/ 2147483646 h 4408"/>
              <a:gd name="T58" fmla="*/ 2147483646 w 4408"/>
              <a:gd name="T59" fmla="*/ 2147483646 h 4408"/>
              <a:gd name="T60" fmla="*/ 2147483646 w 4408"/>
              <a:gd name="T61" fmla="*/ 2147483646 h 4408"/>
              <a:gd name="T62" fmla="*/ 2147483646 w 4408"/>
              <a:gd name="T63" fmla="*/ 2147483646 h 4408"/>
              <a:gd name="T64" fmla="*/ 2147483646 w 4408"/>
              <a:gd name="T65" fmla="*/ 2147483646 h 4408"/>
              <a:gd name="T66" fmla="*/ 2147483646 w 4408"/>
              <a:gd name="T67" fmla="*/ 2147483646 h 4408"/>
              <a:gd name="T68" fmla="*/ 2147483646 w 4408"/>
              <a:gd name="T69" fmla="*/ 2147483646 h 4408"/>
              <a:gd name="T70" fmla="*/ 2147483646 w 4408"/>
              <a:gd name="T71" fmla="*/ 2147483646 h 4408"/>
              <a:gd name="T72" fmla="*/ 2147483646 w 4408"/>
              <a:gd name="T73" fmla="*/ 2147483646 h 4408"/>
              <a:gd name="T74" fmla="*/ 2147483646 w 4408"/>
              <a:gd name="T75" fmla="*/ 2147483646 h 4408"/>
              <a:gd name="T76" fmla="*/ 2147483646 w 4408"/>
              <a:gd name="T77" fmla="*/ 2147483646 h 4408"/>
              <a:gd name="T78" fmla="*/ 2147483646 w 4408"/>
              <a:gd name="T79" fmla="*/ 2147483646 h 4408"/>
              <a:gd name="T80" fmla="*/ 2147483646 w 4408"/>
              <a:gd name="T81" fmla="*/ 2147483646 h 4408"/>
              <a:gd name="T82" fmla="*/ 2147483646 w 4408"/>
              <a:gd name="T83" fmla="*/ 2147483646 h 4408"/>
              <a:gd name="T84" fmla="*/ 2147483646 w 4408"/>
              <a:gd name="T85" fmla="*/ 2147483646 h 4408"/>
              <a:gd name="T86" fmla="*/ 2147483646 w 4408"/>
              <a:gd name="T87" fmla="*/ 2147483646 h 4408"/>
              <a:gd name="T88" fmla="*/ 2147483646 w 4408"/>
              <a:gd name="T89" fmla="*/ 2147483646 h 4408"/>
              <a:gd name="T90" fmla="*/ 2147483646 w 4408"/>
              <a:gd name="T91" fmla="*/ 2147483646 h 4408"/>
              <a:gd name="T92" fmla="*/ 2147483646 w 4408"/>
              <a:gd name="T93" fmla="*/ 2147483646 h 4408"/>
              <a:gd name="T94" fmla="*/ 2147483646 w 4408"/>
              <a:gd name="T95" fmla="*/ 2147483646 h 4408"/>
              <a:gd name="T96" fmla="*/ 2147483646 w 4408"/>
              <a:gd name="T97" fmla="*/ 2147483646 h 4408"/>
              <a:gd name="T98" fmla="*/ 2147483646 w 4408"/>
              <a:gd name="T99" fmla="*/ 2147483646 h 4408"/>
              <a:gd name="T100" fmla="*/ 2147483646 w 4408"/>
              <a:gd name="T101" fmla="*/ 2147483646 h 4408"/>
              <a:gd name="T102" fmla="*/ 2147483646 w 4408"/>
              <a:gd name="T103" fmla="*/ 2147483646 h 4408"/>
              <a:gd name="T104" fmla="*/ 2147483646 w 4408"/>
              <a:gd name="T105" fmla="*/ 2147483646 h 4408"/>
              <a:gd name="T106" fmla="*/ 2147483646 w 4408"/>
              <a:gd name="T107" fmla="*/ 2147483646 h 4408"/>
              <a:gd name="T108" fmla="*/ 2147483646 w 4408"/>
              <a:gd name="T109" fmla="*/ 2147483646 h 4408"/>
              <a:gd name="T110" fmla="*/ 2147483646 w 4408"/>
              <a:gd name="T111" fmla="*/ 2147483646 h 4408"/>
              <a:gd name="T112" fmla="*/ 2147483646 w 4408"/>
              <a:gd name="T113" fmla="*/ 2147483646 h 4408"/>
              <a:gd name="T114" fmla="*/ 2147483646 w 4408"/>
              <a:gd name="T115" fmla="*/ 2147483646 h 4408"/>
              <a:gd name="T116" fmla="*/ 2147483646 w 4408"/>
              <a:gd name="T117" fmla="*/ 2147483646 h 44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408" h="4408">
                <a:moveTo>
                  <a:pt x="4239" y="1864"/>
                </a:moveTo>
                <a:lnTo>
                  <a:pt x="4036" y="1864"/>
                </a:lnTo>
                <a:lnTo>
                  <a:pt x="4018" y="1864"/>
                </a:lnTo>
                <a:lnTo>
                  <a:pt x="4001" y="1861"/>
                </a:lnTo>
                <a:lnTo>
                  <a:pt x="3983" y="1857"/>
                </a:lnTo>
                <a:lnTo>
                  <a:pt x="3966" y="1852"/>
                </a:lnTo>
                <a:lnTo>
                  <a:pt x="3949" y="1845"/>
                </a:lnTo>
                <a:lnTo>
                  <a:pt x="3933" y="1837"/>
                </a:lnTo>
                <a:lnTo>
                  <a:pt x="3916" y="1828"/>
                </a:lnTo>
                <a:lnTo>
                  <a:pt x="3901" y="1818"/>
                </a:lnTo>
                <a:lnTo>
                  <a:pt x="3887" y="1806"/>
                </a:lnTo>
                <a:lnTo>
                  <a:pt x="3873" y="1793"/>
                </a:lnTo>
                <a:lnTo>
                  <a:pt x="3861" y="1780"/>
                </a:lnTo>
                <a:lnTo>
                  <a:pt x="3848" y="1766"/>
                </a:lnTo>
                <a:lnTo>
                  <a:pt x="3838" y="1751"/>
                </a:lnTo>
                <a:lnTo>
                  <a:pt x="3829" y="1736"/>
                </a:lnTo>
                <a:lnTo>
                  <a:pt x="3822" y="1719"/>
                </a:lnTo>
                <a:lnTo>
                  <a:pt x="3816" y="1703"/>
                </a:lnTo>
                <a:lnTo>
                  <a:pt x="3699" y="1419"/>
                </a:lnTo>
                <a:lnTo>
                  <a:pt x="3691" y="1403"/>
                </a:lnTo>
                <a:lnTo>
                  <a:pt x="3685" y="1387"/>
                </a:lnTo>
                <a:lnTo>
                  <a:pt x="3680" y="1369"/>
                </a:lnTo>
                <a:lnTo>
                  <a:pt x="3677" y="1351"/>
                </a:lnTo>
                <a:lnTo>
                  <a:pt x="3675" y="1333"/>
                </a:lnTo>
                <a:lnTo>
                  <a:pt x="3675" y="1315"/>
                </a:lnTo>
                <a:lnTo>
                  <a:pt x="3675" y="1296"/>
                </a:lnTo>
                <a:lnTo>
                  <a:pt x="3678" y="1278"/>
                </a:lnTo>
                <a:lnTo>
                  <a:pt x="3681" y="1260"/>
                </a:lnTo>
                <a:lnTo>
                  <a:pt x="3685" y="1242"/>
                </a:lnTo>
                <a:lnTo>
                  <a:pt x="3691" y="1224"/>
                </a:lnTo>
                <a:lnTo>
                  <a:pt x="3698" y="1208"/>
                </a:lnTo>
                <a:lnTo>
                  <a:pt x="3706" y="1192"/>
                </a:lnTo>
                <a:lnTo>
                  <a:pt x="3717" y="1177"/>
                </a:lnTo>
                <a:lnTo>
                  <a:pt x="3727" y="1162"/>
                </a:lnTo>
                <a:lnTo>
                  <a:pt x="3739" y="1149"/>
                </a:lnTo>
                <a:lnTo>
                  <a:pt x="3883" y="1005"/>
                </a:lnTo>
                <a:lnTo>
                  <a:pt x="3895" y="992"/>
                </a:lnTo>
                <a:lnTo>
                  <a:pt x="3904" y="979"/>
                </a:lnTo>
                <a:lnTo>
                  <a:pt x="3913" y="965"/>
                </a:lnTo>
                <a:lnTo>
                  <a:pt x="3920" y="949"/>
                </a:lnTo>
                <a:lnTo>
                  <a:pt x="3926" y="933"/>
                </a:lnTo>
                <a:lnTo>
                  <a:pt x="3930" y="918"/>
                </a:lnTo>
                <a:lnTo>
                  <a:pt x="3932" y="902"/>
                </a:lnTo>
                <a:lnTo>
                  <a:pt x="3933" y="886"/>
                </a:lnTo>
                <a:lnTo>
                  <a:pt x="3932" y="869"/>
                </a:lnTo>
                <a:lnTo>
                  <a:pt x="3930" y="853"/>
                </a:lnTo>
                <a:lnTo>
                  <a:pt x="3926" y="837"/>
                </a:lnTo>
                <a:lnTo>
                  <a:pt x="3920" y="822"/>
                </a:lnTo>
                <a:lnTo>
                  <a:pt x="3913" y="806"/>
                </a:lnTo>
                <a:lnTo>
                  <a:pt x="3904" y="792"/>
                </a:lnTo>
                <a:lnTo>
                  <a:pt x="3895" y="778"/>
                </a:lnTo>
                <a:lnTo>
                  <a:pt x="3883" y="765"/>
                </a:lnTo>
                <a:lnTo>
                  <a:pt x="3643" y="525"/>
                </a:lnTo>
                <a:lnTo>
                  <a:pt x="3630" y="514"/>
                </a:lnTo>
                <a:lnTo>
                  <a:pt x="3616" y="504"/>
                </a:lnTo>
                <a:lnTo>
                  <a:pt x="3602" y="495"/>
                </a:lnTo>
                <a:lnTo>
                  <a:pt x="3587" y="489"/>
                </a:lnTo>
                <a:lnTo>
                  <a:pt x="3572" y="483"/>
                </a:lnTo>
                <a:lnTo>
                  <a:pt x="3555" y="479"/>
                </a:lnTo>
                <a:lnTo>
                  <a:pt x="3539" y="477"/>
                </a:lnTo>
                <a:lnTo>
                  <a:pt x="3523" y="476"/>
                </a:lnTo>
                <a:lnTo>
                  <a:pt x="3507" y="477"/>
                </a:lnTo>
                <a:lnTo>
                  <a:pt x="3490" y="479"/>
                </a:lnTo>
                <a:lnTo>
                  <a:pt x="3474" y="483"/>
                </a:lnTo>
                <a:lnTo>
                  <a:pt x="3459" y="489"/>
                </a:lnTo>
                <a:lnTo>
                  <a:pt x="3444" y="495"/>
                </a:lnTo>
                <a:lnTo>
                  <a:pt x="3430" y="504"/>
                </a:lnTo>
                <a:lnTo>
                  <a:pt x="3415" y="514"/>
                </a:lnTo>
                <a:lnTo>
                  <a:pt x="3403" y="525"/>
                </a:lnTo>
                <a:lnTo>
                  <a:pt x="3259" y="669"/>
                </a:lnTo>
                <a:lnTo>
                  <a:pt x="3246" y="682"/>
                </a:lnTo>
                <a:lnTo>
                  <a:pt x="3232" y="692"/>
                </a:lnTo>
                <a:lnTo>
                  <a:pt x="3217" y="702"/>
                </a:lnTo>
                <a:lnTo>
                  <a:pt x="3200" y="710"/>
                </a:lnTo>
                <a:lnTo>
                  <a:pt x="3183" y="717"/>
                </a:lnTo>
                <a:lnTo>
                  <a:pt x="3166" y="723"/>
                </a:lnTo>
                <a:lnTo>
                  <a:pt x="3149" y="727"/>
                </a:lnTo>
                <a:lnTo>
                  <a:pt x="3130" y="731"/>
                </a:lnTo>
                <a:lnTo>
                  <a:pt x="3112" y="733"/>
                </a:lnTo>
                <a:lnTo>
                  <a:pt x="3093" y="733"/>
                </a:lnTo>
                <a:lnTo>
                  <a:pt x="3075" y="733"/>
                </a:lnTo>
                <a:lnTo>
                  <a:pt x="3056" y="731"/>
                </a:lnTo>
                <a:lnTo>
                  <a:pt x="3039" y="728"/>
                </a:lnTo>
                <a:lnTo>
                  <a:pt x="3022" y="723"/>
                </a:lnTo>
                <a:lnTo>
                  <a:pt x="3005" y="717"/>
                </a:lnTo>
                <a:lnTo>
                  <a:pt x="2989" y="710"/>
                </a:lnTo>
                <a:lnTo>
                  <a:pt x="2705" y="592"/>
                </a:lnTo>
                <a:lnTo>
                  <a:pt x="2689" y="587"/>
                </a:lnTo>
                <a:lnTo>
                  <a:pt x="2673" y="579"/>
                </a:lnTo>
                <a:lnTo>
                  <a:pt x="2658" y="570"/>
                </a:lnTo>
                <a:lnTo>
                  <a:pt x="2642" y="560"/>
                </a:lnTo>
                <a:lnTo>
                  <a:pt x="2628" y="549"/>
                </a:lnTo>
                <a:lnTo>
                  <a:pt x="2615" y="536"/>
                </a:lnTo>
                <a:lnTo>
                  <a:pt x="2603" y="522"/>
                </a:lnTo>
                <a:lnTo>
                  <a:pt x="2591" y="507"/>
                </a:lnTo>
                <a:lnTo>
                  <a:pt x="2581" y="492"/>
                </a:lnTo>
                <a:lnTo>
                  <a:pt x="2571" y="476"/>
                </a:lnTo>
                <a:lnTo>
                  <a:pt x="2563" y="460"/>
                </a:lnTo>
                <a:lnTo>
                  <a:pt x="2556" y="442"/>
                </a:lnTo>
                <a:lnTo>
                  <a:pt x="2551" y="425"/>
                </a:lnTo>
                <a:lnTo>
                  <a:pt x="2547" y="408"/>
                </a:lnTo>
                <a:lnTo>
                  <a:pt x="2544" y="391"/>
                </a:lnTo>
                <a:lnTo>
                  <a:pt x="2543" y="373"/>
                </a:lnTo>
                <a:lnTo>
                  <a:pt x="2543" y="169"/>
                </a:lnTo>
                <a:lnTo>
                  <a:pt x="2543" y="152"/>
                </a:lnTo>
                <a:lnTo>
                  <a:pt x="2540" y="135"/>
                </a:lnTo>
                <a:lnTo>
                  <a:pt x="2536" y="119"/>
                </a:lnTo>
                <a:lnTo>
                  <a:pt x="2530" y="103"/>
                </a:lnTo>
                <a:lnTo>
                  <a:pt x="2523" y="88"/>
                </a:lnTo>
                <a:lnTo>
                  <a:pt x="2515" y="75"/>
                </a:lnTo>
                <a:lnTo>
                  <a:pt x="2505" y="62"/>
                </a:lnTo>
                <a:lnTo>
                  <a:pt x="2493" y="50"/>
                </a:lnTo>
                <a:lnTo>
                  <a:pt x="2481" y="39"/>
                </a:lnTo>
                <a:lnTo>
                  <a:pt x="2469" y="28"/>
                </a:lnTo>
                <a:lnTo>
                  <a:pt x="2455" y="20"/>
                </a:lnTo>
                <a:lnTo>
                  <a:pt x="2440" y="13"/>
                </a:lnTo>
                <a:lnTo>
                  <a:pt x="2424" y="7"/>
                </a:lnTo>
                <a:lnTo>
                  <a:pt x="2408" y="3"/>
                </a:lnTo>
                <a:lnTo>
                  <a:pt x="2391" y="1"/>
                </a:lnTo>
                <a:lnTo>
                  <a:pt x="2374" y="0"/>
                </a:lnTo>
                <a:lnTo>
                  <a:pt x="2035" y="0"/>
                </a:lnTo>
                <a:lnTo>
                  <a:pt x="2018" y="1"/>
                </a:lnTo>
                <a:lnTo>
                  <a:pt x="2001" y="3"/>
                </a:lnTo>
                <a:lnTo>
                  <a:pt x="1985" y="7"/>
                </a:lnTo>
                <a:lnTo>
                  <a:pt x="1969" y="13"/>
                </a:lnTo>
                <a:lnTo>
                  <a:pt x="1955" y="20"/>
                </a:lnTo>
                <a:lnTo>
                  <a:pt x="1941" y="28"/>
                </a:lnTo>
                <a:lnTo>
                  <a:pt x="1927" y="39"/>
                </a:lnTo>
                <a:lnTo>
                  <a:pt x="1915" y="50"/>
                </a:lnTo>
                <a:lnTo>
                  <a:pt x="1904" y="62"/>
                </a:lnTo>
                <a:lnTo>
                  <a:pt x="1894" y="75"/>
                </a:lnTo>
                <a:lnTo>
                  <a:pt x="1886" y="88"/>
                </a:lnTo>
                <a:lnTo>
                  <a:pt x="1879" y="103"/>
                </a:lnTo>
                <a:lnTo>
                  <a:pt x="1873" y="119"/>
                </a:lnTo>
                <a:lnTo>
                  <a:pt x="1869" y="135"/>
                </a:lnTo>
                <a:lnTo>
                  <a:pt x="1867" y="152"/>
                </a:lnTo>
                <a:lnTo>
                  <a:pt x="1866" y="169"/>
                </a:lnTo>
                <a:lnTo>
                  <a:pt x="1866" y="373"/>
                </a:lnTo>
                <a:lnTo>
                  <a:pt x="1864" y="391"/>
                </a:lnTo>
                <a:lnTo>
                  <a:pt x="1861" y="408"/>
                </a:lnTo>
                <a:lnTo>
                  <a:pt x="1858" y="425"/>
                </a:lnTo>
                <a:lnTo>
                  <a:pt x="1852" y="442"/>
                </a:lnTo>
                <a:lnTo>
                  <a:pt x="1845" y="460"/>
                </a:lnTo>
                <a:lnTo>
                  <a:pt x="1837" y="476"/>
                </a:lnTo>
                <a:lnTo>
                  <a:pt x="1828" y="492"/>
                </a:lnTo>
                <a:lnTo>
                  <a:pt x="1818" y="507"/>
                </a:lnTo>
                <a:lnTo>
                  <a:pt x="1807" y="522"/>
                </a:lnTo>
                <a:lnTo>
                  <a:pt x="1793" y="536"/>
                </a:lnTo>
                <a:lnTo>
                  <a:pt x="1780" y="549"/>
                </a:lnTo>
                <a:lnTo>
                  <a:pt x="1766" y="560"/>
                </a:lnTo>
                <a:lnTo>
                  <a:pt x="1751" y="570"/>
                </a:lnTo>
                <a:lnTo>
                  <a:pt x="1736" y="579"/>
                </a:lnTo>
                <a:lnTo>
                  <a:pt x="1719" y="587"/>
                </a:lnTo>
                <a:lnTo>
                  <a:pt x="1703" y="592"/>
                </a:lnTo>
                <a:lnTo>
                  <a:pt x="1419" y="710"/>
                </a:lnTo>
                <a:lnTo>
                  <a:pt x="1404" y="717"/>
                </a:lnTo>
                <a:lnTo>
                  <a:pt x="1387" y="723"/>
                </a:lnTo>
                <a:lnTo>
                  <a:pt x="1370" y="728"/>
                </a:lnTo>
                <a:lnTo>
                  <a:pt x="1352" y="731"/>
                </a:lnTo>
                <a:lnTo>
                  <a:pt x="1334" y="733"/>
                </a:lnTo>
                <a:lnTo>
                  <a:pt x="1316" y="733"/>
                </a:lnTo>
                <a:lnTo>
                  <a:pt x="1297" y="733"/>
                </a:lnTo>
                <a:lnTo>
                  <a:pt x="1278" y="731"/>
                </a:lnTo>
                <a:lnTo>
                  <a:pt x="1261" y="727"/>
                </a:lnTo>
                <a:lnTo>
                  <a:pt x="1243" y="723"/>
                </a:lnTo>
                <a:lnTo>
                  <a:pt x="1225" y="717"/>
                </a:lnTo>
                <a:lnTo>
                  <a:pt x="1208" y="710"/>
                </a:lnTo>
                <a:lnTo>
                  <a:pt x="1193" y="702"/>
                </a:lnTo>
                <a:lnTo>
                  <a:pt x="1178" y="692"/>
                </a:lnTo>
                <a:lnTo>
                  <a:pt x="1164" y="682"/>
                </a:lnTo>
                <a:lnTo>
                  <a:pt x="1150" y="669"/>
                </a:lnTo>
                <a:lnTo>
                  <a:pt x="1005" y="525"/>
                </a:lnTo>
                <a:lnTo>
                  <a:pt x="993" y="514"/>
                </a:lnTo>
                <a:lnTo>
                  <a:pt x="979" y="504"/>
                </a:lnTo>
                <a:lnTo>
                  <a:pt x="965" y="495"/>
                </a:lnTo>
                <a:lnTo>
                  <a:pt x="950" y="489"/>
                </a:lnTo>
                <a:lnTo>
                  <a:pt x="934" y="483"/>
                </a:lnTo>
                <a:lnTo>
                  <a:pt x="918" y="479"/>
                </a:lnTo>
                <a:lnTo>
                  <a:pt x="902" y="477"/>
                </a:lnTo>
                <a:lnTo>
                  <a:pt x="886" y="476"/>
                </a:lnTo>
                <a:lnTo>
                  <a:pt x="869" y="477"/>
                </a:lnTo>
                <a:lnTo>
                  <a:pt x="853" y="479"/>
                </a:lnTo>
                <a:lnTo>
                  <a:pt x="837" y="483"/>
                </a:lnTo>
                <a:lnTo>
                  <a:pt x="822" y="489"/>
                </a:lnTo>
                <a:lnTo>
                  <a:pt x="807" y="495"/>
                </a:lnTo>
                <a:lnTo>
                  <a:pt x="792" y="504"/>
                </a:lnTo>
                <a:lnTo>
                  <a:pt x="779" y="514"/>
                </a:lnTo>
                <a:lnTo>
                  <a:pt x="766" y="525"/>
                </a:lnTo>
                <a:lnTo>
                  <a:pt x="527" y="765"/>
                </a:lnTo>
                <a:lnTo>
                  <a:pt x="514" y="778"/>
                </a:lnTo>
                <a:lnTo>
                  <a:pt x="504" y="792"/>
                </a:lnTo>
                <a:lnTo>
                  <a:pt x="496" y="806"/>
                </a:lnTo>
                <a:lnTo>
                  <a:pt x="489" y="822"/>
                </a:lnTo>
                <a:lnTo>
                  <a:pt x="484" y="837"/>
                </a:lnTo>
                <a:lnTo>
                  <a:pt x="480" y="853"/>
                </a:lnTo>
                <a:lnTo>
                  <a:pt x="477" y="869"/>
                </a:lnTo>
                <a:lnTo>
                  <a:pt x="477" y="886"/>
                </a:lnTo>
                <a:lnTo>
                  <a:pt x="477" y="902"/>
                </a:lnTo>
                <a:lnTo>
                  <a:pt x="480" y="918"/>
                </a:lnTo>
                <a:lnTo>
                  <a:pt x="484" y="933"/>
                </a:lnTo>
                <a:lnTo>
                  <a:pt x="489" y="949"/>
                </a:lnTo>
                <a:lnTo>
                  <a:pt x="496" y="965"/>
                </a:lnTo>
                <a:lnTo>
                  <a:pt x="504" y="979"/>
                </a:lnTo>
                <a:lnTo>
                  <a:pt x="514" y="992"/>
                </a:lnTo>
                <a:lnTo>
                  <a:pt x="527" y="1005"/>
                </a:lnTo>
                <a:lnTo>
                  <a:pt x="670" y="1149"/>
                </a:lnTo>
                <a:lnTo>
                  <a:pt x="682" y="1162"/>
                </a:lnTo>
                <a:lnTo>
                  <a:pt x="693" y="1177"/>
                </a:lnTo>
                <a:lnTo>
                  <a:pt x="702" y="1192"/>
                </a:lnTo>
                <a:lnTo>
                  <a:pt x="710" y="1208"/>
                </a:lnTo>
                <a:lnTo>
                  <a:pt x="717" y="1224"/>
                </a:lnTo>
                <a:lnTo>
                  <a:pt x="723" y="1242"/>
                </a:lnTo>
                <a:lnTo>
                  <a:pt x="728" y="1260"/>
                </a:lnTo>
                <a:lnTo>
                  <a:pt x="732" y="1278"/>
                </a:lnTo>
                <a:lnTo>
                  <a:pt x="734" y="1296"/>
                </a:lnTo>
                <a:lnTo>
                  <a:pt x="735" y="1315"/>
                </a:lnTo>
                <a:lnTo>
                  <a:pt x="734" y="1333"/>
                </a:lnTo>
                <a:lnTo>
                  <a:pt x="732" y="1351"/>
                </a:lnTo>
                <a:lnTo>
                  <a:pt x="728" y="1369"/>
                </a:lnTo>
                <a:lnTo>
                  <a:pt x="723" y="1387"/>
                </a:lnTo>
                <a:lnTo>
                  <a:pt x="717" y="1403"/>
                </a:lnTo>
                <a:lnTo>
                  <a:pt x="710" y="1419"/>
                </a:lnTo>
                <a:lnTo>
                  <a:pt x="594" y="1703"/>
                </a:lnTo>
                <a:lnTo>
                  <a:pt x="587" y="1719"/>
                </a:lnTo>
                <a:lnTo>
                  <a:pt x="579" y="1736"/>
                </a:lnTo>
                <a:lnTo>
                  <a:pt x="570" y="1751"/>
                </a:lnTo>
                <a:lnTo>
                  <a:pt x="560" y="1766"/>
                </a:lnTo>
                <a:lnTo>
                  <a:pt x="549" y="1780"/>
                </a:lnTo>
                <a:lnTo>
                  <a:pt x="536" y="1793"/>
                </a:lnTo>
                <a:lnTo>
                  <a:pt x="523" y="1806"/>
                </a:lnTo>
                <a:lnTo>
                  <a:pt x="508" y="1818"/>
                </a:lnTo>
                <a:lnTo>
                  <a:pt x="493" y="1828"/>
                </a:lnTo>
                <a:lnTo>
                  <a:pt x="477" y="1837"/>
                </a:lnTo>
                <a:lnTo>
                  <a:pt x="460" y="1845"/>
                </a:lnTo>
                <a:lnTo>
                  <a:pt x="443" y="1852"/>
                </a:lnTo>
                <a:lnTo>
                  <a:pt x="426" y="1857"/>
                </a:lnTo>
                <a:lnTo>
                  <a:pt x="409" y="1861"/>
                </a:lnTo>
                <a:lnTo>
                  <a:pt x="391" y="1864"/>
                </a:lnTo>
                <a:lnTo>
                  <a:pt x="373" y="1865"/>
                </a:lnTo>
                <a:lnTo>
                  <a:pt x="170" y="1864"/>
                </a:lnTo>
                <a:lnTo>
                  <a:pt x="152" y="1865"/>
                </a:lnTo>
                <a:lnTo>
                  <a:pt x="136" y="1868"/>
                </a:lnTo>
                <a:lnTo>
                  <a:pt x="120" y="1873"/>
                </a:lnTo>
                <a:lnTo>
                  <a:pt x="104" y="1879"/>
                </a:lnTo>
                <a:lnTo>
                  <a:pt x="89" y="1886"/>
                </a:lnTo>
                <a:lnTo>
                  <a:pt x="75" y="1894"/>
                </a:lnTo>
                <a:lnTo>
                  <a:pt x="62" y="1904"/>
                </a:lnTo>
                <a:lnTo>
                  <a:pt x="50" y="1915"/>
                </a:lnTo>
                <a:lnTo>
                  <a:pt x="39" y="1926"/>
                </a:lnTo>
                <a:lnTo>
                  <a:pt x="30" y="1939"/>
                </a:lnTo>
                <a:lnTo>
                  <a:pt x="20" y="1954"/>
                </a:lnTo>
                <a:lnTo>
                  <a:pt x="13" y="1969"/>
                </a:lnTo>
                <a:lnTo>
                  <a:pt x="8" y="1984"/>
                </a:lnTo>
                <a:lnTo>
                  <a:pt x="3" y="2000"/>
                </a:lnTo>
                <a:lnTo>
                  <a:pt x="1" y="2018"/>
                </a:lnTo>
                <a:lnTo>
                  <a:pt x="0" y="2035"/>
                </a:lnTo>
                <a:lnTo>
                  <a:pt x="0" y="2374"/>
                </a:lnTo>
                <a:lnTo>
                  <a:pt x="1" y="2391"/>
                </a:lnTo>
                <a:lnTo>
                  <a:pt x="3" y="2408"/>
                </a:lnTo>
                <a:lnTo>
                  <a:pt x="8" y="2424"/>
                </a:lnTo>
                <a:lnTo>
                  <a:pt x="13" y="2440"/>
                </a:lnTo>
                <a:lnTo>
                  <a:pt x="20" y="2454"/>
                </a:lnTo>
                <a:lnTo>
                  <a:pt x="30" y="2468"/>
                </a:lnTo>
                <a:lnTo>
                  <a:pt x="39" y="2481"/>
                </a:lnTo>
                <a:lnTo>
                  <a:pt x="50" y="2493"/>
                </a:lnTo>
                <a:lnTo>
                  <a:pt x="62" y="2504"/>
                </a:lnTo>
                <a:lnTo>
                  <a:pt x="75" y="2515"/>
                </a:lnTo>
                <a:lnTo>
                  <a:pt x="89" y="2523"/>
                </a:lnTo>
                <a:lnTo>
                  <a:pt x="104" y="2530"/>
                </a:lnTo>
                <a:lnTo>
                  <a:pt x="120" y="2536"/>
                </a:lnTo>
                <a:lnTo>
                  <a:pt x="136" y="2540"/>
                </a:lnTo>
                <a:lnTo>
                  <a:pt x="152" y="2542"/>
                </a:lnTo>
                <a:lnTo>
                  <a:pt x="170" y="2543"/>
                </a:lnTo>
                <a:lnTo>
                  <a:pt x="373" y="2543"/>
                </a:lnTo>
                <a:lnTo>
                  <a:pt x="391" y="2544"/>
                </a:lnTo>
                <a:lnTo>
                  <a:pt x="408" y="2547"/>
                </a:lnTo>
                <a:lnTo>
                  <a:pt x="426" y="2551"/>
                </a:lnTo>
                <a:lnTo>
                  <a:pt x="443" y="2556"/>
                </a:lnTo>
                <a:lnTo>
                  <a:pt x="460" y="2563"/>
                </a:lnTo>
                <a:lnTo>
                  <a:pt x="477" y="2571"/>
                </a:lnTo>
                <a:lnTo>
                  <a:pt x="492" y="2581"/>
                </a:lnTo>
                <a:lnTo>
                  <a:pt x="507" y="2591"/>
                </a:lnTo>
                <a:lnTo>
                  <a:pt x="523" y="2603"/>
                </a:lnTo>
                <a:lnTo>
                  <a:pt x="536" y="2615"/>
                </a:lnTo>
                <a:lnTo>
                  <a:pt x="549" y="2628"/>
                </a:lnTo>
                <a:lnTo>
                  <a:pt x="560" y="2642"/>
                </a:lnTo>
                <a:lnTo>
                  <a:pt x="570" y="2658"/>
                </a:lnTo>
                <a:lnTo>
                  <a:pt x="579" y="2673"/>
                </a:lnTo>
                <a:lnTo>
                  <a:pt x="586" y="2689"/>
                </a:lnTo>
                <a:lnTo>
                  <a:pt x="593" y="2705"/>
                </a:lnTo>
                <a:lnTo>
                  <a:pt x="710" y="2989"/>
                </a:lnTo>
                <a:lnTo>
                  <a:pt x="717" y="3006"/>
                </a:lnTo>
                <a:lnTo>
                  <a:pt x="723" y="3022"/>
                </a:lnTo>
                <a:lnTo>
                  <a:pt x="728" y="3039"/>
                </a:lnTo>
                <a:lnTo>
                  <a:pt x="732" y="3057"/>
                </a:lnTo>
                <a:lnTo>
                  <a:pt x="734" y="3075"/>
                </a:lnTo>
                <a:lnTo>
                  <a:pt x="735" y="3094"/>
                </a:lnTo>
                <a:lnTo>
                  <a:pt x="734" y="3112"/>
                </a:lnTo>
                <a:lnTo>
                  <a:pt x="732" y="3130"/>
                </a:lnTo>
                <a:lnTo>
                  <a:pt x="727" y="3149"/>
                </a:lnTo>
                <a:lnTo>
                  <a:pt x="723" y="3166"/>
                </a:lnTo>
                <a:lnTo>
                  <a:pt x="717" y="3184"/>
                </a:lnTo>
                <a:lnTo>
                  <a:pt x="710" y="3200"/>
                </a:lnTo>
                <a:lnTo>
                  <a:pt x="702" y="3217"/>
                </a:lnTo>
                <a:lnTo>
                  <a:pt x="693" y="3232"/>
                </a:lnTo>
                <a:lnTo>
                  <a:pt x="682" y="3246"/>
                </a:lnTo>
                <a:lnTo>
                  <a:pt x="670" y="3259"/>
                </a:lnTo>
                <a:lnTo>
                  <a:pt x="526" y="3403"/>
                </a:lnTo>
                <a:lnTo>
                  <a:pt x="514" y="3415"/>
                </a:lnTo>
                <a:lnTo>
                  <a:pt x="504" y="3430"/>
                </a:lnTo>
                <a:lnTo>
                  <a:pt x="496" y="3444"/>
                </a:lnTo>
                <a:lnTo>
                  <a:pt x="489" y="3459"/>
                </a:lnTo>
                <a:lnTo>
                  <a:pt x="483" y="3474"/>
                </a:lnTo>
                <a:lnTo>
                  <a:pt x="480" y="3490"/>
                </a:lnTo>
                <a:lnTo>
                  <a:pt x="477" y="3507"/>
                </a:lnTo>
                <a:lnTo>
                  <a:pt x="477" y="3523"/>
                </a:lnTo>
                <a:lnTo>
                  <a:pt x="477" y="3539"/>
                </a:lnTo>
                <a:lnTo>
                  <a:pt x="480" y="3555"/>
                </a:lnTo>
                <a:lnTo>
                  <a:pt x="483" y="3572"/>
                </a:lnTo>
                <a:lnTo>
                  <a:pt x="489" y="3587"/>
                </a:lnTo>
                <a:lnTo>
                  <a:pt x="496" y="3602"/>
                </a:lnTo>
                <a:lnTo>
                  <a:pt x="504" y="3616"/>
                </a:lnTo>
                <a:lnTo>
                  <a:pt x="514" y="3630"/>
                </a:lnTo>
                <a:lnTo>
                  <a:pt x="526" y="3643"/>
                </a:lnTo>
                <a:lnTo>
                  <a:pt x="766" y="3883"/>
                </a:lnTo>
                <a:lnTo>
                  <a:pt x="779" y="3894"/>
                </a:lnTo>
                <a:lnTo>
                  <a:pt x="792" y="3904"/>
                </a:lnTo>
                <a:lnTo>
                  <a:pt x="807" y="3913"/>
                </a:lnTo>
                <a:lnTo>
                  <a:pt x="822" y="3921"/>
                </a:lnTo>
                <a:lnTo>
                  <a:pt x="837" y="3926"/>
                </a:lnTo>
                <a:lnTo>
                  <a:pt x="853" y="3930"/>
                </a:lnTo>
                <a:lnTo>
                  <a:pt x="869" y="3932"/>
                </a:lnTo>
                <a:lnTo>
                  <a:pt x="886" y="3933"/>
                </a:lnTo>
                <a:lnTo>
                  <a:pt x="902" y="3932"/>
                </a:lnTo>
                <a:lnTo>
                  <a:pt x="918" y="3930"/>
                </a:lnTo>
                <a:lnTo>
                  <a:pt x="934" y="3926"/>
                </a:lnTo>
                <a:lnTo>
                  <a:pt x="950" y="3921"/>
                </a:lnTo>
                <a:lnTo>
                  <a:pt x="965" y="3913"/>
                </a:lnTo>
                <a:lnTo>
                  <a:pt x="979" y="3904"/>
                </a:lnTo>
                <a:lnTo>
                  <a:pt x="993" y="3894"/>
                </a:lnTo>
                <a:lnTo>
                  <a:pt x="1005" y="3883"/>
                </a:lnTo>
                <a:lnTo>
                  <a:pt x="1150" y="3739"/>
                </a:lnTo>
                <a:lnTo>
                  <a:pt x="1163" y="3727"/>
                </a:lnTo>
                <a:lnTo>
                  <a:pt x="1177" y="3717"/>
                </a:lnTo>
                <a:lnTo>
                  <a:pt x="1192" y="3706"/>
                </a:lnTo>
                <a:lnTo>
                  <a:pt x="1208" y="3698"/>
                </a:lnTo>
                <a:lnTo>
                  <a:pt x="1225" y="3691"/>
                </a:lnTo>
                <a:lnTo>
                  <a:pt x="1243" y="3685"/>
                </a:lnTo>
                <a:lnTo>
                  <a:pt x="1260" y="3681"/>
                </a:lnTo>
                <a:lnTo>
                  <a:pt x="1278" y="3678"/>
                </a:lnTo>
                <a:lnTo>
                  <a:pt x="1296" y="3675"/>
                </a:lnTo>
                <a:lnTo>
                  <a:pt x="1315" y="3675"/>
                </a:lnTo>
                <a:lnTo>
                  <a:pt x="1333" y="3675"/>
                </a:lnTo>
                <a:lnTo>
                  <a:pt x="1351" y="3677"/>
                </a:lnTo>
                <a:lnTo>
                  <a:pt x="1370" y="3681"/>
                </a:lnTo>
                <a:lnTo>
                  <a:pt x="1387" y="3685"/>
                </a:lnTo>
                <a:lnTo>
                  <a:pt x="1403" y="3691"/>
                </a:lnTo>
                <a:lnTo>
                  <a:pt x="1419" y="3699"/>
                </a:lnTo>
                <a:lnTo>
                  <a:pt x="1703" y="3816"/>
                </a:lnTo>
                <a:lnTo>
                  <a:pt x="1719" y="3822"/>
                </a:lnTo>
                <a:lnTo>
                  <a:pt x="1736" y="3829"/>
                </a:lnTo>
                <a:lnTo>
                  <a:pt x="1751" y="3838"/>
                </a:lnTo>
                <a:lnTo>
                  <a:pt x="1766" y="3848"/>
                </a:lnTo>
                <a:lnTo>
                  <a:pt x="1780" y="3861"/>
                </a:lnTo>
                <a:lnTo>
                  <a:pt x="1793" y="3873"/>
                </a:lnTo>
                <a:lnTo>
                  <a:pt x="1807" y="3887"/>
                </a:lnTo>
                <a:lnTo>
                  <a:pt x="1818" y="3901"/>
                </a:lnTo>
                <a:lnTo>
                  <a:pt x="1828" y="3916"/>
                </a:lnTo>
                <a:lnTo>
                  <a:pt x="1837" y="3933"/>
                </a:lnTo>
                <a:lnTo>
                  <a:pt x="1845" y="3949"/>
                </a:lnTo>
                <a:lnTo>
                  <a:pt x="1852" y="3966"/>
                </a:lnTo>
                <a:lnTo>
                  <a:pt x="1858" y="3983"/>
                </a:lnTo>
                <a:lnTo>
                  <a:pt x="1861" y="4001"/>
                </a:lnTo>
                <a:lnTo>
                  <a:pt x="1864" y="4019"/>
                </a:lnTo>
                <a:lnTo>
                  <a:pt x="1866" y="4036"/>
                </a:lnTo>
                <a:lnTo>
                  <a:pt x="1866" y="4239"/>
                </a:lnTo>
                <a:lnTo>
                  <a:pt x="1867" y="4256"/>
                </a:lnTo>
                <a:lnTo>
                  <a:pt x="1869" y="4272"/>
                </a:lnTo>
                <a:lnTo>
                  <a:pt x="1873" y="4289"/>
                </a:lnTo>
                <a:lnTo>
                  <a:pt x="1879" y="4305"/>
                </a:lnTo>
                <a:lnTo>
                  <a:pt x="1886" y="4319"/>
                </a:lnTo>
                <a:lnTo>
                  <a:pt x="1894" y="4333"/>
                </a:lnTo>
                <a:lnTo>
                  <a:pt x="1904" y="4347"/>
                </a:lnTo>
                <a:lnTo>
                  <a:pt x="1915" y="4359"/>
                </a:lnTo>
                <a:lnTo>
                  <a:pt x="1927" y="4370"/>
                </a:lnTo>
                <a:lnTo>
                  <a:pt x="1941" y="4379"/>
                </a:lnTo>
                <a:lnTo>
                  <a:pt x="1954" y="4388"/>
                </a:lnTo>
                <a:lnTo>
                  <a:pt x="1969" y="4395"/>
                </a:lnTo>
                <a:lnTo>
                  <a:pt x="1984" y="4400"/>
                </a:lnTo>
                <a:lnTo>
                  <a:pt x="2000" y="4405"/>
                </a:lnTo>
                <a:lnTo>
                  <a:pt x="2018" y="4407"/>
                </a:lnTo>
                <a:lnTo>
                  <a:pt x="2035" y="4408"/>
                </a:lnTo>
                <a:lnTo>
                  <a:pt x="2374" y="4408"/>
                </a:lnTo>
                <a:lnTo>
                  <a:pt x="2391" y="4407"/>
                </a:lnTo>
                <a:lnTo>
                  <a:pt x="2408" y="4405"/>
                </a:lnTo>
                <a:lnTo>
                  <a:pt x="2424" y="4400"/>
                </a:lnTo>
                <a:lnTo>
                  <a:pt x="2440" y="4395"/>
                </a:lnTo>
                <a:lnTo>
                  <a:pt x="2455" y="4388"/>
                </a:lnTo>
                <a:lnTo>
                  <a:pt x="2469" y="4379"/>
                </a:lnTo>
                <a:lnTo>
                  <a:pt x="2481" y="4370"/>
                </a:lnTo>
                <a:lnTo>
                  <a:pt x="2493" y="4359"/>
                </a:lnTo>
                <a:lnTo>
                  <a:pt x="2505" y="4347"/>
                </a:lnTo>
                <a:lnTo>
                  <a:pt x="2515" y="4333"/>
                </a:lnTo>
                <a:lnTo>
                  <a:pt x="2523" y="4319"/>
                </a:lnTo>
                <a:lnTo>
                  <a:pt x="2530" y="4305"/>
                </a:lnTo>
                <a:lnTo>
                  <a:pt x="2536" y="4289"/>
                </a:lnTo>
                <a:lnTo>
                  <a:pt x="2540" y="4272"/>
                </a:lnTo>
                <a:lnTo>
                  <a:pt x="2543" y="4256"/>
                </a:lnTo>
                <a:lnTo>
                  <a:pt x="2543" y="4239"/>
                </a:lnTo>
                <a:lnTo>
                  <a:pt x="2543" y="4036"/>
                </a:lnTo>
                <a:lnTo>
                  <a:pt x="2544" y="4019"/>
                </a:lnTo>
                <a:lnTo>
                  <a:pt x="2547" y="4001"/>
                </a:lnTo>
                <a:lnTo>
                  <a:pt x="2551" y="3983"/>
                </a:lnTo>
                <a:lnTo>
                  <a:pt x="2556" y="3966"/>
                </a:lnTo>
                <a:lnTo>
                  <a:pt x="2563" y="3949"/>
                </a:lnTo>
                <a:lnTo>
                  <a:pt x="2571" y="3933"/>
                </a:lnTo>
                <a:lnTo>
                  <a:pt x="2581" y="3916"/>
                </a:lnTo>
                <a:lnTo>
                  <a:pt x="2591" y="3901"/>
                </a:lnTo>
                <a:lnTo>
                  <a:pt x="2603" y="3887"/>
                </a:lnTo>
                <a:lnTo>
                  <a:pt x="2615" y="3873"/>
                </a:lnTo>
                <a:lnTo>
                  <a:pt x="2628" y="3861"/>
                </a:lnTo>
                <a:lnTo>
                  <a:pt x="2642" y="3848"/>
                </a:lnTo>
                <a:lnTo>
                  <a:pt x="2658" y="3838"/>
                </a:lnTo>
                <a:lnTo>
                  <a:pt x="2673" y="3829"/>
                </a:lnTo>
                <a:lnTo>
                  <a:pt x="2689" y="3822"/>
                </a:lnTo>
                <a:lnTo>
                  <a:pt x="2705" y="3816"/>
                </a:lnTo>
                <a:lnTo>
                  <a:pt x="2989" y="3699"/>
                </a:lnTo>
                <a:lnTo>
                  <a:pt x="3006" y="3691"/>
                </a:lnTo>
                <a:lnTo>
                  <a:pt x="3022" y="3685"/>
                </a:lnTo>
                <a:lnTo>
                  <a:pt x="3039" y="3681"/>
                </a:lnTo>
                <a:lnTo>
                  <a:pt x="3057" y="3677"/>
                </a:lnTo>
                <a:lnTo>
                  <a:pt x="3076" y="3675"/>
                </a:lnTo>
                <a:lnTo>
                  <a:pt x="3094" y="3675"/>
                </a:lnTo>
                <a:lnTo>
                  <a:pt x="3112" y="3675"/>
                </a:lnTo>
                <a:lnTo>
                  <a:pt x="3130" y="3678"/>
                </a:lnTo>
                <a:lnTo>
                  <a:pt x="3149" y="3681"/>
                </a:lnTo>
                <a:lnTo>
                  <a:pt x="3167" y="3685"/>
                </a:lnTo>
                <a:lnTo>
                  <a:pt x="3184" y="3691"/>
                </a:lnTo>
                <a:lnTo>
                  <a:pt x="3201" y="3698"/>
                </a:lnTo>
                <a:lnTo>
                  <a:pt x="3217" y="3706"/>
                </a:lnTo>
                <a:lnTo>
                  <a:pt x="3232" y="3717"/>
                </a:lnTo>
                <a:lnTo>
                  <a:pt x="3246" y="3727"/>
                </a:lnTo>
                <a:lnTo>
                  <a:pt x="3259" y="3739"/>
                </a:lnTo>
                <a:lnTo>
                  <a:pt x="3403" y="3883"/>
                </a:lnTo>
                <a:lnTo>
                  <a:pt x="3415" y="3894"/>
                </a:lnTo>
                <a:lnTo>
                  <a:pt x="3430" y="3904"/>
                </a:lnTo>
                <a:lnTo>
                  <a:pt x="3444" y="3913"/>
                </a:lnTo>
                <a:lnTo>
                  <a:pt x="3459" y="3921"/>
                </a:lnTo>
                <a:lnTo>
                  <a:pt x="3474" y="3926"/>
                </a:lnTo>
                <a:lnTo>
                  <a:pt x="3490" y="3930"/>
                </a:lnTo>
                <a:lnTo>
                  <a:pt x="3507" y="3932"/>
                </a:lnTo>
                <a:lnTo>
                  <a:pt x="3523" y="3933"/>
                </a:lnTo>
                <a:lnTo>
                  <a:pt x="3539" y="3932"/>
                </a:lnTo>
                <a:lnTo>
                  <a:pt x="3555" y="3930"/>
                </a:lnTo>
                <a:lnTo>
                  <a:pt x="3572" y="3926"/>
                </a:lnTo>
                <a:lnTo>
                  <a:pt x="3587" y="3921"/>
                </a:lnTo>
                <a:lnTo>
                  <a:pt x="3602" y="3913"/>
                </a:lnTo>
                <a:lnTo>
                  <a:pt x="3616" y="3904"/>
                </a:lnTo>
                <a:lnTo>
                  <a:pt x="3630" y="3894"/>
                </a:lnTo>
                <a:lnTo>
                  <a:pt x="3643" y="3883"/>
                </a:lnTo>
                <a:lnTo>
                  <a:pt x="3883" y="3643"/>
                </a:lnTo>
                <a:lnTo>
                  <a:pt x="3895" y="3630"/>
                </a:lnTo>
                <a:lnTo>
                  <a:pt x="3904" y="3616"/>
                </a:lnTo>
                <a:lnTo>
                  <a:pt x="3913" y="3602"/>
                </a:lnTo>
                <a:lnTo>
                  <a:pt x="3920" y="3587"/>
                </a:lnTo>
                <a:lnTo>
                  <a:pt x="3926" y="3572"/>
                </a:lnTo>
                <a:lnTo>
                  <a:pt x="3930" y="3555"/>
                </a:lnTo>
                <a:lnTo>
                  <a:pt x="3932" y="3539"/>
                </a:lnTo>
                <a:lnTo>
                  <a:pt x="3933" y="3523"/>
                </a:lnTo>
                <a:lnTo>
                  <a:pt x="3932" y="3507"/>
                </a:lnTo>
                <a:lnTo>
                  <a:pt x="3930" y="3490"/>
                </a:lnTo>
                <a:lnTo>
                  <a:pt x="3926" y="3474"/>
                </a:lnTo>
                <a:lnTo>
                  <a:pt x="3920" y="3459"/>
                </a:lnTo>
                <a:lnTo>
                  <a:pt x="3913" y="3444"/>
                </a:lnTo>
                <a:lnTo>
                  <a:pt x="3904" y="3430"/>
                </a:lnTo>
                <a:lnTo>
                  <a:pt x="3895" y="3415"/>
                </a:lnTo>
                <a:lnTo>
                  <a:pt x="3883" y="3403"/>
                </a:lnTo>
                <a:lnTo>
                  <a:pt x="3739" y="3259"/>
                </a:lnTo>
                <a:lnTo>
                  <a:pt x="3727" y="3246"/>
                </a:lnTo>
                <a:lnTo>
                  <a:pt x="3717" y="3232"/>
                </a:lnTo>
                <a:lnTo>
                  <a:pt x="3706" y="3217"/>
                </a:lnTo>
                <a:lnTo>
                  <a:pt x="3698" y="3200"/>
                </a:lnTo>
                <a:lnTo>
                  <a:pt x="3691" y="3184"/>
                </a:lnTo>
                <a:lnTo>
                  <a:pt x="3685" y="3166"/>
                </a:lnTo>
                <a:lnTo>
                  <a:pt x="3681" y="3149"/>
                </a:lnTo>
                <a:lnTo>
                  <a:pt x="3678" y="3130"/>
                </a:lnTo>
                <a:lnTo>
                  <a:pt x="3675" y="3112"/>
                </a:lnTo>
                <a:lnTo>
                  <a:pt x="3675" y="3094"/>
                </a:lnTo>
                <a:lnTo>
                  <a:pt x="3675" y="3075"/>
                </a:lnTo>
                <a:lnTo>
                  <a:pt x="3677" y="3057"/>
                </a:lnTo>
                <a:lnTo>
                  <a:pt x="3680" y="3039"/>
                </a:lnTo>
                <a:lnTo>
                  <a:pt x="3685" y="3022"/>
                </a:lnTo>
                <a:lnTo>
                  <a:pt x="3691" y="3006"/>
                </a:lnTo>
                <a:lnTo>
                  <a:pt x="3699" y="2989"/>
                </a:lnTo>
                <a:lnTo>
                  <a:pt x="3816" y="2705"/>
                </a:lnTo>
                <a:lnTo>
                  <a:pt x="3822" y="2689"/>
                </a:lnTo>
                <a:lnTo>
                  <a:pt x="3829" y="2673"/>
                </a:lnTo>
                <a:lnTo>
                  <a:pt x="3838" y="2658"/>
                </a:lnTo>
                <a:lnTo>
                  <a:pt x="3848" y="2642"/>
                </a:lnTo>
                <a:lnTo>
                  <a:pt x="3861" y="2628"/>
                </a:lnTo>
                <a:lnTo>
                  <a:pt x="3873" y="2615"/>
                </a:lnTo>
                <a:lnTo>
                  <a:pt x="3887" y="2603"/>
                </a:lnTo>
                <a:lnTo>
                  <a:pt x="3901" y="2591"/>
                </a:lnTo>
                <a:lnTo>
                  <a:pt x="3916" y="2581"/>
                </a:lnTo>
                <a:lnTo>
                  <a:pt x="3933" y="2571"/>
                </a:lnTo>
                <a:lnTo>
                  <a:pt x="3949" y="2563"/>
                </a:lnTo>
                <a:lnTo>
                  <a:pt x="3966" y="2556"/>
                </a:lnTo>
                <a:lnTo>
                  <a:pt x="3983" y="2551"/>
                </a:lnTo>
                <a:lnTo>
                  <a:pt x="4001" y="2547"/>
                </a:lnTo>
                <a:lnTo>
                  <a:pt x="4018" y="2544"/>
                </a:lnTo>
                <a:lnTo>
                  <a:pt x="4036" y="2543"/>
                </a:lnTo>
                <a:lnTo>
                  <a:pt x="4239" y="2543"/>
                </a:lnTo>
                <a:lnTo>
                  <a:pt x="4256" y="2543"/>
                </a:lnTo>
                <a:lnTo>
                  <a:pt x="4273" y="2540"/>
                </a:lnTo>
                <a:lnTo>
                  <a:pt x="4290" y="2536"/>
                </a:lnTo>
                <a:lnTo>
                  <a:pt x="4305" y="2530"/>
                </a:lnTo>
                <a:lnTo>
                  <a:pt x="4320" y="2523"/>
                </a:lnTo>
                <a:lnTo>
                  <a:pt x="4333" y="2515"/>
                </a:lnTo>
                <a:lnTo>
                  <a:pt x="4346" y="2504"/>
                </a:lnTo>
                <a:lnTo>
                  <a:pt x="4359" y="2493"/>
                </a:lnTo>
                <a:lnTo>
                  <a:pt x="4370" y="2481"/>
                </a:lnTo>
                <a:lnTo>
                  <a:pt x="4380" y="2469"/>
                </a:lnTo>
                <a:lnTo>
                  <a:pt x="4388" y="2455"/>
                </a:lnTo>
                <a:lnTo>
                  <a:pt x="4395" y="2440"/>
                </a:lnTo>
                <a:lnTo>
                  <a:pt x="4401" y="2424"/>
                </a:lnTo>
                <a:lnTo>
                  <a:pt x="4405" y="2408"/>
                </a:lnTo>
                <a:lnTo>
                  <a:pt x="4407" y="2391"/>
                </a:lnTo>
                <a:lnTo>
                  <a:pt x="4408" y="2374"/>
                </a:lnTo>
                <a:lnTo>
                  <a:pt x="4408" y="2035"/>
                </a:lnTo>
                <a:lnTo>
                  <a:pt x="4407" y="2018"/>
                </a:lnTo>
                <a:lnTo>
                  <a:pt x="4405" y="2000"/>
                </a:lnTo>
                <a:lnTo>
                  <a:pt x="4401" y="1984"/>
                </a:lnTo>
                <a:lnTo>
                  <a:pt x="4395" y="1969"/>
                </a:lnTo>
                <a:lnTo>
                  <a:pt x="4388" y="1954"/>
                </a:lnTo>
                <a:lnTo>
                  <a:pt x="4380" y="1939"/>
                </a:lnTo>
                <a:lnTo>
                  <a:pt x="4370" y="1926"/>
                </a:lnTo>
                <a:lnTo>
                  <a:pt x="4359" y="1915"/>
                </a:lnTo>
                <a:lnTo>
                  <a:pt x="4346" y="1904"/>
                </a:lnTo>
                <a:lnTo>
                  <a:pt x="4333" y="1894"/>
                </a:lnTo>
                <a:lnTo>
                  <a:pt x="4320" y="1886"/>
                </a:lnTo>
                <a:lnTo>
                  <a:pt x="4305" y="1879"/>
                </a:lnTo>
                <a:lnTo>
                  <a:pt x="4290" y="1873"/>
                </a:lnTo>
                <a:lnTo>
                  <a:pt x="4273" y="1868"/>
                </a:lnTo>
                <a:lnTo>
                  <a:pt x="4256" y="1865"/>
                </a:lnTo>
                <a:lnTo>
                  <a:pt x="4239" y="1864"/>
                </a:lnTo>
                <a:close/>
                <a:moveTo>
                  <a:pt x="3052" y="2204"/>
                </a:moveTo>
                <a:lnTo>
                  <a:pt x="3052" y="2204"/>
                </a:lnTo>
                <a:lnTo>
                  <a:pt x="3051" y="2248"/>
                </a:lnTo>
                <a:lnTo>
                  <a:pt x="3048" y="2290"/>
                </a:lnTo>
                <a:lnTo>
                  <a:pt x="3043" y="2333"/>
                </a:lnTo>
                <a:lnTo>
                  <a:pt x="3035" y="2375"/>
                </a:lnTo>
                <a:lnTo>
                  <a:pt x="3026" y="2415"/>
                </a:lnTo>
                <a:lnTo>
                  <a:pt x="3015" y="2456"/>
                </a:lnTo>
                <a:lnTo>
                  <a:pt x="3002" y="2495"/>
                </a:lnTo>
                <a:lnTo>
                  <a:pt x="2986" y="2534"/>
                </a:lnTo>
                <a:lnTo>
                  <a:pt x="2969" y="2571"/>
                </a:lnTo>
                <a:lnTo>
                  <a:pt x="2950" y="2608"/>
                </a:lnTo>
                <a:lnTo>
                  <a:pt x="2929" y="2643"/>
                </a:lnTo>
                <a:lnTo>
                  <a:pt x="2908" y="2678"/>
                </a:lnTo>
                <a:lnTo>
                  <a:pt x="2884" y="2711"/>
                </a:lnTo>
                <a:lnTo>
                  <a:pt x="2858" y="2743"/>
                </a:lnTo>
                <a:lnTo>
                  <a:pt x="2832" y="2774"/>
                </a:lnTo>
                <a:lnTo>
                  <a:pt x="2805" y="2804"/>
                </a:lnTo>
                <a:lnTo>
                  <a:pt x="2775" y="2831"/>
                </a:lnTo>
                <a:lnTo>
                  <a:pt x="2744" y="2858"/>
                </a:lnTo>
                <a:lnTo>
                  <a:pt x="2712" y="2883"/>
                </a:lnTo>
                <a:lnTo>
                  <a:pt x="2679" y="2907"/>
                </a:lnTo>
                <a:lnTo>
                  <a:pt x="2644" y="2928"/>
                </a:lnTo>
                <a:lnTo>
                  <a:pt x="2609" y="2949"/>
                </a:lnTo>
                <a:lnTo>
                  <a:pt x="2572" y="2968"/>
                </a:lnTo>
                <a:lnTo>
                  <a:pt x="2535" y="2985"/>
                </a:lnTo>
                <a:lnTo>
                  <a:pt x="2496" y="3000"/>
                </a:lnTo>
                <a:lnTo>
                  <a:pt x="2457" y="3014"/>
                </a:lnTo>
                <a:lnTo>
                  <a:pt x="2416" y="3025"/>
                </a:lnTo>
                <a:lnTo>
                  <a:pt x="2376" y="3034"/>
                </a:lnTo>
                <a:lnTo>
                  <a:pt x="2334" y="3042"/>
                </a:lnTo>
                <a:lnTo>
                  <a:pt x="2292" y="3047"/>
                </a:lnTo>
                <a:lnTo>
                  <a:pt x="2249" y="3050"/>
                </a:lnTo>
                <a:lnTo>
                  <a:pt x="2205" y="3051"/>
                </a:lnTo>
                <a:lnTo>
                  <a:pt x="2162" y="3050"/>
                </a:lnTo>
                <a:lnTo>
                  <a:pt x="2118" y="3047"/>
                </a:lnTo>
                <a:lnTo>
                  <a:pt x="2075" y="3042"/>
                </a:lnTo>
                <a:lnTo>
                  <a:pt x="2034" y="3034"/>
                </a:lnTo>
                <a:lnTo>
                  <a:pt x="1993" y="3025"/>
                </a:lnTo>
                <a:lnTo>
                  <a:pt x="1953" y="3014"/>
                </a:lnTo>
                <a:lnTo>
                  <a:pt x="1913" y="3000"/>
                </a:lnTo>
                <a:lnTo>
                  <a:pt x="1875" y="2985"/>
                </a:lnTo>
                <a:lnTo>
                  <a:pt x="1837" y="2968"/>
                </a:lnTo>
                <a:lnTo>
                  <a:pt x="1801" y="2949"/>
                </a:lnTo>
                <a:lnTo>
                  <a:pt x="1765" y="2928"/>
                </a:lnTo>
                <a:lnTo>
                  <a:pt x="1731" y="2907"/>
                </a:lnTo>
                <a:lnTo>
                  <a:pt x="1697" y="2883"/>
                </a:lnTo>
                <a:lnTo>
                  <a:pt x="1666" y="2858"/>
                </a:lnTo>
                <a:lnTo>
                  <a:pt x="1635" y="2831"/>
                </a:lnTo>
                <a:lnTo>
                  <a:pt x="1605" y="2804"/>
                </a:lnTo>
                <a:lnTo>
                  <a:pt x="1577" y="2774"/>
                </a:lnTo>
                <a:lnTo>
                  <a:pt x="1551" y="2743"/>
                </a:lnTo>
                <a:lnTo>
                  <a:pt x="1526" y="2711"/>
                </a:lnTo>
                <a:lnTo>
                  <a:pt x="1501" y="2678"/>
                </a:lnTo>
                <a:lnTo>
                  <a:pt x="1480" y="2643"/>
                </a:lnTo>
                <a:lnTo>
                  <a:pt x="1460" y="2608"/>
                </a:lnTo>
                <a:lnTo>
                  <a:pt x="1441" y="2571"/>
                </a:lnTo>
                <a:lnTo>
                  <a:pt x="1423" y="2534"/>
                </a:lnTo>
                <a:lnTo>
                  <a:pt x="1408" y="2495"/>
                </a:lnTo>
                <a:lnTo>
                  <a:pt x="1395" y="2456"/>
                </a:lnTo>
                <a:lnTo>
                  <a:pt x="1384" y="2415"/>
                </a:lnTo>
                <a:lnTo>
                  <a:pt x="1375" y="2375"/>
                </a:lnTo>
                <a:lnTo>
                  <a:pt x="1366" y="2333"/>
                </a:lnTo>
                <a:lnTo>
                  <a:pt x="1361" y="2290"/>
                </a:lnTo>
                <a:lnTo>
                  <a:pt x="1358" y="2248"/>
                </a:lnTo>
                <a:lnTo>
                  <a:pt x="1357" y="2204"/>
                </a:lnTo>
                <a:lnTo>
                  <a:pt x="1358" y="2161"/>
                </a:lnTo>
                <a:lnTo>
                  <a:pt x="1361" y="2117"/>
                </a:lnTo>
                <a:lnTo>
                  <a:pt x="1366" y="2074"/>
                </a:lnTo>
                <a:lnTo>
                  <a:pt x="1375" y="2033"/>
                </a:lnTo>
                <a:lnTo>
                  <a:pt x="1384" y="1992"/>
                </a:lnTo>
                <a:lnTo>
                  <a:pt x="1395" y="1952"/>
                </a:lnTo>
                <a:lnTo>
                  <a:pt x="1408" y="1912"/>
                </a:lnTo>
                <a:lnTo>
                  <a:pt x="1423" y="1874"/>
                </a:lnTo>
                <a:lnTo>
                  <a:pt x="1441" y="1836"/>
                </a:lnTo>
                <a:lnTo>
                  <a:pt x="1460" y="1799"/>
                </a:lnTo>
                <a:lnTo>
                  <a:pt x="1480" y="1764"/>
                </a:lnTo>
                <a:lnTo>
                  <a:pt x="1501" y="1729"/>
                </a:lnTo>
                <a:lnTo>
                  <a:pt x="1526" y="1697"/>
                </a:lnTo>
                <a:lnTo>
                  <a:pt x="1551" y="1665"/>
                </a:lnTo>
                <a:lnTo>
                  <a:pt x="1577" y="1634"/>
                </a:lnTo>
                <a:lnTo>
                  <a:pt x="1605" y="1605"/>
                </a:lnTo>
                <a:lnTo>
                  <a:pt x="1635" y="1576"/>
                </a:lnTo>
                <a:lnTo>
                  <a:pt x="1666" y="1550"/>
                </a:lnTo>
                <a:lnTo>
                  <a:pt x="1697" y="1525"/>
                </a:lnTo>
                <a:lnTo>
                  <a:pt x="1731" y="1501"/>
                </a:lnTo>
                <a:lnTo>
                  <a:pt x="1765" y="1479"/>
                </a:lnTo>
                <a:lnTo>
                  <a:pt x="1801" y="1459"/>
                </a:lnTo>
                <a:lnTo>
                  <a:pt x="1837" y="1439"/>
                </a:lnTo>
                <a:lnTo>
                  <a:pt x="1875" y="1423"/>
                </a:lnTo>
                <a:lnTo>
                  <a:pt x="1913" y="1408"/>
                </a:lnTo>
                <a:lnTo>
                  <a:pt x="1953" y="1394"/>
                </a:lnTo>
                <a:lnTo>
                  <a:pt x="1993" y="1383"/>
                </a:lnTo>
                <a:lnTo>
                  <a:pt x="2034" y="1373"/>
                </a:lnTo>
                <a:lnTo>
                  <a:pt x="2075" y="1365"/>
                </a:lnTo>
                <a:lnTo>
                  <a:pt x="2118" y="1360"/>
                </a:lnTo>
                <a:lnTo>
                  <a:pt x="2162" y="1357"/>
                </a:lnTo>
                <a:lnTo>
                  <a:pt x="2205" y="1356"/>
                </a:lnTo>
                <a:lnTo>
                  <a:pt x="2249" y="1357"/>
                </a:lnTo>
                <a:lnTo>
                  <a:pt x="2292" y="1360"/>
                </a:lnTo>
                <a:lnTo>
                  <a:pt x="2334" y="1365"/>
                </a:lnTo>
                <a:lnTo>
                  <a:pt x="2376" y="1373"/>
                </a:lnTo>
                <a:lnTo>
                  <a:pt x="2416" y="1383"/>
                </a:lnTo>
                <a:lnTo>
                  <a:pt x="2457" y="1394"/>
                </a:lnTo>
                <a:lnTo>
                  <a:pt x="2496" y="1408"/>
                </a:lnTo>
                <a:lnTo>
                  <a:pt x="2535" y="1423"/>
                </a:lnTo>
                <a:lnTo>
                  <a:pt x="2572" y="1439"/>
                </a:lnTo>
                <a:lnTo>
                  <a:pt x="2609" y="1459"/>
                </a:lnTo>
                <a:lnTo>
                  <a:pt x="2644" y="1479"/>
                </a:lnTo>
                <a:lnTo>
                  <a:pt x="2679" y="1501"/>
                </a:lnTo>
                <a:lnTo>
                  <a:pt x="2712" y="1525"/>
                </a:lnTo>
                <a:lnTo>
                  <a:pt x="2744" y="1550"/>
                </a:lnTo>
                <a:lnTo>
                  <a:pt x="2775" y="1576"/>
                </a:lnTo>
                <a:lnTo>
                  <a:pt x="2805" y="1605"/>
                </a:lnTo>
                <a:lnTo>
                  <a:pt x="2832" y="1634"/>
                </a:lnTo>
                <a:lnTo>
                  <a:pt x="2858" y="1665"/>
                </a:lnTo>
                <a:lnTo>
                  <a:pt x="2884" y="1697"/>
                </a:lnTo>
                <a:lnTo>
                  <a:pt x="2908" y="1729"/>
                </a:lnTo>
                <a:lnTo>
                  <a:pt x="2929" y="1764"/>
                </a:lnTo>
                <a:lnTo>
                  <a:pt x="2950" y="1799"/>
                </a:lnTo>
                <a:lnTo>
                  <a:pt x="2969" y="1836"/>
                </a:lnTo>
                <a:lnTo>
                  <a:pt x="2986" y="1874"/>
                </a:lnTo>
                <a:lnTo>
                  <a:pt x="3002" y="1912"/>
                </a:lnTo>
                <a:lnTo>
                  <a:pt x="3015" y="1952"/>
                </a:lnTo>
                <a:lnTo>
                  <a:pt x="3026" y="1992"/>
                </a:lnTo>
                <a:lnTo>
                  <a:pt x="3035" y="2033"/>
                </a:lnTo>
                <a:lnTo>
                  <a:pt x="3043" y="2074"/>
                </a:lnTo>
                <a:lnTo>
                  <a:pt x="3048" y="2117"/>
                </a:lnTo>
                <a:lnTo>
                  <a:pt x="3051" y="2161"/>
                </a:lnTo>
                <a:lnTo>
                  <a:pt x="3052" y="2204"/>
                </a:lnTo>
                <a:close/>
              </a:path>
            </a:pathLst>
          </a:custGeom>
          <a:solidFill>
            <a:srgbClr val="807872">
              <a:alpha val="10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KSO_Shape"/>
          <p:cNvSpPr>
            <a:spLocks/>
          </p:cNvSpPr>
          <p:nvPr userDrawn="1"/>
        </p:nvSpPr>
        <p:spPr bwMode="auto">
          <a:xfrm>
            <a:off x="5159896" y="3035169"/>
            <a:ext cx="6182476" cy="3822831"/>
          </a:xfrm>
          <a:custGeom>
            <a:avLst/>
            <a:gdLst>
              <a:gd name="T0" fmla="*/ 1155421 w 2063518"/>
              <a:gd name="T1" fmla="*/ 709574 h 1276454"/>
              <a:gd name="T2" fmla="*/ 1625461 w 2063518"/>
              <a:gd name="T3" fmla="*/ 709574 h 1276454"/>
              <a:gd name="T4" fmla="*/ 1360286 w 2063518"/>
              <a:gd name="T5" fmla="*/ 341288 h 1276454"/>
              <a:gd name="T6" fmla="*/ 1433704 w 2063518"/>
              <a:gd name="T7" fmla="*/ 415578 h 1276454"/>
              <a:gd name="T8" fmla="*/ 1604261 w 2063518"/>
              <a:gd name="T9" fmla="*/ 408082 h 1276454"/>
              <a:gd name="T10" fmla="*/ 1612712 w 2063518"/>
              <a:gd name="T11" fmla="*/ 512147 h 1276454"/>
              <a:gd name="T12" fmla="*/ 1748187 w 2063518"/>
              <a:gd name="T13" fmla="*/ 615949 h 1276454"/>
              <a:gd name="T14" fmla="*/ 1687716 w 2063518"/>
              <a:gd name="T15" fmla="*/ 701094 h 1276454"/>
              <a:gd name="T16" fmla="*/ 1724719 w 2063518"/>
              <a:gd name="T17" fmla="*/ 867623 h 1276454"/>
              <a:gd name="T18" fmla="*/ 1623623 w 2063518"/>
              <a:gd name="T19" fmla="*/ 894009 h 1276454"/>
              <a:gd name="T20" fmla="*/ 1544841 w 2063518"/>
              <a:gd name="T21" fmla="*/ 1045345 h 1276454"/>
              <a:gd name="T22" fmla="*/ 1450420 w 2063518"/>
              <a:gd name="T23" fmla="*/ 1000625 h 1276454"/>
              <a:gd name="T24" fmla="*/ 1292715 w 2063518"/>
              <a:gd name="T25" fmla="*/ 1065956 h 1276454"/>
              <a:gd name="T26" fmla="*/ 1249154 w 2063518"/>
              <a:gd name="T27" fmla="*/ 971056 h 1276454"/>
              <a:gd name="T28" fmla="*/ 1086318 w 2063518"/>
              <a:gd name="T29" fmla="*/ 919812 h 1276454"/>
              <a:gd name="T30" fmla="*/ 1113997 w 2063518"/>
              <a:gd name="T31" fmla="*/ 819135 h 1276454"/>
              <a:gd name="T32" fmla="*/ 1022222 w 2063518"/>
              <a:gd name="T33" fmla="*/ 675295 h 1276454"/>
              <a:gd name="T34" fmla="*/ 1108191 w 2063518"/>
              <a:gd name="T35" fmla="*/ 615950 h 1276454"/>
              <a:gd name="T36" fmla="*/ 1130421 w 2063518"/>
              <a:gd name="T37" fmla="*/ 446819 h 1276454"/>
              <a:gd name="T38" fmla="*/ 1234454 w 2063518"/>
              <a:gd name="T39" fmla="*/ 456573 h 1276454"/>
              <a:gd name="T40" fmla="*/ 1360286 w 2063518"/>
              <a:gd name="T41" fmla="*/ 341288 h 1276454"/>
              <a:gd name="T42" fmla="*/ 199798 w 2063518"/>
              <a:gd name="T43" fmla="*/ 552428 h 1276454"/>
              <a:gd name="T44" fmla="*/ 904857 w 2063518"/>
              <a:gd name="T45" fmla="*/ 552428 h 1276454"/>
              <a:gd name="T46" fmla="*/ 507095 w 2063518"/>
              <a:gd name="T47" fmla="*/ 0 h 1276454"/>
              <a:gd name="T48" fmla="*/ 617222 w 2063518"/>
              <a:gd name="T49" fmla="*/ 111434 h 1276454"/>
              <a:gd name="T50" fmla="*/ 873057 w 2063518"/>
              <a:gd name="T51" fmla="*/ 100191 h 1276454"/>
              <a:gd name="T52" fmla="*/ 885734 w 2063518"/>
              <a:gd name="T53" fmla="*/ 256288 h 1276454"/>
              <a:gd name="T54" fmla="*/ 1088946 w 2063518"/>
              <a:gd name="T55" fmla="*/ 411991 h 1276454"/>
              <a:gd name="T56" fmla="*/ 998241 w 2063518"/>
              <a:gd name="T57" fmla="*/ 539708 h 1276454"/>
              <a:gd name="T58" fmla="*/ 1053746 w 2063518"/>
              <a:gd name="T59" fmla="*/ 789502 h 1276454"/>
              <a:gd name="T60" fmla="*/ 902100 w 2063518"/>
              <a:gd name="T61" fmla="*/ 829082 h 1276454"/>
              <a:gd name="T62" fmla="*/ 783927 w 2063518"/>
              <a:gd name="T63" fmla="*/ 1056084 h 1276454"/>
              <a:gd name="T64" fmla="*/ 642297 w 2063518"/>
              <a:gd name="T65" fmla="*/ 989007 h 1276454"/>
              <a:gd name="T66" fmla="*/ 405739 w 2063518"/>
              <a:gd name="T67" fmla="*/ 1087001 h 1276454"/>
              <a:gd name="T68" fmla="*/ 340396 w 2063518"/>
              <a:gd name="T69" fmla="*/ 944651 h 1276454"/>
              <a:gd name="T70" fmla="*/ 96143 w 2063518"/>
              <a:gd name="T71" fmla="*/ 867786 h 1276454"/>
              <a:gd name="T72" fmla="*/ 137661 w 2063518"/>
              <a:gd name="T73" fmla="*/ 716772 h 1276454"/>
              <a:gd name="T74" fmla="*/ 0 w 2063518"/>
              <a:gd name="T75" fmla="*/ 501011 h 1276454"/>
              <a:gd name="T76" fmla="*/ 128953 w 2063518"/>
              <a:gd name="T77" fmla="*/ 411993 h 1276454"/>
              <a:gd name="T78" fmla="*/ 162297 w 2063518"/>
              <a:gd name="T79" fmla="*/ 158297 h 1276454"/>
              <a:gd name="T80" fmla="*/ 318347 w 2063518"/>
              <a:gd name="T81" fmla="*/ 172927 h 1276454"/>
              <a:gd name="T82" fmla="*/ 507095 w 2063518"/>
              <a:gd name="T83" fmla="*/ 0 h 127645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63518" h="1276454">
                <a:moveTo>
                  <a:pt x="1631470" y="557485"/>
                </a:moveTo>
                <a:cubicBezTo>
                  <a:pt x="1479172" y="557485"/>
                  <a:pt x="1355710" y="680947"/>
                  <a:pt x="1355710" y="833245"/>
                </a:cubicBezTo>
                <a:cubicBezTo>
                  <a:pt x="1355710" y="985543"/>
                  <a:pt x="1479172" y="1109005"/>
                  <a:pt x="1631470" y="1109005"/>
                </a:cubicBezTo>
                <a:cubicBezTo>
                  <a:pt x="1783768" y="1109005"/>
                  <a:pt x="1907230" y="985543"/>
                  <a:pt x="1907230" y="833245"/>
                </a:cubicBezTo>
                <a:cubicBezTo>
                  <a:pt x="1907230" y="680947"/>
                  <a:pt x="1783768" y="557485"/>
                  <a:pt x="1631470" y="557485"/>
                </a:cubicBezTo>
                <a:close/>
                <a:moveTo>
                  <a:pt x="1596087" y="400771"/>
                </a:moveTo>
                <a:lnTo>
                  <a:pt x="1666853" y="400771"/>
                </a:lnTo>
                <a:lnTo>
                  <a:pt x="1682233" y="488008"/>
                </a:lnTo>
                <a:cubicBezTo>
                  <a:pt x="1729134" y="494904"/>
                  <a:pt x="1774137" y="511284"/>
                  <a:pt x="1814498" y="536149"/>
                </a:cubicBezTo>
                <a:lnTo>
                  <a:pt x="1882355" y="479207"/>
                </a:lnTo>
                <a:lnTo>
                  <a:pt x="1936564" y="524695"/>
                </a:lnTo>
                <a:lnTo>
                  <a:pt x="1892271" y="601408"/>
                </a:lnTo>
                <a:cubicBezTo>
                  <a:pt x="1923766" y="636838"/>
                  <a:pt x="1947711" y="678313"/>
                  <a:pt x="1962647" y="723304"/>
                </a:cubicBezTo>
                <a:lnTo>
                  <a:pt x="2051230" y="723302"/>
                </a:lnTo>
                <a:lnTo>
                  <a:pt x="2063518" y="792992"/>
                </a:lnTo>
                <a:lnTo>
                  <a:pt x="1980277" y="823287"/>
                </a:lnTo>
                <a:cubicBezTo>
                  <a:pt x="1981630" y="870672"/>
                  <a:pt x="1973314" y="917837"/>
                  <a:pt x="1955836" y="961902"/>
                </a:cubicBezTo>
                <a:lnTo>
                  <a:pt x="2023695" y="1018840"/>
                </a:lnTo>
                <a:lnTo>
                  <a:pt x="1988313" y="1080125"/>
                </a:lnTo>
                <a:lnTo>
                  <a:pt x="1905073" y="1049826"/>
                </a:lnTo>
                <a:cubicBezTo>
                  <a:pt x="1875651" y="1086995"/>
                  <a:pt x="1838963" y="1117779"/>
                  <a:pt x="1797250" y="1140300"/>
                </a:cubicBezTo>
                <a:lnTo>
                  <a:pt x="1812635" y="1227537"/>
                </a:lnTo>
                <a:lnTo>
                  <a:pt x="1746136" y="1251740"/>
                </a:lnTo>
                <a:lnTo>
                  <a:pt x="1701847" y="1175024"/>
                </a:lnTo>
                <a:cubicBezTo>
                  <a:pt x="1655416" y="1184585"/>
                  <a:pt x="1607524" y="1184585"/>
                  <a:pt x="1561093" y="1175024"/>
                </a:cubicBezTo>
                <a:lnTo>
                  <a:pt x="1516804" y="1251740"/>
                </a:lnTo>
                <a:lnTo>
                  <a:pt x="1450306" y="1227537"/>
                </a:lnTo>
                <a:lnTo>
                  <a:pt x="1465691" y="1140300"/>
                </a:lnTo>
                <a:cubicBezTo>
                  <a:pt x="1423978" y="1117779"/>
                  <a:pt x="1387290" y="1086995"/>
                  <a:pt x="1357868" y="1049826"/>
                </a:cubicBezTo>
                <a:lnTo>
                  <a:pt x="1274628" y="1080125"/>
                </a:lnTo>
                <a:lnTo>
                  <a:pt x="1239245" y="1018840"/>
                </a:lnTo>
                <a:lnTo>
                  <a:pt x="1307105" y="961902"/>
                </a:lnTo>
                <a:cubicBezTo>
                  <a:pt x="1289627" y="917837"/>
                  <a:pt x="1281310" y="870672"/>
                  <a:pt x="1282663" y="823287"/>
                </a:cubicBezTo>
                <a:lnTo>
                  <a:pt x="1199422" y="792992"/>
                </a:lnTo>
                <a:lnTo>
                  <a:pt x="1211710" y="723302"/>
                </a:lnTo>
                <a:lnTo>
                  <a:pt x="1300293" y="723304"/>
                </a:lnTo>
                <a:cubicBezTo>
                  <a:pt x="1315229" y="678313"/>
                  <a:pt x="1339174" y="636838"/>
                  <a:pt x="1370670" y="601408"/>
                </a:cubicBezTo>
                <a:lnTo>
                  <a:pt x="1326376" y="524695"/>
                </a:lnTo>
                <a:lnTo>
                  <a:pt x="1380586" y="479207"/>
                </a:lnTo>
                <a:lnTo>
                  <a:pt x="1448443" y="536149"/>
                </a:lnTo>
                <a:cubicBezTo>
                  <a:pt x="1488803" y="511284"/>
                  <a:pt x="1533807" y="494905"/>
                  <a:pt x="1580707" y="488008"/>
                </a:cubicBezTo>
                <a:lnTo>
                  <a:pt x="1596087" y="400771"/>
                </a:lnTo>
                <a:close/>
                <a:moveTo>
                  <a:pt x="648072" y="235071"/>
                </a:moveTo>
                <a:cubicBezTo>
                  <a:pt x="419625" y="235071"/>
                  <a:pt x="234432" y="420264"/>
                  <a:pt x="234432" y="648711"/>
                </a:cubicBezTo>
                <a:cubicBezTo>
                  <a:pt x="234432" y="877158"/>
                  <a:pt x="419625" y="1062352"/>
                  <a:pt x="648072" y="1062352"/>
                </a:cubicBezTo>
                <a:cubicBezTo>
                  <a:pt x="876519" y="1062352"/>
                  <a:pt x="1061712" y="877158"/>
                  <a:pt x="1061712" y="648711"/>
                </a:cubicBezTo>
                <a:cubicBezTo>
                  <a:pt x="1061712" y="420264"/>
                  <a:pt x="876519" y="235071"/>
                  <a:pt x="648072" y="235071"/>
                </a:cubicBezTo>
                <a:close/>
                <a:moveTo>
                  <a:pt x="594998" y="0"/>
                </a:moveTo>
                <a:lnTo>
                  <a:pt x="701146" y="0"/>
                </a:lnTo>
                <a:lnTo>
                  <a:pt x="724216" y="130856"/>
                </a:lnTo>
                <a:cubicBezTo>
                  <a:pt x="794567" y="141200"/>
                  <a:pt x="862072" y="165770"/>
                  <a:pt x="922614" y="203067"/>
                </a:cubicBezTo>
                <a:lnTo>
                  <a:pt x="1024399" y="117654"/>
                </a:lnTo>
                <a:lnTo>
                  <a:pt x="1105713" y="185886"/>
                </a:lnTo>
                <a:lnTo>
                  <a:pt x="1039273" y="300956"/>
                </a:lnTo>
                <a:cubicBezTo>
                  <a:pt x="1086516" y="354101"/>
                  <a:pt x="1122434" y="416314"/>
                  <a:pt x="1144837" y="483799"/>
                </a:cubicBezTo>
                <a:lnTo>
                  <a:pt x="1277712" y="483796"/>
                </a:lnTo>
                <a:lnTo>
                  <a:pt x="1296144" y="588332"/>
                </a:lnTo>
                <a:lnTo>
                  <a:pt x="1171283" y="633774"/>
                </a:lnTo>
                <a:cubicBezTo>
                  <a:pt x="1173312" y="704852"/>
                  <a:pt x="1160838" y="775599"/>
                  <a:pt x="1134620" y="841697"/>
                </a:cubicBezTo>
                <a:lnTo>
                  <a:pt x="1236410" y="927104"/>
                </a:lnTo>
                <a:lnTo>
                  <a:pt x="1183336" y="1019032"/>
                </a:lnTo>
                <a:lnTo>
                  <a:pt x="1058476" y="973583"/>
                </a:lnTo>
                <a:cubicBezTo>
                  <a:pt x="1014343" y="1029336"/>
                  <a:pt x="959312" y="1075513"/>
                  <a:pt x="896742" y="1109294"/>
                </a:cubicBezTo>
                <a:lnTo>
                  <a:pt x="919819" y="1240149"/>
                </a:lnTo>
                <a:lnTo>
                  <a:pt x="820071" y="1276454"/>
                </a:lnTo>
                <a:lnTo>
                  <a:pt x="753637" y="1161380"/>
                </a:lnTo>
                <a:cubicBezTo>
                  <a:pt x="683991" y="1175721"/>
                  <a:pt x="612153" y="1175721"/>
                  <a:pt x="542507" y="1161380"/>
                </a:cubicBezTo>
                <a:lnTo>
                  <a:pt x="476073" y="1276454"/>
                </a:lnTo>
                <a:lnTo>
                  <a:pt x="376326" y="1240149"/>
                </a:lnTo>
                <a:lnTo>
                  <a:pt x="399403" y="1109294"/>
                </a:lnTo>
                <a:cubicBezTo>
                  <a:pt x="336833" y="1075513"/>
                  <a:pt x="281802" y="1029336"/>
                  <a:pt x="237669" y="973583"/>
                </a:cubicBezTo>
                <a:lnTo>
                  <a:pt x="112809" y="1019032"/>
                </a:lnTo>
                <a:lnTo>
                  <a:pt x="59735" y="927104"/>
                </a:lnTo>
                <a:lnTo>
                  <a:pt x="161524" y="841697"/>
                </a:lnTo>
                <a:cubicBezTo>
                  <a:pt x="135307" y="775599"/>
                  <a:pt x="122832" y="704852"/>
                  <a:pt x="124862" y="633774"/>
                </a:cubicBezTo>
                <a:lnTo>
                  <a:pt x="0" y="588332"/>
                </a:lnTo>
                <a:lnTo>
                  <a:pt x="18432" y="483796"/>
                </a:lnTo>
                <a:lnTo>
                  <a:pt x="151306" y="483799"/>
                </a:lnTo>
                <a:cubicBezTo>
                  <a:pt x="173710" y="416314"/>
                  <a:pt x="209628" y="354100"/>
                  <a:pt x="256871" y="300956"/>
                </a:cubicBezTo>
                <a:lnTo>
                  <a:pt x="190431" y="185886"/>
                </a:lnTo>
                <a:lnTo>
                  <a:pt x="271746" y="117654"/>
                </a:lnTo>
                <a:lnTo>
                  <a:pt x="373531" y="203067"/>
                </a:lnTo>
                <a:cubicBezTo>
                  <a:pt x="434072" y="165770"/>
                  <a:pt x="501577" y="141200"/>
                  <a:pt x="571928" y="130856"/>
                </a:cubicBezTo>
                <a:lnTo>
                  <a:pt x="594998" y="0"/>
                </a:lnTo>
                <a:close/>
              </a:path>
            </a:pathLst>
          </a:custGeom>
          <a:solidFill>
            <a:srgbClr val="807872">
              <a:alpha val="3000"/>
            </a:srgbClr>
          </a:solidFill>
          <a:ln>
            <a:noFill/>
          </a:ln>
          <a:extLst/>
        </p:spPr>
        <p:txBody>
          <a:bodyPr lIns="501445" tIns="575655" rIns="501445" bIns="614746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750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40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rgbClr val="44403D"/>
          </a:fgClr>
          <a:bgClr>
            <a:srgbClr val="5A5552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2474"/>
            <a:ext cx="12192000" cy="5355526"/>
          </a:xfrm>
          <a:prstGeom prst="rect">
            <a:avLst/>
          </a:prstGeom>
        </p:spPr>
      </p:pic>
      <p:sp>
        <p:nvSpPr>
          <p:cNvPr id="339" name="任意多边形 338"/>
          <p:cNvSpPr/>
          <p:nvPr/>
        </p:nvSpPr>
        <p:spPr>
          <a:xfrm rot="10800000">
            <a:off x="3203174" y="-5883"/>
            <a:ext cx="5291240" cy="2796081"/>
          </a:xfrm>
          <a:custGeom>
            <a:avLst/>
            <a:gdLst>
              <a:gd name="connsiteX0" fmla="*/ 5215874 w 5215874"/>
              <a:gd name="connsiteY0" fmla="*/ 2698478 h 2698478"/>
              <a:gd name="connsiteX1" fmla="*/ 0 w 5215874"/>
              <a:gd name="connsiteY1" fmla="*/ 2698478 h 2698478"/>
              <a:gd name="connsiteX2" fmla="*/ 2634069 w 5215874"/>
              <a:gd name="connsiteY2" fmla="*/ 0 h 2698478"/>
              <a:gd name="connsiteX3" fmla="*/ 5215874 w 5215874"/>
              <a:gd name="connsiteY3" fmla="*/ 2698478 h 2698478"/>
              <a:gd name="connsiteX0" fmla="*/ 5242927 w 5242927"/>
              <a:gd name="connsiteY0" fmla="*/ 2698478 h 2698478"/>
              <a:gd name="connsiteX1" fmla="*/ 0 w 5242927"/>
              <a:gd name="connsiteY1" fmla="*/ 2698478 h 2698478"/>
              <a:gd name="connsiteX2" fmla="*/ 2661122 w 5242927"/>
              <a:gd name="connsiteY2" fmla="*/ 0 h 2698478"/>
              <a:gd name="connsiteX3" fmla="*/ 5242927 w 5242927"/>
              <a:gd name="connsiteY3" fmla="*/ 2698478 h 2698478"/>
              <a:gd name="connsiteX0" fmla="*/ 5242927 w 5242927"/>
              <a:gd name="connsiteY0" fmla="*/ 2744469 h 2744469"/>
              <a:gd name="connsiteX1" fmla="*/ 0 w 5242927"/>
              <a:gd name="connsiteY1" fmla="*/ 2744469 h 2744469"/>
              <a:gd name="connsiteX2" fmla="*/ 2631364 w 5242927"/>
              <a:gd name="connsiteY2" fmla="*/ 0 h 2744469"/>
              <a:gd name="connsiteX3" fmla="*/ 5242927 w 5242927"/>
              <a:gd name="connsiteY3" fmla="*/ 2744469 h 2744469"/>
              <a:gd name="connsiteX0" fmla="*/ 5228902 w 5228902"/>
              <a:gd name="connsiteY0" fmla="*/ 2744469 h 2744469"/>
              <a:gd name="connsiteX1" fmla="*/ 0 w 5228902"/>
              <a:gd name="connsiteY1" fmla="*/ 2744469 h 2744469"/>
              <a:gd name="connsiteX2" fmla="*/ 2617339 w 5228902"/>
              <a:gd name="connsiteY2" fmla="*/ 0 h 2744469"/>
              <a:gd name="connsiteX3" fmla="*/ 5228902 w 5228902"/>
              <a:gd name="connsiteY3" fmla="*/ 2744469 h 2744469"/>
              <a:gd name="connsiteX0" fmla="*/ 5270976 w 5270976"/>
              <a:gd name="connsiteY0" fmla="*/ 2755689 h 2755689"/>
              <a:gd name="connsiteX1" fmla="*/ 0 w 5270976"/>
              <a:gd name="connsiteY1" fmla="*/ 2744469 h 2755689"/>
              <a:gd name="connsiteX2" fmla="*/ 2617339 w 5270976"/>
              <a:gd name="connsiteY2" fmla="*/ 0 h 2755689"/>
              <a:gd name="connsiteX3" fmla="*/ 5270976 w 5270976"/>
              <a:gd name="connsiteY3" fmla="*/ 2755689 h 2755689"/>
              <a:gd name="connsiteX0" fmla="*/ 5270976 w 5270976"/>
              <a:gd name="connsiteY0" fmla="*/ 2794957 h 2794957"/>
              <a:gd name="connsiteX1" fmla="*/ 0 w 5270976"/>
              <a:gd name="connsiteY1" fmla="*/ 2783737 h 2794957"/>
              <a:gd name="connsiteX2" fmla="*/ 2622949 w 5270976"/>
              <a:gd name="connsiteY2" fmla="*/ 0 h 2794957"/>
              <a:gd name="connsiteX3" fmla="*/ 5270976 w 5270976"/>
              <a:gd name="connsiteY3" fmla="*/ 2794957 h 2794957"/>
              <a:gd name="connsiteX0" fmla="*/ 5270976 w 5270976"/>
              <a:gd name="connsiteY0" fmla="*/ 2794957 h 2797141"/>
              <a:gd name="connsiteX1" fmla="*/ 0 w 5270976"/>
              <a:gd name="connsiteY1" fmla="*/ 2797141 h 2797141"/>
              <a:gd name="connsiteX2" fmla="*/ 2622949 w 5270976"/>
              <a:gd name="connsiteY2" fmla="*/ 0 h 2797141"/>
              <a:gd name="connsiteX3" fmla="*/ 5270976 w 5270976"/>
              <a:gd name="connsiteY3" fmla="*/ 2794957 h 2797141"/>
              <a:gd name="connsiteX0" fmla="*/ 5270976 w 5270976"/>
              <a:gd name="connsiteY0" fmla="*/ 2784234 h 2786418"/>
              <a:gd name="connsiteX1" fmla="*/ 0 w 5270976"/>
              <a:gd name="connsiteY1" fmla="*/ 2786418 h 2786418"/>
              <a:gd name="connsiteX2" fmla="*/ 2622949 w 5270976"/>
              <a:gd name="connsiteY2" fmla="*/ 0 h 2786418"/>
              <a:gd name="connsiteX3" fmla="*/ 5270976 w 5270976"/>
              <a:gd name="connsiteY3" fmla="*/ 2784234 h 2786418"/>
              <a:gd name="connsiteX0" fmla="*/ 5270976 w 5270976"/>
              <a:gd name="connsiteY0" fmla="*/ 2810286 h 2812470"/>
              <a:gd name="connsiteX1" fmla="*/ 0 w 5270976"/>
              <a:gd name="connsiteY1" fmla="*/ 2812470 h 2812470"/>
              <a:gd name="connsiteX2" fmla="*/ 2617782 w 5270976"/>
              <a:gd name="connsiteY2" fmla="*/ 0 h 2812470"/>
              <a:gd name="connsiteX3" fmla="*/ 5270976 w 5270976"/>
              <a:gd name="connsiteY3" fmla="*/ 2810286 h 2812470"/>
              <a:gd name="connsiteX0" fmla="*/ 5270976 w 5270976"/>
              <a:gd name="connsiteY0" fmla="*/ 2810286 h 2812470"/>
              <a:gd name="connsiteX1" fmla="*/ 0 w 5270976"/>
              <a:gd name="connsiteY1" fmla="*/ 2812470 h 2812470"/>
              <a:gd name="connsiteX2" fmla="*/ 2628114 w 5270976"/>
              <a:gd name="connsiteY2" fmla="*/ 0 h 2812470"/>
              <a:gd name="connsiteX3" fmla="*/ 5270976 w 5270976"/>
              <a:gd name="connsiteY3" fmla="*/ 2810286 h 2812470"/>
              <a:gd name="connsiteX0" fmla="*/ 5270976 w 5270976"/>
              <a:gd name="connsiteY0" fmla="*/ 2805076 h 2807260"/>
              <a:gd name="connsiteX1" fmla="*/ 0 w 5270976"/>
              <a:gd name="connsiteY1" fmla="*/ 2807260 h 2807260"/>
              <a:gd name="connsiteX2" fmla="*/ 2612616 w 5270976"/>
              <a:gd name="connsiteY2" fmla="*/ 0 h 2807260"/>
              <a:gd name="connsiteX3" fmla="*/ 5270976 w 5270976"/>
              <a:gd name="connsiteY3" fmla="*/ 2805076 h 2807260"/>
              <a:gd name="connsiteX0" fmla="*/ 5270976 w 5270976"/>
              <a:gd name="connsiteY0" fmla="*/ 2810286 h 2812470"/>
              <a:gd name="connsiteX1" fmla="*/ 0 w 5270976"/>
              <a:gd name="connsiteY1" fmla="*/ 2812470 h 2812470"/>
              <a:gd name="connsiteX2" fmla="*/ 2633280 w 5270976"/>
              <a:gd name="connsiteY2" fmla="*/ 0 h 2812470"/>
              <a:gd name="connsiteX3" fmla="*/ 5270976 w 5270976"/>
              <a:gd name="connsiteY3" fmla="*/ 2810286 h 2812470"/>
              <a:gd name="connsiteX0" fmla="*/ 5270976 w 5270976"/>
              <a:gd name="connsiteY0" fmla="*/ 2805001 h 2807185"/>
              <a:gd name="connsiteX1" fmla="*/ 0 w 5270976"/>
              <a:gd name="connsiteY1" fmla="*/ 2807185 h 2807185"/>
              <a:gd name="connsiteX2" fmla="*/ 2622800 w 5270976"/>
              <a:gd name="connsiteY2" fmla="*/ 0 h 2807185"/>
              <a:gd name="connsiteX3" fmla="*/ 5270976 w 5270976"/>
              <a:gd name="connsiteY3" fmla="*/ 2805001 h 2807185"/>
              <a:gd name="connsiteX0" fmla="*/ 5291240 w 5291240"/>
              <a:gd name="connsiteY0" fmla="*/ 2805002 h 2807185"/>
              <a:gd name="connsiteX1" fmla="*/ 0 w 5291240"/>
              <a:gd name="connsiteY1" fmla="*/ 2807185 h 2807185"/>
              <a:gd name="connsiteX2" fmla="*/ 2622800 w 5291240"/>
              <a:gd name="connsiteY2" fmla="*/ 0 h 2807185"/>
              <a:gd name="connsiteX3" fmla="*/ 5291240 w 5291240"/>
              <a:gd name="connsiteY3" fmla="*/ 2805002 h 2807185"/>
              <a:gd name="connsiteX0" fmla="*/ 5291240 w 5291240"/>
              <a:gd name="connsiteY0" fmla="*/ 2817775 h 2819958"/>
              <a:gd name="connsiteX1" fmla="*/ 0 w 5291240"/>
              <a:gd name="connsiteY1" fmla="*/ 2819958 h 2819958"/>
              <a:gd name="connsiteX2" fmla="*/ 2622800 w 5291240"/>
              <a:gd name="connsiteY2" fmla="*/ 0 h 2819958"/>
              <a:gd name="connsiteX3" fmla="*/ 5291240 w 5291240"/>
              <a:gd name="connsiteY3" fmla="*/ 2817775 h 2819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1240" h="2819958">
                <a:moveTo>
                  <a:pt x="5291240" y="2817775"/>
                </a:moveTo>
                <a:lnTo>
                  <a:pt x="0" y="2819958"/>
                </a:lnTo>
                <a:lnTo>
                  <a:pt x="2622800" y="0"/>
                </a:lnTo>
                <a:lnTo>
                  <a:pt x="5291240" y="2817775"/>
                </a:lnTo>
                <a:close/>
              </a:path>
            </a:pathLst>
          </a:custGeom>
          <a:solidFill>
            <a:srgbClr val="514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919536" y="3841884"/>
            <a:ext cx="80842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gradFill>
                  <a:gsLst>
                    <a:gs pos="10000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某某市信息化和工业化深度融合专项行动启动大会</a:t>
            </a:r>
            <a:endParaRPr lang="zh-CN" altLang="en-US" sz="2800" b="1" dirty="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44745" y="1942659"/>
            <a:ext cx="2441883" cy="1832797"/>
            <a:chOff x="4644745" y="1942659"/>
            <a:chExt cx="2441883" cy="1832797"/>
          </a:xfrm>
        </p:grpSpPr>
        <p:sp>
          <p:nvSpPr>
            <p:cNvPr id="38" name="任意多边形 37"/>
            <p:cNvSpPr/>
            <p:nvPr/>
          </p:nvSpPr>
          <p:spPr>
            <a:xfrm>
              <a:off x="6245072" y="1942659"/>
              <a:ext cx="841556" cy="1832797"/>
            </a:xfrm>
            <a:custGeom>
              <a:avLst/>
              <a:gdLst>
                <a:gd name="connsiteX0" fmla="*/ 435858 w 841556"/>
                <a:gd name="connsiteY0" fmla="*/ 0 h 1832797"/>
                <a:gd name="connsiteX1" fmla="*/ 467429 w 841556"/>
                <a:gd name="connsiteY1" fmla="*/ 34737 h 1832797"/>
                <a:gd name="connsiteX2" fmla="*/ 631109 w 841556"/>
                <a:gd name="connsiteY2" fmla="*/ 49526 h 1832797"/>
                <a:gd name="connsiteX3" fmla="*/ 633038 w 841556"/>
                <a:gd name="connsiteY3" fmla="*/ 52106 h 1832797"/>
                <a:gd name="connsiteX4" fmla="*/ 694195 w 841556"/>
                <a:gd name="connsiteY4" fmla="*/ 152773 h 1832797"/>
                <a:gd name="connsiteX5" fmla="*/ 718665 w 841556"/>
                <a:gd name="connsiteY5" fmla="*/ 203570 h 1832797"/>
                <a:gd name="connsiteX6" fmla="*/ 649671 w 841556"/>
                <a:gd name="connsiteY6" fmla="*/ 352631 h 1832797"/>
                <a:gd name="connsiteX7" fmla="*/ 669943 w 841556"/>
                <a:gd name="connsiteY7" fmla="*/ 408019 h 1832797"/>
                <a:gd name="connsiteX8" fmla="*/ 697018 w 841556"/>
                <a:gd name="connsiteY8" fmla="*/ 513315 h 1832797"/>
                <a:gd name="connsiteX9" fmla="*/ 702782 w 841556"/>
                <a:gd name="connsiteY9" fmla="*/ 551084 h 1832797"/>
                <a:gd name="connsiteX10" fmla="*/ 837059 w 841556"/>
                <a:gd name="connsiteY10" fmla="*/ 645674 h 1832797"/>
                <a:gd name="connsiteX11" fmla="*/ 841556 w 841556"/>
                <a:gd name="connsiteY11" fmla="*/ 734746 h 1832797"/>
                <a:gd name="connsiteX12" fmla="*/ 837059 w 841556"/>
                <a:gd name="connsiteY12" fmla="*/ 823818 h 1832797"/>
                <a:gd name="connsiteX13" fmla="*/ 702782 w 841556"/>
                <a:gd name="connsiteY13" fmla="*/ 918409 h 1832797"/>
                <a:gd name="connsiteX14" fmla="*/ 697018 w 841556"/>
                <a:gd name="connsiteY14" fmla="*/ 956178 h 1832797"/>
                <a:gd name="connsiteX15" fmla="*/ 669943 w 841556"/>
                <a:gd name="connsiteY15" fmla="*/ 1061474 h 1832797"/>
                <a:gd name="connsiteX16" fmla="*/ 649671 w 841556"/>
                <a:gd name="connsiteY16" fmla="*/ 1116862 h 1832797"/>
                <a:gd name="connsiteX17" fmla="*/ 718665 w 841556"/>
                <a:gd name="connsiteY17" fmla="*/ 1265923 h 1832797"/>
                <a:gd name="connsiteX18" fmla="*/ 694195 w 841556"/>
                <a:gd name="connsiteY18" fmla="*/ 1316720 h 1832797"/>
                <a:gd name="connsiteX19" fmla="*/ 633038 w 841556"/>
                <a:gd name="connsiteY19" fmla="*/ 1417387 h 1832797"/>
                <a:gd name="connsiteX20" fmla="*/ 631109 w 841556"/>
                <a:gd name="connsiteY20" fmla="*/ 1419967 h 1832797"/>
                <a:gd name="connsiteX21" fmla="*/ 467429 w 841556"/>
                <a:gd name="connsiteY21" fmla="*/ 1434755 h 1832797"/>
                <a:gd name="connsiteX22" fmla="*/ 374979 w 841556"/>
                <a:gd name="connsiteY22" fmla="*/ 1507905 h 1832797"/>
                <a:gd name="connsiteX23" fmla="*/ 271761 w 841556"/>
                <a:gd name="connsiteY23" fmla="*/ 1589079 h 1832797"/>
                <a:gd name="connsiteX24" fmla="*/ 305835 w 841556"/>
                <a:gd name="connsiteY24" fmla="*/ 1745242 h 1832797"/>
                <a:gd name="connsiteX25" fmla="*/ 303255 w 841556"/>
                <a:gd name="connsiteY25" fmla="*/ 1747171 h 1832797"/>
                <a:gd name="connsiteX26" fmla="*/ 202588 w 841556"/>
                <a:gd name="connsiteY26" fmla="*/ 1808327 h 1832797"/>
                <a:gd name="connsiteX27" fmla="*/ 151791 w 841556"/>
                <a:gd name="connsiteY27" fmla="*/ 1832797 h 1832797"/>
                <a:gd name="connsiteX28" fmla="*/ 2729 w 841556"/>
                <a:gd name="connsiteY28" fmla="*/ 1763803 h 1832797"/>
                <a:gd name="connsiteX29" fmla="*/ 250 w 841556"/>
                <a:gd name="connsiteY29" fmla="*/ 1764711 h 1832797"/>
                <a:gd name="connsiteX30" fmla="*/ 250 w 841556"/>
                <a:gd name="connsiteY30" fmla="*/ 1520375 h 1832797"/>
                <a:gd name="connsiteX31" fmla="*/ 0 w 841556"/>
                <a:gd name="connsiteY31" fmla="*/ 1520496 h 1832797"/>
                <a:gd name="connsiteX32" fmla="*/ 0 w 841556"/>
                <a:gd name="connsiteY32" fmla="*/ 1314424 h 1832797"/>
                <a:gd name="connsiteX33" fmla="*/ 16413 w 841556"/>
                <a:gd name="connsiteY33" fmla="*/ 1305515 h 1832797"/>
                <a:gd name="connsiteX34" fmla="*/ 333854 w 841556"/>
                <a:gd name="connsiteY34" fmla="*/ 708480 h 1832797"/>
                <a:gd name="connsiteX35" fmla="*/ 210890 w 841556"/>
                <a:gd name="connsiteY35" fmla="*/ 305921 h 1832797"/>
                <a:gd name="connsiteX36" fmla="*/ 179067 w 841556"/>
                <a:gd name="connsiteY36" fmla="*/ 267352 h 1832797"/>
                <a:gd name="connsiteX37" fmla="*/ 435858 w 841556"/>
                <a:gd name="connsiteY37" fmla="*/ 0 h 183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41556" h="1832797">
                  <a:moveTo>
                    <a:pt x="435858" y="0"/>
                  </a:moveTo>
                  <a:lnTo>
                    <a:pt x="467429" y="34737"/>
                  </a:lnTo>
                  <a:lnTo>
                    <a:pt x="631109" y="49526"/>
                  </a:lnTo>
                  <a:lnTo>
                    <a:pt x="633038" y="52106"/>
                  </a:lnTo>
                  <a:cubicBezTo>
                    <a:pt x="654980" y="84584"/>
                    <a:pt x="675400" y="118173"/>
                    <a:pt x="694195" y="152773"/>
                  </a:cubicBezTo>
                  <a:lnTo>
                    <a:pt x="718665" y="203570"/>
                  </a:lnTo>
                  <a:lnTo>
                    <a:pt x="649671" y="352631"/>
                  </a:lnTo>
                  <a:lnTo>
                    <a:pt x="669943" y="408019"/>
                  </a:lnTo>
                  <a:cubicBezTo>
                    <a:pt x="680644" y="442424"/>
                    <a:pt x="689700" y="477553"/>
                    <a:pt x="697018" y="513315"/>
                  </a:cubicBezTo>
                  <a:lnTo>
                    <a:pt x="702782" y="551084"/>
                  </a:lnTo>
                  <a:lnTo>
                    <a:pt x="837059" y="645674"/>
                  </a:lnTo>
                  <a:lnTo>
                    <a:pt x="841556" y="734746"/>
                  </a:lnTo>
                  <a:lnTo>
                    <a:pt x="837059" y="823818"/>
                  </a:lnTo>
                  <a:lnTo>
                    <a:pt x="702782" y="918409"/>
                  </a:lnTo>
                  <a:lnTo>
                    <a:pt x="697018" y="956178"/>
                  </a:lnTo>
                  <a:cubicBezTo>
                    <a:pt x="689700" y="991940"/>
                    <a:pt x="680644" y="1027069"/>
                    <a:pt x="669943" y="1061474"/>
                  </a:cubicBezTo>
                  <a:lnTo>
                    <a:pt x="649671" y="1116862"/>
                  </a:lnTo>
                  <a:lnTo>
                    <a:pt x="718665" y="1265923"/>
                  </a:lnTo>
                  <a:lnTo>
                    <a:pt x="694195" y="1316720"/>
                  </a:lnTo>
                  <a:cubicBezTo>
                    <a:pt x="675400" y="1351320"/>
                    <a:pt x="654980" y="1384910"/>
                    <a:pt x="633038" y="1417387"/>
                  </a:cubicBezTo>
                  <a:lnTo>
                    <a:pt x="631109" y="1419967"/>
                  </a:lnTo>
                  <a:lnTo>
                    <a:pt x="467429" y="1434755"/>
                  </a:lnTo>
                  <a:lnTo>
                    <a:pt x="374979" y="1507905"/>
                  </a:lnTo>
                  <a:lnTo>
                    <a:pt x="271761" y="1589079"/>
                  </a:lnTo>
                  <a:lnTo>
                    <a:pt x="305835" y="1745242"/>
                  </a:lnTo>
                  <a:lnTo>
                    <a:pt x="303255" y="1747171"/>
                  </a:lnTo>
                  <a:cubicBezTo>
                    <a:pt x="270778" y="1769112"/>
                    <a:pt x="237188" y="1789532"/>
                    <a:pt x="202588" y="1808327"/>
                  </a:cubicBezTo>
                  <a:lnTo>
                    <a:pt x="151791" y="1832797"/>
                  </a:lnTo>
                  <a:lnTo>
                    <a:pt x="2729" y="1763803"/>
                  </a:lnTo>
                  <a:lnTo>
                    <a:pt x="250" y="1764711"/>
                  </a:lnTo>
                  <a:lnTo>
                    <a:pt x="250" y="1520375"/>
                  </a:lnTo>
                  <a:lnTo>
                    <a:pt x="0" y="1520496"/>
                  </a:lnTo>
                  <a:lnTo>
                    <a:pt x="0" y="1314424"/>
                  </a:lnTo>
                  <a:lnTo>
                    <a:pt x="16413" y="1305515"/>
                  </a:lnTo>
                  <a:cubicBezTo>
                    <a:pt x="207934" y="1176126"/>
                    <a:pt x="333854" y="957008"/>
                    <a:pt x="333854" y="708480"/>
                  </a:cubicBezTo>
                  <a:cubicBezTo>
                    <a:pt x="333854" y="559363"/>
                    <a:pt x="288523" y="420834"/>
                    <a:pt x="210890" y="305921"/>
                  </a:cubicBezTo>
                  <a:lnTo>
                    <a:pt x="179067" y="267352"/>
                  </a:lnTo>
                  <a:lnTo>
                    <a:pt x="43585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4644745" y="1950328"/>
              <a:ext cx="833404" cy="1825128"/>
            </a:xfrm>
            <a:custGeom>
              <a:avLst/>
              <a:gdLst>
                <a:gd name="connsiteX0" fmla="*/ 398729 w 833404"/>
                <a:gd name="connsiteY0" fmla="*/ 0 h 1825128"/>
                <a:gd name="connsiteX1" fmla="*/ 631619 w 833404"/>
                <a:gd name="connsiteY1" fmla="*/ 242479 h 1825128"/>
                <a:gd name="connsiteX2" fmla="*/ 648202 w 833404"/>
                <a:gd name="connsiteY2" fmla="*/ 260612 h 1825128"/>
                <a:gd name="connsiteX3" fmla="*/ 617146 w 833404"/>
                <a:gd name="connsiteY3" fmla="*/ 298252 h 1825128"/>
                <a:gd name="connsiteX4" fmla="*/ 494181 w 833404"/>
                <a:gd name="connsiteY4" fmla="*/ 700811 h 1825128"/>
                <a:gd name="connsiteX5" fmla="*/ 811622 w 833404"/>
                <a:gd name="connsiteY5" fmla="*/ 1297846 h 1825128"/>
                <a:gd name="connsiteX6" fmla="*/ 833404 w 833404"/>
                <a:gd name="connsiteY6" fmla="*/ 1309669 h 1825128"/>
                <a:gd name="connsiteX7" fmla="*/ 833404 w 833404"/>
                <a:gd name="connsiteY7" fmla="*/ 1758645 h 1825128"/>
                <a:gd name="connsiteX8" fmla="*/ 689765 w 833404"/>
                <a:gd name="connsiteY8" fmla="*/ 1825128 h 1825128"/>
                <a:gd name="connsiteX9" fmla="*/ 638969 w 833404"/>
                <a:gd name="connsiteY9" fmla="*/ 1800658 h 1825128"/>
                <a:gd name="connsiteX10" fmla="*/ 538302 w 833404"/>
                <a:gd name="connsiteY10" fmla="*/ 1739502 h 1825128"/>
                <a:gd name="connsiteX11" fmla="*/ 535723 w 833404"/>
                <a:gd name="connsiteY11" fmla="*/ 1737573 h 1825128"/>
                <a:gd name="connsiteX12" fmla="*/ 584830 w 833404"/>
                <a:gd name="connsiteY12" fmla="*/ 1562617 h 1825128"/>
                <a:gd name="connsiteX13" fmla="*/ 477854 w 833404"/>
                <a:gd name="connsiteY13" fmla="*/ 1488960 h 1825128"/>
                <a:gd name="connsiteX14" fmla="*/ 374128 w 833404"/>
                <a:gd name="connsiteY14" fmla="*/ 1427086 h 1825128"/>
                <a:gd name="connsiteX15" fmla="*/ 210448 w 833404"/>
                <a:gd name="connsiteY15" fmla="*/ 1412298 h 1825128"/>
                <a:gd name="connsiteX16" fmla="*/ 208518 w 833404"/>
                <a:gd name="connsiteY16" fmla="*/ 1409718 h 1825128"/>
                <a:gd name="connsiteX17" fmla="*/ 147362 w 833404"/>
                <a:gd name="connsiteY17" fmla="*/ 1309051 h 1825128"/>
                <a:gd name="connsiteX18" fmla="*/ 122891 w 833404"/>
                <a:gd name="connsiteY18" fmla="*/ 1258254 h 1825128"/>
                <a:gd name="connsiteX19" fmla="*/ 191885 w 833404"/>
                <a:gd name="connsiteY19" fmla="*/ 1109193 h 1825128"/>
                <a:gd name="connsiteX20" fmla="*/ 171613 w 833404"/>
                <a:gd name="connsiteY20" fmla="*/ 1053805 h 1825128"/>
                <a:gd name="connsiteX21" fmla="*/ 144539 w 833404"/>
                <a:gd name="connsiteY21" fmla="*/ 948509 h 1825128"/>
                <a:gd name="connsiteX22" fmla="*/ 138775 w 833404"/>
                <a:gd name="connsiteY22" fmla="*/ 910740 h 1825128"/>
                <a:gd name="connsiteX23" fmla="*/ 4498 w 833404"/>
                <a:gd name="connsiteY23" fmla="*/ 816149 h 1825128"/>
                <a:gd name="connsiteX24" fmla="*/ 0 w 833404"/>
                <a:gd name="connsiteY24" fmla="*/ 727077 h 1825128"/>
                <a:gd name="connsiteX25" fmla="*/ 4498 w 833404"/>
                <a:gd name="connsiteY25" fmla="*/ 638005 h 1825128"/>
                <a:gd name="connsiteX26" fmla="*/ 138775 w 833404"/>
                <a:gd name="connsiteY26" fmla="*/ 543415 h 1825128"/>
                <a:gd name="connsiteX27" fmla="*/ 144539 w 833404"/>
                <a:gd name="connsiteY27" fmla="*/ 505646 h 1825128"/>
                <a:gd name="connsiteX28" fmla="*/ 171613 w 833404"/>
                <a:gd name="connsiteY28" fmla="*/ 400350 h 1825128"/>
                <a:gd name="connsiteX29" fmla="*/ 191885 w 833404"/>
                <a:gd name="connsiteY29" fmla="*/ 344962 h 1825128"/>
                <a:gd name="connsiteX30" fmla="*/ 122891 w 833404"/>
                <a:gd name="connsiteY30" fmla="*/ 195901 h 1825128"/>
                <a:gd name="connsiteX31" fmla="*/ 147362 w 833404"/>
                <a:gd name="connsiteY31" fmla="*/ 145104 h 1825128"/>
                <a:gd name="connsiteX32" fmla="*/ 208518 w 833404"/>
                <a:gd name="connsiteY32" fmla="*/ 44437 h 1825128"/>
                <a:gd name="connsiteX33" fmla="*/ 210448 w 833404"/>
                <a:gd name="connsiteY33" fmla="*/ 41857 h 1825128"/>
                <a:gd name="connsiteX34" fmla="*/ 374128 w 833404"/>
                <a:gd name="connsiteY34" fmla="*/ 27068 h 1825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833404" h="1825128">
                  <a:moveTo>
                    <a:pt x="398729" y="0"/>
                  </a:moveTo>
                  <a:lnTo>
                    <a:pt x="631619" y="242479"/>
                  </a:lnTo>
                  <a:lnTo>
                    <a:pt x="648202" y="260612"/>
                  </a:lnTo>
                  <a:lnTo>
                    <a:pt x="617146" y="298252"/>
                  </a:lnTo>
                  <a:cubicBezTo>
                    <a:pt x="539512" y="413165"/>
                    <a:pt x="494181" y="551694"/>
                    <a:pt x="494181" y="700811"/>
                  </a:cubicBezTo>
                  <a:cubicBezTo>
                    <a:pt x="494181" y="949339"/>
                    <a:pt x="620101" y="1168457"/>
                    <a:pt x="811622" y="1297846"/>
                  </a:cubicBezTo>
                  <a:lnTo>
                    <a:pt x="833404" y="1309669"/>
                  </a:lnTo>
                  <a:lnTo>
                    <a:pt x="833404" y="1758645"/>
                  </a:lnTo>
                  <a:lnTo>
                    <a:pt x="689765" y="1825128"/>
                  </a:lnTo>
                  <a:lnTo>
                    <a:pt x="638969" y="1800658"/>
                  </a:lnTo>
                  <a:cubicBezTo>
                    <a:pt x="604369" y="1781863"/>
                    <a:pt x="570779" y="1761443"/>
                    <a:pt x="538302" y="1739502"/>
                  </a:cubicBezTo>
                  <a:lnTo>
                    <a:pt x="535723" y="1737573"/>
                  </a:lnTo>
                  <a:lnTo>
                    <a:pt x="584830" y="1562617"/>
                  </a:lnTo>
                  <a:lnTo>
                    <a:pt x="477854" y="1488960"/>
                  </a:lnTo>
                  <a:lnTo>
                    <a:pt x="374128" y="1427086"/>
                  </a:lnTo>
                  <a:lnTo>
                    <a:pt x="210448" y="1412298"/>
                  </a:lnTo>
                  <a:lnTo>
                    <a:pt x="208518" y="1409718"/>
                  </a:lnTo>
                  <a:cubicBezTo>
                    <a:pt x="186577" y="1377241"/>
                    <a:pt x="166157" y="1343651"/>
                    <a:pt x="147362" y="1309051"/>
                  </a:cubicBezTo>
                  <a:lnTo>
                    <a:pt x="122891" y="1258254"/>
                  </a:lnTo>
                  <a:lnTo>
                    <a:pt x="191885" y="1109193"/>
                  </a:lnTo>
                  <a:lnTo>
                    <a:pt x="171613" y="1053805"/>
                  </a:lnTo>
                  <a:cubicBezTo>
                    <a:pt x="160912" y="1019400"/>
                    <a:pt x="151857" y="984271"/>
                    <a:pt x="144539" y="948509"/>
                  </a:cubicBezTo>
                  <a:lnTo>
                    <a:pt x="138775" y="910740"/>
                  </a:lnTo>
                  <a:lnTo>
                    <a:pt x="4498" y="816149"/>
                  </a:lnTo>
                  <a:lnTo>
                    <a:pt x="0" y="727077"/>
                  </a:lnTo>
                  <a:lnTo>
                    <a:pt x="4498" y="638005"/>
                  </a:lnTo>
                  <a:lnTo>
                    <a:pt x="138775" y="543415"/>
                  </a:lnTo>
                  <a:lnTo>
                    <a:pt x="144539" y="505646"/>
                  </a:lnTo>
                  <a:cubicBezTo>
                    <a:pt x="151857" y="469884"/>
                    <a:pt x="160912" y="434755"/>
                    <a:pt x="171613" y="400350"/>
                  </a:cubicBezTo>
                  <a:lnTo>
                    <a:pt x="191885" y="344962"/>
                  </a:lnTo>
                  <a:lnTo>
                    <a:pt x="122891" y="195901"/>
                  </a:lnTo>
                  <a:lnTo>
                    <a:pt x="147362" y="145104"/>
                  </a:lnTo>
                  <a:cubicBezTo>
                    <a:pt x="166157" y="110504"/>
                    <a:pt x="186577" y="76915"/>
                    <a:pt x="208518" y="44437"/>
                  </a:cubicBezTo>
                  <a:lnTo>
                    <a:pt x="210448" y="41857"/>
                  </a:lnTo>
                  <a:lnTo>
                    <a:pt x="374128" y="270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5129906" y="1456464"/>
            <a:ext cx="1471625" cy="1307458"/>
          </a:xfrm>
          <a:custGeom>
            <a:avLst/>
            <a:gdLst>
              <a:gd name="connsiteX0" fmla="*/ 738459 w 1471625"/>
              <a:gd name="connsiteY0" fmla="*/ 0 h 1307458"/>
              <a:gd name="connsiteX1" fmla="*/ 827531 w 1471625"/>
              <a:gd name="connsiteY1" fmla="*/ 4498 h 1307458"/>
              <a:gd name="connsiteX2" fmla="*/ 922121 w 1471625"/>
              <a:gd name="connsiteY2" fmla="*/ 138775 h 1307458"/>
              <a:gd name="connsiteX3" fmla="*/ 959891 w 1471625"/>
              <a:gd name="connsiteY3" fmla="*/ 144539 h 1307458"/>
              <a:gd name="connsiteX4" fmla="*/ 1065186 w 1471625"/>
              <a:gd name="connsiteY4" fmla="*/ 171613 h 1307458"/>
              <a:gd name="connsiteX5" fmla="*/ 1120574 w 1471625"/>
              <a:gd name="connsiteY5" fmla="*/ 191885 h 1307458"/>
              <a:gd name="connsiteX6" fmla="*/ 1269635 w 1471625"/>
              <a:gd name="connsiteY6" fmla="*/ 122891 h 1307458"/>
              <a:gd name="connsiteX7" fmla="*/ 1320432 w 1471625"/>
              <a:gd name="connsiteY7" fmla="*/ 147362 h 1307458"/>
              <a:gd name="connsiteX8" fmla="*/ 1421099 w 1471625"/>
              <a:gd name="connsiteY8" fmla="*/ 208518 h 1307458"/>
              <a:gd name="connsiteX9" fmla="*/ 1423679 w 1471625"/>
              <a:gd name="connsiteY9" fmla="*/ 210447 h 1307458"/>
              <a:gd name="connsiteX10" fmla="*/ 1438467 w 1471625"/>
              <a:gd name="connsiteY10" fmla="*/ 374128 h 1307458"/>
              <a:gd name="connsiteX11" fmla="*/ 1471625 w 1471625"/>
              <a:gd name="connsiteY11" fmla="*/ 404263 h 1307458"/>
              <a:gd name="connsiteX12" fmla="*/ 1302993 w 1471625"/>
              <a:gd name="connsiteY12" fmla="*/ 580561 h 1307458"/>
              <a:gd name="connsiteX13" fmla="*/ 1302424 w 1471625"/>
              <a:gd name="connsiteY13" fmla="*/ 580044 h 1307458"/>
              <a:gd name="connsiteX14" fmla="*/ 1217462 w 1471625"/>
              <a:gd name="connsiteY14" fmla="*/ 668500 h 1307458"/>
              <a:gd name="connsiteX15" fmla="*/ 1131579 w 1471625"/>
              <a:gd name="connsiteY15" fmla="*/ 597640 h 1307458"/>
              <a:gd name="connsiteX16" fmla="*/ 1041170 w 1471625"/>
              <a:gd name="connsiteY16" fmla="*/ 545675 h 1307458"/>
              <a:gd name="connsiteX17" fmla="*/ 955549 w 1471625"/>
              <a:gd name="connsiteY17" fmla="*/ 511940 h 1307458"/>
              <a:gd name="connsiteX18" fmla="*/ 955549 w 1471625"/>
              <a:gd name="connsiteY18" fmla="*/ 1076221 h 1307458"/>
              <a:gd name="connsiteX19" fmla="*/ 741592 w 1471625"/>
              <a:gd name="connsiteY19" fmla="*/ 1307458 h 1307458"/>
              <a:gd name="connsiteX20" fmla="*/ 536503 w 1471625"/>
              <a:gd name="connsiteY20" fmla="*/ 1097228 h 1307458"/>
              <a:gd name="connsiteX21" fmla="*/ 536503 w 1471625"/>
              <a:gd name="connsiteY21" fmla="*/ 967670 h 1307458"/>
              <a:gd name="connsiteX22" fmla="*/ 516010 w 1471625"/>
              <a:gd name="connsiteY22" fmla="*/ 946333 h 1307458"/>
              <a:gd name="connsiteX23" fmla="*/ 516010 w 1471625"/>
              <a:gd name="connsiteY23" fmla="*/ 506792 h 1307458"/>
              <a:gd name="connsiteX24" fmla="*/ 514914 w 1471625"/>
              <a:gd name="connsiteY24" fmla="*/ 507045 h 1307458"/>
              <a:gd name="connsiteX25" fmla="*/ 326461 w 1471625"/>
              <a:gd name="connsiteY25" fmla="*/ 597640 h 1307458"/>
              <a:gd name="connsiteX26" fmla="*/ 245369 w 1471625"/>
              <a:gd name="connsiteY26" fmla="*/ 664547 h 1307458"/>
              <a:gd name="connsiteX27" fmla="*/ 0 w 1471625"/>
              <a:gd name="connsiteY27" fmla="*/ 409074 h 1307458"/>
              <a:gd name="connsiteX28" fmla="*/ 38451 w 1471625"/>
              <a:gd name="connsiteY28" fmla="*/ 374127 h 1307458"/>
              <a:gd name="connsiteX29" fmla="*/ 53239 w 1471625"/>
              <a:gd name="connsiteY29" fmla="*/ 210447 h 1307458"/>
              <a:gd name="connsiteX30" fmla="*/ 55819 w 1471625"/>
              <a:gd name="connsiteY30" fmla="*/ 208518 h 1307458"/>
              <a:gd name="connsiteX31" fmla="*/ 156486 w 1471625"/>
              <a:gd name="connsiteY31" fmla="*/ 147362 h 1307458"/>
              <a:gd name="connsiteX32" fmla="*/ 207282 w 1471625"/>
              <a:gd name="connsiteY32" fmla="*/ 122891 h 1307458"/>
              <a:gd name="connsiteX33" fmla="*/ 356344 w 1471625"/>
              <a:gd name="connsiteY33" fmla="*/ 191885 h 1307458"/>
              <a:gd name="connsiteX34" fmla="*/ 411732 w 1471625"/>
              <a:gd name="connsiteY34" fmla="*/ 171613 h 1307458"/>
              <a:gd name="connsiteX35" fmla="*/ 517028 w 1471625"/>
              <a:gd name="connsiteY35" fmla="*/ 144539 h 1307458"/>
              <a:gd name="connsiteX36" fmla="*/ 554797 w 1471625"/>
              <a:gd name="connsiteY36" fmla="*/ 138775 h 1307458"/>
              <a:gd name="connsiteX37" fmla="*/ 649387 w 1471625"/>
              <a:gd name="connsiteY37" fmla="*/ 4498 h 1307458"/>
              <a:gd name="connsiteX0" fmla="*/ 738459 w 1471625"/>
              <a:gd name="connsiteY0" fmla="*/ 0 h 1307458"/>
              <a:gd name="connsiteX1" fmla="*/ 827531 w 1471625"/>
              <a:gd name="connsiteY1" fmla="*/ 4498 h 1307458"/>
              <a:gd name="connsiteX2" fmla="*/ 922121 w 1471625"/>
              <a:gd name="connsiteY2" fmla="*/ 138775 h 1307458"/>
              <a:gd name="connsiteX3" fmla="*/ 959891 w 1471625"/>
              <a:gd name="connsiteY3" fmla="*/ 144539 h 1307458"/>
              <a:gd name="connsiteX4" fmla="*/ 1065186 w 1471625"/>
              <a:gd name="connsiteY4" fmla="*/ 171613 h 1307458"/>
              <a:gd name="connsiteX5" fmla="*/ 1120574 w 1471625"/>
              <a:gd name="connsiteY5" fmla="*/ 191885 h 1307458"/>
              <a:gd name="connsiteX6" fmla="*/ 1269635 w 1471625"/>
              <a:gd name="connsiteY6" fmla="*/ 122891 h 1307458"/>
              <a:gd name="connsiteX7" fmla="*/ 1320432 w 1471625"/>
              <a:gd name="connsiteY7" fmla="*/ 147362 h 1307458"/>
              <a:gd name="connsiteX8" fmla="*/ 1421099 w 1471625"/>
              <a:gd name="connsiteY8" fmla="*/ 208518 h 1307458"/>
              <a:gd name="connsiteX9" fmla="*/ 1423679 w 1471625"/>
              <a:gd name="connsiteY9" fmla="*/ 210447 h 1307458"/>
              <a:gd name="connsiteX10" fmla="*/ 1438467 w 1471625"/>
              <a:gd name="connsiteY10" fmla="*/ 374128 h 1307458"/>
              <a:gd name="connsiteX11" fmla="*/ 1471625 w 1471625"/>
              <a:gd name="connsiteY11" fmla="*/ 404263 h 1307458"/>
              <a:gd name="connsiteX12" fmla="*/ 1302993 w 1471625"/>
              <a:gd name="connsiteY12" fmla="*/ 580561 h 1307458"/>
              <a:gd name="connsiteX13" fmla="*/ 1302424 w 1471625"/>
              <a:gd name="connsiteY13" fmla="*/ 580044 h 1307458"/>
              <a:gd name="connsiteX14" fmla="*/ 1217462 w 1471625"/>
              <a:gd name="connsiteY14" fmla="*/ 668500 h 1307458"/>
              <a:gd name="connsiteX15" fmla="*/ 1131579 w 1471625"/>
              <a:gd name="connsiteY15" fmla="*/ 597640 h 1307458"/>
              <a:gd name="connsiteX16" fmla="*/ 1041170 w 1471625"/>
              <a:gd name="connsiteY16" fmla="*/ 545675 h 1307458"/>
              <a:gd name="connsiteX17" fmla="*/ 955549 w 1471625"/>
              <a:gd name="connsiteY17" fmla="*/ 511940 h 1307458"/>
              <a:gd name="connsiteX18" fmla="*/ 955549 w 1471625"/>
              <a:gd name="connsiteY18" fmla="*/ 1076221 h 1307458"/>
              <a:gd name="connsiteX19" fmla="*/ 741592 w 1471625"/>
              <a:gd name="connsiteY19" fmla="*/ 1307458 h 1307458"/>
              <a:gd name="connsiteX20" fmla="*/ 520555 w 1471625"/>
              <a:gd name="connsiteY20" fmla="*/ 1070647 h 1307458"/>
              <a:gd name="connsiteX21" fmla="*/ 536503 w 1471625"/>
              <a:gd name="connsiteY21" fmla="*/ 967670 h 1307458"/>
              <a:gd name="connsiteX22" fmla="*/ 516010 w 1471625"/>
              <a:gd name="connsiteY22" fmla="*/ 946333 h 1307458"/>
              <a:gd name="connsiteX23" fmla="*/ 516010 w 1471625"/>
              <a:gd name="connsiteY23" fmla="*/ 506792 h 1307458"/>
              <a:gd name="connsiteX24" fmla="*/ 514914 w 1471625"/>
              <a:gd name="connsiteY24" fmla="*/ 507045 h 1307458"/>
              <a:gd name="connsiteX25" fmla="*/ 326461 w 1471625"/>
              <a:gd name="connsiteY25" fmla="*/ 597640 h 1307458"/>
              <a:gd name="connsiteX26" fmla="*/ 245369 w 1471625"/>
              <a:gd name="connsiteY26" fmla="*/ 664547 h 1307458"/>
              <a:gd name="connsiteX27" fmla="*/ 0 w 1471625"/>
              <a:gd name="connsiteY27" fmla="*/ 409074 h 1307458"/>
              <a:gd name="connsiteX28" fmla="*/ 38451 w 1471625"/>
              <a:gd name="connsiteY28" fmla="*/ 374127 h 1307458"/>
              <a:gd name="connsiteX29" fmla="*/ 53239 w 1471625"/>
              <a:gd name="connsiteY29" fmla="*/ 210447 h 1307458"/>
              <a:gd name="connsiteX30" fmla="*/ 55819 w 1471625"/>
              <a:gd name="connsiteY30" fmla="*/ 208518 h 1307458"/>
              <a:gd name="connsiteX31" fmla="*/ 156486 w 1471625"/>
              <a:gd name="connsiteY31" fmla="*/ 147362 h 1307458"/>
              <a:gd name="connsiteX32" fmla="*/ 207282 w 1471625"/>
              <a:gd name="connsiteY32" fmla="*/ 122891 h 1307458"/>
              <a:gd name="connsiteX33" fmla="*/ 356344 w 1471625"/>
              <a:gd name="connsiteY33" fmla="*/ 191885 h 1307458"/>
              <a:gd name="connsiteX34" fmla="*/ 411732 w 1471625"/>
              <a:gd name="connsiteY34" fmla="*/ 171613 h 1307458"/>
              <a:gd name="connsiteX35" fmla="*/ 517028 w 1471625"/>
              <a:gd name="connsiteY35" fmla="*/ 144539 h 1307458"/>
              <a:gd name="connsiteX36" fmla="*/ 554797 w 1471625"/>
              <a:gd name="connsiteY36" fmla="*/ 138775 h 1307458"/>
              <a:gd name="connsiteX37" fmla="*/ 649387 w 1471625"/>
              <a:gd name="connsiteY37" fmla="*/ 4498 h 1307458"/>
              <a:gd name="connsiteX38" fmla="*/ 738459 w 1471625"/>
              <a:gd name="connsiteY38" fmla="*/ 0 h 1307458"/>
              <a:gd name="connsiteX0" fmla="*/ 738459 w 1471625"/>
              <a:gd name="connsiteY0" fmla="*/ 0 h 1307458"/>
              <a:gd name="connsiteX1" fmla="*/ 827531 w 1471625"/>
              <a:gd name="connsiteY1" fmla="*/ 4498 h 1307458"/>
              <a:gd name="connsiteX2" fmla="*/ 922121 w 1471625"/>
              <a:gd name="connsiteY2" fmla="*/ 138775 h 1307458"/>
              <a:gd name="connsiteX3" fmla="*/ 959891 w 1471625"/>
              <a:gd name="connsiteY3" fmla="*/ 144539 h 1307458"/>
              <a:gd name="connsiteX4" fmla="*/ 1065186 w 1471625"/>
              <a:gd name="connsiteY4" fmla="*/ 171613 h 1307458"/>
              <a:gd name="connsiteX5" fmla="*/ 1120574 w 1471625"/>
              <a:gd name="connsiteY5" fmla="*/ 191885 h 1307458"/>
              <a:gd name="connsiteX6" fmla="*/ 1269635 w 1471625"/>
              <a:gd name="connsiteY6" fmla="*/ 122891 h 1307458"/>
              <a:gd name="connsiteX7" fmla="*/ 1320432 w 1471625"/>
              <a:gd name="connsiteY7" fmla="*/ 147362 h 1307458"/>
              <a:gd name="connsiteX8" fmla="*/ 1421099 w 1471625"/>
              <a:gd name="connsiteY8" fmla="*/ 208518 h 1307458"/>
              <a:gd name="connsiteX9" fmla="*/ 1423679 w 1471625"/>
              <a:gd name="connsiteY9" fmla="*/ 210447 h 1307458"/>
              <a:gd name="connsiteX10" fmla="*/ 1438467 w 1471625"/>
              <a:gd name="connsiteY10" fmla="*/ 374128 h 1307458"/>
              <a:gd name="connsiteX11" fmla="*/ 1471625 w 1471625"/>
              <a:gd name="connsiteY11" fmla="*/ 404263 h 1307458"/>
              <a:gd name="connsiteX12" fmla="*/ 1302993 w 1471625"/>
              <a:gd name="connsiteY12" fmla="*/ 580561 h 1307458"/>
              <a:gd name="connsiteX13" fmla="*/ 1302424 w 1471625"/>
              <a:gd name="connsiteY13" fmla="*/ 580044 h 1307458"/>
              <a:gd name="connsiteX14" fmla="*/ 1217462 w 1471625"/>
              <a:gd name="connsiteY14" fmla="*/ 668500 h 1307458"/>
              <a:gd name="connsiteX15" fmla="*/ 1131579 w 1471625"/>
              <a:gd name="connsiteY15" fmla="*/ 597640 h 1307458"/>
              <a:gd name="connsiteX16" fmla="*/ 1041170 w 1471625"/>
              <a:gd name="connsiteY16" fmla="*/ 545675 h 1307458"/>
              <a:gd name="connsiteX17" fmla="*/ 955549 w 1471625"/>
              <a:gd name="connsiteY17" fmla="*/ 511940 h 1307458"/>
              <a:gd name="connsiteX18" fmla="*/ 955549 w 1471625"/>
              <a:gd name="connsiteY18" fmla="*/ 1076221 h 1307458"/>
              <a:gd name="connsiteX19" fmla="*/ 741592 w 1471625"/>
              <a:gd name="connsiteY19" fmla="*/ 1307458 h 1307458"/>
              <a:gd name="connsiteX20" fmla="*/ 520555 w 1471625"/>
              <a:gd name="connsiteY20" fmla="*/ 1070647 h 1307458"/>
              <a:gd name="connsiteX21" fmla="*/ 520555 w 1471625"/>
              <a:gd name="connsiteY21" fmla="*/ 975644 h 1307458"/>
              <a:gd name="connsiteX22" fmla="*/ 516010 w 1471625"/>
              <a:gd name="connsiteY22" fmla="*/ 946333 h 1307458"/>
              <a:gd name="connsiteX23" fmla="*/ 516010 w 1471625"/>
              <a:gd name="connsiteY23" fmla="*/ 506792 h 1307458"/>
              <a:gd name="connsiteX24" fmla="*/ 514914 w 1471625"/>
              <a:gd name="connsiteY24" fmla="*/ 507045 h 1307458"/>
              <a:gd name="connsiteX25" fmla="*/ 326461 w 1471625"/>
              <a:gd name="connsiteY25" fmla="*/ 597640 h 1307458"/>
              <a:gd name="connsiteX26" fmla="*/ 245369 w 1471625"/>
              <a:gd name="connsiteY26" fmla="*/ 664547 h 1307458"/>
              <a:gd name="connsiteX27" fmla="*/ 0 w 1471625"/>
              <a:gd name="connsiteY27" fmla="*/ 409074 h 1307458"/>
              <a:gd name="connsiteX28" fmla="*/ 38451 w 1471625"/>
              <a:gd name="connsiteY28" fmla="*/ 374127 h 1307458"/>
              <a:gd name="connsiteX29" fmla="*/ 53239 w 1471625"/>
              <a:gd name="connsiteY29" fmla="*/ 210447 h 1307458"/>
              <a:gd name="connsiteX30" fmla="*/ 55819 w 1471625"/>
              <a:gd name="connsiteY30" fmla="*/ 208518 h 1307458"/>
              <a:gd name="connsiteX31" fmla="*/ 156486 w 1471625"/>
              <a:gd name="connsiteY31" fmla="*/ 147362 h 1307458"/>
              <a:gd name="connsiteX32" fmla="*/ 207282 w 1471625"/>
              <a:gd name="connsiteY32" fmla="*/ 122891 h 1307458"/>
              <a:gd name="connsiteX33" fmla="*/ 356344 w 1471625"/>
              <a:gd name="connsiteY33" fmla="*/ 191885 h 1307458"/>
              <a:gd name="connsiteX34" fmla="*/ 411732 w 1471625"/>
              <a:gd name="connsiteY34" fmla="*/ 171613 h 1307458"/>
              <a:gd name="connsiteX35" fmla="*/ 517028 w 1471625"/>
              <a:gd name="connsiteY35" fmla="*/ 144539 h 1307458"/>
              <a:gd name="connsiteX36" fmla="*/ 554797 w 1471625"/>
              <a:gd name="connsiteY36" fmla="*/ 138775 h 1307458"/>
              <a:gd name="connsiteX37" fmla="*/ 649387 w 1471625"/>
              <a:gd name="connsiteY37" fmla="*/ 4498 h 1307458"/>
              <a:gd name="connsiteX38" fmla="*/ 738459 w 1471625"/>
              <a:gd name="connsiteY38" fmla="*/ 0 h 1307458"/>
              <a:gd name="connsiteX0" fmla="*/ 738459 w 1471625"/>
              <a:gd name="connsiteY0" fmla="*/ 0 h 1307458"/>
              <a:gd name="connsiteX1" fmla="*/ 827531 w 1471625"/>
              <a:gd name="connsiteY1" fmla="*/ 4498 h 1307458"/>
              <a:gd name="connsiteX2" fmla="*/ 922121 w 1471625"/>
              <a:gd name="connsiteY2" fmla="*/ 138775 h 1307458"/>
              <a:gd name="connsiteX3" fmla="*/ 959891 w 1471625"/>
              <a:gd name="connsiteY3" fmla="*/ 144539 h 1307458"/>
              <a:gd name="connsiteX4" fmla="*/ 1065186 w 1471625"/>
              <a:gd name="connsiteY4" fmla="*/ 171613 h 1307458"/>
              <a:gd name="connsiteX5" fmla="*/ 1120574 w 1471625"/>
              <a:gd name="connsiteY5" fmla="*/ 191885 h 1307458"/>
              <a:gd name="connsiteX6" fmla="*/ 1269635 w 1471625"/>
              <a:gd name="connsiteY6" fmla="*/ 122891 h 1307458"/>
              <a:gd name="connsiteX7" fmla="*/ 1320432 w 1471625"/>
              <a:gd name="connsiteY7" fmla="*/ 147362 h 1307458"/>
              <a:gd name="connsiteX8" fmla="*/ 1421099 w 1471625"/>
              <a:gd name="connsiteY8" fmla="*/ 208518 h 1307458"/>
              <a:gd name="connsiteX9" fmla="*/ 1423679 w 1471625"/>
              <a:gd name="connsiteY9" fmla="*/ 210447 h 1307458"/>
              <a:gd name="connsiteX10" fmla="*/ 1438467 w 1471625"/>
              <a:gd name="connsiteY10" fmla="*/ 374128 h 1307458"/>
              <a:gd name="connsiteX11" fmla="*/ 1471625 w 1471625"/>
              <a:gd name="connsiteY11" fmla="*/ 404263 h 1307458"/>
              <a:gd name="connsiteX12" fmla="*/ 1302993 w 1471625"/>
              <a:gd name="connsiteY12" fmla="*/ 580561 h 1307458"/>
              <a:gd name="connsiteX13" fmla="*/ 1302424 w 1471625"/>
              <a:gd name="connsiteY13" fmla="*/ 580044 h 1307458"/>
              <a:gd name="connsiteX14" fmla="*/ 1217462 w 1471625"/>
              <a:gd name="connsiteY14" fmla="*/ 668500 h 1307458"/>
              <a:gd name="connsiteX15" fmla="*/ 1131579 w 1471625"/>
              <a:gd name="connsiteY15" fmla="*/ 597640 h 1307458"/>
              <a:gd name="connsiteX16" fmla="*/ 1041170 w 1471625"/>
              <a:gd name="connsiteY16" fmla="*/ 545675 h 1307458"/>
              <a:gd name="connsiteX17" fmla="*/ 955549 w 1471625"/>
              <a:gd name="connsiteY17" fmla="*/ 511940 h 1307458"/>
              <a:gd name="connsiteX18" fmla="*/ 955549 w 1471625"/>
              <a:gd name="connsiteY18" fmla="*/ 1076221 h 1307458"/>
              <a:gd name="connsiteX19" fmla="*/ 741592 w 1471625"/>
              <a:gd name="connsiteY19" fmla="*/ 1307458 h 1307458"/>
              <a:gd name="connsiteX20" fmla="*/ 520555 w 1471625"/>
              <a:gd name="connsiteY20" fmla="*/ 1070647 h 1307458"/>
              <a:gd name="connsiteX21" fmla="*/ 512580 w 1471625"/>
              <a:gd name="connsiteY21" fmla="*/ 975644 h 1307458"/>
              <a:gd name="connsiteX22" fmla="*/ 516010 w 1471625"/>
              <a:gd name="connsiteY22" fmla="*/ 946333 h 1307458"/>
              <a:gd name="connsiteX23" fmla="*/ 516010 w 1471625"/>
              <a:gd name="connsiteY23" fmla="*/ 506792 h 1307458"/>
              <a:gd name="connsiteX24" fmla="*/ 514914 w 1471625"/>
              <a:gd name="connsiteY24" fmla="*/ 507045 h 1307458"/>
              <a:gd name="connsiteX25" fmla="*/ 326461 w 1471625"/>
              <a:gd name="connsiteY25" fmla="*/ 597640 h 1307458"/>
              <a:gd name="connsiteX26" fmla="*/ 245369 w 1471625"/>
              <a:gd name="connsiteY26" fmla="*/ 664547 h 1307458"/>
              <a:gd name="connsiteX27" fmla="*/ 0 w 1471625"/>
              <a:gd name="connsiteY27" fmla="*/ 409074 h 1307458"/>
              <a:gd name="connsiteX28" fmla="*/ 38451 w 1471625"/>
              <a:gd name="connsiteY28" fmla="*/ 374127 h 1307458"/>
              <a:gd name="connsiteX29" fmla="*/ 53239 w 1471625"/>
              <a:gd name="connsiteY29" fmla="*/ 210447 h 1307458"/>
              <a:gd name="connsiteX30" fmla="*/ 55819 w 1471625"/>
              <a:gd name="connsiteY30" fmla="*/ 208518 h 1307458"/>
              <a:gd name="connsiteX31" fmla="*/ 156486 w 1471625"/>
              <a:gd name="connsiteY31" fmla="*/ 147362 h 1307458"/>
              <a:gd name="connsiteX32" fmla="*/ 207282 w 1471625"/>
              <a:gd name="connsiteY32" fmla="*/ 122891 h 1307458"/>
              <a:gd name="connsiteX33" fmla="*/ 356344 w 1471625"/>
              <a:gd name="connsiteY33" fmla="*/ 191885 h 1307458"/>
              <a:gd name="connsiteX34" fmla="*/ 411732 w 1471625"/>
              <a:gd name="connsiteY34" fmla="*/ 171613 h 1307458"/>
              <a:gd name="connsiteX35" fmla="*/ 517028 w 1471625"/>
              <a:gd name="connsiteY35" fmla="*/ 144539 h 1307458"/>
              <a:gd name="connsiteX36" fmla="*/ 554797 w 1471625"/>
              <a:gd name="connsiteY36" fmla="*/ 138775 h 1307458"/>
              <a:gd name="connsiteX37" fmla="*/ 649387 w 1471625"/>
              <a:gd name="connsiteY37" fmla="*/ 4498 h 1307458"/>
              <a:gd name="connsiteX38" fmla="*/ 738459 w 1471625"/>
              <a:gd name="connsiteY38" fmla="*/ 0 h 1307458"/>
              <a:gd name="connsiteX0" fmla="*/ 738459 w 1471625"/>
              <a:gd name="connsiteY0" fmla="*/ 0 h 1307458"/>
              <a:gd name="connsiteX1" fmla="*/ 827531 w 1471625"/>
              <a:gd name="connsiteY1" fmla="*/ 4498 h 1307458"/>
              <a:gd name="connsiteX2" fmla="*/ 922121 w 1471625"/>
              <a:gd name="connsiteY2" fmla="*/ 138775 h 1307458"/>
              <a:gd name="connsiteX3" fmla="*/ 959891 w 1471625"/>
              <a:gd name="connsiteY3" fmla="*/ 144539 h 1307458"/>
              <a:gd name="connsiteX4" fmla="*/ 1065186 w 1471625"/>
              <a:gd name="connsiteY4" fmla="*/ 171613 h 1307458"/>
              <a:gd name="connsiteX5" fmla="*/ 1120574 w 1471625"/>
              <a:gd name="connsiteY5" fmla="*/ 191885 h 1307458"/>
              <a:gd name="connsiteX6" fmla="*/ 1269635 w 1471625"/>
              <a:gd name="connsiteY6" fmla="*/ 122891 h 1307458"/>
              <a:gd name="connsiteX7" fmla="*/ 1320432 w 1471625"/>
              <a:gd name="connsiteY7" fmla="*/ 147362 h 1307458"/>
              <a:gd name="connsiteX8" fmla="*/ 1421099 w 1471625"/>
              <a:gd name="connsiteY8" fmla="*/ 208518 h 1307458"/>
              <a:gd name="connsiteX9" fmla="*/ 1423679 w 1471625"/>
              <a:gd name="connsiteY9" fmla="*/ 210447 h 1307458"/>
              <a:gd name="connsiteX10" fmla="*/ 1438467 w 1471625"/>
              <a:gd name="connsiteY10" fmla="*/ 374128 h 1307458"/>
              <a:gd name="connsiteX11" fmla="*/ 1471625 w 1471625"/>
              <a:gd name="connsiteY11" fmla="*/ 404263 h 1307458"/>
              <a:gd name="connsiteX12" fmla="*/ 1302993 w 1471625"/>
              <a:gd name="connsiteY12" fmla="*/ 580561 h 1307458"/>
              <a:gd name="connsiteX13" fmla="*/ 1302424 w 1471625"/>
              <a:gd name="connsiteY13" fmla="*/ 580044 h 1307458"/>
              <a:gd name="connsiteX14" fmla="*/ 1217462 w 1471625"/>
              <a:gd name="connsiteY14" fmla="*/ 668500 h 1307458"/>
              <a:gd name="connsiteX15" fmla="*/ 1131579 w 1471625"/>
              <a:gd name="connsiteY15" fmla="*/ 597640 h 1307458"/>
              <a:gd name="connsiteX16" fmla="*/ 1041170 w 1471625"/>
              <a:gd name="connsiteY16" fmla="*/ 545675 h 1307458"/>
              <a:gd name="connsiteX17" fmla="*/ 955549 w 1471625"/>
              <a:gd name="connsiteY17" fmla="*/ 511940 h 1307458"/>
              <a:gd name="connsiteX18" fmla="*/ 955549 w 1471625"/>
              <a:gd name="connsiteY18" fmla="*/ 1076221 h 1307458"/>
              <a:gd name="connsiteX19" fmla="*/ 741592 w 1471625"/>
              <a:gd name="connsiteY19" fmla="*/ 1307458 h 1307458"/>
              <a:gd name="connsiteX20" fmla="*/ 520555 w 1471625"/>
              <a:gd name="connsiteY20" fmla="*/ 1070647 h 1307458"/>
              <a:gd name="connsiteX21" fmla="*/ 515238 w 1471625"/>
              <a:gd name="connsiteY21" fmla="*/ 972986 h 1307458"/>
              <a:gd name="connsiteX22" fmla="*/ 516010 w 1471625"/>
              <a:gd name="connsiteY22" fmla="*/ 946333 h 1307458"/>
              <a:gd name="connsiteX23" fmla="*/ 516010 w 1471625"/>
              <a:gd name="connsiteY23" fmla="*/ 506792 h 1307458"/>
              <a:gd name="connsiteX24" fmla="*/ 514914 w 1471625"/>
              <a:gd name="connsiteY24" fmla="*/ 507045 h 1307458"/>
              <a:gd name="connsiteX25" fmla="*/ 326461 w 1471625"/>
              <a:gd name="connsiteY25" fmla="*/ 597640 h 1307458"/>
              <a:gd name="connsiteX26" fmla="*/ 245369 w 1471625"/>
              <a:gd name="connsiteY26" fmla="*/ 664547 h 1307458"/>
              <a:gd name="connsiteX27" fmla="*/ 0 w 1471625"/>
              <a:gd name="connsiteY27" fmla="*/ 409074 h 1307458"/>
              <a:gd name="connsiteX28" fmla="*/ 38451 w 1471625"/>
              <a:gd name="connsiteY28" fmla="*/ 374127 h 1307458"/>
              <a:gd name="connsiteX29" fmla="*/ 53239 w 1471625"/>
              <a:gd name="connsiteY29" fmla="*/ 210447 h 1307458"/>
              <a:gd name="connsiteX30" fmla="*/ 55819 w 1471625"/>
              <a:gd name="connsiteY30" fmla="*/ 208518 h 1307458"/>
              <a:gd name="connsiteX31" fmla="*/ 156486 w 1471625"/>
              <a:gd name="connsiteY31" fmla="*/ 147362 h 1307458"/>
              <a:gd name="connsiteX32" fmla="*/ 207282 w 1471625"/>
              <a:gd name="connsiteY32" fmla="*/ 122891 h 1307458"/>
              <a:gd name="connsiteX33" fmla="*/ 356344 w 1471625"/>
              <a:gd name="connsiteY33" fmla="*/ 191885 h 1307458"/>
              <a:gd name="connsiteX34" fmla="*/ 411732 w 1471625"/>
              <a:gd name="connsiteY34" fmla="*/ 171613 h 1307458"/>
              <a:gd name="connsiteX35" fmla="*/ 517028 w 1471625"/>
              <a:gd name="connsiteY35" fmla="*/ 144539 h 1307458"/>
              <a:gd name="connsiteX36" fmla="*/ 554797 w 1471625"/>
              <a:gd name="connsiteY36" fmla="*/ 138775 h 1307458"/>
              <a:gd name="connsiteX37" fmla="*/ 649387 w 1471625"/>
              <a:gd name="connsiteY37" fmla="*/ 4498 h 1307458"/>
              <a:gd name="connsiteX38" fmla="*/ 738459 w 1471625"/>
              <a:gd name="connsiteY38" fmla="*/ 0 h 1307458"/>
              <a:gd name="connsiteX0" fmla="*/ 738459 w 1471625"/>
              <a:gd name="connsiteY0" fmla="*/ 0 h 1307458"/>
              <a:gd name="connsiteX1" fmla="*/ 827531 w 1471625"/>
              <a:gd name="connsiteY1" fmla="*/ 4498 h 1307458"/>
              <a:gd name="connsiteX2" fmla="*/ 922121 w 1471625"/>
              <a:gd name="connsiteY2" fmla="*/ 138775 h 1307458"/>
              <a:gd name="connsiteX3" fmla="*/ 959891 w 1471625"/>
              <a:gd name="connsiteY3" fmla="*/ 144539 h 1307458"/>
              <a:gd name="connsiteX4" fmla="*/ 1065186 w 1471625"/>
              <a:gd name="connsiteY4" fmla="*/ 171613 h 1307458"/>
              <a:gd name="connsiteX5" fmla="*/ 1120574 w 1471625"/>
              <a:gd name="connsiteY5" fmla="*/ 191885 h 1307458"/>
              <a:gd name="connsiteX6" fmla="*/ 1269635 w 1471625"/>
              <a:gd name="connsiteY6" fmla="*/ 122891 h 1307458"/>
              <a:gd name="connsiteX7" fmla="*/ 1320432 w 1471625"/>
              <a:gd name="connsiteY7" fmla="*/ 147362 h 1307458"/>
              <a:gd name="connsiteX8" fmla="*/ 1421099 w 1471625"/>
              <a:gd name="connsiteY8" fmla="*/ 208518 h 1307458"/>
              <a:gd name="connsiteX9" fmla="*/ 1423679 w 1471625"/>
              <a:gd name="connsiteY9" fmla="*/ 210447 h 1307458"/>
              <a:gd name="connsiteX10" fmla="*/ 1438467 w 1471625"/>
              <a:gd name="connsiteY10" fmla="*/ 374128 h 1307458"/>
              <a:gd name="connsiteX11" fmla="*/ 1471625 w 1471625"/>
              <a:gd name="connsiteY11" fmla="*/ 404263 h 1307458"/>
              <a:gd name="connsiteX12" fmla="*/ 1302993 w 1471625"/>
              <a:gd name="connsiteY12" fmla="*/ 580561 h 1307458"/>
              <a:gd name="connsiteX13" fmla="*/ 1302424 w 1471625"/>
              <a:gd name="connsiteY13" fmla="*/ 580044 h 1307458"/>
              <a:gd name="connsiteX14" fmla="*/ 1217462 w 1471625"/>
              <a:gd name="connsiteY14" fmla="*/ 668500 h 1307458"/>
              <a:gd name="connsiteX15" fmla="*/ 1131579 w 1471625"/>
              <a:gd name="connsiteY15" fmla="*/ 597640 h 1307458"/>
              <a:gd name="connsiteX16" fmla="*/ 1041170 w 1471625"/>
              <a:gd name="connsiteY16" fmla="*/ 545675 h 1307458"/>
              <a:gd name="connsiteX17" fmla="*/ 955549 w 1471625"/>
              <a:gd name="connsiteY17" fmla="*/ 511940 h 1307458"/>
              <a:gd name="connsiteX18" fmla="*/ 955549 w 1471625"/>
              <a:gd name="connsiteY18" fmla="*/ 1076221 h 1307458"/>
              <a:gd name="connsiteX19" fmla="*/ 741592 w 1471625"/>
              <a:gd name="connsiteY19" fmla="*/ 1307458 h 1307458"/>
              <a:gd name="connsiteX20" fmla="*/ 520555 w 1471625"/>
              <a:gd name="connsiteY20" fmla="*/ 1070647 h 1307458"/>
              <a:gd name="connsiteX21" fmla="*/ 517896 w 1471625"/>
              <a:gd name="connsiteY21" fmla="*/ 972986 h 1307458"/>
              <a:gd name="connsiteX22" fmla="*/ 516010 w 1471625"/>
              <a:gd name="connsiteY22" fmla="*/ 946333 h 1307458"/>
              <a:gd name="connsiteX23" fmla="*/ 516010 w 1471625"/>
              <a:gd name="connsiteY23" fmla="*/ 506792 h 1307458"/>
              <a:gd name="connsiteX24" fmla="*/ 514914 w 1471625"/>
              <a:gd name="connsiteY24" fmla="*/ 507045 h 1307458"/>
              <a:gd name="connsiteX25" fmla="*/ 326461 w 1471625"/>
              <a:gd name="connsiteY25" fmla="*/ 597640 h 1307458"/>
              <a:gd name="connsiteX26" fmla="*/ 245369 w 1471625"/>
              <a:gd name="connsiteY26" fmla="*/ 664547 h 1307458"/>
              <a:gd name="connsiteX27" fmla="*/ 0 w 1471625"/>
              <a:gd name="connsiteY27" fmla="*/ 409074 h 1307458"/>
              <a:gd name="connsiteX28" fmla="*/ 38451 w 1471625"/>
              <a:gd name="connsiteY28" fmla="*/ 374127 h 1307458"/>
              <a:gd name="connsiteX29" fmla="*/ 53239 w 1471625"/>
              <a:gd name="connsiteY29" fmla="*/ 210447 h 1307458"/>
              <a:gd name="connsiteX30" fmla="*/ 55819 w 1471625"/>
              <a:gd name="connsiteY30" fmla="*/ 208518 h 1307458"/>
              <a:gd name="connsiteX31" fmla="*/ 156486 w 1471625"/>
              <a:gd name="connsiteY31" fmla="*/ 147362 h 1307458"/>
              <a:gd name="connsiteX32" fmla="*/ 207282 w 1471625"/>
              <a:gd name="connsiteY32" fmla="*/ 122891 h 1307458"/>
              <a:gd name="connsiteX33" fmla="*/ 356344 w 1471625"/>
              <a:gd name="connsiteY33" fmla="*/ 191885 h 1307458"/>
              <a:gd name="connsiteX34" fmla="*/ 411732 w 1471625"/>
              <a:gd name="connsiteY34" fmla="*/ 171613 h 1307458"/>
              <a:gd name="connsiteX35" fmla="*/ 517028 w 1471625"/>
              <a:gd name="connsiteY35" fmla="*/ 144539 h 1307458"/>
              <a:gd name="connsiteX36" fmla="*/ 554797 w 1471625"/>
              <a:gd name="connsiteY36" fmla="*/ 138775 h 1307458"/>
              <a:gd name="connsiteX37" fmla="*/ 649387 w 1471625"/>
              <a:gd name="connsiteY37" fmla="*/ 4498 h 1307458"/>
              <a:gd name="connsiteX38" fmla="*/ 738459 w 1471625"/>
              <a:gd name="connsiteY38" fmla="*/ 0 h 1307458"/>
              <a:gd name="connsiteX0" fmla="*/ 738459 w 1471625"/>
              <a:gd name="connsiteY0" fmla="*/ 0 h 1307458"/>
              <a:gd name="connsiteX1" fmla="*/ 827531 w 1471625"/>
              <a:gd name="connsiteY1" fmla="*/ 4498 h 1307458"/>
              <a:gd name="connsiteX2" fmla="*/ 922121 w 1471625"/>
              <a:gd name="connsiteY2" fmla="*/ 138775 h 1307458"/>
              <a:gd name="connsiteX3" fmla="*/ 959891 w 1471625"/>
              <a:gd name="connsiteY3" fmla="*/ 144539 h 1307458"/>
              <a:gd name="connsiteX4" fmla="*/ 1065186 w 1471625"/>
              <a:gd name="connsiteY4" fmla="*/ 171613 h 1307458"/>
              <a:gd name="connsiteX5" fmla="*/ 1120574 w 1471625"/>
              <a:gd name="connsiteY5" fmla="*/ 191885 h 1307458"/>
              <a:gd name="connsiteX6" fmla="*/ 1269635 w 1471625"/>
              <a:gd name="connsiteY6" fmla="*/ 122891 h 1307458"/>
              <a:gd name="connsiteX7" fmla="*/ 1320432 w 1471625"/>
              <a:gd name="connsiteY7" fmla="*/ 147362 h 1307458"/>
              <a:gd name="connsiteX8" fmla="*/ 1421099 w 1471625"/>
              <a:gd name="connsiteY8" fmla="*/ 208518 h 1307458"/>
              <a:gd name="connsiteX9" fmla="*/ 1423679 w 1471625"/>
              <a:gd name="connsiteY9" fmla="*/ 210447 h 1307458"/>
              <a:gd name="connsiteX10" fmla="*/ 1438467 w 1471625"/>
              <a:gd name="connsiteY10" fmla="*/ 374128 h 1307458"/>
              <a:gd name="connsiteX11" fmla="*/ 1471625 w 1471625"/>
              <a:gd name="connsiteY11" fmla="*/ 404263 h 1307458"/>
              <a:gd name="connsiteX12" fmla="*/ 1302993 w 1471625"/>
              <a:gd name="connsiteY12" fmla="*/ 580561 h 1307458"/>
              <a:gd name="connsiteX13" fmla="*/ 1302424 w 1471625"/>
              <a:gd name="connsiteY13" fmla="*/ 580044 h 1307458"/>
              <a:gd name="connsiteX14" fmla="*/ 1217462 w 1471625"/>
              <a:gd name="connsiteY14" fmla="*/ 668500 h 1307458"/>
              <a:gd name="connsiteX15" fmla="*/ 1131579 w 1471625"/>
              <a:gd name="connsiteY15" fmla="*/ 597640 h 1307458"/>
              <a:gd name="connsiteX16" fmla="*/ 1041170 w 1471625"/>
              <a:gd name="connsiteY16" fmla="*/ 545675 h 1307458"/>
              <a:gd name="connsiteX17" fmla="*/ 955549 w 1471625"/>
              <a:gd name="connsiteY17" fmla="*/ 511940 h 1307458"/>
              <a:gd name="connsiteX18" fmla="*/ 955549 w 1471625"/>
              <a:gd name="connsiteY18" fmla="*/ 1076221 h 1307458"/>
              <a:gd name="connsiteX19" fmla="*/ 741592 w 1471625"/>
              <a:gd name="connsiteY19" fmla="*/ 1307458 h 1307458"/>
              <a:gd name="connsiteX20" fmla="*/ 520555 w 1471625"/>
              <a:gd name="connsiteY20" fmla="*/ 1070647 h 1307458"/>
              <a:gd name="connsiteX21" fmla="*/ 517896 w 1471625"/>
              <a:gd name="connsiteY21" fmla="*/ 972986 h 1307458"/>
              <a:gd name="connsiteX22" fmla="*/ 521326 w 1471625"/>
              <a:gd name="connsiteY22" fmla="*/ 946333 h 1307458"/>
              <a:gd name="connsiteX23" fmla="*/ 516010 w 1471625"/>
              <a:gd name="connsiteY23" fmla="*/ 506792 h 1307458"/>
              <a:gd name="connsiteX24" fmla="*/ 514914 w 1471625"/>
              <a:gd name="connsiteY24" fmla="*/ 507045 h 1307458"/>
              <a:gd name="connsiteX25" fmla="*/ 326461 w 1471625"/>
              <a:gd name="connsiteY25" fmla="*/ 597640 h 1307458"/>
              <a:gd name="connsiteX26" fmla="*/ 245369 w 1471625"/>
              <a:gd name="connsiteY26" fmla="*/ 664547 h 1307458"/>
              <a:gd name="connsiteX27" fmla="*/ 0 w 1471625"/>
              <a:gd name="connsiteY27" fmla="*/ 409074 h 1307458"/>
              <a:gd name="connsiteX28" fmla="*/ 38451 w 1471625"/>
              <a:gd name="connsiteY28" fmla="*/ 374127 h 1307458"/>
              <a:gd name="connsiteX29" fmla="*/ 53239 w 1471625"/>
              <a:gd name="connsiteY29" fmla="*/ 210447 h 1307458"/>
              <a:gd name="connsiteX30" fmla="*/ 55819 w 1471625"/>
              <a:gd name="connsiteY30" fmla="*/ 208518 h 1307458"/>
              <a:gd name="connsiteX31" fmla="*/ 156486 w 1471625"/>
              <a:gd name="connsiteY31" fmla="*/ 147362 h 1307458"/>
              <a:gd name="connsiteX32" fmla="*/ 207282 w 1471625"/>
              <a:gd name="connsiteY32" fmla="*/ 122891 h 1307458"/>
              <a:gd name="connsiteX33" fmla="*/ 356344 w 1471625"/>
              <a:gd name="connsiteY33" fmla="*/ 191885 h 1307458"/>
              <a:gd name="connsiteX34" fmla="*/ 411732 w 1471625"/>
              <a:gd name="connsiteY34" fmla="*/ 171613 h 1307458"/>
              <a:gd name="connsiteX35" fmla="*/ 517028 w 1471625"/>
              <a:gd name="connsiteY35" fmla="*/ 144539 h 1307458"/>
              <a:gd name="connsiteX36" fmla="*/ 554797 w 1471625"/>
              <a:gd name="connsiteY36" fmla="*/ 138775 h 1307458"/>
              <a:gd name="connsiteX37" fmla="*/ 649387 w 1471625"/>
              <a:gd name="connsiteY37" fmla="*/ 4498 h 1307458"/>
              <a:gd name="connsiteX38" fmla="*/ 738459 w 1471625"/>
              <a:gd name="connsiteY38" fmla="*/ 0 h 1307458"/>
              <a:gd name="connsiteX0" fmla="*/ 738459 w 1471625"/>
              <a:gd name="connsiteY0" fmla="*/ 0 h 1307458"/>
              <a:gd name="connsiteX1" fmla="*/ 827531 w 1471625"/>
              <a:gd name="connsiteY1" fmla="*/ 4498 h 1307458"/>
              <a:gd name="connsiteX2" fmla="*/ 922121 w 1471625"/>
              <a:gd name="connsiteY2" fmla="*/ 138775 h 1307458"/>
              <a:gd name="connsiteX3" fmla="*/ 959891 w 1471625"/>
              <a:gd name="connsiteY3" fmla="*/ 144539 h 1307458"/>
              <a:gd name="connsiteX4" fmla="*/ 1065186 w 1471625"/>
              <a:gd name="connsiteY4" fmla="*/ 171613 h 1307458"/>
              <a:gd name="connsiteX5" fmla="*/ 1120574 w 1471625"/>
              <a:gd name="connsiteY5" fmla="*/ 191885 h 1307458"/>
              <a:gd name="connsiteX6" fmla="*/ 1269635 w 1471625"/>
              <a:gd name="connsiteY6" fmla="*/ 122891 h 1307458"/>
              <a:gd name="connsiteX7" fmla="*/ 1320432 w 1471625"/>
              <a:gd name="connsiteY7" fmla="*/ 147362 h 1307458"/>
              <a:gd name="connsiteX8" fmla="*/ 1421099 w 1471625"/>
              <a:gd name="connsiteY8" fmla="*/ 208518 h 1307458"/>
              <a:gd name="connsiteX9" fmla="*/ 1423679 w 1471625"/>
              <a:gd name="connsiteY9" fmla="*/ 210447 h 1307458"/>
              <a:gd name="connsiteX10" fmla="*/ 1438467 w 1471625"/>
              <a:gd name="connsiteY10" fmla="*/ 374128 h 1307458"/>
              <a:gd name="connsiteX11" fmla="*/ 1471625 w 1471625"/>
              <a:gd name="connsiteY11" fmla="*/ 404263 h 1307458"/>
              <a:gd name="connsiteX12" fmla="*/ 1302993 w 1471625"/>
              <a:gd name="connsiteY12" fmla="*/ 580561 h 1307458"/>
              <a:gd name="connsiteX13" fmla="*/ 1302424 w 1471625"/>
              <a:gd name="connsiteY13" fmla="*/ 580044 h 1307458"/>
              <a:gd name="connsiteX14" fmla="*/ 1217462 w 1471625"/>
              <a:gd name="connsiteY14" fmla="*/ 668500 h 1307458"/>
              <a:gd name="connsiteX15" fmla="*/ 1131579 w 1471625"/>
              <a:gd name="connsiteY15" fmla="*/ 597640 h 1307458"/>
              <a:gd name="connsiteX16" fmla="*/ 1041170 w 1471625"/>
              <a:gd name="connsiteY16" fmla="*/ 545675 h 1307458"/>
              <a:gd name="connsiteX17" fmla="*/ 955549 w 1471625"/>
              <a:gd name="connsiteY17" fmla="*/ 511940 h 1307458"/>
              <a:gd name="connsiteX18" fmla="*/ 955549 w 1471625"/>
              <a:gd name="connsiteY18" fmla="*/ 1076221 h 1307458"/>
              <a:gd name="connsiteX19" fmla="*/ 741592 w 1471625"/>
              <a:gd name="connsiteY19" fmla="*/ 1307458 h 1307458"/>
              <a:gd name="connsiteX20" fmla="*/ 520555 w 1471625"/>
              <a:gd name="connsiteY20" fmla="*/ 1070647 h 1307458"/>
              <a:gd name="connsiteX21" fmla="*/ 520554 w 1471625"/>
              <a:gd name="connsiteY21" fmla="*/ 970328 h 1307458"/>
              <a:gd name="connsiteX22" fmla="*/ 521326 w 1471625"/>
              <a:gd name="connsiteY22" fmla="*/ 946333 h 1307458"/>
              <a:gd name="connsiteX23" fmla="*/ 516010 w 1471625"/>
              <a:gd name="connsiteY23" fmla="*/ 506792 h 1307458"/>
              <a:gd name="connsiteX24" fmla="*/ 514914 w 1471625"/>
              <a:gd name="connsiteY24" fmla="*/ 507045 h 1307458"/>
              <a:gd name="connsiteX25" fmla="*/ 326461 w 1471625"/>
              <a:gd name="connsiteY25" fmla="*/ 597640 h 1307458"/>
              <a:gd name="connsiteX26" fmla="*/ 245369 w 1471625"/>
              <a:gd name="connsiteY26" fmla="*/ 664547 h 1307458"/>
              <a:gd name="connsiteX27" fmla="*/ 0 w 1471625"/>
              <a:gd name="connsiteY27" fmla="*/ 409074 h 1307458"/>
              <a:gd name="connsiteX28" fmla="*/ 38451 w 1471625"/>
              <a:gd name="connsiteY28" fmla="*/ 374127 h 1307458"/>
              <a:gd name="connsiteX29" fmla="*/ 53239 w 1471625"/>
              <a:gd name="connsiteY29" fmla="*/ 210447 h 1307458"/>
              <a:gd name="connsiteX30" fmla="*/ 55819 w 1471625"/>
              <a:gd name="connsiteY30" fmla="*/ 208518 h 1307458"/>
              <a:gd name="connsiteX31" fmla="*/ 156486 w 1471625"/>
              <a:gd name="connsiteY31" fmla="*/ 147362 h 1307458"/>
              <a:gd name="connsiteX32" fmla="*/ 207282 w 1471625"/>
              <a:gd name="connsiteY32" fmla="*/ 122891 h 1307458"/>
              <a:gd name="connsiteX33" fmla="*/ 356344 w 1471625"/>
              <a:gd name="connsiteY33" fmla="*/ 191885 h 1307458"/>
              <a:gd name="connsiteX34" fmla="*/ 411732 w 1471625"/>
              <a:gd name="connsiteY34" fmla="*/ 171613 h 1307458"/>
              <a:gd name="connsiteX35" fmla="*/ 517028 w 1471625"/>
              <a:gd name="connsiteY35" fmla="*/ 144539 h 1307458"/>
              <a:gd name="connsiteX36" fmla="*/ 554797 w 1471625"/>
              <a:gd name="connsiteY36" fmla="*/ 138775 h 1307458"/>
              <a:gd name="connsiteX37" fmla="*/ 649387 w 1471625"/>
              <a:gd name="connsiteY37" fmla="*/ 4498 h 1307458"/>
              <a:gd name="connsiteX38" fmla="*/ 738459 w 1471625"/>
              <a:gd name="connsiteY38" fmla="*/ 0 h 1307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471625" h="1307458">
                <a:moveTo>
                  <a:pt x="738459" y="0"/>
                </a:moveTo>
                <a:lnTo>
                  <a:pt x="827531" y="4498"/>
                </a:lnTo>
                <a:lnTo>
                  <a:pt x="922121" y="138775"/>
                </a:lnTo>
                <a:lnTo>
                  <a:pt x="959891" y="144539"/>
                </a:lnTo>
                <a:cubicBezTo>
                  <a:pt x="995653" y="151857"/>
                  <a:pt x="1030782" y="160912"/>
                  <a:pt x="1065186" y="171613"/>
                </a:cubicBezTo>
                <a:lnTo>
                  <a:pt x="1120574" y="191885"/>
                </a:lnTo>
                <a:lnTo>
                  <a:pt x="1269635" y="122891"/>
                </a:lnTo>
                <a:lnTo>
                  <a:pt x="1320432" y="147362"/>
                </a:lnTo>
                <a:cubicBezTo>
                  <a:pt x="1355032" y="166157"/>
                  <a:pt x="1388622" y="186577"/>
                  <a:pt x="1421099" y="208518"/>
                </a:cubicBezTo>
                <a:lnTo>
                  <a:pt x="1423679" y="210447"/>
                </a:lnTo>
                <a:lnTo>
                  <a:pt x="1438467" y="374128"/>
                </a:lnTo>
                <a:lnTo>
                  <a:pt x="1471625" y="404263"/>
                </a:lnTo>
                <a:lnTo>
                  <a:pt x="1302993" y="580561"/>
                </a:lnTo>
                <a:lnTo>
                  <a:pt x="1302424" y="580044"/>
                </a:lnTo>
                <a:lnTo>
                  <a:pt x="1217462" y="668500"/>
                </a:lnTo>
                <a:lnTo>
                  <a:pt x="1131579" y="597640"/>
                </a:lnTo>
                <a:cubicBezTo>
                  <a:pt x="1102851" y="578232"/>
                  <a:pt x="1072647" y="560842"/>
                  <a:pt x="1041170" y="545675"/>
                </a:cubicBezTo>
                <a:lnTo>
                  <a:pt x="955549" y="511940"/>
                </a:lnTo>
                <a:lnTo>
                  <a:pt x="955549" y="1076221"/>
                </a:lnTo>
                <a:lnTo>
                  <a:pt x="741592" y="1307458"/>
                </a:lnTo>
                <a:lnTo>
                  <a:pt x="520555" y="1070647"/>
                </a:lnTo>
                <a:cubicBezTo>
                  <a:pt x="519669" y="1038093"/>
                  <a:pt x="521440" y="1002882"/>
                  <a:pt x="520554" y="970328"/>
                </a:cubicBezTo>
                <a:cubicBezTo>
                  <a:pt x="520811" y="961444"/>
                  <a:pt x="521069" y="955217"/>
                  <a:pt x="521326" y="946333"/>
                </a:cubicBezTo>
                <a:lnTo>
                  <a:pt x="516010" y="506792"/>
                </a:lnTo>
                <a:lnTo>
                  <a:pt x="514914" y="507045"/>
                </a:lnTo>
                <a:cubicBezTo>
                  <a:pt x="447278" y="528082"/>
                  <a:pt x="383918" y="558823"/>
                  <a:pt x="326461" y="597640"/>
                </a:cubicBezTo>
                <a:lnTo>
                  <a:pt x="245369" y="664547"/>
                </a:lnTo>
                <a:lnTo>
                  <a:pt x="0" y="409074"/>
                </a:lnTo>
                <a:lnTo>
                  <a:pt x="38451" y="374127"/>
                </a:lnTo>
                <a:lnTo>
                  <a:pt x="53239" y="210447"/>
                </a:lnTo>
                <a:lnTo>
                  <a:pt x="55819" y="208518"/>
                </a:lnTo>
                <a:cubicBezTo>
                  <a:pt x="88296" y="186577"/>
                  <a:pt x="121886" y="166157"/>
                  <a:pt x="156486" y="147362"/>
                </a:cubicBezTo>
                <a:lnTo>
                  <a:pt x="207282" y="122891"/>
                </a:lnTo>
                <a:lnTo>
                  <a:pt x="356344" y="191885"/>
                </a:lnTo>
                <a:lnTo>
                  <a:pt x="411732" y="171613"/>
                </a:lnTo>
                <a:cubicBezTo>
                  <a:pt x="446136" y="160912"/>
                  <a:pt x="481265" y="151857"/>
                  <a:pt x="517028" y="144539"/>
                </a:cubicBezTo>
                <a:lnTo>
                  <a:pt x="554797" y="138775"/>
                </a:lnTo>
                <a:lnTo>
                  <a:pt x="649387" y="4498"/>
                </a:lnTo>
                <a:lnTo>
                  <a:pt x="738459" y="0"/>
                </a:lnTo>
                <a:close/>
              </a:path>
            </a:pathLst>
          </a:custGeom>
          <a:gradFill flip="none" rotWithShape="1">
            <a:gsLst>
              <a:gs pos="31000">
                <a:srgbClr val="84C8D1"/>
              </a:gs>
              <a:gs pos="0">
                <a:srgbClr val="3DB4C1"/>
              </a:gs>
              <a:gs pos="100000">
                <a:srgbClr val="42B0C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775520" y="4345226"/>
            <a:ext cx="8424936" cy="215444"/>
            <a:chOff x="1775520" y="4345226"/>
            <a:chExt cx="8424936" cy="215444"/>
          </a:xfrm>
        </p:grpSpPr>
        <p:sp>
          <p:nvSpPr>
            <p:cNvPr id="48" name="矩形 47"/>
            <p:cNvSpPr/>
            <p:nvPr/>
          </p:nvSpPr>
          <p:spPr>
            <a:xfrm>
              <a:off x="1775520" y="4406029"/>
              <a:ext cx="8228280" cy="140593"/>
            </a:xfrm>
            <a:prstGeom prst="rect">
              <a:avLst/>
            </a:prstGeom>
            <a:gradFill flip="none" rotWithShape="1">
              <a:gsLst>
                <a:gs pos="100000">
                  <a:srgbClr val="44403D">
                    <a:alpha val="0"/>
                  </a:srgbClr>
                </a:gs>
                <a:gs pos="3472">
                  <a:srgbClr val="44403D">
                    <a:alpha val="0"/>
                  </a:srgbClr>
                </a:gs>
                <a:gs pos="50000">
                  <a:schemeClr val="bg1">
                    <a:lumMod val="85000"/>
                    <a:alpha val="38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779561" y="4345226"/>
              <a:ext cx="8420895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" spc="100" dirty="0" smtClean="0"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18000"/>
                        </a:schemeClr>
                      </a:gs>
                      <a:gs pos="0">
                        <a:schemeClr val="bg1">
                          <a:lumMod val="75000"/>
                          <a:alpha val="32000"/>
                        </a:schemeClr>
                      </a:gs>
                    </a:gsLst>
                    <a:lin ang="5400000" scaled="1"/>
                  </a:gradFill>
                  <a:latin typeface="Gungsuh" panose="02030600000101010101" pitchFamily="18" charset="-127"/>
                  <a:ea typeface="Gungsuh" panose="02030600000101010101" pitchFamily="18" charset="-127"/>
                </a:rPr>
                <a:t>Shanghai </a:t>
              </a:r>
              <a:r>
                <a:rPr lang="en-US" altLang="zh-CN" sz="800" spc="100" dirty="0">
                  <a:gradFill>
                    <a:gsLst>
                      <a:gs pos="100000">
                        <a:schemeClr val="accent1">
                          <a:lumMod val="5000"/>
                          <a:lumOff val="95000"/>
                          <a:alpha val="18000"/>
                        </a:schemeClr>
                      </a:gs>
                      <a:gs pos="0">
                        <a:schemeClr val="bg1">
                          <a:lumMod val="75000"/>
                          <a:alpha val="32000"/>
                        </a:schemeClr>
                      </a:gs>
                    </a:gsLst>
                    <a:lin ang="5400000" scaled="1"/>
                  </a:gradFill>
                  <a:latin typeface="Gungsuh" panose="02030600000101010101" pitchFamily="18" charset="-127"/>
                  <a:ea typeface="Gungsuh" panose="02030600000101010101" pitchFamily="18" charset="-127"/>
                </a:rPr>
                <a:t>city deep integration of information technology and industrialization of special action to start the meeting</a:t>
              </a:r>
              <a:endParaRPr lang="zh-CN" altLang="en-US" sz="800" spc="100" dirty="0">
                <a:gradFill>
                  <a:gsLst>
                    <a:gs pos="100000">
                      <a:schemeClr val="accent1">
                        <a:lumMod val="5000"/>
                        <a:lumOff val="95000"/>
                        <a:alpha val="18000"/>
                      </a:schemeClr>
                    </a:gs>
                    <a:gs pos="0">
                      <a:schemeClr val="bg1">
                        <a:lumMod val="75000"/>
                        <a:alpha val="32000"/>
                      </a:schemeClr>
                    </a:gs>
                  </a:gsLst>
                  <a:lin ang="5400000" scaled="1"/>
                </a:gradFill>
                <a:latin typeface="Gungsuh" panose="02030600000101010101" pitchFamily="18" charset="-127"/>
                <a:ea typeface="Gungsuh" panose="02030600000101010101" pitchFamily="18" charset="-127"/>
              </a:endParaRPr>
            </a:p>
          </p:txBody>
        </p:sp>
      </p:grpSp>
      <p:sp>
        <p:nvSpPr>
          <p:cNvPr id="309" name="KSO_Shape"/>
          <p:cNvSpPr>
            <a:spLocks/>
          </p:cNvSpPr>
          <p:nvPr/>
        </p:nvSpPr>
        <p:spPr bwMode="auto">
          <a:xfrm rot="1498447">
            <a:off x="1895384" y="1203333"/>
            <a:ext cx="2335765" cy="2117760"/>
          </a:xfrm>
          <a:custGeom>
            <a:avLst/>
            <a:gdLst>
              <a:gd name="T0" fmla="*/ 489274 w 2228850"/>
              <a:gd name="T1" fmla="*/ 1171178 h 2019300"/>
              <a:gd name="T2" fmla="*/ 683136 w 2228850"/>
              <a:gd name="T3" fmla="*/ 1519238 h 2019300"/>
              <a:gd name="T4" fmla="*/ 1056587 w 2228850"/>
              <a:gd name="T5" fmla="*/ 1377950 h 2019300"/>
              <a:gd name="T6" fmla="*/ 970559 w 2228850"/>
              <a:gd name="T7" fmla="*/ 988219 h 2019300"/>
              <a:gd name="T8" fmla="*/ 1033990 w 2228850"/>
              <a:gd name="T9" fmla="*/ 962025 h 2019300"/>
              <a:gd name="T10" fmla="*/ 1091871 w 2228850"/>
              <a:gd name="T11" fmla="*/ 1437085 h 2019300"/>
              <a:gd name="T12" fmla="*/ 629616 w 2228850"/>
              <a:gd name="T13" fmla="*/ 1562498 h 2019300"/>
              <a:gd name="T14" fmla="*/ 438529 w 2228850"/>
              <a:gd name="T15" fmla="*/ 1123950 h 2019300"/>
              <a:gd name="T16" fmla="*/ 761603 w 2228850"/>
              <a:gd name="T17" fmla="*/ 832840 h 2019300"/>
              <a:gd name="T18" fmla="*/ 421481 w 2228850"/>
              <a:gd name="T19" fmla="*/ 1071482 h 2019300"/>
              <a:gd name="T20" fmla="*/ 410369 w 2228850"/>
              <a:gd name="T21" fmla="*/ 1364523 h 2019300"/>
              <a:gd name="T22" fmla="*/ 723503 w 2228850"/>
              <a:gd name="T23" fmla="*/ 1626196 h 2019300"/>
              <a:gd name="T24" fmla="*/ 1080294 w 2228850"/>
              <a:gd name="T25" fmla="*/ 1505088 h 2019300"/>
              <a:gd name="T26" fmla="*/ 1187053 w 2228850"/>
              <a:gd name="T27" fmla="*/ 1194972 h 2019300"/>
              <a:gd name="T28" fmla="*/ 939403 w 2228850"/>
              <a:gd name="T29" fmla="*/ 861826 h 2019300"/>
              <a:gd name="T30" fmla="*/ 989013 w 2228850"/>
              <a:gd name="T31" fmla="*/ 477060 h 2019300"/>
              <a:gd name="T32" fmla="*/ 1144985 w 2228850"/>
              <a:gd name="T33" fmla="*/ 702599 h 2019300"/>
              <a:gd name="T34" fmla="*/ 1411685 w 2228850"/>
              <a:gd name="T35" fmla="*/ 749454 h 2019300"/>
              <a:gd name="T36" fmla="*/ 1373188 w 2228850"/>
              <a:gd name="T37" fmla="*/ 975390 h 2019300"/>
              <a:gd name="T38" fmla="*/ 1560116 w 2228850"/>
              <a:gd name="T39" fmla="*/ 1219194 h 2019300"/>
              <a:gd name="T40" fmla="*/ 1448991 w 2228850"/>
              <a:gd name="T41" fmla="*/ 1425673 h 2019300"/>
              <a:gd name="T42" fmla="*/ 1267222 w 2228850"/>
              <a:gd name="T43" fmla="*/ 1667095 h 2019300"/>
              <a:gd name="T44" fmla="*/ 1175544 w 2228850"/>
              <a:gd name="T45" fmla="*/ 1906134 h 2019300"/>
              <a:gd name="T46" fmla="*/ 894953 w 2228850"/>
              <a:gd name="T47" fmla="*/ 1860470 h 2019300"/>
              <a:gd name="T48" fmla="*/ 731044 w 2228850"/>
              <a:gd name="T49" fmla="*/ 2017315 h 2019300"/>
              <a:gd name="T50" fmla="*/ 570309 w 2228850"/>
              <a:gd name="T51" fmla="*/ 1831881 h 2019300"/>
              <a:gd name="T52" fmla="*/ 246459 w 2228850"/>
              <a:gd name="T53" fmla="*/ 1787805 h 2019300"/>
              <a:gd name="T54" fmla="*/ 203994 w 2228850"/>
              <a:gd name="T55" fmla="*/ 1546781 h 2019300"/>
              <a:gd name="T56" fmla="*/ 137715 w 2228850"/>
              <a:gd name="T57" fmla="*/ 1259695 h 2019300"/>
              <a:gd name="T58" fmla="*/ 29369 w 2228850"/>
              <a:gd name="T59" fmla="*/ 1034157 h 2019300"/>
              <a:gd name="T60" fmla="*/ 249634 w 2228850"/>
              <a:gd name="T61" fmla="*/ 888430 h 2019300"/>
              <a:gd name="T62" fmla="*/ 288925 w 2228850"/>
              <a:gd name="T63" fmla="*/ 622390 h 2019300"/>
              <a:gd name="T64" fmla="*/ 517128 w 2228850"/>
              <a:gd name="T65" fmla="*/ 653759 h 2019300"/>
              <a:gd name="T66" fmla="*/ 775097 w 2228850"/>
              <a:gd name="T67" fmla="*/ 462766 h 2019300"/>
              <a:gd name="T68" fmla="*/ 1636253 w 2228850"/>
              <a:gd name="T69" fmla="*/ 339029 h 2019300"/>
              <a:gd name="T70" fmla="*/ 1653303 w 2228850"/>
              <a:gd name="T71" fmla="*/ 573804 h 2019300"/>
              <a:gd name="T72" fmla="*/ 1888031 w 2228850"/>
              <a:gd name="T73" fmla="*/ 591283 h 2019300"/>
              <a:gd name="T74" fmla="*/ 1938387 w 2228850"/>
              <a:gd name="T75" fmla="*/ 361275 h 2019300"/>
              <a:gd name="T76" fmla="*/ 1832918 w 2228850"/>
              <a:gd name="T77" fmla="*/ 242894 h 2019300"/>
              <a:gd name="T78" fmla="*/ 1989536 w 2228850"/>
              <a:gd name="T79" fmla="*/ 468135 h 2019300"/>
              <a:gd name="T80" fmla="*/ 1791285 w 2228850"/>
              <a:gd name="T81" fmla="*/ 656829 h 2019300"/>
              <a:gd name="T82" fmla="*/ 1574399 w 2228850"/>
              <a:gd name="T83" fmla="*/ 489587 h 2019300"/>
              <a:gd name="T84" fmla="*/ 1708020 w 2228850"/>
              <a:gd name="T85" fmla="*/ 248853 h 2019300"/>
              <a:gd name="T86" fmla="*/ 1575304 w 2228850"/>
              <a:gd name="T87" fmla="*/ 344885 h 2019300"/>
              <a:gd name="T88" fmla="*/ 1650744 w 2228850"/>
              <a:gd name="T89" fmla="*/ 635794 h 2019300"/>
              <a:gd name="T90" fmla="*/ 1949723 w 2228850"/>
              <a:gd name="T91" fmla="*/ 603250 h 2019300"/>
              <a:gd name="T92" fmla="*/ 1960841 w 2228850"/>
              <a:gd name="T93" fmla="*/ 303213 h 2019300"/>
              <a:gd name="T94" fmla="*/ 1737698 w 2228850"/>
              <a:gd name="T95" fmla="*/ 39687 h 2019300"/>
              <a:gd name="T96" fmla="*/ 1949326 w 2228850"/>
              <a:gd name="T97" fmla="*/ 34131 h 2019300"/>
              <a:gd name="T98" fmla="*/ 2021193 w 2228850"/>
              <a:gd name="T99" fmla="*/ 167481 h 2019300"/>
              <a:gd name="T100" fmla="*/ 2207807 w 2228850"/>
              <a:gd name="T101" fmla="*/ 295275 h 2019300"/>
              <a:gd name="T102" fmla="*/ 2145072 w 2228850"/>
              <a:gd name="T103" fmla="*/ 494904 h 2019300"/>
              <a:gd name="T104" fmla="*/ 2146661 w 2228850"/>
              <a:gd name="T105" fmla="*/ 713979 h 2019300"/>
              <a:gd name="T106" fmla="*/ 1938606 w 2228850"/>
              <a:gd name="T107" fmla="*/ 781447 h 2019300"/>
              <a:gd name="T108" fmla="*/ 1834182 w 2228850"/>
              <a:gd name="T109" fmla="*/ 887413 h 2019300"/>
              <a:gd name="T110" fmla="*/ 1618186 w 2228850"/>
              <a:gd name="T111" fmla="*/ 854076 h 2019300"/>
              <a:gd name="T112" fmla="*/ 1542349 w 2228850"/>
              <a:gd name="T113" fmla="*/ 733822 h 2019300"/>
              <a:gd name="T114" fmla="*/ 1362882 w 2228850"/>
              <a:gd name="T115" fmla="*/ 615157 h 2019300"/>
              <a:gd name="T116" fmla="*/ 1414895 w 2228850"/>
              <a:gd name="T117" fmla="*/ 452835 h 2019300"/>
              <a:gd name="T118" fmla="*/ 1395837 w 2228850"/>
              <a:gd name="T119" fmla="*/ 209947 h 2019300"/>
              <a:gd name="T120" fmla="*/ 1619377 w 2228850"/>
              <a:gd name="T121" fmla="*/ 118269 h 2019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28850" h="2019300">
                <a:moveTo>
                  <a:pt x="788194" y="927497"/>
                </a:moveTo>
                <a:lnTo>
                  <a:pt x="772732" y="927894"/>
                </a:lnTo>
                <a:lnTo>
                  <a:pt x="756875" y="929085"/>
                </a:lnTo>
                <a:lnTo>
                  <a:pt x="741810" y="931069"/>
                </a:lnTo>
                <a:lnTo>
                  <a:pt x="726745" y="933847"/>
                </a:lnTo>
                <a:lnTo>
                  <a:pt x="711680" y="937022"/>
                </a:lnTo>
                <a:lnTo>
                  <a:pt x="697408" y="940991"/>
                </a:lnTo>
                <a:lnTo>
                  <a:pt x="683136" y="945753"/>
                </a:lnTo>
                <a:lnTo>
                  <a:pt x="669260" y="951706"/>
                </a:lnTo>
                <a:lnTo>
                  <a:pt x="655781" y="957660"/>
                </a:lnTo>
                <a:lnTo>
                  <a:pt x="642698" y="964406"/>
                </a:lnTo>
                <a:lnTo>
                  <a:pt x="630012" y="971947"/>
                </a:lnTo>
                <a:lnTo>
                  <a:pt x="617326" y="979488"/>
                </a:lnTo>
                <a:lnTo>
                  <a:pt x="605432" y="988219"/>
                </a:lnTo>
                <a:lnTo>
                  <a:pt x="593936" y="997347"/>
                </a:lnTo>
                <a:lnTo>
                  <a:pt x="583232" y="1006872"/>
                </a:lnTo>
                <a:lnTo>
                  <a:pt x="572131" y="1016794"/>
                </a:lnTo>
                <a:lnTo>
                  <a:pt x="562220" y="1027510"/>
                </a:lnTo>
                <a:lnTo>
                  <a:pt x="552705" y="1038622"/>
                </a:lnTo>
                <a:lnTo>
                  <a:pt x="543587" y="1050132"/>
                </a:lnTo>
                <a:lnTo>
                  <a:pt x="535262" y="1062038"/>
                </a:lnTo>
                <a:lnTo>
                  <a:pt x="526936" y="1074341"/>
                </a:lnTo>
                <a:lnTo>
                  <a:pt x="519800" y="1087438"/>
                </a:lnTo>
                <a:lnTo>
                  <a:pt x="513061" y="1100535"/>
                </a:lnTo>
                <a:lnTo>
                  <a:pt x="507114" y="1114028"/>
                </a:lnTo>
                <a:lnTo>
                  <a:pt x="501564" y="1127522"/>
                </a:lnTo>
                <a:lnTo>
                  <a:pt x="496806" y="1142207"/>
                </a:lnTo>
                <a:lnTo>
                  <a:pt x="492842" y="1156494"/>
                </a:lnTo>
                <a:lnTo>
                  <a:pt x="489274" y="1171178"/>
                </a:lnTo>
                <a:lnTo>
                  <a:pt x="486499" y="1186260"/>
                </a:lnTo>
                <a:lnTo>
                  <a:pt x="484517" y="1201341"/>
                </a:lnTo>
                <a:lnTo>
                  <a:pt x="483327" y="1216819"/>
                </a:lnTo>
                <a:lnTo>
                  <a:pt x="482931" y="1232694"/>
                </a:lnTo>
                <a:lnTo>
                  <a:pt x="483327" y="1248172"/>
                </a:lnTo>
                <a:lnTo>
                  <a:pt x="484517" y="1263650"/>
                </a:lnTo>
                <a:lnTo>
                  <a:pt x="486499" y="1279129"/>
                </a:lnTo>
                <a:lnTo>
                  <a:pt x="489274" y="1294210"/>
                </a:lnTo>
                <a:lnTo>
                  <a:pt x="492842" y="1308894"/>
                </a:lnTo>
                <a:lnTo>
                  <a:pt x="496806" y="1323579"/>
                </a:lnTo>
                <a:lnTo>
                  <a:pt x="501564" y="1337469"/>
                </a:lnTo>
                <a:lnTo>
                  <a:pt x="507114" y="1351360"/>
                </a:lnTo>
                <a:lnTo>
                  <a:pt x="513061" y="1365250"/>
                </a:lnTo>
                <a:lnTo>
                  <a:pt x="519800" y="1377950"/>
                </a:lnTo>
                <a:lnTo>
                  <a:pt x="526936" y="1390650"/>
                </a:lnTo>
                <a:lnTo>
                  <a:pt x="535262" y="1402954"/>
                </a:lnTo>
                <a:lnTo>
                  <a:pt x="543587" y="1415257"/>
                </a:lnTo>
                <a:lnTo>
                  <a:pt x="552705" y="1426766"/>
                </a:lnTo>
                <a:lnTo>
                  <a:pt x="562220" y="1437879"/>
                </a:lnTo>
                <a:lnTo>
                  <a:pt x="572131" y="1448197"/>
                </a:lnTo>
                <a:lnTo>
                  <a:pt x="583232" y="1458516"/>
                </a:lnTo>
                <a:lnTo>
                  <a:pt x="593936" y="1468041"/>
                </a:lnTo>
                <a:lnTo>
                  <a:pt x="605432" y="1477169"/>
                </a:lnTo>
                <a:lnTo>
                  <a:pt x="617326" y="1485504"/>
                </a:lnTo>
                <a:lnTo>
                  <a:pt x="630012" y="1493441"/>
                </a:lnTo>
                <a:lnTo>
                  <a:pt x="642698" y="1500585"/>
                </a:lnTo>
                <a:lnTo>
                  <a:pt x="655781" y="1507729"/>
                </a:lnTo>
                <a:lnTo>
                  <a:pt x="669260" y="1513682"/>
                </a:lnTo>
                <a:lnTo>
                  <a:pt x="683136" y="1519238"/>
                </a:lnTo>
                <a:lnTo>
                  <a:pt x="697408" y="1524001"/>
                </a:lnTo>
                <a:lnTo>
                  <a:pt x="711680" y="1527969"/>
                </a:lnTo>
                <a:lnTo>
                  <a:pt x="726745" y="1531541"/>
                </a:lnTo>
                <a:lnTo>
                  <a:pt x="741810" y="1534319"/>
                </a:lnTo>
                <a:lnTo>
                  <a:pt x="756875" y="1536304"/>
                </a:lnTo>
                <a:lnTo>
                  <a:pt x="772732" y="1537494"/>
                </a:lnTo>
                <a:lnTo>
                  <a:pt x="788194" y="1537891"/>
                </a:lnTo>
                <a:lnTo>
                  <a:pt x="803655" y="1537494"/>
                </a:lnTo>
                <a:lnTo>
                  <a:pt x="819513" y="1536304"/>
                </a:lnTo>
                <a:lnTo>
                  <a:pt x="834578" y="1534319"/>
                </a:lnTo>
                <a:lnTo>
                  <a:pt x="849643" y="1531541"/>
                </a:lnTo>
                <a:lnTo>
                  <a:pt x="864708" y="1527969"/>
                </a:lnTo>
                <a:lnTo>
                  <a:pt x="878980" y="1524001"/>
                </a:lnTo>
                <a:lnTo>
                  <a:pt x="892855" y="1519238"/>
                </a:lnTo>
                <a:lnTo>
                  <a:pt x="907127" y="1513682"/>
                </a:lnTo>
                <a:lnTo>
                  <a:pt x="920606" y="1507729"/>
                </a:lnTo>
                <a:lnTo>
                  <a:pt x="933689" y="1500585"/>
                </a:lnTo>
                <a:lnTo>
                  <a:pt x="946772" y="1493441"/>
                </a:lnTo>
                <a:lnTo>
                  <a:pt x="958665" y="1485504"/>
                </a:lnTo>
                <a:lnTo>
                  <a:pt x="970559" y="1477169"/>
                </a:lnTo>
                <a:lnTo>
                  <a:pt x="982056" y="1468041"/>
                </a:lnTo>
                <a:lnTo>
                  <a:pt x="993552" y="1458516"/>
                </a:lnTo>
                <a:lnTo>
                  <a:pt x="1003860" y="1448197"/>
                </a:lnTo>
                <a:lnTo>
                  <a:pt x="1014168" y="1437879"/>
                </a:lnTo>
                <a:lnTo>
                  <a:pt x="1023682" y="1426766"/>
                </a:lnTo>
                <a:lnTo>
                  <a:pt x="1032404" y="1415257"/>
                </a:lnTo>
                <a:lnTo>
                  <a:pt x="1041522" y="1402954"/>
                </a:lnTo>
                <a:lnTo>
                  <a:pt x="1049055" y="1390650"/>
                </a:lnTo>
                <a:lnTo>
                  <a:pt x="1056587" y="1377950"/>
                </a:lnTo>
                <a:lnTo>
                  <a:pt x="1063327" y="1365250"/>
                </a:lnTo>
                <a:lnTo>
                  <a:pt x="1069273" y="1351360"/>
                </a:lnTo>
                <a:lnTo>
                  <a:pt x="1074824" y="1337469"/>
                </a:lnTo>
                <a:lnTo>
                  <a:pt x="1079581" y="1323579"/>
                </a:lnTo>
                <a:lnTo>
                  <a:pt x="1083942" y="1308894"/>
                </a:lnTo>
                <a:lnTo>
                  <a:pt x="1087510" y="1294210"/>
                </a:lnTo>
                <a:lnTo>
                  <a:pt x="1089889" y="1279129"/>
                </a:lnTo>
                <a:lnTo>
                  <a:pt x="1091871" y="1263650"/>
                </a:lnTo>
                <a:lnTo>
                  <a:pt x="1093060" y="1248172"/>
                </a:lnTo>
                <a:lnTo>
                  <a:pt x="1093457" y="1232694"/>
                </a:lnTo>
                <a:lnTo>
                  <a:pt x="1093060" y="1216819"/>
                </a:lnTo>
                <a:lnTo>
                  <a:pt x="1091871" y="1201341"/>
                </a:lnTo>
                <a:lnTo>
                  <a:pt x="1089889" y="1186260"/>
                </a:lnTo>
                <a:lnTo>
                  <a:pt x="1087510" y="1171178"/>
                </a:lnTo>
                <a:lnTo>
                  <a:pt x="1083942" y="1156494"/>
                </a:lnTo>
                <a:lnTo>
                  <a:pt x="1079581" y="1142207"/>
                </a:lnTo>
                <a:lnTo>
                  <a:pt x="1074824" y="1127522"/>
                </a:lnTo>
                <a:lnTo>
                  <a:pt x="1069273" y="1114028"/>
                </a:lnTo>
                <a:lnTo>
                  <a:pt x="1063327" y="1100535"/>
                </a:lnTo>
                <a:lnTo>
                  <a:pt x="1056587" y="1087438"/>
                </a:lnTo>
                <a:lnTo>
                  <a:pt x="1049055" y="1074341"/>
                </a:lnTo>
                <a:lnTo>
                  <a:pt x="1041522" y="1062038"/>
                </a:lnTo>
                <a:lnTo>
                  <a:pt x="1032404" y="1050132"/>
                </a:lnTo>
                <a:lnTo>
                  <a:pt x="1023682" y="1038622"/>
                </a:lnTo>
                <a:lnTo>
                  <a:pt x="1014168" y="1027510"/>
                </a:lnTo>
                <a:lnTo>
                  <a:pt x="1003860" y="1016794"/>
                </a:lnTo>
                <a:lnTo>
                  <a:pt x="993552" y="1006872"/>
                </a:lnTo>
                <a:lnTo>
                  <a:pt x="982056" y="997347"/>
                </a:lnTo>
                <a:lnTo>
                  <a:pt x="970559" y="988219"/>
                </a:lnTo>
                <a:lnTo>
                  <a:pt x="958665" y="979488"/>
                </a:lnTo>
                <a:lnTo>
                  <a:pt x="946772" y="971947"/>
                </a:lnTo>
                <a:lnTo>
                  <a:pt x="933689" y="964406"/>
                </a:lnTo>
                <a:lnTo>
                  <a:pt x="920606" y="957660"/>
                </a:lnTo>
                <a:lnTo>
                  <a:pt x="907127" y="951706"/>
                </a:lnTo>
                <a:lnTo>
                  <a:pt x="892855" y="945753"/>
                </a:lnTo>
                <a:lnTo>
                  <a:pt x="878980" y="940991"/>
                </a:lnTo>
                <a:lnTo>
                  <a:pt x="864708" y="937022"/>
                </a:lnTo>
                <a:lnTo>
                  <a:pt x="849643" y="933847"/>
                </a:lnTo>
                <a:lnTo>
                  <a:pt x="834578" y="931069"/>
                </a:lnTo>
                <a:lnTo>
                  <a:pt x="819513" y="929085"/>
                </a:lnTo>
                <a:lnTo>
                  <a:pt x="803655" y="927894"/>
                </a:lnTo>
                <a:lnTo>
                  <a:pt x="788194" y="927497"/>
                </a:lnTo>
                <a:close/>
                <a:moveTo>
                  <a:pt x="788194" y="866775"/>
                </a:moveTo>
                <a:lnTo>
                  <a:pt x="806827" y="867569"/>
                </a:lnTo>
                <a:lnTo>
                  <a:pt x="825460" y="868760"/>
                </a:lnTo>
                <a:lnTo>
                  <a:pt x="843696" y="871141"/>
                </a:lnTo>
                <a:lnTo>
                  <a:pt x="861933" y="874316"/>
                </a:lnTo>
                <a:lnTo>
                  <a:pt x="879773" y="878285"/>
                </a:lnTo>
                <a:lnTo>
                  <a:pt x="896820" y="883444"/>
                </a:lnTo>
                <a:lnTo>
                  <a:pt x="913867" y="889000"/>
                </a:lnTo>
                <a:lnTo>
                  <a:pt x="930518" y="895350"/>
                </a:lnTo>
                <a:lnTo>
                  <a:pt x="947168" y="903288"/>
                </a:lnTo>
                <a:lnTo>
                  <a:pt x="962630" y="911225"/>
                </a:lnTo>
                <a:lnTo>
                  <a:pt x="977695" y="919956"/>
                </a:lnTo>
                <a:lnTo>
                  <a:pt x="992760" y="929481"/>
                </a:lnTo>
                <a:lnTo>
                  <a:pt x="1007032" y="939403"/>
                </a:lnTo>
                <a:lnTo>
                  <a:pt x="1020907" y="950516"/>
                </a:lnTo>
                <a:lnTo>
                  <a:pt x="1033990" y="962025"/>
                </a:lnTo>
                <a:lnTo>
                  <a:pt x="1047073" y="973931"/>
                </a:lnTo>
                <a:lnTo>
                  <a:pt x="1058966" y="986631"/>
                </a:lnTo>
                <a:lnTo>
                  <a:pt x="1070463" y="1000125"/>
                </a:lnTo>
                <a:lnTo>
                  <a:pt x="1081167" y="1014016"/>
                </a:lnTo>
                <a:lnTo>
                  <a:pt x="1091871" y="1027906"/>
                </a:lnTo>
                <a:lnTo>
                  <a:pt x="1100989" y="1042988"/>
                </a:lnTo>
                <a:lnTo>
                  <a:pt x="1109711" y="1058466"/>
                </a:lnTo>
                <a:lnTo>
                  <a:pt x="1118036" y="1073944"/>
                </a:lnTo>
                <a:lnTo>
                  <a:pt x="1125172" y="1090613"/>
                </a:lnTo>
                <a:lnTo>
                  <a:pt x="1131912" y="1106885"/>
                </a:lnTo>
                <a:lnTo>
                  <a:pt x="1137859" y="1123950"/>
                </a:lnTo>
                <a:lnTo>
                  <a:pt x="1142616" y="1141413"/>
                </a:lnTo>
                <a:lnTo>
                  <a:pt x="1146580" y="1158875"/>
                </a:lnTo>
                <a:lnTo>
                  <a:pt x="1149752" y="1176735"/>
                </a:lnTo>
                <a:lnTo>
                  <a:pt x="1152131" y="1195388"/>
                </a:lnTo>
                <a:lnTo>
                  <a:pt x="1153716" y="1213644"/>
                </a:lnTo>
                <a:lnTo>
                  <a:pt x="1154113" y="1232694"/>
                </a:lnTo>
                <a:lnTo>
                  <a:pt x="1153716" y="1251347"/>
                </a:lnTo>
                <a:lnTo>
                  <a:pt x="1152131" y="1270000"/>
                </a:lnTo>
                <a:lnTo>
                  <a:pt x="1149752" y="1288257"/>
                </a:lnTo>
                <a:lnTo>
                  <a:pt x="1146580" y="1306116"/>
                </a:lnTo>
                <a:lnTo>
                  <a:pt x="1142616" y="1324372"/>
                </a:lnTo>
                <a:lnTo>
                  <a:pt x="1137859" y="1341438"/>
                </a:lnTo>
                <a:lnTo>
                  <a:pt x="1131912" y="1358107"/>
                </a:lnTo>
                <a:lnTo>
                  <a:pt x="1125172" y="1375172"/>
                </a:lnTo>
                <a:lnTo>
                  <a:pt x="1118036" y="1391047"/>
                </a:lnTo>
                <a:lnTo>
                  <a:pt x="1109711" y="1406922"/>
                </a:lnTo>
                <a:lnTo>
                  <a:pt x="1100989" y="1422401"/>
                </a:lnTo>
                <a:lnTo>
                  <a:pt x="1091871" y="1437085"/>
                </a:lnTo>
                <a:lnTo>
                  <a:pt x="1081167" y="1451372"/>
                </a:lnTo>
                <a:lnTo>
                  <a:pt x="1070463" y="1465660"/>
                </a:lnTo>
                <a:lnTo>
                  <a:pt x="1058966" y="1478757"/>
                </a:lnTo>
                <a:lnTo>
                  <a:pt x="1047073" y="1491060"/>
                </a:lnTo>
                <a:lnTo>
                  <a:pt x="1033990" y="1503760"/>
                </a:lnTo>
                <a:lnTo>
                  <a:pt x="1020907" y="1514872"/>
                </a:lnTo>
                <a:lnTo>
                  <a:pt x="1007032" y="1525588"/>
                </a:lnTo>
                <a:lnTo>
                  <a:pt x="992760" y="1535907"/>
                </a:lnTo>
                <a:lnTo>
                  <a:pt x="977695" y="1545432"/>
                </a:lnTo>
                <a:lnTo>
                  <a:pt x="962630" y="1554560"/>
                </a:lnTo>
                <a:lnTo>
                  <a:pt x="947168" y="1562498"/>
                </a:lnTo>
                <a:lnTo>
                  <a:pt x="930518" y="1569641"/>
                </a:lnTo>
                <a:lnTo>
                  <a:pt x="913867" y="1576388"/>
                </a:lnTo>
                <a:lnTo>
                  <a:pt x="896820" y="1581944"/>
                </a:lnTo>
                <a:lnTo>
                  <a:pt x="879773" y="1586707"/>
                </a:lnTo>
                <a:lnTo>
                  <a:pt x="861933" y="1590676"/>
                </a:lnTo>
                <a:lnTo>
                  <a:pt x="843696" y="1594248"/>
                </a:lnTo>
                <a:lnTo>
                  <a:pt x="825460" y="1596629"/>
                </a:lnTo>
                <a:lnTo>
                  <a:pt x="806827" y="1598216"/>
                </a:lnTo>
                <a:lnTo>
                  <a:pt x="788194" y="1598613"/>
                </a:lnTo>
                <a:lnTo>
                  <a:pt x="769561" y="1598216"/>
                </a:lnTo>
                <a:lnTo>
                  <a:pt x="750531" y="1596629"/>
                </a:lnTo>
                <a:lnTo>
                  <a:pt x="732295" y="1594248"/>
                </a:lnTo>
                <a:lnTo>
                  <a:pt x="714058" y="1590676"/>
                </a:lnTo>
                <a:lnTo>
                  <a:pt x="696615" y="1586707"/>
                </a:lnTo>
                <a:lnTo>
                  <a:pt x="679568" y="1581944"/>
                </a:lnTo>
                <a:lnTo>
                  <a:pt x="662124" y="1576388"/>
                </a:lnTo>
                <a:lnTo>
                  <a:pt x="645870" y="1569641"/>
                </a:lnTo>
                <a:lnTo>
                  <a:pt x="629616" y="1562498"/>
                </a:lnTo>
                <a:lnTo>
                  <a:pt x="613758" y="1554560"/>
                </a:lnTo>
                <a:lnTo>
                  <a:pt x="598296" y="1545432"/>
                </a:lnTo>
                <a:lnTo>
                  <a:pt x="583628" y="1535907"/>
                </a:lnTo>
                <a:lnTo>
                  <a:pt x="568960" y="1525588"/>
                </a:lnTo>
                <a:lnTo>
                  <a:pt x="555480" y="1514872"/>
                </a:lnTo>
                <a:lnTo>
                  <a:pt x="542398" y="1503760"/>
                </a:lnTo>
                <a:lnTo>
                  <a:pt x="529315" y="1491060"/>
                </a:lnTo>
                <a:lnTo>
                  <a:pt x="517025" y="1478757"/>
                </a:lnTo>
                <a:lnTo>
                  <a:pt x="505925" y="1465660"/>
                </a:lnTo>
                <a:lnTo>
                  <a:pt x="494824" y="1451372"/>
                </a:lnTo>
                <a:lnTo>
                  <a:pt x="484517" y="1437085"/>
                </a:lnTo>
                <a:lnTo>
                  <a:pt x="475002" y="1422401"/>
                </a:lnTo>
                <a:lnTo>
                  <a:pt x="466280" y="1406922"/>
                </a:lnTo>
                <a:lnTo>
                  <a:pt x="458351" y="1391047"/>
                </a:lnTo>
                <a:lnTo>
                  <a:pt x="451215" y="1375172"/>
                </a:lnTo>
                <a:lnTo>
                  <a:pt x="444476" y="1358107"/>
                </a:lnTo>
                <a:lnTo>
                  <a:pt x="438529" y="1341438"/>
                </a:lnTo>
                <a:lnTo>
                  <a:pt x="433375" y="1324372"/>
                </a:lnTo>
                <a:lnTo>
                  <a:pt x="429411" y="1306116"/>
                </a:lnTo>
                <a:lnTo>
                  <a:pt x="426239" y="1288257"/>
                </a:lnTo>
                <a:lnTo>
                  <a:pt x="423861" y="1270000"/>
                </a:lnTo>
                <a:lnTo>
                  <a:pt x="422671" y="1251347"/>
                </a:lnTo>
                <a:lnTo>
                  <a:pt x="422275" y="1232694"/>
                </a:lnTo>
                <a:lnTo>
                  <a:pt x="422671" y="1213644"/>
                </a:lnTo>
                <a:lnTo>
                  <a:pt x="423861" y="1195388"/>
                </a:lnTo>
                <a:lnTo>
                  <a:pt x="426239" y="1176735"/>
                </a:lnTo>
                <a:lnTo>
                  <a:pt x="429411" y="1158875"/>
                </a:lnTo>
                <a:lnTo>
                  <a:pt x="433375" y="1141413"/>
                </a:lnTo>
                <a:lnTo>
                  <a:pt x="438529" y="1123950"/>
                </a:lnTo>
                <a:lnTo>
                  <a:pt x="444476" y="1106885"/>
                </a:lnTo>
                <a:lnTo>
                  <a:pt x="451215" y="1090613"/>
                </a:lnTo>
                <a:lnTo>
                  <a:pt x="458351" y="1073944"/>
                </a:lnTo>
                <a:lnTo>
                  <a:pt x="466280" y="1058466"/>
                </a:lnTo>
                <a:lnTo>
                  <a:pt x="475002" y="1042988"/>
                </a:lnTo>
                <a:lnTo>
                  <a:pt x="484517" y="1027906"/>
                </a:lnTo>
                <a:lnTo>
                  <a:pt x="494824" y="1014016"/>
                </a:lnTo>
                <a:lnTo>
                  <a:pt x="505925" y="1000125"/>
                </a:lnTo>
                <a:lnTo>
                  <a:pt x="517025" y="986631"/>
                </a:lnTo>
                <a:lnTo>
                  <a:pt x="529315" y="973931"/>
                </a:lnTo>
                <a:lnTo>
                  <a:pt x="542398" y="962025"/>
                </a:lnTo>
                <a:lnTo>
                  <a:pt x="555480" y="950516"/>
                </a:lnTo>
                <a:lnTo>
                  <a:pt x="568960" y="939403"/>
                </a:lnTo>
                <a:lnTo>
                  <a:pt x="583628" y="929481"/>
                </a:lnTo>
                <a:lnTo>
                  <a:pt x="598296" y="919956"/>
                </a:lnTo>
                <a:lnTo>
                  <a:pt x="613758" y="911225"/>
                </a:lnTo>
                <a:lnTo>
                  <a:pt x="629616" y="903288"/>
                </a:lnTo>
                <a:lnTo>
                  <a:pt x="645870" y="895350"/>
                </a:lnTo>
                <a:lnTo>
                  <a:pt x="662124" y="889000"/>
                </a:lnTo>
                <a:lnTo>
                  <a:pt x="679568" y="883444"/>
                </a:lnTo>
                <a:lnTo>
                  <a:pt x="696615" y="878285"/>
                </a:lnTo>
                <a:lnTo>
                  <a:pt x="714058" y="874316"/>
                </a:lnTo>
                <a:lnTo>
                  <a:pt x="732295" y="871141"/>
                </a:lnTo>
                <a:lnTo>
                  <a:pt x="750531" y="868760"/>
                </a:lnTo>
                <a:lnTo>
                  <a:pt x="769561" y="867569"/>
                </a:lnTo>
                <a:lnTo>
                  <a:pt x="788194" y="866775"/>
                </a:lnTo>
                <a:close/>
                <a:moveTo>
                  <a:pt x="781447" y="832045"/>
                </a:moveTo>
                <a:lnTo>
                  <a:pt x="771525" y="832443"/>
                </a:lnTo>
                <a:lnTo>
                  <a:pt x="761603" y="832840"/>
                </a:lnTo>
                <a:lnTo>
                  <a:pt x="751284" y="833634"/>
                </a:lnTo>
                <a:lnTo>
                  <a:pt x="741363" y="834428"/>
                </a:lnTo>
                <a:lnTo>
                  <a:pt x="731838" y="836016"/>
                </a:lnTo>
                <a:lnTo>
                  <a:pt x="721916" y="837207"/>
                </a:lnTo>
                <a:lnTo>
                  <a:pt x="711994" y="839193"/>
                </a:lnTo>
                <a:lnTo>
                  <a:pt x="702469" y="841178"/>
                </a:lnTo>
                <a:lnTo>
                  <a:pt x="692944" y="843164"/>
                </a:lnTo>
                <a:lnTo>
                  <a:pt x="683419" y="845546"/>
                </a:lnTo>
                <a:lnTo>
                  <a:pt x="674291" y="848326"/>
                </a:lnTo>
                <a:lnTo>
                  <a:pt x="655637" y="854282"/>
                </a:lnTo>
                <a:lnTo>
                  <a:pt x="637381" y="861429"/>
                </a:lnTo>
                <a:lnTo>
                  <a:pt x="619522" y="868973"/>
                </a:lnTo>
                <a:lnTo>
                  <a:pt x="602456" y="877709"/>
                </a:lnTo>
                <a:lnTo>
                  <a:pt x="585787" y="886842"/>
                </a:lnTo>
                <a:lnTo>
                  <a:pt x="569119" y="896769"/>
                </a:lnTo>
                <a:lnTo>
                  <a:pt x="553641" y="908284"/>
                </a:lnTo>
                <a:lnTo>
                  <a:pt x="538162" y="919799"/>
                </a:lnTo>
                <a:lnTo>
                  <a:pt x="523478" y="931711"/>
                </a:lnTo>
                <a:lnTo>
                  <a:pt x="509587" y="944815"/>
                </a:lnTo>
                <a:lnTo>
                  <a:pt x="496094" y="958712"/>
                </a:lnTo>
                <a:lnTo>
                  <a:pt x="482997" y="973007"/>
                </a:lnTo>
                <a:lnTo>
                  <a:pt x="470694" y="987699"/>
                </a:lnTo>
                <a:lnTo>
                  <a:pt x="459581" y="1003582"/>
                </a:lnTo>
                <a:lnTo>
                  <a:pt x="448866" y="1019465"/>
                </a:lnTo>
                <a:lnTo>
                  <a:pt x="438547" y="1036142"/>
                </a:lnTo>
                <a:lnTo>
                  <a:pt x="434181" y="1045275"/>
                </a:lnTo>
                <a:lnTo>
                  <a:pt x="429816" y="1053613"/>
                </a:lnTo>
                <a:lnTo>
                  <a:pt x="425450" y="1062349"/>
                </a:lnTo>
                <a:lnTo>
                  <a:pt x="421481" y="1071482"/>
                </a:lnTo>
                <a:lnTo>
                  <a:pt x="417512" y="1080217"/>
                </a:lnTo>
                <a:lnTo>
                  <a:pt x="413941" y="1089747"/>
                </a:lnTo>
                <a:lnTo>
                  <a:pt x="410766" y="1098880"/>
                </a:lnTo>
                <a:lnTo>
                  <a:pt x="407591" y="1108410"/>
                </a:lnTo>
                <a:lnTo>
                  <a:pt x="404416" y="1117940"/>
                </a:lnTo>
                <a:lnTo>
                  <a:pt x="402034" y="1127469"/>
                </a:lnTo>
                <a:lnTo>
                  <a:pt x="399256" y="1137396"/>
                </a:lnTo>
                <a:lnTo>
                  <a:pt x="397272" y="1147323"/>
                </a:lnTo>
                <a:lnTo>
                  <a:pt x="395287" y="1157250"/>
                </a:lnTo>
                <a:lnTo>
                  <a:pt x="392906" y="1167177"/>
                </a:lnTo>
                <a:lnTo>
                  <a:pt x="391319" y="1177104"/>
                </a:lnTo>
                <a:lnTo>
                  <a:pt x="390128" y="1187825"/>
                </a:lnTo>
                <a:lnTo>
                  <a:pt x="389334" y="1197752"/>
                </a:lnTo>
                <a:lnTo>
                  <a:pt x="388541" y="1208076"/>
                </a:lnTo>
                <a:lnTo>
                  <a:pt x="388144" y="1218003"/>
                </a:lnTo>
                <a:lnTo>
                  <a:pt x="387747" y="1228724"/>
                </a:lnTo>
                <a:lnTo>
                  <a:pt x="387747" y="1238650"/>
                </a:lnTo>
                <a:lnTo>
                  <a:pt x="388144" y="1248577"/>
                </a:lnTo>
                <a:lnTo>
                  <a:pt x="388541" y="1258504"/>
                </a:lnTo>
                <a:lnTo>
                  <a:pt x="389334" y="1268431"/>
                </a:lnTo>
                <a:lnTo>
                  <a:pt x="390525" y="1278755"/>
                </a:lnTo>
                <a:lnTo>
                  <a:pt x="391716" y="1288285"/>
                </a:lnTo>
                <a:lnTo>
                  <a:pt x="393303" y="1297815"/>
                </a:lnTo>
                <a:lnTo>
                  <a:pt x="395287" y="1307742"/>
                </a:lnTo>
                <a:lnTo>
                  <a:pt x="397272" y="1317668"/>
                </a:lnTo>
                <a:lnTo>
                  <a:pt x="399653" y="1326801"/>
                </a:lnTo>
                <a:lnTo>
                  <a:pt x="402034" y="1336331"/>
                </a:lnTo>
                <a:lnTo>
                  <a:pt x="404416" y="1345464"/>
                </a:lnTo>
                <a:lnTo>
                  <a:pt x="410369" y="1364523"/>
                </a:lnTo>
                <a:lnTo>
                  <a:pt x="417512" y="1382392"/>
                </a:lnTo>
                <a:lnTo>
                  <a:pt x="425053" y="1399863"/>
                </a:lnTo>
                <a:lnTo>
                  <a:pt x="433387" y="1417334"/>
                </a:lnTo>
                <a:lnTo>
                  <a:pt x="443309" y="1434011"/>
                </a:lnTo>
                <a:lnTo>
                  <a:pt x="453231" y="1450291"/>
                </a:lnTo>
                <a:lnTo>
                  <a:pt x="463947" y="1466174"/>
                </a:lnTo>
                <a:lnTo>
                  <a:pt x="475456" y="1481660"/>
                </a:lnTo>
                <a:lnTo>
                  <a:pt x="488156" y="1495955"/>
                </a:lnTo>
                <a:lnTo>
                  <a:pt x="501253" y="1510250"/>
                </a:lnTo>
                <a:lnTo>
                  <a:pt x="514747" y="1523750"/>
                </a:lnTo>
                <a:lnTo>
                  <a:pt x="529034" y="1536457"/>
                </a:lnTo>
                <a:lnTo>
                  <a:pt x="544116" y="1548766"/>
                </a:lnTo>
                <a:lnTo>
                  <a:pt x="559594" y="1560281"/>
                </a:lnTo>
                <a:lnTo>
                  <a:pt x="575469" y="1571002"/>
                </a:lnTo>
                <a:lnTo>
                  <a:pt x="592534" y="1580532"/>
                </a:lnTo>
                <a:lnTo>
                  <a:pt x="601266" y="1585297"/>
                </a:lnTo>
                <a:lnTo>
                  <a:pt x="609600" y="1589665"/>
                </a:lnTo>
                <a:lnTo>
                  <a:pt x="618331" y="1594430"/>
                </a:lnTo>
                <a:lnTo>
                  <a:pt x="627856" y="1598401"/>
                </a:lnTo>
                <a:lnTo>
                  <a:pt x="636587" y="1601974"/>
                </a:lnTo>
                <a:lnTo>
                  <a:pt x="645716" y="1605548"/>
                </a:lnTo>
                <a:lnTo>
                  <a:pt x="655241" y="1609122"/>
                </a:lnTo>
                <a:lnTo>
                  <a:pt x="664369" y="1612298"/>
                </a:lnTo>
                <a:lnTo>
                  <a:pt x="674291" y="1615078"/>
                </a:lnTo>
                <a:lnTo>
                  <a:pt x="683816" y="1617857"/>
                </a:lnTo>
                <a:lnTo>
                  <a:pt x="693738" y="1620240"/>
                </a:lnTo>
                <a:lnTo>
                  <a:pt x="703263" y="1622622"/>
                </a:lnTo>
                <a:lnTo>
                  <a:pt x="713184" y="1624607"/>
                </a:lnTo>
                <a:lnTo>
                  <a:pt x="723503" y="1626196"/>
                </a:lnTo>
                <a:lnTo>
                  <a:pt x="733822" y="1627784"/>
                </a:lnTo>
                <a:lnTo>
                  <a:pt x="743744" y="1628975"/>
                </a:lnTo>
                <a:lnTo>
                  <a:pt x="754063" y="1630167"/>
                </a:lnTo>
                <a:lnTo>
                  <a:pt x="764778" y="1630961"/>
                </a:lnTo>
                <a:lnTo>
                  <a:pt x="774700" y="1631358"/>
                </a:lnTo>
                <a:lnTo>
                  <a:pt x="784622" y="1631755"/>
                </a:lnTo>
                <a:lnTo>
                  <a:pt x="794941" y="1631755"/>
                </a:lnTo>
                <a:lnTo>
                  <a:pt x="804863" y="1631358"/>
                </a:lnTo>
                <a:lnTo>
                  <a:pt x="815181" y="1630564"/>
                </a:lnTo>
                <a:lnTo>
                  <a:pt x="825103" y="1630167"/>
                </a:lnTo>
                <a:lnTo>
                  <a:pt x="834628" y="1628975"/>
                </a:lnTo>
                <a:lnTo>
                  <a:pt x="844550" y="1627784"/>
                </a:lnTo>
                <a:lnTo>
                  <a:pt x="854472" y="1626196"/>
                </a:lnTo>
                <a:lnTo>
                  <a:pt x="864394" y="1624607"/>
                </a:lnTo>
                <a:lnTo>
                  <a:pt x="873919" y="1622622"/>
                </a:lnTo>
                <a:lnTo>
                  <a:pt x="883444" y="1620240"/>
                </a:lnTo>
                <a:lnTo>
                  <a:pt x="892572" y="1617857"/>
                </a:lnTo>
                <a:lnTo>
                  <a:pt x="902494" y="1615078"/>
                </a:lnTo>
                <a:lnTo>
                  <a:pt x="920750" y="1609122"/>
                </a:lnTo>
                <a:lnTo>
                  <a:pt x="938609" y="1602371"/>
                </a:lnTo>
                <a:lnTo>
                  <a:pt x="956469" y="1594827"/>
                </a:lnTo>
                <a:lnTo>
                  <a:pt x="973931" y="1586091"/>
                </a:lnTo>
                <a:lnTo>
                  <a:pt x="990600" y="1576561"/>
                </a:lnTo>
                <a:lnTo>
                  <a:pt x="1006872" y="1566635"/>
                </a:lnTo>
                <a:lnTo>
                  <a:pt x="1022747" y="1555914"/>
                </a:lnTo>
                <a:lnTo>
                  <a:pt x="1038225" y="1544001"/>
                </a:lnTo>
                <a:lnTo>
                  <a:pt x="1052910" y="1531692"/>
                </a:lnTo>
                <a:lnTo>
                  <a:pt x="1066800" y="1518588"/>
                </a:lnTo>
                <a:lnTo>
                  <a:pt x="1080294" y="1505088"/>
                </a:lnTo>
                <a:lnTo>
                  <a:pt x="1093391" y="1490396"/>
                </a:lnTo>
                <a:lnTo>
                  <a:pt x="1105297" y="1475704"/>
                </a:lnTo>
                <a:lnTo>
                  <a:pt x="1116806" y="1460218"/>
                </a:lnTo>
                <a:lnTo>
                  <a:pt x="1127125" y="1443938"/>
                </a:lnTo>
                <a:lnTo>
                  <a:pt x="1137444" y="1427261"/>
                </a:lnTo>
                <a:lnTo>
                  <a:pt x="1142206" y="1418923"/>
                </a:lnTo>
                <a:lnTo>
                  <a:pt x="1146572" y="1410187"/>
                </a:lnTo>
                <a:lnTo>
                  <a:pt x="1150938" y="1401054"/>
                </a:lnTo>
                <a:lnTo>
                  <a:pt x="1154906" y="1392319"/>
                </a:lnTo>
                <a:lnTo>
                  <a:pt x="1158478" y="1383186"/>
                </a:lnTo>
                <a:lnTo>
                  <a:pt x="1162050" y="1374053"/>
                </a:lnTo>
                <a:lnTo>
                  <a:pt x="1165622" y="1364920"/>
                </a:lnTo>
                <a:lnTo>
                  <a:pt x="1168797" y="1354993"/>
                </a:lnTo>
                <a:lnTo>
                  <a:pt x="1171575" y="1345861"/>
                </a:lnTo>
                <a:lnTo>
                  <a:pt x="1174353" y="1335934"/>
                </a:lnTo>
                <a:lnTo>
                  <a:pt x="1177131" y="1326404"/>
                </a:lnTo>
                <a:lnTo>
                  <a:pt x="1179513" y="1316874"/>
                </a:lnTo>
                <a:lnTo>
                  <a:pt x="1181497" y="1306550"/>
                </a:lnTo>
                <a:lnTo>
                  <a:pt x="1183085" y="1296623"/>
                </a:lnTo>
                <a:lnTo>
                  <a:pt x="1184672" y="1286299"/>
                </a:lnTo>
                <a:lnTo>
                  <a:pt x="1185863" y="1276373"/>
                </a:lnTo>
                <a:lnTo>
                  <a:pt x="1187053" y="1265652"/>
                </a:lnTo>
                <a:lnTo>
                  <a:pt x="1187847" y="1255328"/>
                </a:lnTo>
                <a:lnTo>
                  <a:pt x="1188244" y="1245401"/>
                </a:lnTo>
                <a:lnTo>
                  <a:pt x="1188641" y="1235474"/>
                </a:lnTo>
                <a:lnTo>
                  <a:pt x="1188641" y="1225150"/>
                </a:lnTo>
                <a:lnTo>
                  <a:pt x="1188244" y="1214826"/>
                </a:lnTo>
                <a:lnTo>
                  <a:pt x="1187847" y="1204899"/>
                </a:lnTo>
                <a:lnTo>
                  <a:pt x="1187053" y="1194972"/>
                </a:lnTo>
                <a:lnTo>
                  <a:pt x="1185863" y="1185442"/>
                </a:lnTo>
                <a:lnTo>
                  <a:pt x="1184672" y="1175118"/>
                </a:lnTo>
                <a:lnTo>
                  <a:pt x="1183085" y="1165589"/>
                </a:lnTo>
                <a:lnTo>
                  <a:pt x="1181497" y="1156059"/>
                </a:lnTo>
                <a:lnTo>
                  <a:pt x="1179513" y="1146529"/>
                </a:lnTo>
                <a:lnTo>
                  <a:pt x="1177131" y="1136999"/>
                </a:lnTo>
                <a:lnTo>
                  <a:pt x="1174353" y="1127072"/>
                </a:lnTo>
                <a:lnTo>
                  <a:pt x="1171575" y="1117940"/>
                </a:lnTo>
                <a:lnTo>
                  <a:pt x="1165622" y="1099674"/>
                </a:lnTo>
                <a:lnTo>
                  <a:pt x="1158875" y="1081012"/>
                </a:lnTo>
                <a:lnTo>
                  <a:pt x="1151335" y="1063540"/>
                </a:lnTo>
                <a:lnTo>
                  <a:pt x="1143000" y="1046466"/>
                </a:lnTo>
                <a:lnTo>
                  <a:pt x="1133475" y="1029392"/>
                </a:lnTo>
                <a:lnTo>
                  <a:pt x="1123156" y="1013112"/>
                </a:lnTo>
                <a:lnTo>
                  <a:pt x="1112441" y="997626"/>
                </a:lnTo>
                <a:lnTo>
                  <a:pt x="1100931" y="982140"/>
                </a:lnTo>
                <a:lnTo>
                  <a:pt x="1088628" y="967448"/>
                </a:lnTo>
                <a:lnTo>
                  <a:pt x="1075135" y="953550"/>
                </a:lnTo>
                <a:lnTo>
                  <a:pt x="1061641" y="939653"/>
                </a:lnTo>
                <a:lnTo>
                  <a:pt x="1047353" y="926946"/>
                </a:lnTo>
                <a:lnTo>
                  <a:pt x="1032272" y="915034"/>
                </a:lnTo>
                <a:lnTo>
                  <a:pt x="1016794" y="903519"/>
                </a:lnTo>
                <a:lnTo>
                  <a:pt x="1000522" y="892798"/>
                </a:lnTo>
                <a:lnTo>
                  <a:pt x="983456" y="882871"/>
                </a:lnTo>
                <a:lnTo>
                  <a:pt x="975122" y="878106"/>
                </a:lnTo>
                <a:lnTo>
                  <a:pt x="966391" y="873738"/>
                </a:lnTo>
                <a:lnTo>
                  <a:pt x="957659" y="869371"/>
                </a:lnTo>
                <a:lnTo>
                  <a:pt x="948928" y="865400"/>
                </a:lnTo>
                <a:lnTo>
                  <a:pt x="939403" y="861826"/>
                </a:lnTo>
                <a:lnTo>
                  <a:pt x="930275" y="858252"/>
                </a:lnTo>
                <a:lnTo>
                  <a:pt x="921147" y="854282"/>
                </a:lnTo>
                <a:lnTo>
                  <a:pt x="911622" y="851105"/>
                </a:lnTo>
                <a:lnTo>
                  <a:pt x="902494" y="848326"/>
                </a:lnTo>
                <a:lnTo>
                  <a:pt x="892175" y="845546"/>
                </a:lnTo>
                <a:lnTo>
                  <a:pt x="882650" y="843164"/>
                </a:lnTo>
                <a:lnTo>
                  <a:pt x="872728" y="840781"/>
                </a:lnTo>
                <a:lnTo>
                  <a:pt x="863203" y="838796"/>
                </a:lnTo>
                <a:lnTo>
                  <a:pt x="852488" y="837207"/>
                </a:lnTo>
                <a:lnTo>
                  <a:pt x="842566" y="835619"/>
                </a:lnTo>
                <a:lnTo>
                  <a:pt x="832247" y="834428"/>
                </a:lnTo>
                <a:lnTo>
                  <a:pt x="822325" y="833237"/>
                </a:lnTo>
                <a:lnTo>
                  <a:pt x="812006" y="832840"/>
                </a:lnTo>
                <a:lnTo>
                  <a:pt x="801688" y="832045"/>
                </a:lnTo>
                <a:lnTo>
                  <a:pt x="791369" y="832045"/>
                </a:lnTo>
                <a:lnTo>
                  <a:pt x="781447" y="832045"/>
                </a:lnTo>
                <a:close/>
                <a:moveTo>
                  <a:pt x="802481" y="444500"/>
                </a:moveTo>
                <a:lnTo>
                  <a:pt x="823913" y="445294"/>
                </a:lnTo>
                <a:lnTo>
                  <a:pt x="844947" y="446486"/>
                </a:lnTo>
                <a:lnTo>
                  <a:pt x="866775" y="448471"/>
                </a:lnTo>
                <a:lnTo>
                  <a:pt x="887413" y="450853"/>
                </a:lnTo>
                <a:lnTo>
                  <a:pt x="908844" y="453633"/>
                </a:lnTo>
                <a:lnTo>
                  <a:pt x="929878" y="457207"/>
                </a:lnTo>
                <a:lnTo>
                  <a:pt x="950913" y="461177"/>
                </a:lnTo>
                <a:lnTo>
                  <a:pt x="971550" y="465545"/>
                </a:lnTo>
                <a:lnTo>
                  <a:pt x="977106" y="467530"/>
                </a:lnTo>
                <a:lnTo>
                  <a:pt x="981869" y="470310"/>
                </a:lnTo>
                <a:lnTo>
                  <a:pt x="985838" y="473487"/>
                </a:lnTo>
                <a:lnTo>
                  <a:pt x="989013" y="477060"/>
                </a:lnTo>
                <a:lnTo>
                  <a:pt x="991791" y="481428"/>
                </a:lnTo>
                <a:lnTo>
                  <a:pt x="992981" y="483413"/>
                </a:lnTo>
                <a:lnTo>
                  <a:pt x="993378" y="485796"/>
                </a:lnTo>
                <a:lnTo>
                  <a:pt x="993775" y="488575"/>
                </a:lnTo>
                <a:lnTo>
                  <a:pt x="993775" y="490561"/>
                </a:lnTo>
                <a:lnTo>
                  <a:pt x="993775" y="492943"/>
                </a:lnTo>
                <a:lnTo>
                  <a:pt x="993378" y="495326"/>
                </a:lnTo>
                <a:lnTo>
                  <a:pt x="989409" y="520341"/>
                </a:lnTo>
                <a:lnTo>
                  <a:pt x="985838" y="546151"/>
                </a:lnTo>
                <a:lnTo>
                  <a:pt x="978297" y="596580"/>
                </a:lnTo>
                <a:lnTo>
                  <a:pt x="977503" y="600948"/>
                </a:lnTo>
                <a:lnTo>
                  <a:pt x="977106" y="605316"/>
                </a:lnTo>
                <a:lnTo>
                  <a:pt x="977900" y="609683"/>
                </a:lnTo>
                <a:lnTo>
                  <a:pt x="979488" y="613654"/>
                </a:lnTo>
                <a:lnTo>
                  <a:pt x="981472" y="617625"/>
                </a:lnTo>
                <a:lnTo>
                  <a:pt x="983853" y="620801"/>
                </a:lnTo>
                <a:lnTo>
                  <a:pt x="987028" y="623581"/>
                </a:lnTo>
                <a:lnTo>
                  <a:pt x="990600" y="626361"/>
                </a:lnTo>
                <a:lnTo>
                  <a:pt x="1005681" y="631920"/>
                </a:lnTo>
                <a:lnTo>
                  <a:pt x="1020366" y="637479"/>
                </a:lnTo>
                <a:lnTo>
                  <a:pt x="1034653" y="643435"/>
                </a:lnTo>
                <a:lnTo>
                  <a:pt x="1049338" y="649391"/>
                </a:lnTo>
                <a:lnTo>
                  <a:pt x="1063625" y="656141"/>
                </a:lnTo>
                <a:lnTo>
                  <a:pt x="1077516" y="662891"/>
                </a:lnTo>
                <a:lnTo>
                  <a:pt x="1091803" y="670039"/>
                </a:lnTo>
                <a:lnTo>
                  <a:pt x="1105297" y="677583"/>
                </a:lnTo>
                <a:lnTo>
                  <a:pt x="1118791" y="685525"/>
                </a:lnTo>
                <a:lnTo>
                  <a:pt x="1132285" y="693863"/>
                </a:lnTo>
                <a:lnTo>
                  <a:pt x="1144985" y="702599"/>
                </a:lnTo>
                <a:lnTo>
                  <a:pt x="1157685" y="711335"/>
                </a:lnTo>
                <a:lnTo>
                  <a:pt x="1170385" y="720864"/>
                </a:lnTo>
                <a:lnTo>
                  <a:pt x="1183085" y="730394"/>
                </a:lnTo>
                <a:lnTo>
                  <a:pt x="1195388" y="739924"/>
                </a:lnTo>
                <a:lnTo>
                  <a:pt x="1207294" y="749851"/>
                </a:lnTo>
                <a:lnTo>
                  <a:pt x="1211263" y="751836"/>
                </a:lnTo>
                <a:lnTo>
                  <a:pt x="1215231" y="753028"/>
                </a:lnTo>
                <a:lnTo>
                  <a:pt x="1219597" y="753425"/>
                </a:lnTo>
                <a:lnTo>
                  <a:pt x="1224360" y="753425"/>
                </a:lnTo>
                <a:lnTo>
                  <a:pt x="1228328" y="752630"/>
                </a:lnTo>
                <a:lnTo>
                  <a:pt x="1232297" y="751042"/>
                </a:lnTo>
                <a:lnTo>
                  <a:pt x="1236266" y="748660"/>
                </a:lnTo>
                <a:lnTo>
                  <a:pt x="1239441" y="745880"/>
                </a:lnTo>
                <a:lnTo>
                  <a:pt x="1320006" y="681554"/>
                </a:lnTo>
                <a:lnTo>
                  <a:pt x="1321594" y="679966"/>
                </a:lnTo>
                <a:lnTo>
                  <a:pt x="1323181" y="678774"/>
                </a:lnTo>
                <a:lnTo>
                  <a:pt x="1325166" y="677583"/>
                </a:lnTo>
                <a:lnTo>
                  <a:pt x="1327547" y="676789"/>
                </a:lnTo>
                <a:lnTo>
                  <a:pt x="1329531" y="676392"/>
                </a:lnTo>
                <a:lnTo>
                  <a:pt x="1331913" y="675995"/>
                </a:lnTo>
                <a:lnTo>
                  <a:pt x="1336675" y="675995"/>
                </a:lnTo>
                <a:lnTo>
                  <a:pt x="1341835" y="676789"/>
                </a:lnTo>
                <a:lnTo>
                  <a:pt x="1346597" y="678774"/>
                </a:lnTo>
                <a:lnTo>
                  <a:pt x="1351360" y="681554"/>
                </a:lnTo>
                <a:lnTo>
                  <a:pt x="1355725" y="685128"/>
                </a:lnTo>
                <a:lnTo>
                  <a:pt x="1370410" y="700614"/>
                </a:lnTo>
                <a:lnTo>
                  <a:pt x="1384300" y="716497"/>
                </a:lnTo>
                <a:lnTo>
                  <a:pt x="1397794" y="733174"/>
                </a:lnTo>
                <a:lnTo>
                  <a:pt x="1411685" y="749454"/>
                </a:lnTo>
                <a:lnTo>
                  <a:pt x="1424385" y="766925"/>
                </a:lnTo>
                <a:lnTo>
                  <a:pt x="1436688" y="783999"/>
                </a:lnTo>
                <a:lnTo>
                  <a:pt x="1448594" y="801471"/>
                </a:lnTo>
                <a:lnTo>
                  <a:pt x="1460103" y="819736"/>
                </a:lnTo>
                <a:lnTo>
                  <a:pt x="1462485" y="824898"/>
                </a:lnTo>
                <a:lnTo>
                  <a:pt x="1464072" y="830060"/>
                </a:lnTo>
                <a:lnTo>
                  <a:pt x="1464866" y="835619"/>
                </a:lnTo>
                <a:lnTo>
                  <a:pt x="1464469" y="840384"/>
                </a:lnTo>
                <a:lnTo>
                  <a:pt x="1463278" y="845149"/>
                </a:lnTo>
                <a:lnTo>
                  <a:pt x="1462485" y="847134"/>
                </a:lnTo>
                <a:lnTo>
                  <a:pt x="1461294" y="849120"/>
                </a:lnTo>
                <a:lnTo>
                  <a:pt x="1460103" y="851105"/>
                </a:lnTo>
                <a:lnTo>
                  <a:pt x="1458516" y="852693"/>
                </a:lnTo>
                <a:lnTo>
                  <a:pt x="1456532" y="853885"/>
                </a:lnTo>
                <a:lnTo>
                  <a:pt x="1454944" y="855076"/>
                </a:lnTo>
                <a:lnTo>
                  <a:pt x="1434307" y="871356"/>
                </a:lnTo>
                <a:lnTo>
                  <a:pt x="1413669" y="886445"/>
                </a:lnTo>
                <a:lnTo>
                  <a:pt x="1393032" y="901931"/>
                </a:lnTo>
                <a:lnTo>
                  <a:pt x="1372394" y="917020"/>
                </a:lnTo>
                <a:lnTo>
                  <a:pt x="1368822" y="919402"/>
                </a:lnTo>
                <a:lnTo>
                  <a:pt x="1365647" y="922579"/>
                </a:lnTo>
                <a:lnTo>
                  <a:pt x="1362869" y="925755"/>
                </a:lnTo>
                <a:lnTo>
                  <a:pt x="1361281" y="929726"/>
                </a:lnTo>
                <a:lnTo>
                  <a:pt x="1360091" y="933697"/>
                </a:lnTo>
                <a:lnTo>
                  <a:pt x="1359297" y="938065"/>
                </a:lnTo>
                <a:lnTo>
                  <a:pt x="1359694" y="942432"/>
                </a:lnTo>
                <a:lnTo>
                  <a:pt x="1360488" y="946800"/>
                </a:lnTo>
                <a:lnTo>
                  <a:pt x="1366838" y="961492"/>
                </a:lnTo>
                <a:lnTo>
                  <a:pt x="1373188" y="975390"/>
                </a:lnTo>
                <a:lnTo>
                  <a:pt x="1379141" y="989684"/>
                </a:lnTo>
                <a:lnTo>
                  <a:pt x="1384697" y="1004773"/>
                </a:lnTo>
                <a:lnTo>
                  <a:pt x="1390253" y="1019068"/>
                </a:lnTo>
                <a:lnTo>
                  <a:pt x="1395413" y="1033760"/>
                </a:lnTo>
                <a:lnTo>
                  <a:pt x="1400175" y="1048849"/>
                </a:lnTo>
                <a:lnTo>
                  <a:pt x="1404938" y="1063937"/>
                </a:lnTo>
                <a:lnTo>
                  <a:pt x="1408510" y="1079026"/>
                </a:lnTo>
                <a:lnTo>
                  <a:pt x="1412082" y="1094512"/>
                </a:lnTo>
                <a:lnTo>
                  <a:pt x="1415257" y="1109601"/>
                </a:lnTo>
                <a:lnTo>
                  <a:pt x="1418035" y="1125087"/>
                </a:lnTo>
                <a:lnTo>
                  <a:pt x="1420416" y="1140573"/>
                </a:lnTo>
                <a:lnTo>
                  <a:pt x="1422400" y="1156059"/>
                </a:lnTo>
                <a:lnTo>
                  <a:pt x="1424385" y="1171545"/>
                </a:lnTo>
                <a:lnTo>
                  <a:pt x="1425575" y="1187428"/>
                </a:lnTo>
                <a:lnTo>
                  <a:pt x="1427163" y="1191398"/>
                </a:lnTo>
                <a:lnTo>
                  <a:pt x="1429147" y="1195369"/>
                </a:lnTo>
                <a:lnTo>
                  <a:pt x="1431925" y="1198546"/>
                </a:lnTo>
                <a:lnTo>
                  <a:pt x="1435100" y="1201722"/>
                </a:lnTo>
                <a:lnTo>
                  <a:pt x="1438672" y="1204105"/>
                </a:lnTo>
                <a:lnTo>
                  <a:pt x="1442641" y="1205693"/>
                </a:lnTo>
                <a:lnTo>
                  <a:pt x="1446610" y="1206884"/>
                </a:lnTo>
                <a:lnTo>
                  <a:pt x="1451769" y="1206884"/>
                </a:lnTo>
                <a:lnTo>
                  <a:pt x="1476772" y="1209267"/>
                </a:lnTo>
                <a:lnTo>
                  <a:pt x="1502569" y="1212046"/>
                </a:lnTo>
                <a:lnTo>
                  <a:pt x="1527969" y="1214826"/>
                </a:lnTo>
                <a:lnTo>
                  <a:pt x="1553766" y="1218003"/>
                </a:lnTo>
                <a:lnTo>
                  <a:pt x="1555750" y="1218003"/>
                </a:lnTo>
                <a:lnTo>
                  <a:pt x="1558132" y="1218400"/>
                </a:lnTo>
                <a:lnTo>
                  <a:pt x="1560116" y="1219194"/>
                </a:lnTo>
                <a:lnTo>
                  <a:pt x="1562497" y="1219988"/>
                </a:lnTo>
                <a:lnTo>
                  <a:pt x="1564482" y="1221179"/>
                </a:lnTo>
                <a:lnTo>
                  <a:pt x="1566069" y="1222767"/>
                </a:lnTo>
                <a:lnTo>
                  <a:pt x="1569641" y="1226341"/>
                </a:lnTo>
                <a:lnTo>
                  <a:pt x="1572419" y="1230709"/>
                </a:lnTo>
                <a:lnTo>
                  <a:pt x="1574404" y="1235474"/>
                </a:lnTo>
                <a:lnTo>
                  <a:pt x="1575991" y="1240636"/>
                </a:lnTo>
                <a:lnTo>
                  <a:pt x="1576388" y="1246195"/>
                </a:lnTo>
                <a:lnTo>
                  <a:pt x="1575594" y="1267240"/>
                </a:lnTo>
                <a:lnTo>
                  <a:pt x="1574404" y="1289079"/>
                </a:lnTo>
                <a:lnTo>
                  <a:pt x="1572419" y="1310124"/>
                </a:lnTo>
                <a:lnTo>
                  <a:pt x="1570038" y="1331169"/>
                </a:lnTo>
                <a:lnTo>
                  <a:pt x="1567260" y="1352214"/>
                </a:lnTo>
                <a:lnTo>
                  <a:pt x="1563688" y="1373656"/>
                </a:lnTo>
                <a:lnTo>
                  <a:pt x="1559719" y="1394304"/>
                </a:lnTo>
                <a:lnTo>
                  <a:pt x="1555353" y="1415349"/>
                </a:lnTo>
                <a:lnTo>
                  <a:pt x="1553369" y="1420511"/>
                </a:lnTo>
                <a:lnTo>
                  <a:pt x="1550591" y="1425276"/>
                </a:lnTo>
                <a:lnTo>
                  <a:pt x="1547416" y="1429644"/>
                </a:lnTo>
                <a:lnTo>
                  <a:pt x="1543447" y="1432820"/>
                </a:lnTo>
                <a:lnTo>
                  <a:pt x="1539082" y="1435203"/>
                </a:lnTo>
                <a:lnTo>
                  <a:pt x="1536700" y="1435997"/>
                </a:lnTo>
                <a:lnTo>
                  <a:pt x="1534716" y="1436791"/>
                </a:lnTo>
                <a:lnTo>
                  <a:pt x="1532335" y="1437188"/>
                </a:lnTo>
                <a:lnTo>
                  <a:pt x="1530350" y="1437188"/>
                </a:lnTo>
                <a:lnTo>
                  <a:pt x="1527969" y="1436791"/>
                </a:lnTo>
                <a:lnTo>
                  <a:pt x="1525588" y="1436394"/>
                </a:lnTo>
                <a:lnTo>
                  <a:pt x="1474788" y="1429644"/>
                </a:lnTo>
                <a:lnTo>
                  <a:pt x="1448991" y="1425673"/>
                </a:lnTo>
                <a:lnTo>
                  <a:pt x="1423988" y="1421702"/>
                </a:lnTo>
                <a:lnTo>
                  <a:pt x="1419622" y="1420908"/>
                </a:lnTo>
                <a:lnTo>
                  <a:pt x="1415257" y="1420908"/>
                </a:lnTo>
                <a:lnTo>
                  <a:pt x="1410891" y="1421702"/>
                </a:lnTo>
                <a:lnTo>
                  <a:pt x="1406922" y="1422893"/>
                </a:lnTo>
                <a:lnTo>
                  <a:pt x="1402953" y="1424879"/>
                </a:lnTo>
                <a:lnTo>
                  <a:pt x="1399382" y="1427658"/>
                </a:lnTo>
                <a:lnTo>
                  <a:pt x="1396603" y="1430835"/>
                </a:lnTo>
                <a:lnTo>
                  <a:pt x="1394222" y="1434408"/>
                </a:lnTo>
                <a:lnTo>
                  <a:pt x="1388666" y="1449100"/>
                </a:lnTo>
                <a:lnTo>
                  <a:pt x="1383110" y="1464189"/>
                </a:lnTo>
                <a:lnTo>
                  <a:pt x="1377156" y="1478484"/>
                </a:lnTo>
                <a:lnTo>
                  <a:pt x="1371203" y="1492381"/>
                </a:lnTo>
                <a:lnTo>
                  <a:pt x="1364456" y="1507073"/>
                </a:lnTo>
                <a:lnTo>
                  <a:pt x="1357313" y="1520971"/>
                </a:lnTo>
                <a:lnTo>
                  <a:pt x="1350169" y="1534869"/>
                </a:lnTo>
                <a:lnTo>
                  <a:pt x="1343025" y="1548766"/>
                </a:lnTo>
                <a:lnTo>
                  <a:pt x="1335088" y="1561870"/>
                </a:lnTo>
                <a:lnTo>
                  <a:pt x="1326753" y="1574973"/>
                </a:lnTo>
                <a:lnTo>
                  <a:pt x="1318022" y="1588077"/>
                </a:lnTo>
                <a:lnTo>
                  <a:pt x="1308894" y="1601180"/>
                </a:lnTo>
                <a:lnTo>
                  <a:pt x="1299766" y="1613886"/>
                </a:lnTo>
                <a:lnTo>
                  <a:pt x="1290241" y="1626196"/>
                </a:lnTo>
                <a:lnTo>
                  <a:pt x="1280716" y="1638902"/>
                </a:lnTo>
                <a:lnTo>
                  <a:pt x="1270794" y="1650814"/>
                </a:lnTo>
                <a:lnTo>
                  <a:pt x="1268810" y="1654785"/>
                </a:lnTo>
                <a:lnTo>
                  <a:pt x="1267619" y="1658756"/>
                </a:lnTo>
                <a:lnTo>
                  <a:pt x="1266825" y="1663124"/>
                </a:lnTo>
                <a:lnTo>
                  <a:pt x="1267222" y="1667095"/>
                </a:lnTo>
                <a:lnTo>
                  <a:pt x="1268016" y="1671462"/>
                </a:lnTo>
                <a:lnTo>
                  <a:pt x="1269603" y="1675433"/>
                </a:lnTo>
                <a:lnTo>
                  <a:pt x="1271588" y="1679007"/>
                </a:lnTo>
                <a:lnTo>
                  <a:pt x="1274763" y="1682580"/>
                </a:lnTo>
                <a:lnTo>
                  <a:pt x="1339056" y="1762790"/>
                </a:lnTo>
                <a:lnTo>
                  <a:pt x="1340644" y="1764378"/>
                </a:lnTo>
                <a:lnTo>
                  <a:pt x="1341835" y="1766363"/>
                </a:lnTo>
                <a:lnTo>
                  <a:pt x="1343025" y="1768349"/>
                </a:lnTo>
                <a:lnTo>
                  <a:pt x="1343819" y="1770334"/>
                </a:lnTo>
                <a:lnTo>
                  <a:pt x="1344216" y="1772717"/>
                </a:lnTo>
                <a:lnTo>
                  <a:pt x="1344613" y="1774702"/>
                </a:lnTo>
                <a:lnTo>
                  <a:pt x="1344613" y="1779864"/>
                </a:lnTo>
                <a:lnTo>
                  <a:pt x="1343819" y="1785026"/>
                </a:lnTo>
                <a:lnTo>
                  <a:pt x="1341835" y="1789791"/>
                </a:lnTo>
                <a:lnTo>
                  <a:pt x="1339056" y="1794556"/>
                </a:lnTo>
                <a:lnTo>
                  <a:pt x="1335485" y="1798923"/>
                </a:lnTo>
                <a:lnTo>
                  <a:pt x="1320006" y="1813218"/>
                </a:lnTo>
                <a:lnTo>
                  <a:pt x="1303735" y="1827513"/>
                </a:lnTo>
                <a:lnTo>
                  <a:pt x="1287463" y="1841013"/>
                </a:lnTo>
                <a:lnTo>
                  <a:pt x="1271191" y="1854514"/>
                </a:lnTo>
                <a:lnTo>
                  <a:pt x="1253728" y="1867220"/>
                </a:lnTo>
                <a:lnTo>
                  <a:pt x="1236663" y="1879927"/>
                </a:lnTo>
                <a:lnTo>
                  <a:pt x="1218406" y="1891442"/>
                </a:lnTo>
                <a:lnTo>
                  <a:pt x="1200547" y="1902957"/>
                </a:lnTo>
                <a:lnTo>
                  <a:pt x="1195388" y="1905340"/>
                </a:lnTo>
                <a:lnTo>
                  <a:pt x="1190228" y="1906928"/>
                </a:lnTo>
                <a:lnTo>
                  <a:pt x="1185069" y="1907325"/>
                </a:lnTo>
                <a:lnTo>
                  <a:pt x="1179910" y="1906928"/>
                </a:lnTo>
                <a:lnTo>
                  <a:pt x="1175544" y="1906134"/>
                </a:lnTo>
                <a:lnTo>
                  <a:pt x="1172766" y="1904943"/>
                </a:lnTo>
                <a:lnTo>
                  <a:pt x="1170781" y="1903751"/>
                </a:lnTo>
                <a:lnTo>
                  <a:pt x="1169194" y="1902560"/>
                </a:lnTo>
                <a:lnTo>
                  <a:pt x="1167606" y="1900972"/>
                </a:lnTo>
                <a:lnTo>
                  <a:pt x="1166019" y="1899383"/>
                </a:lnTo>
                <a:lnTo>
                  <a:pt x="1164828" y="1897398"/>
                </a:lnTo>
                <a:lnTo>
                  <a:pt x="1149350" y="1877147"/>
                </a:lnTo>
                <a:lnTo>
                  <a:pt x="1133872" y="1856499"/>
                </a:lnTo>
                <a:lnTo>
                  <a:pt x="1103313" y="1815204"/>
                </a:lnTo>
                <a:lnTo>
                  <a:pt x="1100931" y="1811630"/>
                </a:lnTo>
                <a:lnTo>
                  <a:pt x="1097756" y="1808453"/>
                </a:lnTo>
                <a:lnTo>
                  <a:pt x="1094581" y="1806071"/>
                </a:lnTo>
                <a:lnTo>
                  <a:pt x="1090613" y="1804085"/>
                </a:lnTo>
                <a:lnTo>
                  <a:pt x="1086644" y="1802894"/>
                </a:lnTo>
                <a:lnTo>
                  <a:pt x="1081881" y="1802497"/>
                </a:lnTo>
                <a:lnTo>
                  <a:pt x="1077516" y="1802497"/>
                </a:lnTo>
                <a:lnTo>
                  <a:pt x="1073150" y="1803291"/>
                </a:lnTo>
                <a:lnTo>
                  <a:pt x="1058863" y="1810042"/>
                </a:lnTo>
                <a:lnTo>
                  <a:pt x="1044972" y="1815998"/>
                </a:lnTo>
                <a:lnTo>
                  <a:pt x="1029891" y="1821954"/>
                </a:lnTo>
                <a:lnTo>
                  <a:pt x="1015603" y="1828307"/>
                </a:lnTo>
                <a:lnTo>
                  <a:pt x="1000919" y="1833469"/>
                </a:lnTo>
                <a:lnTo>
                  <a:pt x="985838" y="1838631"/>
                </a:lnTo>
                <a:lnTo>
                  <a:pt x="971153" y="1843396"/>
                </a:lnTo>
                <a:lnTo>
                  <a:pt x="956469" y="1847764"/>
                </a:lnTo>
                <a:lnTo>
                  <a:pt x="940991" y="1851337"/>
                </a:lnTo>
                <a:lnTo>
                  <a:pt x="925909" y="1854911"/>
                </a:lnTo>
                <a:lnTo>
                  <a:pt x="910431" y="1857691"/>
                </a:lnTo>
                <a:lnTo>
                  <a:pt x="894953" y="1860470"/>
                </a:lnTo>
                <a:lnTo>
                  <a:pt x="879475" y="1863250"/>
                </a:lnTo>
                <a:lnTo>
                  <a:pt x="863997" y="1865235"/>
                </a:lnTo>
                <a:lnTo>
                  <a:pt x="848122" y="1867220"/>
                </a:lnTo>
                <a:lnTo>
                  <a:pt x="832644" y="1868412"/>
                </a:lnTo>
                <a:lnTo>
                  <a:pt x="828675" y="1870397"/>
                </a:lnTo>
                <a:lnTo>
                  <a:pt x="824706" y="1872382"/>
                </a:lnTo>
                <a:lnTo>
                  <a:pt x="821531" y="1875162"/>
                </a:lnTo>
                <a:lnTo>
                  <a:pt x="818753" y="1878339"/>
                </a:lnTo>
                <a:lnTo>
                  <a:pt x="816372" y="1881912"/>
                </a:lnTo>
                <a:lnTo>
                  <a:pt x="814388" y="1885883"/>
                </a:lnTo>
                <a:lnTo>
                  <a:pt x="813594" y="1889854"/>
                </a:lnTo>
                <a:lnTo>
                  <a:pt x="813197" y="1894222"/>
                </a:lnTo>
                <a:lnTo>
                  <a:pt x="810816" y="1920031"/>
                </a:lnTo>
                <a:lnTo>
                  <a:pt x="808038" y="1945444"/>
                </a:lnTo>
                <a:lnTo>
                  <a:pt x="804863" y="1970857"/>
                </a:lnTo>
                <a:lnTo>
                  <a:pt x="801688" y="1996270"/>
                </a:lnTo>
                <a:lnTo>
                  <a:pt x="801688" y="1998652"/>
                </a:lnTo>
                <a:lnTo>
                  <a:pt x="801291" y="2001035"/>
                </a:lnTo>
                <a:lnTo>
                  <a:pt x="800497" y="2003020"/>
                </a:lnTo>
                <a:lnTo>
                  <a:pt x="799703" y="2005005"/>
                </a:lnTo>
                <a:lnTo>
                  <a:pt x="798513" y="2007388"/>
                </a:lnTo>
                <a:lnTo>
                  <a:pt x="797322" y="2009373"/>
                </a:lnTo>
                <a:lnTo>
                  <a:pt x="793750" y="2012550"/>
                </a:lnTo>
                <a:lnTo>
                  <a:pt x="789384" y="2015329"/>
                </a:lnTo>
                <a:lnTo>
                  <a:pt x="784622" y="2017315"/>
                </a:lnTo>
                <a:lnTo>
                  <a:pt x="779463" y="2018903"/>
                </a:lnTo>
                <a:lnTo>
                  <a:pt x="773906" y="2019300"/>
                </a:lnTo>
                <a:lnTo>
                  <a:pt x="752078" y="2018506"/>
                </a:lnTo>
                <a:lnTo>
                  <a:pt x="731044" y="2017315"/>
                </a:lnTo>
                <a:lnTo>
                  <a:pt x="709613" y="2015727"/>
                </a:lnTo>
                <a:lnTo>
                  <a:pt x="688578" y="2013344"/>
                </a:lnTo>
                <a:lnTo>
                  <a:pt x="667147" y="2010167"/>
                </a:lnTo>
                <a:lnTo>
                  <a:pt x="646509" y="2006197"/>
                </a:lnTo>
                <a:lnTo>
                  <a:pt x="625475" y="2002226"/>
                </a:lnTo>
                <a:lnTo>
                  <a:pt x="604441" y="1997858"/>
                </a:lnTo>
                <a:lnTo>
                  <a:pt x="599281" y="1995873"/>
                </a:lnTo>
                <a:lnTo>
                  <a:pt x="594519" y="1993093"/>
                </a:lnTo>
                <a:lnTo>
                  <a:pt x="590550" y="1989917"/>
                </a:lnTo>
                <a:lnTo>
                  <a:pt x="586978" y="1986343"/>
                </a:lnTo>
                <a:lnTo>
                  <a:pt x="584597" y="1981975"/>
                </a:lnTo>
                <a:lnTo>
                  <a:pt x="583803" y="1979990"/>
                </a:lnTo>
                <a:lnTo>
                  <a:pt x="583009" y="1977607"/>
                </a:lnTo>
                <a:lnTo>
                  <a:pt x="583009" y="1975622"/>
                </a:lnTo>
                <a:lnTo>
                  <a:pt x="582612" y="1973239"/>
                </a:lnTo>
                <a:lnTo>
                  <a:pt x="583009" y="1970857"/>
                </a:lnTo>
                <a:lnTo>
                  <a:pt x="583406" y="1968872"/>
                </a:lnTo>
                <a:lnTo>
                  <a:pt x="586581" y="1943062"/>
                </a:lnTo>
                <a:lnTo>
                  <a:pt x="590153" y="1918046"/>
                </a:lnTo>
                <a:lnTo>
                  <a:pt x="598091" y="1866823"/>
                </a:lnTo>
                <a:lnTo>
                  <a:pt x="598884" y="1862456"/>
                </a:lnTo>
                <a:lnTo>
                  <a:pt x="598884" y="1858088"/>
                </a:lnTo>
                <a:lnTo>
                  <a:pt x="598487" y="1853720"/>
                </a:lnTo>
                <a:lnTo>
                  <a:pt x="596900" y="1849749"/>
                </a:lnTo>
                <a:lnTo>
                  <a:pt x="594916" y="1846175"/>
                </a:lnTo>
                <a:lnTo>
                  <a:pt x="592137" y="1842602"/>
                </a:lnTo>
                <a:lnTo>
                  <a:pt x="588962" y="1839822"/>
                </a:lnTo>
                <a:lnTo>
                  <a:pt x="585391" y="1837440"/>
                </a:lnTo>
                <a:lnTo>
                  <a:pt x="570309" y="1831881"/>
                </a:lnTo>
                <a:lnTo>
                  <a:pt x="556022" y="1826322"/>
                </a:lnTo>
                <a:lnTo>
                  <a:pt x="541734" y="1820366"/>
                </a:lnTo>
                <a:lnTo>
                  <a:pt x="527050" y="1814012"/>
                </a:lnTo>
                <a:lnTo>
                  <a:pt x="512762" y="1807659"/>
                </a:lnTo>
                <a:lnTo>
                  <a:pt x="498872" y="1800909"/>
                </a:lnTo>
                <a:lnTo>
                  <a:pt x="484584" y="1793762"/>
                </a:lnTo>
                <a:lnTo>
                  <a:pt x="471091" y="1786217"/>
                </a:lnTo>
                <a:lnTo>
                  <a:pt x="457597" y="1778276"/>
                </a:lnTo>
                <a:lnTo>
                  <a:pt x="444500" y="1769540"/>
                </a:lnTo>
                <a:lnTo>
                  <a:pt x="431006" y="1760804"/>
                </a:lnTo>
                <a:lnTo>
                  <a:pt x="418306" y="1752069"/>
                </a:lnTo>
                <a:lnTo>
                  <a:pt x="406003" y="1742936"/>
                </a:lnTo>
                <a:lnTo>
                  <a:pt x="392906" y="1733803"/>
                </a:lnTo>
                <a:lnTo>
                  <a:pt x="381000" y="1723479"/>
                </a:lnTo>
                <a:lnTo>
                  <a:pt x="369094" y="1713552"/>
                </a:lnTo>
                <a:lnTo>
                  <a:pt x="365125" y="1711567"/>
                </a:lnTo>
                <a:lnTo>
                  <a:pt x="360759" y="1710376"/>
                </a:lnTo>
                <a:lnTo>
                  <a:pt x="356791" y="1709979"/>
                </a:lnTo>
                <a:lnTo>
                  <a:pt x="352425" y="1709979"/>
                </a:lnTo>
                <a:lnTo>
                  <a:pt x="347662" y="1710773"/>
                </a:lnTo>
                <a:lnTo>
                  <a:pt x="343694" y="1712361"/>
                </a:lnTo>
                <a:lnTo>
                  <a:pt x="340122" y="1714744"/>
                </a:lnTo>
                <a:lnTo>
                  <a:pt x="336947" y="1717523"/>
                </a:lnTo>
                <a:lnTo>
                  <a:pt x="256778" y="1782246"/>
                </a:lnTo>
                <a:lnTo>
                  <a:pt x="254794" y="1783835"/>
                </a:lnTo>
                <a:lnTo>
                  <a:pt x="252809" y="1785026"/>
                </a:lnTo>
                <a:lnTo>
                  <a:pt x="250825" y="1786217"/>
                </a:lnTo>
                <a:lnTo>
                  <a:pt x="248840" y="1787011"/>
                </a:lnTo>
                <a:lnTo>
                  <a:pt x="246459" y="1787805"/>
                </a:lnTo>
                <a:lnTo>
                  <a:pt x="244475" y="1787805"/>
                </a:lnTo>
                <a:lnTo>
                  <a:pt x="239712" y="1788202"/>
                </a:lnTo>
                <a:lnTo>
                  <a:pt x="234553" y="1787011"/>
                </a:lnTo>
                <a:lnTo>
                  <a:pt x="229790" y="1785423"/>
                </a:lnTo>
                <a:lnTo>
                  <a:pt x="225028" y="1782643"/>
                </a:lnTo>
                <a:lnTo>
                  <a:pt x="222647" y="1780658"/>
                </a:lnTo>
                <a:lnTo>
                  <a:pt x="220662" y="1779070"/>
                </a:lnTo>
                <a:lnTo>
                  <a:pt x="205978" y="1762790"/>
                </a:lnTo>
                <a:lnTo>
                  <a:pt x="192087" y="1746907"/>
                </a:lnTo>
                <a:lnTo>
                  <a:pt x="178197" y="1731024"/>
                </a:lnTo>
                <a:lnTo>
                  <a:pt x="165100" y="1713949"/>
                </a:lnTo>
                <a:lnTo>
                  <a:pt x="152003" y="1696875"/>
                </a:lnTo>
                <a:lnTo>
                  <a:pt x="139700" y="1679404"/>
                </a:lnTo>
                <a:lnTo>
                  <a:pt x="127794" y="1661933"/>
                </a:lnTo>
                <a:lnTo>
                  <a:pt x="116284" y="1644064"/>
                </a:lnTo>
                <a:lnTo>
                  <a:pt x="113506" y="1638902"/>
                </a:lnTo>
                <a:lnTo>
                  <a:pt x="112315" y="1633343"/>
                </a:lnTo>
                <a:lnTo>
                  <a:pt x="111522" y="1628181"/>
                </a:lnTo>
                <a:lnTo>
                  <a:pt x="111919" y="1623019"/>
                </a:lnTo>
                <a:lnTo>
                  <a:pt x="113109" y="1618651"/>
                </a:lnTo>
                <a:lnTo>
                  <a:pt x="113903" y="1616269"/>
                </a:lnTo>
                <a:lnTo>
                  <a:pt x="115094" y="1614284"/>
                </a:lnTo>
                <a:lnTo>
                  <a:pt x="116284" y="1612695"/>
                </a:lnTo>
                <a:lnTo>
                  <a:pt x="117872" y="1610710"/>
                </a:lnTo>
                <a:lnTo>
                  <a:pt x="119856" y="1609519"/>
                </a:lnTo>
                <a:lnTo>
                  <a:pt x="121840" y="1608327"/>
                </a:lnTo>
                <a:lnTo>
                  <a:pt x="162322" y="1576958"/>
                </a:lnTo>
                <a:lnTo>
                  <a:pt x="183356" y="1561870"/>
                </a:lnTo>
                <a:lnTo>
                  <a:pt x="203994" y="1546781"/>
                </a:lnTo>
                <a:lnTo>
                  <a:pt x="207565" y="1544001"/>
                </a:lnTo>
                <a:lnTo>
                  <a:pt x="211137" y="1540825"/>
                </a:lnTo>
                <a:lnTo>
                  <a:pt x="213519" y="1537648"/>
                </a:lnTo>
                <a:lnTo>
                  <a:pt x="215503" y="1533677"/>
                </a:lnTo>
                <a:lnTo>
                  <a:pt x="216694" y="1529707"/>
                </a:lnTo>
                <a:lnTo>
                  <a:pt x="217090" y="1525339"/>
                </a:lnTo>
                <a:lnTo>
                  <a:pt x="217090" y="1520971"/>
                </a:lnTo>
                <a:lnTo>
                  <a:pt x="216297" y="1516603"/>
                </a:lnTo>
                <a:lnTo>
                  <a:pt x="209153" y="1502705"/>
                </a:lnTo>
                <a:lnTo>
                  <a:pt x="202803" y="1488014"/>
                </a:lnTo>
                <a:lnTo>
                  <a:pt x="196850" y="1473719"/>
                </a:lnTo>
                <a:lnTo>
                  <a:pt x="191294" y="1459027"/>
                </a:lnTo>
                <a:lnTo>
                  <a:pt x="186134" y="1444335"/>
                </a:lnTo>
                <a:lnTo>
                  <a:pt x="180975" y="1429644"/>
                </a:lnTo>
                <a:lnTo>
                  <a:pt x="176212" y="1414952"/>
                </a:lnTo>
                <a:lnTo>
                  <a:pt x="171847" y="1399466"/>
                </a:lnTo>
                <a:lnTo>
                  <a:pt x="167878" y="1384377"/>
                </a:lnTo>
                <a:lnTo>
                  <a:pt x="164703" y="1369288"/>
                </a:lnTo>
                <a:lnTo>
                  <a:pt x="161131" y="1353802"/>
                </a:lnTo>
                <a:lnTo>
                  <a:pt x="158353" y="1338713"/>
                </a:lnTo>
                <a:lnTo>
                  <a:pt x="155972" y="1323227"/>
                </a:lnTo>
                <a:lnTo>
                  <a:pt x="153987" y="1307344"/>
                </a:lnTo>
                <a:lnTo>
                  <a:pt x="152003" y="1291859"/>
                </a:lnTo>
                <a:lnTo>
                  <a:pt x="150812" y="1276373"/>
                </a:lnTo>
                <a:lnTo>
                  <a:pt x="149225" y="1272402"/>
                </a:lnTo>
                <a:lnTo>
                  <a:pt x="146844" y="1268034"/>
                </a:lnTo>
                <a:lnTo>
                  <a:pt x="144462" y="1264857"/>
                </a:lnTo>
                <a:lnTo>
                  <a:pt x="141287" y="1262078"/>
                </a:lnTo>
                <a:lnTo>
                  <a:pt x="137715" y="1259695"/>
                </a:lnTo>
                <a:lnTo>
                  <a:pt x="133747" y="1257710"/>
                </a:lnTo>
                <a:lnTo>
                  <a:pt x="129778" y="1256916"/>
                </a:lnTo>
                <a:lnTo>
                  <a:pt x="125015" y="1256519"/>
                </a:lnTo>
                <a:lnTo>
                  <a:pt x="99219" y="1254136"/>
                </a:lnTo>
                <a:lnTo>
                  <a:pt x="74215" y="1251357"/>
                </a:lnTo>
                <a:lnTo>
                  <a:pt x="22622" y="1245401"/>
                </a:lnTo>
                <a:lnTo>
                  <a:pt x="20240" y="1245401"/>
                </a:lnTo>
                <a:lnTo>
                  <a:pt x="18256" y="1245004"/>
                </a:lnTo>
                <a:lnTo>
                  <a:pt x="15875" y="1244209"/>
                </a:lnTo>
                <a:lnTo>
                  <a:pt x="13890" y="1243415"/>
                </a:lnTo>
                <a:lnTo>
                  <a:pt x="11906" y="1242224"/>
                </a:lnTo>
                <a:lnTo>
                  <a:pt x="9922" y="1241033"/>
                </a:lnTo>
                <a:lnTo>
                  <a:pt x="6747" y="1237459"/>
                </a:lnTo>
                <a:lnTo>
                  <a:pt x="3969" y="1233488"/>
                </a:lnTo>
                <a:lnTo>
                  <a:pt x="1984" y="1228724"/>
                </a:lnTo>
                <a:lnTo>
                  <a:pt x="397" y="1222767"/>
                </a:lnTo>
                <a:lnTo>
                  <a:pt x="0" y="1219988"/>
                </a:lnTo>
                <a:lnTo>
                  <a:pt x="0" y="1217208"/>
                </a:lnTo>
                <a:lnTo>
                  <a:pt x="794" y="1196163"/>
                </a:lnTo>
                <a:lnTo>
                  <a:pt x="1984" y="1174721"/>
                </a:lnTo>
                <a:lnTo>
                  <a:pt x="3572" y="1153676"/>
                </a:lnTo>
                <a:lnTo>
                  <a:pt x="6350" y="1132631"/>
                </a:lnTo>
                <a:lnTo>
                  <a:pt x="9128" y="1111189"/>
                </a:lnTo>
                <a:lnTo>
                  <a:pt x="12700" y="1090541"/>
                </a:lnTo>
                <a:lnTo>
                  <a:pt x="16669" y="1069099"/>
                </a:lnTo>
                <a:lnTo>
                  <a:pt x="21034" y="1048451"/>
                </a:lnTo>
                <a:lnTo>
                  <a:pt x="23019" y="1043289"/>
                </a:lnTo>
                <a:lnTo>
                  <a:pt x="25797" y="1038127"/>
                </a:lnTo>
                <a:lnTo>
                  <a:pt x="29369" y="1034157"/>
                </a:lnTo>
                <a:lnTo>
                  <a:pt x="32940" y="1030583"/>
                </a:lnTo>
                <a:lnTo>
                  <a:pt x="37306" y="1028201"/>
                </a:lnTo>
                <a:lnTo>
                  <a:pt x="39290" y="1027406"/>
                </a:lnTo>
                <a:lnTo>
                  <a:pt x="41672" y="1026612"/>
                </a:lnTo>
                <a:lnTo>
                  <a:pt x="44053" y="1026612"/>
                </a:lnTo>
                <a:lnTo>
                  <a:pt x="46037" y="1026215"/>
                </a:lnTo>
                <a:lnTo>
                  <a:pt x="48419" y="1026612"/>
                </a:lnTo>
                <a:lnTo>
                  <a:pt x="50800" y="1027009"/>
                </a:lnTo>
                <a:lnTo>
                  <a:pt x="101600" y="1033760"/>
                </a:lnTo>
                <a:lnTo>
                  <a:pt x="127000" y="1037730"/>
                </a:lnTo>
                <a:lnTo>
                  <a:pt x="152400" y="1042098"/>
                </a:lnTo>
                <a:lnTo>
                  <a:pt x="156765" y="1042892"/>
                </a:lnTo>
                <a:lnTo>
                  <a:pt x="161131" y="1042892"/>
                </a:lnTo>
                <a:lnTo>
                  <a:pt x="165497" y="1042495"/>
                </a:lnTo>
                <a:lnTo>
                  <a:pt x="169862" y="1040907"/>
                </a:lnTo>
                <a:lnTo>
                  <a:pt x="173434" y="1038525"/>
                </a:lnTo>
                <a:lnTo>
                  <a:pt x="177006" y="1035745"/>
                </a:lnTo>
                <a:lnTo>
                  <a:pt x="179784" y="1032568"/>
                </a:lnTo>
                <a:lnTo>
                  <a:pt x="182165" y="1028995"/>
                </a:lnTo>
                <a:lnTo>
                  <a:pt x="187325" y="1014303"/>
                </a:lnTo>
                <a:lnTo>
                  <a:pt x="192881" y="1000008"/>
                </a:lnTo>
                <a:lnTo>
                  <a:pt x="198834" y="985316"/>
                </a:lnTo>
                <a:lnTo>
                  <a:pt x="205184" y="971022"/>
                </a:lnTo>
                <a:lnTo>
                  <a:pt x="211931" y="957124"/>
                </a:lnTo>
                <a:lnTo>
                  <a:pt x="218678" y="942432"/>
                </a:lnTo>
                <a:lnTo>
                  <a:pt x="225822" y="928932"/>
                </a:lnTo>
                <a:lnTo>
                  <a:pt x="233362" y="915034"/>
                </a:lnTo>
                <a:lnTo>
                  <a:pt x="241300" y="901931"/>
                </a:lnTo>
                <a:lnTo>
                  <a:pt x="249634" y="888430"/>
                </a:lnTo>
                <a:lnTo>
                  <a:pt x="258762" y="875327"/>
                </a:lnTo>
                <a:lnTo>
                  <a:pt x="267494" y="862620"/>
                </a:lnTo>
                <a:lnTo>
                  <a:pt x="276622" y="849517"/>
                </a:lnTo>
                <a:lnTo>
                  <a:pt x="286147" y="837207"/>
                </a:lnTo>
                <a:lnTo>
                  <a:pt x="295672" y="825295"/>
                </a:lnTo>
                <a:lnTo>
                  <a:pt x="305990" y="812986"/>
                </a:lnTo>
                <a:lnTo>
                  <a:pt x="307975" y="809015"/>
                </a:lnTo>
                <a:lnTo>
                  <a:pt x="309165" y="804647"/>
                </a:lnTo>
                <a:lnTo>
                  <a:pt x="309562" y="800279"/>
                </a:lnTo>
                <a:lnTo>
                  <a:pt x="309562" y="796309"/>
                </a:lnTo>
                <a:lnTo>
                  <a:pt x="308769" y="791941"/>
                </a:lnTo>
                <a:lnTo>
                  <a:pt x="307181" y="787970"/>
                </a:lnTo>
                <a:lnTo>
                  <a:pt x="304800" y="784396"/>
                </a:lnTo>
                <a:lnTo>
                  <a:pt x="301625" y="780823"/>
                </a:lnTo>
                <a:lnTo>
                  <a:pt x="237331" y="700614"/>
                </a:lnTo>
                <a:lnTo>
                  <a:pt x="235744" y="699025"/>
                </a:lnTo>
                <a:lnTo>
                  <a:pt x="234553" y="697437"/>
                </a:lnTo>
                <a:lnTo>
                  <a:pt x="233362" y="695452"/>
                </a:lnTo>
                <a:lnTo>
                  <a:pt x="232569" y="693069"/>
                </a:lnTo>
                <a:lnTo>
                  <a:pt x="231775" y="691084"/>
                </a:lnTo>
                <a:lnTo>
                  <a:pt x="231775" y="688701"/>
                </a:lnTo>
                <a:lnTo>
                  <a:pt x="231775" y="683936"/>
                </a:lnTo>
                <a:lnTo>
                  <a:pt x="232569" y="678774"/>
                </a:lnTo>
                <a:lnTo>
                  <a:pt x="234156" y="674010"/>
                </a:lnTo>
                <a:lnTo>
                  <a:pt x="236934" y="668848"/>
                </a:lnTo>
                <a:lnTo>
                  <a:pt x="240506" y="664480"/>
                </a:lnTo>
                <a:lnTo>
                  <a:pt x="256778" y="650185"/>
                </a:lnTo>
                <a:lnTo>
                  <a:pt x="272653" y="636287"/>
                </a:lnTo>
                <a:lnTo>
                  <a:pt x="288925" y="622390"/>
                </a:lnTo>
                <a:lnTo>
                  <a:pt x="305594" y="609286"/>
                </a:lnTo>
                <a:lnTo>
                  <a:pt x="322659" y="596183"/>
                </a:lnTo>
                <a:lnTo>
                  <a:pt x="339725" y="583874"/>
                </a:lnTo>
                <a:lnTo>
                  <a:pt x="357584" y="571961"/>
                </a:lnTo>
                <a:lnTo>
                  <a:pt x="375841" y="560446"/>
                </a:lnTo>
                <a:lnTo>
                  <a:pt x="381000" y="558064"/>
                </a:lnTo>
                <a:lnTo>
                  <a:pt x="386159" y="556475"/>
                </a:lnTo>
                <a:lnTo>
                  <a:pt x="391319" y="556078"/>
                </a:lnTo>
                <a:lnTo>
                  <a:pt x="396478" y="556475"/>
                </a:lnTo>
                <a:lnTo>
                  <a:pt x="401241" y="557667"/>
                </a:lnTo>
                <a:lnTo>
                  <a:pt x="403225" y="558461"/>
                </a:lnTo>
                <a:lnTo>
                  <a:pt x="405606" y="559652"/>
                </a:lnTo>
                <a:lnTo>
                  <a:pt x="407194" y="560843"/>
                </a:lnTo>
                <a:lnTo>
                  <a:pt x="408781" y="562431"/>
                </a:lnTo>
                <a:lnTo>
                  <a:pt x="410369" y="564020"/>
                </a:lnTo>
                <a:lnTo>
                  <a:pt x="411559" y="566005"/>
                </a:lnTo>
                <a:lnTo>
                  <a:pt x="427037" y="586653"/>
                </a:lnTo>
                <a:lnTo>
                  <a:pt x="442912" y="606904"/>
                </a:lnTo>
                <a:lnTo>
                  <a:pt x="457994" y="627552"/>
                </a:lnTo>
                <a:lnTo>
                  <a:pt x="472678" y="648200"/>
                </a:lnTo>
                <a:lnTo>
                  <a:pt x="475456" y="652170"/>
                </a:lnTo>
                <a:lnTo>
                  <a:pt x="478234" y="654950"/>
                </a:lnTo>
                <a:lnTo>
                  <a:pt x="481806" y="657729"/>
                </a:lnTo>
                <a:lnTo>
                  <a:pt x="486172" y="659318"/>
                </a:lnTo>
                <a:lnTo>
                  <a:pt x="490141" y="660509"/>
                </a:lnTo>
                <a:lnTo>
                  <a:pt x="494506" y="661303"/>
                </a:lnTo>
                <a:lnTo>
                  <a:pt x="498872" y="660906"/>
                </a:lnTo>
                <a:lnTo>
                  <a:pt x="503237" y="660112"/>
                </a:lnTo>
                <a:lnTo>
                  <a:pt x="517128" y="653759"/>
                </a:lnTo>
                <a:lnTo>
                  <a:pt x="531416" y="647406"/>
                </a:lnTo>
                <a:lnTo>
                  <a:pt x="546100" y="641449"/>
                </a:lnTo>
                <a:lnTo>
                  <a:pt x="560387" y="635890"/>
                </a:lnTo>
                <a:lnTo>
                  <a:pt x="575072" y="630331"/>
                </a:lnTo>
                <a:lnTo>
                  <a:pt x="590153" y="625566"/>
                </a:lnTo>
                <a:lnTo>
                  <a:pt x="604837" y="620404"/>
                </a:lnTo>
                <a:lnTo>
                  <a:pt x="619919" y="615640"/>
                </a:lnTo>
                <a:lnTo>
                  <a:pt x="635397" y="612066"/>
                </a:lnTo>
                <a:lnTo>
                  <a:pt x="650478" y="608492"/>
                </a:lnTo>
                <a:lnTo>
                  <a:pt x="665956" y="605713"/>
                </a:lnTo>
                <a:lnTo>
                  <a:pt x="681434" y="602933"/>
                </a:lnTo>
                <a:lnTo>
                  <a:pt x="696913" y="600154"/>
                </a:lnTo>
                <a:lnTo>
                  <a:pt x="711994" y="598168"/>
                </a:lnTo>
                <a:lnTo>
                  <a:pt x="727869" y="596580"/>
                </a:lnTo>
                <a:lnTo>
                  <a:pt x="743347" y="594992"/>
                </a:lnTo>
                <a:lnTo>
                  <a:pt x="747713" y="593403"/>
                </a:lnTo>
                <a:lnTo>
                  <a:pt x="751284" y="591418"/>
                </a:lnTo>
                <a:lnTo>
                  <a:pt x="754856" y="588638"/>
                </a:lnTo>
                <a:lnTo>
                  <a:pt x="757634" y="585462"/>
                </a:lnTo>
                <a:lnTo>
                  <a:pt x="760016" y="582285"/>
                </a:lnTo>
                <a:lnTo>
                  <a:pt x="762397" y="577917"/>
                </a:lnTo>
                <a:lnTo>
                  <a:pt x="763191" y="573550"/>
                </a:lnTo>
                <a:lnTo>
                  <a:pt x="763588" y="569182"/>
                </a:lnTo>
                <a:lnTo>
                  <a:pt x="765969" y="543769"/>
                </a:lnTo>
                <a:lnTo>
                  <a:pt x="768747" y="517959"/>
                </a:lnTo>
                <a:lnTo>
                  <a:pt x="771525" y="492943"/>
                </a:lnTo>
                <a:lnTo>
                  <a:pt x="774700" y="467133"/>
                </a:lnTo>
                <a:lnTo>
                  <a:pt x="774700" y="464751"/>
                </a:lnTo>
                <a:lnTo>
                  <a:pt x="775097" y="462766"/>
                </a:lnTo>
                <a:lnTo>
                  <a:pt x="775891" y="460383"/>
                </a:lnTo>
                <a:lnTo>
                  <a:pt x="776684" y="458398"/>
                </a:lnTo>
                <a:lnTo>
                  <a:pt x="777875" y="456412"/>
                </a:lnTo>
                <a:lnTo>
                  <a:pt x="779066" y="454824"/>
                </a:lnTo>
                <a:lnTo>
                  <a:pt x="782638" y="451250"/>
                </a:lnTo>
                <a:lnTo>
                  <a:pt x="786606" y="448471"/>
                </a:lnTo>
                <a:lnTo>
                  <a:pt x="791369" y="446486"/>
                </a:lnTo>
                <a:lnTo>
                  <a:pt x="796925" y="444897"/>
                </a:lnTo>
                <a:lnTo>
                  <a:pt x="802481" y="444500"/>
                </a:lnTo>
                <a:close/>
                <a:moveTo>
                  <a:pt x="1780579" y="266729"/>
                </a:moveTo>
                <a:lnTo>
                  <a:pt x="1770667" y="267126"/>
                </a:lnTo>
                <a:lnTo>
                  <a:pt x="1761944" y="267921"/>
                </a:lnTo>
                <a:lnTo>
                  <a:pt x="1752824" y="269113"/>
                </a:lnTo>
                <a:lnTo>
                  <a:pt x="1744101" y="270304"/>
                </a:lnTo>
                <a:lnTo>
                  <a:pt x="1735378" y="272688"/>
                </a:lnTo>
                <a:lnTo>
                  <a:pt x="1727052" y="275071"/>
                </a:lnTo>
                <a:lnTo>
                  <a:pt x="1718329" y="277852"/>
                </a:lnTo>
                <a:lnTo>
                  <a:pt x="1710399" y="281030"/>
                </a:lnTo>
                <a:lnTo>
                  <a:pt x="1702469" y="284605"/>
                </a:lnTo>
                <a:lnTo>
                  <a:pt x="1694539" y="288578"/>
                </a:lnTo>
                <a:lnTo>
                  <a:pt x="1687005" y="292550"/>
                </a:lnTo>
                <a:lnTo>
                  <a:pt x="1679472" y="297317"/>
                </a:lnTo>
                <a:lnTo>
                  <a:pt x="1672731" y="302482"/>
                </a:lnTo>
                <a:lnTo>
                  <a:pt x="1665991" y="308043"/>
                </a:lnTo>
                <a:lnTo>
                  <a:pt x="1659250" y="313605"/>
                </a:lnTo>
                <a:lnTo>
                  <a:pt x="1653303" y="319563"/>
                </a:lnTo>
                <a:lnTo>
                  <a:pt x="1647355" y="325919"/>
                </a:lnTo>
                <a:lnTo>
                  <a:pt x="1641804" y="332275"/>
                </a:lnTo>
                <a:lnTo>
                  <a:pt x="1636253" y="339029"/>
                </a:lnTo>
                <a:lnTo>
                  <a:pt x="1631098" y="346179"/>
                </a:lnTo>
                <a:lnTo>
                  <a:pt x="1626340" y="353727"/>
                </a:lnTo>
                <a:lnTo>
                  <a:pt x="1621979" y="361275"/>
                </a:lnTo>
                <a:lnTo>
                  <a:pt x="1618014" y="368822"/>
                </a:lnTo>
                <a:lnTo>
                  <a:pt x="1614445" y="376767"/>
                </a:lnTo>
                <a:lnTo>
                  <a:pt x="1611273" y="384712"/>
                </a:lnTo>
                <a:lnTo>
                  <a:pt x="1608498" y="393055"/>
                </a:lnTo>
                <a:lnTo>
                  <a:pt x="1606119" y="401794"/>
                </a:lnTo>
                <a:lnTo>
                  <a:pt x="1604136" y="410534"/>
                </a:lnTo>
                <a:lnTo>
                  <a:pt x="1602550" y="419273"/>
                </a:lnTo>
                <a:lnTo>
                  <a:pt x="1601361" y="428410"/>
                </a:lnTo>
                <a:lnTo>
                  <a:pt x="1600568" y="437547"/>
                </a:lnTo>
                <a:lnTo>
                  <a:pt x="1600171" y="447081"/>
                </a:lnTo>
                <a:lnTo>
                  <a:pt x="1600568" y="456218"/>
                </a:lnTo>
                <a:lnTo>
                  <a:pt x="1601361" y="465354"/>
                </a:lnTo>
                <a:lnTo>
                  <a:pt x="1602550" y="474094"/>
                </a:lnTo>
                <a:lnTo>
                  <a:pt x="1604136" y="482833"/>
                </a:lnTo>
                <a:lnTo>
                  <a:pt x="1606119" y="491970"/>
                </a:lnTo>
                <a:lnTo>
                  <a:pt x="1608498" y="500312"/>
                </a:lnTo>
                <a:lnTo>
                  <a:pt x="1611273" y="508655"/>
                </a:lnTo>
                <a:lnTo>
                  <a:pt x="1614445" y="516997"/>
                </a:lnTo>
                <a:lnTo>
                  <a:pt x="1618014" y="524545"/>
                </a:lnTo>
                <a:lnTo>
                  <a:pt x="1621979" y="532490"/>
                </a:lnTo>
                <a:lnTo>
                  <a:pt x="1626340" y="540435"/>
                </a:lnTo>
                <a:lnTo>
                  <a:pt x="1631098" y="547585"/>
                </a:lnTo>
                <a:lnTo>
                  <a:pt x="1636253" y="554338"/>
                </a:lnTo>
                <a:lnTo>
                  <a:pt x="1641804" y="561092"/>
                </a:lnTo>
                <a:lnTo>
                  <a:pt x="1647355" y="567845"/>
                </a:lnTo>
                <a:lnTo>
                  <a:pt x="1653303" y="573804"/>
                </a:lnTo>
                <a:lnTo>
                  <a:pt x="1659250" y="580160"/>
                </a:lnTo>
                <a:lnTo>
                  <a:pt x="1665991" y="585721"/>
                </a:lnTo>
                <a:lnTo>
                  <a:pt x="1672731" y="591283"/>
                </a:lnTo>
                <a:lnTo>
                  <a:pt x="1679472" y="596050"/>
                </a:lnTo>
                <a:lnTo>
                  <a:pt x="1687005" y="600817"/>
                </a:lnTo>
                <a:lnTo>
                  <a:pt x="1694539" y="605186"/>
                </a:lnTo>
                <a:lnTo>
                  <a:pt x="1702469" y="609159"/>
                </a:lnTo>
                <a:lnTo>
                  <a:pt x="1710399" y="612734"/>
                </a:lnTo>
                <a:lnTo>
                  <a:pt x="1718329" y="615912"/>
                </a:lnTo>
                <a:lnTo>
                  <a:pt x="1727052" y="618693"/>
                </a:lnTo>
                <a:lnTo>
                  <a:pt x="1735378" y="621076"/>
                </a:lnTo>
                <a:lnTo>
                  <a:pt x="1744101" y="623063"/>
                </a:lnTo>
                <a:lnTo>
                  <a:pt x="1752824" y="624652"/>
                </a:lnTo>
                <a:lnTo>
                  <a:pt x="1761944" y="626241"/>
                </a:lnTo>
                <a:lnTo>
                  <a:pt x="1770667" y="626638"/>
                </a:lnTo>
                <a:lnTo>
                  <a:pt x="1780579" y="627035"/>
                </a:lnTo>
                <a:lnTo>
                  <a:pt x="1789699" y="626638"/>
                </a:lnTo>
                <a:lnTo>
                  <a:pt x="1798819" y="626241"/>
                </a:lnTo>
                <a:lnTo>
                  <a:pt x="1807542" y="624652"/>
                </a:lnTo>
                <a:lnTo>
                  <a:pt x="1816265" y="623063"/>
                </a:lnTo>
                <a:lnTo>
                  <a:pt x="1825384" y="621076"/>
                </a:lnTo>
                <a:lnTo>
                  <a:pt x="1833711" y="618693"/>
                </a:lnTo>
                <a:lnTo>
                  <a:pt x="1842037" y="615912"/>
                </a:lnTo>
                <a:lnTo>
                  <a:pt x="1850364" y="612734"/>
                </a:lnTo>
                <a:lnTo>
                  <a:pt x="1858294" y="609159"/>
                </a:lnTo>
                <a:lnTo>
                  <a:pt x="1866224" y="605186"/>
                </a:lnTo>
                <a:lnTo>
                  <a:pt x="1873757" y="600817"/>
                </a:lnTo>
                <a:lnTo>
                  <a:pt x="1880894" y="596050"/>
                </a:lnTo>
                <a:lnTo>
                  <a:pt x="1888031" y="591283"/>
                </a:lnTo>
                <a:lnTo>
                  <a:pt x="1894772" y="585721"/>
                </a:lnTo>
                <a:lnTo>
                  <a:pt x="1901116" y="580160"/>
                </a:lnTo>
                <a:lnTo>
                  <a:pt x="1907460" y="573804"/>
                </a:lnTo>
                <a:lnTo>
                  <a:pt x="1913804" y="567845"/>
                </a:lnTo>
                <a:lnTo>
                  <a:pt x="1919355" y="561092"/>
                </a:lnTo>
                <a:lnTo>
                  <a:pt x="1924509" y="554338"/>
                </a:lnTo>
                <a:lnTo>
                  <a:pt x="1929664" y="547585"/>
                </a:lnTo>
                <a:lnTo>
                  <a:pt x="1934026" y="540435"/>
                </a:lnTo>
                <a:lnTo>
                  <a:pt x="1938387" y="532490"/>
                </a:lnTo>
                <a:lnTo>
                  <a:pt x="1942352" y="524545"/>
                </a:lnTo>
                <a:lnTo>
                  <a:pt x="1945921" y="516997"/>
                </a:lnTo>
                <a:lnTo>
                  <a:pt x="1949093" y="508655"/>
                </a:lnTo>
                <a:lnTo>
                  <a:pt x="1951868" y="500312"/>
                </a:lnTo>
                <a:lnTo>
                  <a:pt x="1954247" y="491970"/>
                </a:lnTo>
                <a:lnTo>
                  <a:pt x="1957023" y="482833"/>
                </a:lnTo>
                <a:lnTo>
                  <a:pt x="1958212" y="474094"/>
                </a:lnTo>
                <a:lnTo>
                  <a:pt x="1959402" y="465354"/>
                </a:lnTo>
                <a:lnTo>
                  <a:pt x="1960195" y="456218"/>
                </a:lnTo>
                <a:lnTo>
                  <a:pt x="1960591" y="447081"/>
                </a:lnTo>
                <a:lnTo>
                  <a:pt x="1960195" y="437547"/>
                </a:lnTo>
                <a:lnTo>
                  <a:pt x="1959402" y="428410"/>
                </a:lnTo>
                <a:lnTo>
                  <a:pt x="1958212" y="419273"/>
                </a:lnTo>
                <a:lnTo>
                  <a:pt x="1957023" y="410534"/>
                </a:lnTo>
                <a:lnTo>
                  <a:pt x="1954247" y="401794"/>
                </a:lnTo>
                <a:lnTo>
                  <a:pt x="1951868" y="393055"/>
                </a:lnTo>
                <a:lnTo>
                  <a:pt x="1949093" y="384712"/>
                </a:lnTo>
                <a:lnTo>
                  <a:pt x="1945921" y="376767"/>
                </a:lnTo>
                <a:lnTo>
                  <a:pt x="1942352" y="368822"/>
                </a:lnTo>
                <a:lnTo>
                  <a:pt x="1938387" y="361275"/>
                </a:lnTo>
                <a:lnTo>
                  <a:pt x="1934026" y="353727"/>
                </a:lnTo>
                <a:lnTo>
                  <a:pt x="1929664" y="346179"/>
                </a:lnTo>
                <a:lnTo>
                  <a:pt x="1924509" y="339029"/>
                </a:lnTo>
                <a:lnTo>
                  <a:pt x="1919355" y="332275"/>
                </a:lnTo>
                <a:lnTo>
                  <a:pt x="1913804" y="325919"/>
                </a:lnTo>
                <a:lnTo>
                  <a:pt x="1907460" y="319563"/>
                </a:lnTo>
                <a:lnTo>
                  <a:pt x="1901116" y="313605"/>
                </a:lnTo>
                <a:lnTo>
                  <a:pt x="1894772" y="308043"/>
                </a:lnTo>
                <a:lnTo>
                  <a:pt x="1888031" y="302482"/>
                </a:lnTo>
                <a:lnTo>
                  <a:pt x="1880894" y="297317"/>
                </a:lnTo>
                <a:lnTo>
                  <a:pt x="1873757" y="292550"/>
                </a:lnTo>
                <a:lnTo>
                  <a:pt x="1866224" y="288578"/>
                </a:lnTo>
                <a:lnTo>
                  <a:pt x="1858294" y="284605"/>
                </a:lnTo>
                <a:lnTo>
                  <a:pt x="1850364" y="281030"/>
                </a:lnTo>
                <a:lnTo>
                  <a:pt x="1842037" y="277852"/>
                </a:lnTo>
                <a:lnTo>
                  <a:pt x="1833711" y="275071"/>
                </a:lnTo>
                <a:lnTo>
                  <a:pt x="1825384" y="272688"/>
                </a:lnTo>
                <a:lnTo>
                  <a:pt x="1816265" y="270304"/>
                </a:lnTo>
                <a:lnTo>
                  <a:pt x="1807542" y="269113"/>
                </a:lnTo>
                <a:lnTo>
                  <a:pt x="1798819" y="267921"/>
                </a:lnTo>
                <a:lnTo>
                  <a:pt x="1789699" y="267126"/>
                </a:lnTo>
                <a:lnTo>
                  <a:pt x="1780579" y="266729"/>
                </a:lnTo>
                <a:close/>
                <a:moveTo>
                  <a:pt x="1769477" y="236538"/>
                </a:moveTo>
                <a:lnTo>
                  <a:pt x="1780579" y="236538"/>
                </a:lnTo>
                <a:lnTo>
                  <a:pt x="1791285" y="236538"/>
                </a:lnTo>
                <a:lnTo>
                  <a:pt x="1801594" y="237333"/>
                </a:lnTo>
                <a:lnTo>
                  <a:pt x="1812300" y="238922"/>
                </a:lnTo>
                <a:lnTo>
                  <a:pt x="1823005" y="240511"/>
                </a:lnTo>
                <a:lnTo>
                  <a:pt x="1832918" y="242894"/>
                </a:lnTo>
                <a:lnTo>
                  <a:pt x="1842830" y="245675"/>
                </a:lnTo>
                <a:lnTo>
                  <a:pt x="1852346" y="248853"/>
                </a:lnTo>
                <a:lnTo>
                  <a:pt x="1861862" y="252825"/>
                </a:lnTo>
                <a:lnTo>
                  <a:pt x="1871775" y="256798"/>
                </a:lnTo>
                <a:lnTo>
                  <a:pt x="1880498" y="261962"/>
                </a:lnTo>
                <a:lnTo>
                  <a:pt x="1889221" y="267126"/>
                </a:lnTo>
                <a:lnTo>
                  <a:pt x="1897944" y="272291"/>
                </a:lnTo>
                <a:lnTo>
                  <a:pt x="1905874" y="278249"/>
                </a:lnTo>
                <a:lnTo>
                  <a:pt x="1914200" y="284208"/>
                </a:lnTo>
                <a:lnTo>
                  <a:pt x="1921734" y="290961"/>
                </a:lnTo>
                <a:lnTo>
                  <a:pt x="1929268" y="297715"/>
                </a:lnTo>
                <a:lnTo>
                  <a:pt x="1936008" y="305660"/>
                </a:lnTo>
                <a:lnTo>
                  <a:pt x="1942352" y="313207"/>
                </a:lnTo>
                <a:lnTo>
                  <a:pt x="1948696" y="320755"/>
                </a:lnTo>
                <a:lnTo>
                  <a:pt x="1954644" y="329097"/>
                </a:lnTo>
                <a:lnTo>
                  <a:pt x="1960195" y="337440"/>
                </a:lnTo>
                <a:lnTo>
                  <a:pt x="1965349" y="346179"/>
                </a:lnTo>
                <a:lnTo>
                  <a:pt x="1970107" y="355713"/>
                </a:lnTo>
                <a:lnTo>
                  <a:pt x="1974072" y="364850"/>
                </a:lnTo>
                <a:lnTo>
                  <a:pt x="1978037" y="374384"/>
                </a:lnTo>
                <a:lnTo>
                  <a:pt x="1981209" y="384315"/>
                </a:lnTo>
                <a:lnTo>
                  <a:pt x="1983985" y="393849"/>
                </a:lnTo>
                <a:lnTo>
                  <a:pt x="1986364" y="404575"/>
                </a:lnTo>
                <a:lnTo>
                  <a:pt x="1988346" y="414903"/>
                </a:lnTo>
                <a:lnTo>
                  <a:pt x="1989536" y="425232"/>
                </a:lnTo>
                <a:lnTo>
                  <a:pt x="1990329" y="435958"/>
                </a:lnTo>
                <a:lnTo>
                  <a:pt x="1990725" y="447081"/>
                </a:lnTo>
                <a:lnTo>
                  <a:pt x="1990329" y="457807"/>
                </a:lnTo>
                <a:lnTo>
                  <a:pt x="1989536" y="468135"/>
                </a:lnTo>
                <a:lnTo>
                  <a:pt x="1988346" y="478861"/>
                </a:lnTo>
                <a:lnTo>
                  <a:pt x="1986364" y="489587"/>
                </a:lnTo>
                <a:lnTo>
                  <a:pt x="1983985" y="499518"/>
                </a:lnTo>
                <a:lnTo>
                  <a:pt x="1981209" y="509449"/>
                </a:lnTo>
                <a:lnTo>
                  <a:pt x="1978037" y="518983"/>
                </a:lnTo>
                <a:lnTo>
                  <a:pt x="1974072" y="528517"/>
                </a:lnTo>
                <a:lnTo>
                  <a:pt x="1970107" y="538051"/>
                </a:lnTo>
                <a:lnTo>
                  <a:pt x="1965349" y="547188"/>
                </a:lnTo>
                <a:lnTo>
                  <a:pt x="1960195" y="555927"/>
                </a:lnTo>
                <a:lnTo>
                  <a:pt x="1954644" y="564270"/>
                </a:lnTo>
                <a:lnTo>
                  <a:pt x="1948696" y="572612"/>
                </a:lnTo>
                <a:lnTo>
                  <a:pt x="1942352" y="580954"/>
                </a:lnTo>
                <a:lnTo>
                  <a:pt x="1936008" y="588502"/>
                </a:lnTo>
                <a:lnTo>
                  <a:pt x="1929268" y="595652"/>
                </a:lnTo>
                <a:lnTo>
                  <a:pt x="1921734" y="602406"/>
                </a:lnTo>
                <a:lnTo>
                  <a:pt x="1914200" y="609159"/>
                </a:lnTo>
                <a:lnTo>
                  <a:pt x="1905874" y="615118"/>
                </a:lnTo>
                <a:lnTo>
                  <a:pt x="1897944" y="621076"/>
                </a:lnTo>
                <a:lnTo>
                  <a:pt x="1889221" y="627035"/>
                </a:lnTo>
                <a:lnTo>
                  <a:pt x="1880498" y="631802"/>
                </a:lnTo>
                <a:lnTo>
                  <a:pt x="1871775" y="636569"/>
                </a:lnTo>
                <a:lnTo>
                  <a:pt x="1861862" y="640542"/>
                </a:lnTo>
                <a:lnTo>
                  <a:pt x="1852346" y="644514"/>
                </a:lnTo>
                <a:lnTo>
                  <a:pt x="1842830" y="647692"/>
                </a:lnTo>
                <a:lnTo>
                  <a:pt x="1832918" y="650473"/>
                </a:lnTo>
                <a:lnTo>
                  <a:pt x="1823005" y="652856"/>
                </a:lnTo>
                <a:lnTo>
                  <a:pt x="1812300" y="654843"/>
                </a:lnTo>
                <a:lnTo>
                  <a:pt x="1801594" y="656034"/>
                </a:lnTo>
                <a:lnTo>
                  <a:pt x="1791285" y="656829"/>
                </a:lnTo>
                <a:lnTo>
                  <a:pt x="1780579" y="657226"/>
                </a:lnTo>
                <a:lnTo>
                  <a:pt x="1769477" y="656829"/>
                </a:lnTo>
                <a:lnTo>
                  <a:pt x="1758772" y="656034"/>
                </a:lnTo>
                <a:lnTo>
                  <a:pt x="1748463" y="654843"/>
                </a:lnTo>
                <a:lnTo>
                  <a:pt x="1738154" y="652856"/>
                </a:lnTo>
                <a:lnTo>
                  <a:pt x="1727845" y="650473"/>
                </a:lnTo>
                <a:lnTo>
                  <a:pt x="1717536" y="647692"/>
                </a:lnTo>
                <a:lnTo>
                  <a:pt x="1708020" y="644514"/>
                </a:lnTo>
                <a:lnTo>
                  <a:pt x="1698504" y="640542"/>
                </a:lnTo>
                <a:lnTo>
                  <a:pt x="1689384" y="636569"/>
                </a:lnTo>
                <a:lnTo>
                  <a:pt x="1680265" y="631802"/>
                </a:lnTo>
                <a:lnTo>
                  <a:pt x="1671145" y="627035"/>
                </a:lnTo>
                <a:lnTo>
                  <a:pt x="1662819" y="621076"/>
                </a:lnTo>
                <a:lnTo>
                  <a:pt x="1654492" y="615118"/>
                </a:lnTo>
                <a:lnTo>
                  <a:pt x="1646562" y="609159"/>
                </a:lnTo>
                <a:lnTo>
                  <a:pt x="1639028" y="602406"/>
                </a:lnTo>
                <a:lnTo>
                  <a:pt x="1631495" y="595652"/>
                </a:lnTo>
                <a:lnTo>
                  <a:pt x="1624358" y="588502"/>
                </a:lnTo>
                <a:lnTo>
                  <a:pt x="1618014" y="580954"/>
                </a:lnTo>
                <a:lnTo>
                  <a:pt x="1611670" y="572612"/>
                </a:lnTo>
                <a:lnTo>
                  <a:pt x="1606119" y="564270"/>
                </a:lnTo>
                <a:lnTo>
                  <a:pt x="1600568" y="555927"/>
                </a:lnTo>
                <a:lnTo>
                  <a:pt x="1595413" y="547188"/>
                </a:lnTo>
                <a:lnTo>
                  <a:pt x="1591052" y="538051"/>
                </a:lnTo>
                <a:lnTo>
                  <a:pt x="1586294" y="528517"/>
                </a:lnTo>
                <a:lnTo>
                  <a:pt x="1582725" y="518983"/>
                </a:lnTo>
                <a:lnTo>
                  <a:pt x="1579553" y="509449"/>
                </a:lnTo>
                <a:lnTo>
                  <a:pt x="1576381" y="499518"/>
                </a:lnTo>
                <a:lnTo>
                  <a:pt x="1574399" y="489587"/>
                </a:lnTo>
                <a:lnTo>
                  <a:pt x="1572416" y="478861"/>
                </a:lnTo>
                <a:lnTo>
                  <a:pt x="1571227" y="468135"/>
                </a:lnTo>
                <a:lnTo>
                  <a:pt x="1570434" y="457807"/>
                </a:lnTo>
                <a:lnTo>
                  <a:pt x="1570037" y="447081"/>
                </a:lnTo>
                <a:lnTo>
                  <a:pt x="1570434" y="435958"/>
                </a:lnTo>
                <a:lnTo>
                  <a:pt x="1571227" y="425232"/>
                </a:lnTo>
                <a:lnTo>
                  <a:pt x="1572416" y="414903"/>
                </a:lnTo>
                <a:lnTo>
                  <a:pt x="1574399" y="404575"/>
                </a:lnTo>
                <a:lnTo>
                  <a:pt x="1576381" y="393849"/>
                </a:lnTo>
                <a:lnTo>
                  <a:pt x="1579553" y="384315"/>
                </a:lnTo>
                <a:lnTo>
                  <a:pt x="1582725" y="374384"/>
                </a:lnTo>
                <a:lnTo>
                  <a:pt x="1586294" y="364850"/>
                </a:lnTo>
                <a:lnTo>
                  <a:pt x="1591052" y="355713"/>
                </a:lnTo>
                <a:lnTo>
                  <a:pt x="1595413" y="346179"/>
                </a:lnTo>
                <a:lnTo>
                  <a:pt x="1600568" y="337440"/>
                </a:lnTo>
                <a:lnTo>
                  <a:pt x="1606119" y="329097"/>
                </a:lnTo>
                <a:lnTo>
                  <a:pt x="1611670" y="320755"/>
                </a:lnTo>
                <a:lnTo>
                  <a:pt x="1618014" y="313207"/>
                </a:lnTo>
                <a:lnTo>
                  <a:pt x="1624358" y="305660"/>
                </a:lnTo>
                <a:lnTo>
                  <a:pt x="1631495" y="297715"/>
                </a:lnTo>
                <a:lnTo>
                  <a:pt x="1639028" y="290961"/>
                </a:lnTo>
                <a:lnTo>
                  <a:pt x="1646562" y="284208"/>
                </a:lnTo>
                <a:lnTo>
                  <a:pt x="1654492" y="278249"/>
                </a:lnTo>
                <a:lnTo>
                  <a:pt x="1662819" y="272291"/>
                </a:lnTo>
                <a:lnTo>
                  <a:pt x="1671145" y="267126"/>
                </a:lnTo>
                <a:lnTo>
                  <a:pt x="1680265" y="261962"/>
                </a:lnTo>
                <a:lnTo>
                  <a:pt x="1689384" y="256798"/>
                </a:lnTo>
                <a:lnTo>
                  <a:pt x="1698504" y="252825"/>
                </a:lnTo>
                <a:lnTo>
                  <a:pt x="1708020" y="248853"/>
                </a:lnTo>
                <a:lnTo>
                  <a:pt x="1717536" y="245675"/>
                </a:lnTo>
                <a:lnTo>
                  <a:pt x="1727845" y="242894"/>
                </a:lnTo>
                <a:lnTo>
                  <a:pt x="1738154" y="240511"/>
                </a:lnTo>
                <a:lnTo>
                  <a:pt x="1748463" y="238922"/>
                </a:lnTo>
                <a:lnTo>
                  <a:pt x="1758772" y="237333"/>
                </a:lnTo>
                <a:lnTo>
                  <a:pt x="1769477" y="236538"/>
                </a:lnTo>
                <a:close/>
                <a:moveTo>
                  <a:pt x="1775815" y="217488"/>
                </a:moveTo>
                <a:lnTo>
                  <a:pt x="1764301" y="218281"/>
                </a:lnTo>
                <a:lnTo>
                  <a:pt x="1752786" y="219472"/>
                </a:lnTo>
                <a:lnTo>
                  <a:pt x="1741669" y="221059"/>
                </a:lnTo>
                <a:lnTo>
                  <a:pt x="1730154" y="223441"/>
                </a:lnTo>
                <a:lnTo>
                  <a:pt x="1718243" y="226219"/>
                </a:lnTo>
                <a:lnTo>
                  <a:pt x="1707125" y="229791"/>
                </a:lnTo>
                <a:lnTo>
                  <a:pt x="1696405" y="233759"/>
                </a:lnTo>
                <a:lnTo>
                  <a:pt x="1685684" y="238125"/>
                </a:lnTo>
                <a:lnTo>
                  <a:pt x="1674964" y="243285"/>
                </a:lnTo>
                <a:lnTo>
                  <a:pt x="1665038" y="248841"/>
                </a:lnTo>
                <a:lnTo>
                  <a:pt x="1655509" y="254794"/>
                </a:lnTo>
                <a:lnTo>
                  <a:pt x="1646376" y="261541"/>
                </a:lnTo>
                <a:lnTo>
                  <a:pt x="1637641" y="268288"/>
                </a:lnTo>
                <a:lnTo>
                  <a:pt x="1628906" y="275035"/>
                </a:lnTo>
                <a:lnTo>
                  <a:pt x="1620568" y="282575"/>
                </a:lnTo>
                <a:lnTo>
                  <a:pt x="1613024" y="290513"/>
                </a:lnTo>
                <a:lnTo>
                  <a:pt x="1605877" y="298847"/>
                </a:lnTo>
                <a:lnTo>
                  <a:pt x="1598730" y="307578"/>
                </a:lnTo>
                <a:lnTo>
                  <a:pt x="1592377" y="316707"/>
                </a:lnTo>
                <a:lnTo>
                  <a:pt x="1586025" y="325835"/>
                </a:lnTo>
                <a:lnTo>
                  <a:pt x="1580466" y="334963"/>
                </a:lnTo>
                <a:lnTo>
                  <a:pt x="1575304" y="344885"/>
                </a:lnTo>
                <a:lnTo>
                  <a:pt x="1570937" y="355203"/>
                </a:lnTo>
                <a:lnTo>
                  <a:pt x="1566569" y="365125"/>
                </a:lnTo>
                <a:lnTo>
                  <a:pt x="1562995" y="375444"/>
                </a:lnTo>
                <a:lnTo>
                  <a:pt x="1559819" y="385763"/>
                </a:lnTo>
                <a:lnTo>
                  <a:pt x="1557039" y="396875"/>
                </a:lnTo>
                <a:lnTo>
                  <a:pt x="1555054" y="407988"/>
                </a:lnTo>
                <a:lnTo>
                  <a:pt x="1553466" y="418703"/>
                </a:lnTo>
                <a:lnTo>
                  <a:pt x="1552275" y="429816"/>
                </a:lnTo>
                <a:lnTo>
                  <a:pt x="1551481" y="440929"/>
                </a:lnTo>
                <a:lnTo>
                  <a:pt x="1551481" y="452438"/>
                </a:lnTo>
                <a:lnTo>
                  <a:pt x="1552275" y="463947"/>
                </a:lnTo>
                <a:lnTo>
                  <a:pt x="1553466" y="475060"/>
                </a:lnTo>
                <a:lnTo>
                  <a:pt x="1555054" y="486569"/>
                </a:lnTo>
                <a:lnTo>
                  <a:pt x="1557437" y="498079"/>
                </a:lnTo>
                <a:lnTo>
                  <a:pt x="1560216" y="509588"/>
                </a:lnTo>
                <a:lnTo>
                  <a:pt x="1563789" y="520700"/>
                </a:lnTo>
                <a:lnTo>
                  <a:pt x="1567760" y="531416"/>
                </a:lnTo>
                <a:lnTo>
                  <a:pt x="1572525" y="542529"/>
                </a:lnTo>
                <a:lnTo>
                  <a:pt x="1577290" y="552847"/>
                </a:lnTo>
                <a:lnTo>
                  <a:pt x="1582848" y="562769"/>
                </a:lnTo>
                <a:lnTo>
                  <a:pt x="1589201" y="572294"/>
                </a:lnTo>
                <a:lnTo>
                  <a:pt x="1595554" y="581819"/>
                </a:lnTo>
                <a:lnTo>
                  <a:pt x="1602304" y="590550"/>
                </a:lnTo>
                <a:lnTo>
                  <a:pt x="1609451" y="598885"/>
                </a:lnTo>
                <a:lnTo>
                  <a:pt x="1616995" y="607219"/>
                </a:lnTo>
                <a:lnTo>
                  <a:pt x="1624936" y="614760"/>
                </a:lnTo>
                <a:lnTo>
                  <a:pt x="1632877" y="621904"/>
                </a:lnTo>
                <a:lnTo>
                  <a:pt x="1642009" y="629047"/>
                </a:lnTo>
                <a:lnTo>
                  <a:pt x="1650744" y="635794"/>
                </a:lnTo>
                <a:lnTo>
                  <a:pt x="1659876" y="641747"/>
                </a:lnTo>
                <a:lnTo>
                  <a:pt x="1669405" y="647304"/>
                </a:lnTo>
                <a:lnTo>
                  <a:pt x="1678935" y="652066"/>
                </a:lnTo>
                <a:lnTo>
                  <a:pt x="1689258" y="656829"/>
                </a:lnTo>
                <a:lnTo>
                  <a:pt x="1699581" y="661194"/>
                </a:lnTo>
                <a:lnTo>
                  <a:pt x="1709905" y="664766"/>
                </a:lnTo>
                <a:lnTo>
                  <a:pt x="1720228" y="667941"/>
                </a:lnTo>
                <a:lnTo>
                  <a:pt x="1731345" y="670719"/>
                </a:lnTo>
                <a:lnTo>
                  <a:pt x="1742066" y="673101"/>
                </a:lnTo>
                <a:lnTo>
                  <a:pt x="1753183" y="674688"/>
                </a:lnTo>
                <a:lnTo>
                  <a:pt x="1764301" y="675879"/>
                </a:lnTo>
                <a:lnTo>
                  <a:pt x="1775815" y="676276"/>
                </a:lnTo>
                <a:lnTo>
                  <a:pt x="1786932" y="676276"/>
                </a:lnTo>
                <a:lnTo>
                  <a:pt x="1798447" y="675879"/>
                </a:lnTo>
                <a:lnTo>
                  <a:pt x="1809564" y="674688"/>
                </a:lnTo>
                <a:lnTo>
                  <a:pt x="1821476" y="673101"/>
                </a:lnTo>
                <a:lnTo>
                  <a:pt x="1832593" y="670322"/>
                </a:lnTo>
                <a:lnTo>
                  <a:pt x="1844108" y="667544"/>
                </a:lnTo>
                <a:lnTo>
                  <a:pt x="1855225" y="663972"/>
                </a:lnTo>
                <a:lnTo>
                  <a:pt x="1866740" y="660004"/>
                </a:lnTo>
                <a:lnTo>
                  <a:pt x="1877063" y="655241"/>
                </a:lnTo>
                <a:lnTo>
                  <a:pt x="1887386" y="650479"/>
                </a:lnTo>
                <a:lnTo>
                  <a:pt x="1897313" y="644922"/>
                </a:lnTo>
                <a:lnTo>
                  <a:pt x="1906842" y="638969"/>
                </a:lnTo>
                <a:lnTo>
                  <a:pt x="1916371" y="632619"/>
                </a:lnTo>
                <a:lnTo>
                  <a:pt x="1925503" y="625872"/>
                </a:lnTo>
                <a:lnTo>
                  <a:pt x="1933841" y="618332"/>
                </a:lnTo>
                <a:lnTo>
                  <a:pt x="1941782" y="610791"/>
                </a:lnTo>
                <a:lnTo>
                  <a:pt x="1949723" y="603250"/>
                </a:lnTo>
                <a:lnTo>
                  <a:pt x="1957267" y="594916"/>
                </a:lnTo>
                <a:lnTo>
                  <a:pt x="1964017" y="586185"/>
                </a:lnTo>
                <a:lnTo>
                  <a:pt x="1970370" y="577057"/>
                </a:lnTo>
                <a:lnTo>
                  <a:pt x="1976326" y="567929"/>
                </a:lnTo>
                <a:lnTo>
                  <a:pt x="1981884" y="558404"/>
                </a:lnTo>
                <a:lnTo>
                  <a:pt x="1987046" y="548879"/>
                </a:lnTo>
                <a:lnTo>
                  <a:pt x="1991811" y="538957"/>
                </a:lnTo>
                <a:lnTo>
                  <a:pt x="1995781" y="528638"/>
                </a:lnTo>
                <a:lnTo>
                  <a:pt x="1999752" y="518319"/>
                </a:lnTo>
                <a:lnTo>
                  <a:pt x="2003325" y="507604"/>
                </a:lnTo>
                <a:lnTo>
                  <a:pt x="2005708" y="496888"/>
                </a:lnTo>
                <a:lnTo>
                  <a:pt x="2008090" y="485775"/>
                </a:lnTo>
                <a:lnTo>
                  <a:pt x="2009678" y="475060"/>
                </a:lnTo>
                <a:lnTo>
                  <a:pt x="2010869" y="463947"/>
                </a:lnTo>
                <a:lnTo>
                  <a:pt x="2011266" y="452835"/>
                </a:lnTo>
                <a:lnTo>
                  <a:pt x="2011266" y="441325"/>
                </a:lnTo>
                <a:lnTo>
                  <a:pt x="2010869" y="429816"/>
                </a:lnTo>
                <a:lnTo>
                  <a:pt x="2009678" y="418703"/>
                </a:lnTo>
                <a:lnTo>
                  <a:pt x="2007693" y="407194"/>
                </a:lnTo>
                <a:lnTo>
                  <a:pt x="2005311" y="395288"/>
                </a:lnTo>
                <a:lnTo>
                  <a:pt x="2002531" y="384175"/>
                </a:lnTo>
                <a:lnTo>
                  <a:pt x="1998561" y="373063"/>
                </a:lnTo>
                <a:lnTo>
                  <a:pt x="1994590" y="361950"/>
                </a:lnTo>
                <a:lnTo>
                  <a:pt x="1990223" y="351632"/>
                </a:lnTo>
                <a:lnTo>
                  <a:pt x="1985061" y="340916"/>
                </a:lnTo>
                <a:lnTo>
                  <a:pt x="1979899" y="330994"/>
                </a:lnTo>
                <a:lnTo>
                  <a:pt x="1973943" y="321469"/>
                </a:lnTo>
                <a:lnTo>
                  <a:pt x="1967591" y="312341"/>
                </a:lnTo>
                <a:lnTo>
                  <a:pt x="1960841" y="303213"/>
                </a:lnTo>
                <a:lnTo>
                  <a:pt x="1953297" y="294482"/>
                </a:lnTo>
                <a:lnTo>
                  <a:pt x="1945753" y="286544"/>
                </a:lnTo>
                <a:lnTo>
                  <a:pt x="1937812" y="279003"/>
                </a:lnTo>
                <a:lnTo>
                  <a:pt x="1929474" y="271860"/>
                </a:lnTo>
                <a:lnTo>
                  <a:pt x="1921136" y="264716"/>
                </a:lnTo>
                <a:lnTo>
                  <a:pt x="1912004" y="258366"/>
                </a:lnTo>
                <a:lnTo>
                  <a:pt x="1902474" y="252016"/>
                </a:lnTo>
                <a:lnTo>
                  <a:pt x="1893342" y="246460"/>
                </a:lnTo>
                <a:lnTo>
                  <a:pt x="1883416" y="241300"/>
                </a:lnTo>
                <a:lnTo>
                  <a:pt x="1873490" y="236935"/>
                </a:lnTo>
                <a:lnTo>
                  <a:pt x="1863166" y="232569"/>
                </a:lnTo>
                <a:lnTo>
                  <a:pt x="1852843" y="228997"/>
                </a:lnTo>
                <a:lnTo>
                  <a:pt x="1842123" y="225822"/>
                </a:lnTo>
                <a:lnTo>
                  <a:pt x="1831402" y="223044"/>
                </a:lnTo>
                <a:lnTo>
                  <a:pt x="1820682" y="221059"/>
                </a:lnTo>
                <a:lnTo>
                  <a:pt x="1809564" y="219472"/>
                </a:lnTo>
                <a:lnTo>
                  <a:pt x="1798447" y="218281"/>
                </a:lnTo>
                <a:lnTo>
                  <a:pt x="1787330" y="217488"/>
                </a:lnTo>
                <a:lnTo>
                  <a:pt x="1775815" y="217488"/>
                </a:lnTo>
                <a:close/>
                <a:moveTo>
                  <a:pt x="1712287" y="0"/>
                </a:moveTo>
                <a:lnTo>
                  <a:pt x="1715860" y="0"/>
                </a:lnTo>
                <a:lnTo>
                  <a:pt x="1718640" y="397"/>
                </a:lnTo>
                <a:lnTo>
                  <a:pt x="1721816" y="1191"/>
                </a:lnTo>
                <a:lnTo>
                  <a:pt x="1724198" y="2778"/>
                </a:lnTo>
                <a:lnTo>
                  <a:pt x="1726978" y="4366"/>
                </a:lnTo>
                <a:lnTo>
                  <a:pt x="1728566" y="6350"/>
                </a:lnTo>
                <a:lnTo>
                  <a:pt x="1729757" y="8731"/>
                </a:lnTo>
                <a:lnTo>
                  <a:pt x="1730551" y="11112"/>
                </a:lnTo>
                <a:lnTo>
                  <a:pt x="1737698" y="39687"/>
                </a:lnTo>
                <a:lnTo>
                  <a:pt x="1744448" y="68262"/>
                </a:lnTo>
                <a:lnTo>
                  <a:pt x="1744845" y="70644"/>
                </a:lnTo>
                <a:lnTo>
                  <a:pt x="1746036" y="73025"/>
                </a:lnTo>
                <a:lnTo>
                  <a:pt x="1747227" y="75406"/>
                </a:lnTo>
                <a:lnTo>
                  <a:pt x="1748816" y="77391"/>
                </a:lnTo>
                <a:lnTo>
                  <a:pt x="1750801" y="78978"/>
                </a:lnTo>
                <a:lnTo>
                  <a:pt x="1752786" y="80169"/>
                </a:lnTo>
                <a:lnTo>
                  <a:pt x="1755168" y="80962"/>
                </a:lnTo>
                <a:lnTo>
                  <a:pt x="1757551" y="81756"/>
                </a:lnTo>
                <a:lnTo>
                  <a:pt x="1775815" y="80962"/>
                </a:lnTo>
                <a:lnTo>
                  <a:pt x="1793682" y="81359"/>
                </a:lnTo>
                <a:lnTo>
                  <a:pt x="1811550" y="82153"/>
                </a:lnTo>
                <a:lnTo>
                  <a:pt x="1829814" y="84137"/>
                </a:lnTo>
                <a:lnTo>
                  <a:pt x="1847284" y="86916"/>
                </a:lnTo>
                <a:lnTo>
                  <a:pt x="1865152" y="90487"/>
                </a:lnTo>
                <a:lnTo>
                  <a:pt x="1882225" y="94853"/>
                </a:lnTo>
                <a:lnTo>
                  <a:pt x="1899298" y="100012"/>
                </a:lnTo>
                <a:lnTo>
                  <a:pt x="1902077" y="100409"/>
                </a:lnTo>
                <a:lnTo>
                  <a:pt x="1904460" y="100012"/>
                </a:lnTo>
                <a:lnTo>
                  <a:pt x="1906842" y="99616"/>
                </a:lnTo>
                <a:lnTo>
                  <a:pt x="1908827" y="98425"/>
                </a:lnTo>
                <a:lnTo>
                  <a:pt x="1911606" y="97234"/>
                </a:lnTo>
                <a:lnTo>
                  <a:pt x="1913195" y="95250"/>
                </a:lnTo>
                <a:lnTo>
                  <a:pt x="1914783" y="93266"/>
                </a:lnTo>
                <a:lnTo>
                  <a:pt x="1915974" y="91281"/>
                </a:lnTo>
                <a:lnTo>
                  <a:pt x="1944165" y="39687"/>
                </a:lnTo>
                <a:lnTo>
                  <a:pt x="1945356" y="37306"/>
                </a:lnTo>
                <a:lnTo>
                  <a:pt x="1947341" y="35322"/>
                </a:lnTo>
                <a:lnTo>
                  <a:pt x="1949326" y="34131"/>
                </a:lnTo>
                <a:lnTo>
                  <a:pt x="1952106" y="32941"/>
                </a:lnTo>
                <a:lnTo>
                  <a:pt x="1954885" y="32147"/>
                </a:lnTo>
                <a:lnTo>
                  <a:pt x="1958061" y="32147"/>
                </a:lnTo>
                <a:lnTo>
                  <a:pt x="1961238" y="32544"/>
                </a:lnTo>
                <a:lnTo>
                  <a:pt x="1964414" y="33734"/>
                </a:lnTo>
                <a:lnTo>
                  <a:pt x="1975532" y="38894"/>
                </a:lnTo>
                <a:lnTo>
                  <a:pt x="1986252" y="44053"/>
                </a:lnTo>
                <a:lnTo>
                  <a:pt x="1996972" y="50006"/>
                </a:lnTo>
                <a:lnTo>
                  <a:pt x="2008090" y="55959"/>
                </a:lnTo>
                <a:lnTo>
                  <a:pt x="2018413" y="61912"/>
                </a:lnTo>
                <a:lnTo>
                  <a:pt x="2028737" y="68659"/>
                </a:lnTo>
                <a:lnTo>
                  <a:pt x="2039060" y="75803"/>
                </a:lnTo>
                <a:lnTo>
                  <a:pt x="2049383" y="82550"/>
                </a:lnTo>
                <a:lnTo>
                  <a:pt x="2051765" y="84931"/>
                </a:lnTo>
                <a:lnTo>
                  <a:pt x="2053751" y="87312"/>
                </a:lnTo>
                <a:lnTo>
                  <a:pt x="2054942" y="90091"/>
                </a:lnTo>
                <a:lnTo>
                  <a:pt x="2055736" y="92472"/>
                </a:lnTo>
                <a:lnTo>
                  <a:pt x="2056133" y="95250"/>
                </a:lnTo>
                <a:lnTo>
                  <a:pt x="2056133" y="98028"/>
                </a:lnTo>
                <a:lnTo>
                  <a:pt x="2055339" y="100409"/>
                </a:lnTo>
                <a:lnTo>
                  <a:pt x="2054148" y="102791"/>
                </a:lnTo>
                <a:lnTo>
                  <a:pt x="2038663" y="128191"/>
                </a:lnTo>
                <a:lnTo>
                  <a:pt x="2023575" y="153194"/>
                </a:lnTo>
                <a:lnTo>
                  <a:pt x="2021987" y="155178"/>
                </a:lnTo>
                <a:lnTo>
                  <a:pt x="2021193" y="157559"/>
                </a:lnTo>
                <a:lnTo>
                  <a:pt x="2020398" y="159941"/>
                </a:lnTo>
                <a:lnTo>
                  <a:pt x="2020398" y="162322"/>
                </a:lnTo>
                <a:lnTo>
                  <a:pt x="2020398" y="164703"/>
                </a:lnTo>
                <a:lnTo>
                  <a:pt x="2021193" y="167481"/>
                </a:lnTo>
                <a:lnTo>
                  <a:pt x="2022384" y="169863"/>
                </a:lnTo>
                <a:lnTo>
                  <a:pt x="2023575" y="171847"/>
                </a:lnTo>
                <a:lnTo>
                  <a:pt x="2036678" y="184150"/>
                </a:lnTo>
                <a:lnTo>
                  <a:pt x="2049383" y="196850"/>
                </a:lnTo>
                <a:lnTo>
                  <a:pt x="2061295" y="210344"/>
                </a:lnTo>
                <a:lnTo>
                  <a:pt x="2072809" y="224234"/>
                </a:lnTo>
                <a:lnTo>
                  <a:pt x="2083133" y="238919"/>
                </a:lnTo>
                <a:lnTo>
                  <a:pt x="2092662" y="253603"/>
                </a:lnTo>
                <a:lnTo>
                  <a:pt x="2102191" y="269478"/>
                </a:lnTo>
                <a:lnTo>
                  <a:pt x="2110529" y="284956"/>
                </a:lnTo>
                <a:lnTo>
                  <a:pt x="2112514" y="286941"/>
                </a:lnTo>
                <a:lnTo>
                  <a:pt x="2114102" y="288528"/>
                </a:lnTo>
                <a:lnTo>
                  <a:pt x="2116485" y="289719"/>
                </a:lnTo>
                <a:lnTo>
                  <a:pt x="2118867" y="290513"/>
                </a:lnTo>
                <a:lnTo>
                  <a:pt x="2121249" y="290910"/>
                </a:lnTo>
                <a:lnTo>
                  <a:pt x="2123632" y="291307"/>
                </a:lnTo>
                <a:lnTo>
                  <a:pt x="2126014" y="290910"/>
                </a:lnTo>
                <a:lnTo>
                  <a:pt x="2128396" y="290116"/>
                </a:lnTo>
                <a:lnTo>
                  <a:pt x="2156984" y="281781"/>
                </a:lnTo>
                <a:lnTo>
                  <a:pt x="2185572" y="273844"/>
                </a:lnTo>
                <a:lnTo>
                  <a:pt x="2187954" y="273447"/>
                </a:lnTo>
                <a:lnTo>
                  <a:pt x="2190733" y="273050"/>
                </a:lnTo>
                <a:lnTo>
                  <a:pt x="2193116" y="273844"/>
                </a:lnTo>
                <a:lnTo>
                  <a:pt x="2195498" y="274638"/>
                </a:lnTo>
                <a:lnTo>
                  <a:pt x="2197880" y="276225"/>
                </a:lnTo>
                <a:lnTo>
                  <a:pt x="2200263" y="278210"/>
                </a:lnTo>
                <a:lnTo>
                  <a:pt x="2202248" y="280988"/>
                </a:lnTo>
                <a:lnTo>
                  <a:pt x="2203439" y="283766"/>
                </a:lnTo>
                <a:lnTo>
                  <a:pt x="2207807" y="295275"/>
                </a:lnTo>
                <a:lnTo>
                  <a:pt x="2211777" y="307182"/>
                </a:lnTo>
                <a:lnTo>
                  <a:pt x="2215350" y="318691"/>
                </a:lnTo>
                <a:lnTo>
                  <a:pt x="2218527" y="330200"/>
                </a:lnTo>
                <a:lnTo>
                  <a:pt x="2221703" y="342107"/>
                </a:lnTo>
                <a:lnTo>
                  <a:pt x="2224086" y="354410"/>
                </a:lnTo>
                <a:lnTo>
                  <a:pt x="2226468" y="366316"/>
                </a:lnTo>
                <a:lnTo>
                  <a:pt x="2228850" y="378222"/>
                </a:lnTo>
                <a:lnTo>
                  <a:pt x="2228850" y="381397"/>
                </a:lnTo>
                <a:lnTo>
                  <a:pt x="2228453" y="384572"/>
                </a:lnTo>
                <a:lnTo>
                  <a:pt x="2227659" y="387350"/>
                </a:lnTo>
                <a:lnTo>
                  <a:pt x="2226468" y="390128"/>
                </a:lnTo>
                <a:lnTo>
                  <a:pt x="2224880" y="392113"/>
                </a:lnTo>
                <a:lnTo>
                  <a:pt x="2222894" y="393700"/>
                </a:lnTo>
                <a:lnTo>
                  <a:pt x="2220512" y="394891"/>
                </a:lnTo>
                <a:lnTo>
                  <a:pt x="2217733" y="396082"/>
                </a:lnTo>
                <a:lnTo>
                  <a:pt x="2189542" y="403225"/>
                </a:lnTo>
                <a:lnTo>
                  <a:pt x="2160557" y="409972"/>
                </a:lnTo>
                <a:lnTo>
                  <a:pt x="2158175" y="410766"/>
                </a:lnTo>
                <a:lnTo>
                  <a:pt x="2155793" y="411560"/>
                </a:lnTo>
                <a:lnTo>
                  <a:pt x="2153808" y="412750"/>
                </a:lnTo>
                <a:lnTo>
                  <a:pt x="2151822" y="414338"/>
                </a:lnTo>
                <a:lnTo>
                  <a:pt x="2150234" y="416322"/>
                </a:lnTo>
                <a:lnTo>
                  <a:pt x="2149043" y="418307"/>
                </a:lnTo>
                <a:lnTo>
                  <a:pt x="2148249" y="420688"/>
                </a:lnTo>
                <a:lnTo>
                  <a:pt x="2147852" y="423069"/>
                </a:lnTo>
                <a:lnTo>
                  <a:pt x="2148249" y="440929"/>
                </a:lnTo>
                <a:lnTo>
                  <a:pt x="2147852" y="459185"/>
                </a:lnTo>
                <a:lnTo>
                  <a:pt x="2147058" y="477044"/>
                </a:lnTo>
                <a:lnTo>
                  <a:pt x="2145072" y="494904"/>
                </a:lnTo>
                <a:lnTo>
                  <a:pt x="2142293" y="512763"/>
                </a:lnTo>
                <a:lnTo>
                  <a:pt x="2138323" y="530225"/>
                </a:lnTo>
                <a:lnTo>
                  <a:pt x="2133955" y="547688"/>
                </a:lnTo>
                <a:lnTo>
                  <a:pt x="2128793" y="564754"/>
                </a:lnTo>
                <a:lnTo>
                  <a:pt x="2128396" y="567135"/>
                </a:lnTo>
                <a:lnTo>
                  <a:pt x="2128793" y="569913"/>
                </a:lnTo>
                <a:lnTo>
                  <a:pt x="2129190" y="572294"/>
                </a:lnTo>
                <a:lnTo>
                  <a:pt x="2130382" y="574279"/>
                </a:lnTo>
                <a:lnTo>
                  <a:pt x="2131573" y="576263"/>
                </a:lnTo>
                <a:lnTo>
                  <a:pt x="2133558" y="578247"/>
                </a:lnTo>
                <a:lnTo>
                  <a:pt x="2135543" y="580232"/>
                </a:lnTo>
                <a:lnTo>
                  <a:pt x="2137926" y="581025"/>
                </a:lnTo>
                <a:lnTo>
                  <a:pt x="2189542" y="609600"/>
                </a:lnTo>
                <a:lnTo>
                  <a:pt x="2191924" y="610791"/>
                </a:lnTo>
                <a:lnTo>
                  <a:pt x="2193910" y="612379"/>
                </a:lnTo>
                <a:lnTo>
                  <a:pt x="2195498" y="614760"/>
                </a:lnTo>
                <a:lnTo>
                  <a:pt x="2196292" y="617141"/>
                </a:lnTo>
                <a:lnTo>
                  <a:pt x="2197086" y="619919"/>
                </a:lnTo>
                <a:lnTo>
                  <a:pt x="2197086" y="623094"/>
                </a:lnTo>
                <a:lnTo>
                  <a:pt x="2196689" y="626666"/>
                </a:lnTo>
                <a:lnTo>
                  <a:pt x="2195498" y="629841"/>
                </a:lnTo>
                <a:lnTo>
                  <a:pt x="2190336" y="640557"/>
                </a:lnTo>
                <a:lnTo>
                  <a:pt x="2184778" y="651669"/>
                </a:lnTo>
                <a:lnTo>
                  <a:pt x="2178822" y="662385"/>
                </a:lnTo>
                <a:lnTo>
                  <a:pt x="2173263" y="673101"/>
                </a:lnTo>
                <a:lnTo>
                  <a:pt x="2166910" y="683816"/>
                </a:lnTo>
                <a:lnTo>
                  <a:pt x="2160557" y="693738"/>
                </a:lnTo>
                <a:lnTo>
                  <a:pt x="2153808" y="704057"/>
                </a:lnTo>
                <a:lnTo>
                  <a:pt x="2146661" y="713979"/>
                </a:lnTo>
                <a:lnTo>
                  <a:pt x="2144278" y="716360"/>
                </a:lnTo>
                <a:lnTo>
                  <a:pt x="2141896" y="718741"/>
                </a:lnTo>
                <a:lnTo>
                  <a:pt x="2138720" y="719932"/>
                </a:lnTo>
                <a:lnTo>
                  <a:pt x="2136337" y="721122"/>
                </a:lnTo>
                <a:lnTo>
                  <a:pt x="2133558" y="721519"/>
                </a:lnTo>
                <a:lnTo>
                  <a:pt x="2130779" y="721122"/>
                </a:lnTo>
                <a:lnTo>
                  <a:pt x="2128396" y="720329"/>
                </a:lnTo>
                <a:lnTo>
                  <a:pt x="2126014" y="719138"/>
                </a:lnTo>
                <a:lnTo>
                  <a:pt x="2101000" y="703660"/>
                </a:lnTo>
                <a:lnTo>
                  <a:pt x="2075589" y="688579"/>
                </a:lnTo>
                <a:lnTo>
                  <a:pt x="2073603" y="686991"/>
                </a:lnTo>
                <a:lnTo>
                  <a:pt x="2071221" y="686197"/>
                </a:lnTo>
                <a:lnTo>
                  <a:pt x="2068839" y="685801"/>
                </a:lnTo>
                <a:lnTo>
                  <a:pt x="2066456" y="685404"/>
                </a:lnTo>
                <a:lnTo>
                  <a:pt x="2064074" y="685801"/>
                </a:lnTo>
                <a:lnTo>
                  <a:pt x="2061692" y="686197"/>
                </a:lnTo>
                <a:lnTo>
                  <a:pt x="2059309" y="687388"/>
                </a:lnTo>
                <a:lnTo>
                  <a:pt x="2057324" y="688579"/>
                </a:lnTo>
                <a:lnTo>
                  <a:pt x="2044619" y="701676"/>
                </a:lnTo>
                <a:lnTo>
                  <a:pt x="2031913" y="713979"/>
                </a:lnTo>
                <a:lnTo>
                  <a:pt x="2018413" y="726282"/>
                </a:lnTo>
                <a:lnTo>
                  <a:pt x="2004913" y="737791"/>
                </a:lnTo>
                <a:lnTo>
                  <a:pt x="1989826" y="748110"/>
                </a:lnTo>
                <a:lnTo>
                  <a:pt x="1974738" y="757635"/>
                </a:lnTo>
                <a:lnTo>
                  <a:pt x="1959650" y="767160"/>
                </a:lnTo>
                <a:lnTo>
                  <a:pt x="1943371" y="775494"/>
                </a:lnTo>
                <a:lnTo>
                  <a:pt x="1941385" y="777082"/>
                </a:lnTo>
                <a:lnTo>
                  <a:pt x="1939797" y="779066"/>
                </a:lnTo>
                <a:lnTo>
                  <a:pt x="1938606" y="781447"/>
                </a:lnTo>
                <a:lnTo>
                  <a:pt x="1937812" y="783432"/>
                </a:lnTo>
                <a:lnTo>
                  <a:pt x="1937415" y="785813"/>
                </a:lnTo>
                <a:lnTo>
                  <a:pt x="1937018" y="788591"/>
                </a:lnTo>
                <a:lnTo>
                  <a:pt x="1937415" y="790972"/>
                </a:lnTo>
                <a:lnTo>
                  <a:pt x="1938209" y="793354"/>
                </a:lnTo>
                <a:lnTo>
                  <a:pt x="1946547" y="821532"/>
                </a:lnTo>
                <a:lnTo>
                  <a:pt x="1954488" y="849710"/>
                </a:lnTo>
                <a:lnTo>
                  <a:pt x="1955282" y="852488"/>
                </a:lnTo>
                <a:lnTo>
                  <a:pt x="1955282" y="854869"/>
                </a:lnTo>
                <a:lnTo>
                  <a:pt x="1954885" y="858044"/>
                </a:lnTo>
                <a:lnTo>
                  <a:pt x="1953694" y="860426"/>
                </a:lnTo>
                <a:lnTo>
                  <a:pt x="1952106" y="862807"/>
                </a:lnTo>
                <a:lnTo>
                  <a:pt x="1950120" y="864791"/>
                </a:lnTo>
                <a:lnTo>
                  <a:pt x="1947341" y="866776"/>
                </a:lnTo>
                <a:lnTo>
                  <a:pt x="1944562" y="868363"/>
                </a:lnTo>
                <a:lnTo>
                  <a:pt x="1933047" y="872332"/>
                </a:lnTo>
                <a:lnTo>
                  <a:pt x="1921533" y="876301"/>
                </a:lnTo>
                <a:lnTo>
                  <a:pt x="1910018" y="879873"/>
                </a:lnTo>
                <a:lnTo>
                  <a:pt x="1898107" y="883444"/>
                </a:lnTo>
                <a:lnTo>
                  <a:pt x="1886195" y="886223"/>
                </a:lnTo>
                <a:lnTo>
                  <a:pt x="1874284" y="889001"/>
                </a:lnTo>
                <a:lnTo>
                  <a:pt x="1861975" y="891382"/>
                </a:lnTo>
                <a:lnTo>
                  <a:pt x="1850064" y="893366"/>
                </a:lnTo>
                <a:lnTo>
                  <a:pt x="1846887" y="893763"/>
                </a:lnTo>
                <a:lnTo>
                  <a:pt x="1843711" y="893366"/>
                </a:lnTo>
                <a:lnTo>
                  <a:pt x="1840931" y="892176"/>
                </a:lnTo>
                <a:lnTo>
                  <a:pt x="1838152" y="890985"/>
                </a:lnTo>
                <a:lnTo>
                  <a:pt x="1836167" y="889398"/>
                </a:lnTo>
                <a:lnTo>
                  <a:pt x="1834182" y="887413"/>
                </a:lnTo>
                <a:lnTo>
                  <a:pt x="1832990" y="885032"/>
                </a:lnTo>
                <a:lnTo>
                  <a:pt x="1832593" y="882651"/>
                </a:lnTo>
                <a:lnTo>
                  <a:pt x="1825049" y="853679"/>
                </a:lnTo>
                <a:lnTo>
                  <a:pt x="1818300" y="825501"/>
                </a:lnTo>
                <a:lnTo>
                  <a:pt x="1817902" y="823119"/>
                </a:lnTo>
                <a:lnTo>
                  <a:pt x="1816711" y="820738"/>
                </a:lnTo>
                <a:lnTo>
                  <a:pt x="1815520" y="818357"/>
                </a:lnTo>
                <a:lnTo>
                  <a:pt x="1813535" y="816769"/>
                </a:lnTo>
                <a:lnTo>
                  <a:pt x="1811947" y="815182"/>
                </a:lnTo>
                <a:lnTo>
                  <a:pt x="1809564" y="813991"/>
                </a:lnTo>
                <a:lnTo>
                  <a:pt x="1807182" y="812801"/>
                </a:lnTo>
                <a:lnTo>
                  <a:pt x="1804800" y="812404"/>
                </a:lnTo>
                <a:lnTo>
                  <a:pt x="1786932" y="813197"/>
                </a:lnTo>
                <a:lnTo>
                  <a:pt x="1769065" y="812801"/>
                </a:lnTo>
                <a:lnTo>
                  <a:pt x="1751198" y="812007"/>
                </a:lnTo>
                <a:lnTo>
                  <a:pt x="1733331" y="810022"/>
                </a:lnTo>
                <a:lnTo>
                  <a:pt x="1715463" y="806847"/>
                </a:lnTo>
                <a:lnTo>
                  <a:pt x="1697993" y="803276"/>
                </a:lnTo>
                <a:lnTo>
                  <a:pt x="1680523" y="798513"/>
                </a:lnTo>
                <a:lnTo>
                  <a:pt x="1663053" y="793354"/>
                </a:lnTo>
                <a:lnTo>
                  <a:pt x="1660670" y="793354"/>
                </a:lnTo>
                <a:lnTo>
                  <a:pt x="1658288" y="793751"/>
                </a:lnTo>
                <a:lnTo>
                  <a:pt x="1655906" y="794147"/>
                </a:lnTo>
                <a:lnTo>
                  <a:pt x="1653523" y="795338"/>
                </a:lnTo>
                <a:lnTo>
                  <a:pt x="1651538" y="796529"/>
                </a:lnTo>
                <a:lnTo>
                  <a:pt x="1649553" y="798116"/>
                </a:lnTo>
                <a:lnTo>
                  <a:pt x="1648362" y="800101"/>
                </a:lnTo>
                <a:lnTo>
                  <a:pt x="1647171" y="802482"/>
                </a:lnTo>
                <a:lnTo>
                  <a:pt x="1618186" y="854076"/>
                </a:lnTo>
                <a:lnTo>
                  <a:pt x="1616995" y="856854"/>
                </a:lnTo>
                <a:lnTo>
                  <a:pt x="1615406" y="858838"/>
                </a:lnTo>
                <a:lnTo>
                  <a:pt x="1613024" y="860029"/>
                </a:lnTo>
                <a:lnTo>
                  <a:pt x="1610642" y="861219"/>
                </a:lnTo>
                <a:lnTo>
                  <a:pt x="1607862" y="861616"/>
                </a:lnTo>
                <a:lnTo>
                  <a:pt x="1604686" y="861616"/>
                </a:lnTo>
                <a:lnTo>
                  <a:pt x="1601510" y="861219"/>
                </a:lnTo>
                <a:lnTo>
                  <a:pt x="1598333" y="860426"/>
                </a:lnTo>
                <a:lnTo>
                  <a:pt x="1587216" y="854869"/>
                </a:lnTo>
                <a:lnTo>
                  <a:pt x="1576098" y="849313"/>
                </a:lnTo>
                <a:lnTo>
                  <a:pt x="1565378" y="843757"/>
                </a:lnTo>
                <a:lnTo>
                  <a:pt x="1555054" y="837804"/>
                </a:lnTo>
                <a:lnTo>
                  <a:pt x="1544334" y="831454"/>
                </a:lnTo>
                <a:lnTo>
                  <a:pt x="1533613" y="825104"/>
                </a:lnTo>
                <a:lnTo>
                  <a:pt x="1523687" y="818357"/>
                </a:lnTo>
                <a:lnTo>
                  <a:pt x="1513761" y="811213"/>
                </a:lnTo>
                <a:lnTo>
                  <a:pt x="1511379" y="808832"/>
                </a:lnTo>
                <a:lnTo>
                  <a:pt x="1509393" y="806451"/>
                </a:lnTo>
                <a:lnTo>
                  <a:pt x="1507805" y="803672"/>
                </a:lnTo>
                <a:lnTo>
                  <a:pt x="1507011" y="800894"/>
                </a:lnTo>
                <a:lnTo>
                  <a:pt x="1506614" y="798116"/>
                </a:lnTo>
                <a:lnTo>
                  <a:pt x="1507011" y="795735"/>
                </a:lnTo>
                <a:lnTo>
                  <a:pt x="1507408" y="793354"/>
                </a:lnTo>
                <a:lnTo>
                  <a:pt x="1508996" y="790972"/>
                </a:lnTo>
                <a:lnTo>
                  <a:pt x="1523687" y="765969"/>
                </a:lnTo>
                <a:lnTo>
                  <a:pt x="1539172" y="740569"/>
                </a:lnTo>
                <a:lnTo>
                  <a:pt x="1540363" y="738585"/>
                </a:lnTo>
                <a:lnTo>
                  <a:pt x="1541554" y="736204"/>
                </a:lnTo>
                <a:lnTo>
                  <a:pt x="1542349" y="733822"/>
                </a:lnTo>
                <a:lnTo>
                  <a:pt x="1542746" y="731441"/>
                </a:lnTo>
                <a:lnTo>
                  <a:pt x="1542349" y="729060"/>
                </a:lnTo>
                <a:lnTo>
                  <a:pt x="1541554" y="726679"/>
                </a:lnTo>
                <a:lnTo>
                  <a:pt x="1540363" y="724297"/>
                </a:lnTo>
                <a:lnTo>
                  <a:pt x="1539172" y="722313"/>
                </a:lnTo>
                <a:lnTo>
                  <a:pt x="1526069" y="709613"/>
                </a:lnTo>
                <a:lnTo>
                  <a:pt x="1513364" y="696913"/>
                </a:lnTo>
                <a:lnTo>
                  <a:pt x="1501849" y="683419"/>
                </a:lnTo>
                <a:lnTo>
                  <a:pt x="1489938" y="669529"/>
                </a:lnTo>
                <a:lnTo>
                  <a:pt x="1479615" y="654844"/>
                </a:lnTo>
                <a:lnTo>
                  <a:pt x="1470085" y="640160"/>
                </a:lnTo>
                <a:lnTo>
                  <a:pt x="1460953" y="624285"/>
                </a:lnTo>
                <a:lnTo>
                  <a:pt x="1452218" y="608410"/>
                </a:lnTo>
                <a:lnTo>
                  <a:pt x="1450630" y="606822"/>
                </a:lnTo>
                <a:lnTo>
                  <a:pt x="1448247" y="605235"/>
                </a:lnTo>
                <a:lnTo>
                  <a:pt x="1446262" y="604044"/>
                </a:lnTo>
                <a:lnTo>
                  <a:pt x="1443880" y="602854"/>
                </a:lnTo>
                <a:lnTo>
                  <a:pt x="1441498" y="602457"/>
                </a:lnTo>
                <a:lnTo>
                  <a:pt x="1439115" y="602457"/>
                </a:lnTo>
                <a:lnTo>
                  <a:pt x="1436733" y="602854"/>
                </a:lnTo>
                <a:lnTo>
                  <a:pt x="1433954" y="603647"/>
                </a:lnTo>
                <a:lnTo>
                  <a:pt x="1406160" y="611982"/>
                </a:lnTo>
                <a:lnTo>
                  <a:pt x="1377572" y="619522"/>
                </a:lnTo>
                <a:lnTo>
                  <a:pt x="1375190" y="620316"/>
                </a:lnTo>
                <a:lnTo>
                  <a:pt x="1372411" y="620713"/>
                </a:lnTo>
                <a:lnTo>
                  <a:pt x="1369631" y="619919"/>
                </a:lnTo>
                <a:lnTo>
                  <a:pt x="1367249" y="619126"/>
                </a:lnTo>
                <a:lnTo>
                  <a:pt x="1364867" y="617538"/>
                </a:lnTo>
                <a:lnTo>
                  <a:pt x="1362882" y="615157"/>
                </a:lnTo>
                <a:lnTo>
                  <a:pt x="1360896" y="612775"/>
                </a:lnTo>
                <a:lnTo>
                  <a:pt x="1359308" y="609600"/>
                </a:lnTo>
                <a:lnTo>
                  <a:pt x="1354941" y="598488"/>
                </a:lnTo>
                <a:lnTo>
                  <a:pt x="1350970" y="586979"/>
                </a:lnTo>
                <a:lnTo>
                  <a:pt x="1347397" y="575072"/>
                </a:lnTo>
                <a:lnTo>
                  <a:pt x="1343823" y="563166"/>
                </a:lnTo>
                <a:lnTo>
                  <a:pt x="1341044" y="551657"/>
                </a:lnTo>
                <a:lnTo>
                  <a:pt x="1338264" y="539750"/>
                </a:lnTo>
                <a:lnTo>
                  <a:pt x="1335882" y="527447"/>
                </a:lnTo>
                <a:lnTo>
                  <a:pt x="1333897" y="515541"/>
                </a:lnTo>
                <a:lnTo>
                  <a:pt x="1333500" y="512366"/>
                </a:lnTo>
                <a:lnTo>
                  <a:pt x="1333897" y="509191"/>
                </a:lnTo>
                <a:lnTo>
                  <a:pt x="1335088" y="506413"/>
                </a:lnTo>
                <a:lnTo>
                  <a:pt x="1336279" y="503635"/>
                </a:lnTo>
                <a:lnTo>
                  <a:pt x="1337867" y="501650"/>
                </a:lnTo>
                <a:lnTo>
                  <a:pt x="1339853" y="499666"/>
                </a:lnTo>
                <a:lnTo>
                  <a:pt x="1342235" y="498475"/>
                </a:lnTo>
                <a:lnTo>
                  <a:pt x="1345014" y="498079"/>
                </a:lnTo>
                <a:lnTo>
                  <a:pt x="1373602" y="490538"/>
                </a:lnTo>
                <a:lnTo>
                  <a:pt x="1401793" y="483394"/>
                </a:lnTo>
                <a:lnTo>
                  <a:pt x="1404969" y="482997"/>
                </a:lnTo>
                <a:lnTo>
                  <a:pt x="1407351" y="482204"/>
                </a:lnTo>
                <a:lnTo>
                  <a:pt x="1409336" y="481013"/>
                </a:lnTo>
                <a:lnTo>
                  <a:pt x="1411322" y="479029"/>
                </a:lnTo>
                <a:lnTo>
                  <a:pt x="1412513" y="477441"/>
                </a:lnTo>
                <a:lnTo>
                  <a:pt x="1414101" y="475060"/>
                </a:lnTo>
                <a:lnTo>
                  <a:pt x="1414895" y="473075"/>
                </a:lnTo>
                <a:lnTo>
                  <a:pt x="1415292" y="470297"/>
                </a:lnTo>
                <a:lnTo>
                  <a:pt x="1414895" y="452835"/>
                </a:lnTo>
                <a:lnTo>
                  <a:pt x="1414895" y="434579"/>
                </a:lnTo>
                <a:lnTo>
                  <a:pt x="1416086" y="416719"/>
                </a:lnTo>
                <a:lnTo>
                  <a:pt x="1417675" y="398860"/>
                </a:lnTo>
                <a:lnTo>
                  <a:pt x="1420454" y="381000"/>
                </a:lnTo>
                <a:lnTo>
                  <a:pt x="1424424" y="363538"/>
                </a:lnTo>
                <a:lnTo>
                  <a:pt x="1428792" y="346075"/>
                </a:lnTo>
                <a:lnTo>
                  <a:pt x="1433954" y="329010"/>
                </a:lnTo>
                <a:lnTo>
                  <a:pt x="1434351" y="326232"/>
                </a:lnTo>
                <a:lnTo>
                  <a:pt x="1433954" y="323850"/>
                </a:lnTo>
                <a:lnTo>
                  <a:pt x="1433160" y="321469"/>
                </a:lnTo>
                <a:lnTo>
                  <a:pt x="1432365" y="319485"/>
                </a:lnTo>
                <a:lnTo>
                  <a:pt x="1430777" y="317103"/>
                </a:lnTo>
                <a:lnTo>
                  <a:pt x="1429189" y="315516"/>
                </a:lnTo>
                <a:lnTo>
                  <a:pt x="1427204" y="313928"/>
                </a:lnTo>
                <a:lnTo>
                  <a:pt x="1424821" y="312738"/>
                </a:lnTo>
                <a:lnTo>
                  <a:pt x="1373205" y="284163"/>
                </a:lnTo>
                <a:lnTo>
                  <a:pt x="1370823" y="282972"/>
                </a:lnTo>
                <a:lnTo>
                  <a:pt x="1369234" y="280988"/>
                </a:lnTo>
                <a:lnTo>
                  <a:pt x="1367646" y="279003"/>
                </a:lnTo>
                <a:lnTo>
                  <a:pt x="1366455" y="276225"/>
                </a:lnTo>
                <a:lnTo>
                  <a:pt x="1366058" y="273447"/>
                </a:lnTo>
                <a:lnTo>
                  <a:pt x="1366058" y="270669"/>
                </a:lnTo>
                <a:lnTo>
                  <a:pt x="1366455" y="267494"/>
                </a:lnTo>
                <a:lnTo>
                  <a:pt x="1367249" y="264319"/>
                </a:lnTo>
                <a:lnTo>
                  <a:pt x="1372411" y="252810"/>
                </a:lnTo>
                <a:lnTo>
                  <a:pt x="1377969" y="242094"/>
                </a:lnTo>
                <a:lnTo>
                  <a:pt x="1383528" y="231378"/>
                </a:lnTo>
                <a:lnTo>
                  <a:pt x="1389484" y="220663"/>
                </a:lnTo>
                <a:lnTo>
                  <a:pt x="1395837" y="209947"/>
                </a:lnTo>
                <a:lnTo>
                  <a:pt x="1402190" y="199628"/>
                </a:lnTo>
                <a:lnTo>
                  <a:pt x="1409336" y="189706"/>
                </a:lnTo>
                <a:lnTo>
                  <a:pt x="1416483" y="179784"/>
                </a:lnTo>
                <a:lnTo>
                  <a:pt x="1418469" y="177403"/>
                </a:lnTo>
                <a:lnTo>
                  <a:pt x="1421248" y="175419"/>
                </a:lnTo>
                <a:lnTo>
                  <a:pt x="1423630" y="173831"/>
                </a:lnTo>
                <a:lnTo>
                  <a:pt x="1426410" y="173038"/>
                </a:lnTo>
                <a:lnTo>
                  <a:pt x="1429189" y="172641"/>
                </a:lnTo>
                <a:lnTo>
                  <a:pt x="1431571" y="173038"/>
                </a:lnTo>
                <a:lnTo>
                  <a:pt x="1434351" y="173831"/>
                </a:lnTo>
                <a:lnTo>
                  <a:pt x="1436336" y="175022"/>
                </a:lnTo>
                <a:lnTo>
                  <a:pt x="1462144" y="189706"/>
                </a:lnTo>
                <a:lnTo>
                  <a:pt x="1486761" y="205184"/>
                </a:lnTo>
                <a:lnTo>
                  <a:pt x="1489144" y="206375"/>
                </a:lnTo>
                <a:lnTo>
                  <a:pt x="1491526" y="207566"/>
                </a:lnTo>
                <a:lnTo>
                  <a:pt x="1493908" y="207963"/>
                </a:lnTo>
                <a:lnTo>
                  <a:pt x="1496688" y="208359"/>
                </a:lnTo>
                <a:lnTo>
                  <a:pt x="1499070" y="207963"/>
                </a:lnTo>
                <a:lnTo>
                  <a:pt x="1501452" y="207169"/>
                </a:lnTo>
                <a:lnTo>
                  <a:pt x="1503835" y="206375"/>
                </a:lnTo>
                <a:lnTo>
                  <a:pt x="1505820" y="205184"/>
                </a:lnTo>
                <a:lnTo>
                  <a:pt x="1518128" y="192088"/>
                </a:lnTo>
                <a:lnTo>
                  <a:pt x="1530834" y="179784"/>
                </a:lnTo>
                <a:lnTo>
                  <a:pt x="1544731" y="167878"/>
                </a:lnTo>
                <a:lnTo>
                  <a:pt x="1558231" y="155972"/>
                </a:lnTo>
                <a:lnTo>
                  <a:pt x="1572922" y="145653"/>
                </a:lnTo>
                <a:lnTo>
                  <a:pt x="1587613" y="136128"/>
                </a:lnTo>
                <a:lnTo>
                  <a:pt x="1603495" y="127000"/>
                </a:lnTo>
                <a:lnTo>
                  <a:pt x="1619377" y="118269"/>
                </a:lnTo>
                <a:lnTo>
                  <a:pt x="1620965" y="116284"/>
                </a:lnTo>
                <a:lnTo>
                  <a:pt x="1622553" y="114300"/>
                </a:lnTo>
                <a:lnTo>
                  <a:pt x="1623745" y="112316"/>
                </a:lnTo>
                <a:lnTo>
                  <a:pt x="1624936" y="109934"/>
                </a:lnTo>
                <a:lnTo>
                  <a:pt x="1625333" y="107553"/>
                </a:lnTo>
                <a:lnTo>
                  <a:pt x="1625333" y="105172"/>
                </a:lnTo>
                <a:lnTo>
                  <a:pt x="1624936" y="102791"/>
                </a:lnTo>
                <a:lnTo>
                  <a:pt x="1624142" y="100409"/>
                </a:lnTo>
                <a:lnTo>
                  <a:pt x="1615803" y="71834"/>
                </a:lnTo>
                <a:lnTo>
                  <a:pt x="1608260" y="44053"/>
                </a:lnTo>
                <a:lnTo>
                  <a:pt x="1607465" y="41275"/>
                </a:lnTo>
                <a:lnTo>
                  <a:pt x="1607465" y="38894"/>
                </a:lnTo>
                <a:lnTo>
                  <a:pt x="1607862" y="36116"/>
                </a:lnTo>
                <a:lnTo>
                  <a:pt x="1609054" y="33734"/>
                </a:lnTo>
                <a:lnTo>
                  <a:pt x="1610245" y="31353"/>
                </a:lnTo>
                <a:lnTo>
                  <a:pt x="1612627" y="28972"/>
                </a:lnTo>
                <a:lnTo>
                  <a:pt x="1615009" y="26987"/>
                </a:lnTo>
                <a:lnTo>
                  <a:pt x="1617789" y="25400"/>
                </a:lnTo>
                <a:lnTo>
                  <a:pt x="1629303" y="21034"/>
                </a:lnTo>
                <a:lnTo>
                  <a:pt x="1641215" y="17066"/>
                </a:lnTo>
                <a:lnTo>
                  <a:pt x="1652729" y="13494"/>
                </a:lnTo>
                <a:lnTo>
                  <a:pt x="1664641" y="10319"/>
                </a:lnTo>
                <a:lnTo>
                  <a:pt x="1676155" y="7541"/>
                </a:lnTo>
                <a:lnTo>
                  <a:pt x="1688464" y="4762"/>
                </a:lnTo>
                <a:lnTo>
                  <a:pt x="1700375" y="2381"/>
                </a:lnTo>
                <a:lnTo>
                  <a:pt x="1712287" y="0"/>
                </a:lnTo>
                <a:close/>
              </a:path>
            </a:pathLst>
          </a:custGeom>
          <a:solidFill>
            <a:srgbClr val="5D5753">
              <a:alpha val="3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09874" y="0"/>
            <a:ext cx="5305819" cy="2205847"/>
            <a:chOff x="3209874" y="0"/>
            <a:chExt cx="5305819" cy="2205847"/>
          </a:xfrm>
        </p:grpSpPr>
        <p:cxnSp>
          <p:nvCxnSpPr>
            <p:cNvPr id="331" name="直接连接符 330"/>
            <p:cNvCxnSpPr/>
            <p:nvPr/>
          </p:nvCxnSpPr>
          <p:spPr>
            <a:xfrm flipH="1">
              <a:off x="6420732" y="0"/>
              <a:ext cx="2094961" cy="2200041"/>
            </a:xfrm>
            <a:prstGeom prst="line">
              <a:avLst/>
            </a:prstGeom>
            <a:ln w="3175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000">
                    <a:srgbClr val="C6C6C6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/>
            <p:nvPr/>
          </p:nvCxnSpPr>
          <p:spPr>
            <a:xfrm>
              <a:off x="3209874" y="5806"/>
              <a:ext cx="2088232" cy="2200041"/>
            </a:xfrm>
            <a:prstGeom prst="line">
              <a:avLst/>
            </a:prstGeom>
            <a:ln w="3175"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2000">
                    <a:srgbClr val="C6C6C6"/>
                  </a:gs>
                </a:gsLst>
                <a:path path="circle">
                  <a:fillToRect l="100000" t="100000"/>
                </a:path>
                <a:tileRect r="-100000" b="-10000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4" name="任意多边形 353"/>
          <p:cNvSpPr/>
          <p:nvPr/>
        </p:nvSpPr>
        <p:spPr>
          <a:xfrm>
            <a:off x="4489382" y="89227"/>
            <a:ext cx="2751764" cy="1413247"/>
          </a:xfrm>
          <a:custGeom>
            <a:avLst/>
            <a:gdLst>
              <a:gd name="connsiteX0" fmla="*/ 1375882 w 2751764"/>
              <a:gd name="connsiteY0" fmla="*/ 696596 h 1413247"/>
              <a:gd name="connsiteX1" fmla="*/ 2344052 w 2751764"/>
              <a:gd name="connsiteY1" fmla="*/ 1128228 h 1413247"/>
              <a:gd name="connsiteX2" fmla="*/ 2142741 w 2751764"/>
              <a:gd name="connsiteY2" fmla="*/ 1413247 h 1413247"/>
              <a:gd name="connsiteX3" fmla="*/ 1375882 w 2751764"/>
              <a:gd name="connsiteY3" fmla="*/ 1034852 h 1413247"/>
              <a:gd name="connsiteX4" fmla="*/ 609024 w 2751764"/>
              <a:gd name="connsiteY4" fmla="*/ 1413247 h 1413247"/>
              <a:gd name="connsiteX5" fmla="*/ 407719 w 2751764"/>
              <a:gd name="connsiteY5" fmla="*/ 1128228 h 1413247"/>
              <a:gd name="connsiteX6" fmla="*/ 1375882 w 2751764"/>
              <a:gd name="connsiteY6" fmla="*/ 696596 h 1413247"/>
              <a:gd name="connsiteX7" fmla="*/ 1375882 w 2751764"/>
              <a:gd name="connsiteY7" fmla="*/ 0 h 1413247"/>
              <a:gd name="connsiteX8" fmla="*/ 2751764 w 2751764"/>
              <a:gd name="connsiteY8" fmla="*/ 550970 h 1413247"/>
              <a:gd name="connsiteX9" fmla="*/ 2546459 w 2751764"/>
              <a:gd name="connsiteY9" fmla="*/ 841647 h 1413247"/>
              <a:gd name="connsiteX10" fmla="*/ 1375882 w 2751764"/>
              <a:gd name="connsiteY10" fmla="*/ 356478 h 1413247"/>
              <a:gd name="connsiteX11" fmla="*/ 205305 w 2751764"/>
              <a:gd name="connsiteY11" fmla="*/ 841647 h 1413247"/>
              <a:gd name="connsiteX12" fmla="*/ 0 w 2751764"/>
              <a:gd name="connsiteY12" fmla="*/ 550977 h 1413247"/>
              <a:gd name="connsiteX13" fmla="*/ 1375882 w 2751764"/>
              <a:gd name="connsiteY13" fmla="*/ 0 h 1413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751764" h="1413247">
                <a:moveTo>
                  <a:pt x="1375882" y="696596"/>
                </a:moveTo>
                <a:cubicBezTo>
                  <a:pt x="1760627" y="696596"/>
                  <a:pt x="2106780" y="861857"/>
                  <a:pt x="2344052" y="1128228"/>
                </a:cubicBezTo>
                <a:lnTo>
                  <a:pt x="2142741" y="1413247"/>
                </a:lnTo>
                <a:cubicBezTo>
                  <a:pt x="1967186" y="1181917"/>
                  <a:pt x="1688699" y="1034852"/>
                  <a:pt x="1375882" y="1034852"/>
                </a:cubicBezTo>
                <a:cubicBezTo>
                  <a:pt x="1063059" y="1034852"/>
                  <a:pt x="784578" y="1181917"/>
                  <a:pt x="609024" y="1413247"/>
                </a:cubicBezTo>
                <a:lnTo>
                  <a:pt x="407719" y="1128228"/>
                </a:lnTo>
                <a:cubicBezTo>
                  <a:pt x="644984" y="861857"/>
                  <a:pt x="991144" y="696596"/>
                  <a:pt x="1375882" y="696596"/>
                </a:cubicBezTo>
                <a:close/>
                <a:moveTo>
                  <a:pt x="1375882" y="0"/>
                </a:moveTo>
                <a:cubicBezTo>
                  <a:pt x="1909717" y="0"/>
                  <a:pt x="2394987" y="208018"/>
                  <a:pt x="2751764" y="550970"/>
                </a:cubicBezTo>
                <a:lnTo>
                  <a:pt x="2546459" y="841647"/>
                </a:lnTo>
                <a:cubicBezTo>
                  <a:pt x="2246941" y="541879"/>
                  <a:pt x="1833057" y="356478"/>
                  <a:pt x="1375882" y="356478"/>
                </a:cubicBezTo>
                <a:cubicBezTo>
                  <a:pt x="918713" y="356478"/>
                  <a:pt x="504830" y="541885"/>
                  <a:pt x="205305" y="841647"/>
                </a:cubicBezTo>
                <a:lnTo>
                  <a:pt x="0" y="550977"/>
                </a:lnTo>
                <a:cubicBezTo>
                  <a:pt x="356778" y="208018"/>
                  <a:pt x="842047" y="0"/>
                  <a:pt x="1375882" y="0"/>
                </a:cubicBezTo>
                <a:close/>
              </a:path>
            </a:pathLst>
          </a:custGeom>
          <a:solidFill>
            <a:srgbClr val="80787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62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9" grpId="0" animBg="1"/>
      <p:bldP spid="2" grpId="0"/>
      <p:bldP spid="46" grpId="0" animBg="1"/>
      <p:bldP spid="35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1013361" y="3065"/>
            <a:ext cx="1481138" cy="3506788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/>
          </a:p>
        </p:txBody>
      </p:sp>
      <p:sp>
        <p:nvSpPr>
          <p:cNvPr id="24" name="任意多边形 23"/>
          <p:cNvSpPr/>
          <p:nvPr/>
        </p:nvSpPr>
        <p:spPr>
          <a:xfrm>
            <a:off x="1001765" y="2062081"/>
            <a:ext cx="1294592" cy="1466034"/>
          </a:xfrm>
          <a:custGeom>
            <a:avLst/>
            <a:gdLst>
              <a:gd name="connsiteX0" fmla="*/ 387173 w 1276847"/>
              <a:gd name="connsiteY0" fmla="*/ 0 h 1397562"/>
              <a:gd name="connsiteX1" fmla="*/ 370566 w 1276847"/>
              <a:gd name="connsiteY1" fmla="*/ 62242 h 1397562"/>
              <a:gd name="connsiteX2" fmla="*/ 372897 w 1276847"/>
              <a:gd name="connsiteY2" fmla="*/ 60630 h 1397562"/>
              <a:gd name="connsiteX3" fmla="*/ 361264 w 1276847"/>
              <a:gd name="connsiteY3" fmla="*/ 167897 h 1397562"/>
              <a:gd name="connsiteX4" fmla="*/ 537812 w 1276847"/>
              <a:gd name="connsiteY4" fmla="*/ 45023 h 1397562"/>
              <a:gd name="connsiteX5" fmla="*/ 565364 w 1276847"/>
              <a:gd name="connsiteY5" fmla="*/ 47031 h 1397562"/>
              <a:gd name="connsiteX6" fmla="*/ 623581 w 1276847"/>
              <a:gd name="connsiteY6" fmla="*/ 34083 h 1397562"/>
              <a:gd name="connsiteX7" fmla="*/ 635200 w 1276847"/>
              <a:gd name="connsiteY7" fmla="*/ 156404 h 1397562"/>
              <a:gd name="connsiteX8" fmla="*/ 785963 w 1276847"/>
              <a:gd name="connsiteY8" fmla="*/ 21009 h 1397562"/>
              <a:gd name="connsiteX9" fmla="*/ 801300 w 1276847"/>
              <a:gd name="connsiteY9" fmla="*/ 182472 h 1397562"/>
              <a:gd name="connsiteX10" fmla="*/ 843712 w 1276847"/>
              <a:gd name="connsiteY10" fmla="*/ 67687 h 1397562"/>
              <a:gd name="connsiteX11" fmla="*/ 1190736 w 1276847"/>
              <a:gd name="connsiteY11" fmla="*/ 71111 h 1397562"/>
              <a:gd name="connsiteX12" fmla="*/ 1186204 w 1276847"/>
              <a:gd name="connsiteY12" fmla="*/ 74494 h 1397562"/>
              <a:gd name="connsiteX13" fmla="*/ 1057852 w 1276847"/>
              <a:gd name="connsiteY13" fmla="*/ 180572 h 1397562"/>
              <a:gd name="connsiteX14" fmla="*/ 1173314 w 1276847"/>
              <a:gd name="connsiteY14" fmla="*/ 137708 h 1397562"/>
              <a:gd name="connsiteX15" fmla="*/ 1203821 w 1276847"/>
              <a:gd name="connsiteY15" fmla="*/ 71240 h 1397562"/>
              <a:gd name="connsiteX16" fmla="*/ 1190736 w 1276847"/>
              <a:gd name="connsiteY16" fmla="*/ 71111 h 1397562"/>
              <a:gd name="connsiteX17" fmla="*/ 1193142 w 1276847"/>
              <a:gd name="connsiteY17" fmla="*/ 69314 h 1397562"/>
              <a:gd name="connsiteX18" fmla="*/ 1249687 w 1276847"/>
              <a:gd name="connsiteY18" fmla="*/ 17639 h 1397562"/>
              <a:gd name="connsiteX19" fmla="*/ 1189420 w 1276847"/>
              <a:gd name="connsiteY19" fmla="*/ 179598 h 1397562"/>
              <a:gd name="connsiteX20" fmla="*/ 1252163 w 1276847"/>
              <a:gd name="connsiteY20" fmla="*/ 179133 h 1397562"/>
              <a:gd name="connsiteX21" fmla="*/ 1153442 w 1276847"/>
              <a:gd name="connsiteY21" fmla="*/ 278621 h 1397562"/>
              <a:gd name="connsiteX22" fmla="*/ 1256657 w 1276847"/>
              <a:gd name="connsiteY22" fmla="*/ 277857 h 1397562"/>
              <a:gd name="connsiteX23" fmla="*/ 1171522 w 1276847"/>
              <a:gd name="connsiteY23" fmla="*/ 363653 h 1397562"/>
              <a:gd name="connsiteX24" fmla="*/ 1276847 w 1276847"/>
              <a:gd name="connsiteY24" fmla="*/ 362873 h 1397562"/>
              <a:gd name="connsiteX25" fmla="*/ 1176981 w 1276847"/>
              <a:gd name="connsiteY25" fmla="*/ 519324 h 1397562"/>
              <a:gd name="connsiteX26" fmla="*/ 1229465 w 1276847"/>
              <a:gd name="connsiteY26" fmla="*/ 535208 h 1397562"/>
              <a:gd name="connsiteX27" fmla="*/ 1036098 w 1276847"/>
              <a:gd name="connsiteY27" fmla="*/ 565775 h 1397562"/>
              <a:gd name="connsiteX28" fmla="*/ 927145 w 1276847"/>
              <a:gd name="connsiteY28" fmla="*/ 732165 h 1397562"/>
              <a:gd name="connsiteX29" fmla="*/ 1058895 w 1276847"/>
              <a:gd name="connsiteY29" fmla="*/ 672159 h 1397562"/>
              <a:gd name="connsiteX30" fmla="*/ 1132350 w 1276847"/>
              <a:gd name="connsiteY30" fmla="*/ 720286 h 1397562"/>
              <a:gd name="connsiteX31" fmla="*/ 1197891 w 1276847"/>
              <a:gd name="connsiteY31" fmla="*/ 676209 h 1397562"/>
              <a:gd name="connsiteX32" fmla="*/ 1182569 w 1276847"/>
              <a:gd name="connsiteY32" fmla="*/ 759393 h 1397562"/>
              <a:gd name="connsiteX33" fmla="*/ 1216602 w 1276847"/>
              <a:gd name="connsiteY33" fmla="*/ 803335 h 1397562"/>
              <a:gd name="connsiteX34" fmla="*/ 1164614 w 1276847"/>
              <a:gd name="connsiteY34" fmla="*/ 856871 h 1397562"/>
              <a:gd name="connsiteX35" fmla="*/ 1157475 w 1276847"/>
              <a:gd name="connsiteY35" fmla="*/ 895631 h 1397562"/>
              <a:gd name="connsiteX36" fmla="*/ 1274860 w 1276847"/>
              <a:gd name="connsiteY36" fmla="*/ 894761 h 1397562"/>
              <a:gd name="connsiteX37" fmla="*/ 1142504 w 1276847"/>
              <a:gd name="connsiteY37" fmla="*/ 976911 h 1397562"/>
              <a:gd name="connsiteX38" fmla="*/ 1129651 w 1276847"/>
              <a:gd name="connsiteY38" fmla="*/ 1046691 h 1397562"/>
              <a:gd name="connsiteX39" fmla="*/ 1142582 w 1276847"/>
              <a:gd name="connsiteY39" fmla="*/ 1057945 h 1397562"/>
              <a:gd name="connsiteX40" fmla="*/ 1227295 w 1276847"/>
              <a:gd name="connsiteY40" fmla="*/ 1206074 h 1397562"/>
              <a:gd name="connsiteX41" fmla="*/ 947628 w 1276847"/>
              <a:gd name="connsiteY41" fmla="*/ 1397562 h 1397562"/>
              <a:gd name="connsiteX42" fmla="*/ 0 w 1276847"/>
              <a:gd name="connsiteY42" fmla="*/ 1397562 h 1397562"/>
              <a:gd name="connsiteX43" fmla="*/ 0 w 1276847"/>
              <a:gd name="connsiteY43" fmla="*/ 166331 h 1397562"/>
              <a:gd name="connsiteX44" fmla="*/ 232389 w 1276847"/>
              <a:gd name="connsiteY44" fmla="*/ 15607 h 1397562"/>
              <a:gd name="connsiteX45" fmla="*/ 238487 w 1276847"/>
              <a:gd name="connsiteY45" fmla="*/ 140605 h 1397562"/>
              <a:gd name="connsiteX0" fmla="*/ 387173 w 1276847"/>
              <a:gd name="connsiteY0" fmla="*/ 0 h 1397562"/>
              <a:gd name="connsiteX1" fmla="*/ 370566 w 1276847"/>
              <a:gd name="connsiteY1" fmla="*/ 62242 h 1397562"/>
              <a:gd name="connsiteX2" fmla="*/ 372897 w 1276847"/>
              <a:gd name="connsiteY2" fmla="*/ 60630 h 1397562"/>
              <a:gd name="connsiteX3" fmla="*/ 361264 w 1276847"/>
              <a:gd name="connsiteY3" fmla="*/ 167897 h 1397562"/>
              <a:gd name="connsiteX4" fmla="*/ 537812 w 1276847"/>
              <a:gd name="connsiteY4" fmla="*/ 45023 h 1397562"/>
              <a:gd name="connsiteX5" fmla="*/ 565364 w 1276847"/>
              <a:gd name="connsiteY5" fmla="*/ 47031 h 1397562"/>
              <a:gd name="connsiteX6" fmla="*/ 623581 w 1276847"/>
              <a:gd name="connsiteY6" fmla="*/ 34083 h 1397562"/>
              <a:gd name="connsiteX7" fmla="*/ 635200 w 1276847"/>
              <a:gd name="connsiteY7" fmla="*/ 156404 h 1397562"/>
              <a:gd name="connsiteX8" fmla="*/ 785963 w 1276847"/>
              <a:gd name="connsiteY8" fmla="*/ 21009 h 1397562"/>
              <a:gd name="connsiteX9" fmla="*/ 801300 w 1276847"/>
              <a:gd name="connsiteY9" fmla="*/ 182472 h 1397562"/>
              <a:gd name="connsiteX10" fmla="*/ 843712 w 1276847"/>
              <a:gd name="connsiteY10" fmla="*/ 67687 h 1397562"/>
              <a:gd name="connsiteX11" fmla="*/ 1190736 w 1276847"/>
              <a:gd name="connsiteY11" fmla="*/ 71111 h 1397562"/>
              <a:gd name="connsiteX12" fmla="*/ 1186204 w 1276847"/>
              <a:gd name="connsiteY12" fmla="*/ 74494 h 1397562"/>
              <a:gd name="connsiteX13" fmla="*/ 1057852 w 1276847"/>
              <a:gd name="connsiteY13" fmla="*/ 180572 h 1397562"/>
              <a:gd name="connsiteX14" fmla="*/ 1173314 w 1276847"/>
              <a:gd name="connsiteY14" fmla="*/ 137708 h 1397562"/>
              <a:gd name="connsiteX15" fmla="*/ 1203821 w 1276847"/>
              <a:gd name="connsiteY15" fmla="*/ 71240 h 1397562"/>
              <a:gd name="connsiteX16" fmla="*/ 1190736 w 1276847"/>
              <a:gd name="connsiteY16" fmla="*/ 71111 h 1397562"/>
              <a:gd name="connsiteX17" fmla="*/ 1193142 w 1276847"/>
              <a:gd name="connsiteY17" fmla="*/ 69314 h 1397562"/>
              <a:gd name="connsiteX18" fmla="*/ 1249687 w 1276847"/>
              <a:gd name="connsiteY18" fmla="*/ 17639 h 1397562"/>
              <a:gd name="connsiteX19" fmla="*/ 1189420 w 1276847"/>
              <a:gd name="connsiteY19" fmla="*/ 179598 h 1397562"/>
              <a:gd name="connsiteX20" fmla="*/ 1252163 w 1276847"/>
              <a:gd name="connsiteY20" fmla="*/ 179133 h 1397562"/>
              <a:gd name="connsiteX21" fmla="*/ 1153442 w 1276847"/>
              <a:gd name="connsiteY21" fmla="*/ 278621 h 1397562"/>
              <a:gd name="connsiteX22" fmla="*/ 1256657 w 1276847"/>
              <a:gd name="connsiteY22" fmla="*/ 277857 h 1397562"/>
              <a:gd name="connsiteX23" fmla="*/ 1171522 w 1276847"/>
              <a:gd name="connsiteY23" fmla="*/ 363653 h 1397562"/>
              <a:gd name="connsiteX24" fmla="*/ 1276847 w 1276847"/>
              <a:gd name="connsiteY24" fmla="*/ 362873 h 1397562"/>
              <a:gd name="connsiteX25" fmla="*/ 1176981 w 1276847"/>
              <a:gd name="connsiteY25" fmla="*/ 519324 h 1397562"/>
              <a:gd name="connsiteX26" fmla="*/ 1229465 w 1276847"/>
              <a:gd name="connsiteY26" fmla="*/ 535208 h 1397562"/>
              <a:gd name="connsiteX27" fmla="*/ 1136682 w 1276847"/>
              <a:gd name="connsiteY27" fmla="*/ 661787 h 1397562"/>
              <a:gd name="connsiteX28" fmla="*/ 927145 w 1276847"/>
              <a:gd name="connsiteY28" fmla="*/ 732165 h 1397562"/>
              <a:gd name="connsiteX29" fmla="*/ 1058895 w 1276847"/>
              <a:gd name="connsiteY29" fmla="*/ 672159 h 1397562"/>
              <a:gd name="connsiteX30" fmla="*/ 1132350 w 1276847"/>
              <a:gd name="connsiteY30" fmla="*/ 720286 h 1397562"/>
              <a:gd name="connsiteX31" fmla="*/ 1197891 w 1276847"/>
              <a:gd name="connsiteY31" fmla="*/ 676209 h 1397562"/>
              <a:gd name="connsiteX32" fmla="*/ 1182569 w 1276847"/>
              <a:gd name="connsiteY32" fmla="*/ 759393 h 1397562"/>
              <a:gd name="connsiteX33" fmla="*/ 1216602 w 1276847"/>
              <a:gd name="connsiteY33" fmla="*/ 803335 h 1397562"/>
              <a:gd name="connsiteX34" fmla="*/ 1164614 w 1276847"/>
              <a:gd name="connsiteY34" fmla="*/ 856871 h 1397562"/>
              <a:gd name="connsiteX35" fmla="*/ 1157475 w 1276847"/>
              <a:gd name="connsiteY35" fmla="*/ 895631 h 1397562"/>
              <a:gd name="connsiteX36" fmla="*/ 1274860 w 1276847"/>
              <a:gd name="connsiteY36" fmla="*/ 894761 h 1397562"/>
              <a:gd name="connsiteX37" fmla="*/ 1142504 w 1276847"/>
              <a:gd name="connsiteY37" fmla="*/ 976911 h 1397562"/>
              <a:gd name="connsiteX38" fmla="*/ 1129651 w 1276847"/>
              <a:gd name="connsiteY38" fmla="*/ 1046691 h 1397562"/>
              <a:gd name="connsiteX39" fmla="*/ 1142582 w 1276847"/>
              <a:gd name="connsiteY39" fmla="*/ 1057945 h 1397562"/>
              <a:gd name="connsiteX40" fmla="*/ 1227295 w 1276847"/>
              <a:gd name="connsiteY40" fmla="*/ 1206074 h 1397562"/>
              <a:gd name="connsiteX41" fmla="*/ 947628 w 1276847"/>
              <a:gd name="connsiteY41" fmla="*/ 1397562 h 1397562"/>
              <a:gd name="connsiteX42" fmla="*/ 0 w 1276847"/>
              <a:gd name="connsiteY42" fmla="*/ 1397562 h 1397562"/>
              <a:gd name="connsiteX43" fmla="*/ 0 w 1276847"/>
              <a:gd name="connsiteY43" fmla="*/ 166331 h 1397562"/>
              <a:gd name="connsiteX44" fmla="*/ 232389 w 1276847"/>
              <a:gd name="connsiteY44" fmla="*/ 15607 h 1397562"/>
              <a:gd name="connsiteX45" fmla="*/ 238487 w 1276847"/>
              <a:gd name="connsiteY45" fmla="*/ 140605 h 1397562"/>
              <a:gd name="connsiteX46" fmla="*/ 387173 w 1276847"/>
              <a:gd name="connsiteY46" fmla="*/ 0 h 1397562"/>
              <a:gd name="connsiteX0" fmla="*/ 387173 w 1276847"/>
              <a:gd name="connsiteY0" fmla="*/ 0 h 1397562"/>
              <a:gd name="connsiteX1" fmla="*/ 370566 w 1276847"/>
              <a:gd name="connsiteY1" fmla="*/ 62242 h 1397562"/>
              <a:gd name="connsiteX2" fmla="*/ 372897 w 1276847"/>
              <a:gd name="connsiteY2" fmla="*/ 60630 h 1397562"/>
              <a:gd name="connsiteX3" fmla="*/ 361264 w 1276847"/>
              <a:gd name="connsiteY3" fmla="*/ 167897 h 1397562"/>
              <a:gd name="connsiteX4" fmla="*/ 537812 w 1276847"/>
              <a:gd name="connsiteY4" fmla="*/ 45023 h 1397562"/>
              <a:gd name="connsiteX5" fmla="*/ 565364 w 1276847"/>
              <a:gd name="connsiteY5" fmla="*/ 47031 h 1397562"/>
              <a:gd name="connsiteX6" fmla="*/ 623581 w 1276847"/>
              <a:gd name="connsiteY6" fmla="*/ 34083 h 1397562"/>
              <a:gd name="connsiteX7" fmla="*/ 635200 w 1276847"/>
              <a:gd name="connsiteY7" fmla="*/ 156404 h 1397562"/>
              <a:gd name="connsiteX8" fmla="*/ 785963 w 1276847"/>
              <a:gd name="connsiteY8" fmla="*/ 21009 h 1397562"/>
              <a:gd name="connsiteX9" fmla="*/ 801300 w 1276847"/>
              <a:gd name="connsiteY9" fmla="*/ 182472 h 1397562"/>
              <a:gd name="connsiteX10" fmla="*/ 843712 w 1276847"/>
              <a:gd name="connsiteY10" fmla="*/ 67687 h 1397562"/>
              <a:gd name="connsiteX11" fmla="*/ 1190736 w 1276847"/>
              <a:gd name="connsiteY11" fmla="*/ 71111 h 1397562"/>
              <a:gd name="connsiteX12" fmla="*/ 1186204 w 1276847"/>
              <a:gd name="connsiteY12" fmla="*/ 74494 h 1397562"/>
              <a:gd name="connsiteX13" fmla="*/ 1057852 w 1276847"/>
              <a:gd name="connsiteY13" fmla="*/ 180572 h 1397562"/>
              <a:gd name="connsiteX14" fmla="*/ 1173314 w 1276847"/>
              <a:gd name="connsiteY14" fmla="*/ 137708 h 1397562"/>
              <a:gd name="connsiteX15" fmla="*/ 1203821 w 1276847"/>
              <a:gd name="connsiteY15" fmla="*/ 71240 h 1397562"/>
              <a:gd name="connsiteX16" fmla="*/ 1190736 w 1276847"/>
              <a:gd name="connsiteY16" fmla="*/ 71111 h 1397562"/>
              <a:gd name="connsiteX17" fmla="*/ 1193142 w 1276847"/>
              <a:gd name="connsiteY17" fmla="*/ 69314 h 1397562"/>
              <a:gd name="connsiteX18" fmla="*/ 1249687 w 1276847"/>
              <a:gd name="connsiteY18" fmla="*/ 17639 h 1397562"/>
              <a:gd name="connsiteX19" fmla="*/ 1189420 w 1276847"/>
              <a:gd name="connsiteY19" fmla="*/ 179598 h 1397562"/>
              <a:gd name="connsiteX20" fmla="*/ 1252163 w 1276847"/>
              <a:gd name="connsiteY20" fmla="*/ 179133 h 1397562"/>
              <a:gd name="connsiteX21" fmla="*/ 1153442 w 1276847"/>
              <a:gd name="connsiteY21" fmla="*/ 278621 h 1397562"/>
              <a:gd name="connsiteX22" fmla="*/ 1256657 w 1276847"/>
              <a:gd name="connsiteY22" fmla="*/ 277857 h 1397562"/>
              <a:gd name="connsiteX23" fmla="*/ 1171522 w 1276847"/>
              <a:gd name="connsiteY23" fmla="*/ 363653 h 1397562"/>
              <a:gd name="connsiteX24" fmla="*/ 1276847 w 1276847"/>
              <a:gd name="connsiteY24" fmla="*/ 362873 h 1397562"/>
              <a:gd name="connsiteX25" fmla="*/ 1176981 w 1276847"/>
              <a:gd name="connsiteY25" fmla="*/ 519324 h 1397562"/>
              <a:gd name="connsiteX26" fmla="*/ 1229465 w 1276847"/>
              <a:gd name="connsiteY26" fmla="*/ 535208 h 1397562"/>
              <a:gd name="connsiteX27" fmla="*/ 1136682 w 1276847"/>
              <a:gd name="connsiteY27" fmla="*/ 661787 h 1397562"/>
              <a:gd name="connsiteX28" fmla="*/ 927145 w 1276847"/>
              <a:gd name="connsiteY28" fmla="*/ 732165 h 1397562"/>
              <a:gd name="connsiteX29" fmla="*/ 1132350 w 1276847"/>
              <a:gd name="connsiteY29" fmla="*/ 720286 h 1397562"/>
              <a:gd name="connsiteX30" fmla="*/ 1197891 w 1276847"/>
              <a:gd name="connsiteY30" fmla="*/ 676209 h 1397562"/>
              <a:gd name="connsiteX31" fmla="*/ 1182569 w 1276847"/>
              <a:gd name="connsiteY31" fmla="*/ 759393 h 1397562"/>
              <a:gd name="connsiteX32" fmla="*/ 1216602 w 1276847"/>
              <a:gd name="connsiteY32" fmla="*/ 803335 h 1397562"/>
              <a:gd name="connsiteX33" fmla="*/ 1164614 w 1276847"/>
              <a:gd name="connsiteY33" fmla="*/ 856871 h 1397562"/>
              <a:gd name="connsiteX34" fmla="*/ 1157475 w 1276847"/>
              <a:gd name="connsiteY34" fmla="*/ 895631 h 1397562"/>
              <a:gd name="connsiteX35" fmla="*/ 1274860 w 1276847"/>
              <a:gd name="connsiteY35" fmla="*/ 894761 h 1397562"/>
              <a:gd name="connsiteX36" fmla="*/ 1142504 w 1276847"/>
              <a:gd name="connsiteY36" fmla="*/ 976911 h 1397562"/>
              <a:gd name="connsiteX37" fmla="*/ 1129651 w 1276847"/>
              <a:gd name="connsiteY37" fmla="*/ 1046691 h 1397562"/>
              <a:gd name="connsiteX38" fmla="*/ 1142582 w 1276847"/>
              <a:gd name="connsiteY38" fmla="*/ 1057945 h 1397562"/>
              <a:gd name="connsiteX39" fmla="*/ 1227295 w 1276847"/>
              <a:gd name="connsiteY39" fmla="*/ 1206074 h 1397562"/>
              <a:gd name="connsiteX40" fmla="*/ 947628 w 1276847"/>
              <a:gd name="connsiteY40" fmla="*/ 1397562 h 1397562"/>
              <a:gd name="connsiteX41" fmla="*/ 0 w 1276847"/>
              <a:gd name="connsiteY41" fmla="*/ 1397562 h 1397562"/>
              <a:gd name="connsiteX42" fmla="*/ 0 w 1276847"/>
              <a:gd name="connsiteY42" fmla="*/ 166331 h 1397562"/>
              <a:gd name="connsiteX43" fmla="*/ 232389 w 1276847"/>
              <a:gd name="connsiteY43" fmla="*/ 15607 h 1397562"/>
              <a:gd name="connsiteX44" fmla="*/ 238487 w 1276847"/>
              <a:gd name="connsiteY44" fmla="*/ 140605 h 1397562"/>
              <a:gd name="connsiteX45" fmla="*/ 387173 w 1276847"/>
              <a:gd name="connsiteY45" fmla="*/ 0 h 1397562"/>
              <a:gd name="connsiteX0" fmla="*/ 387173 w 1276847"/>
              <a:gd name="connsiteY0" fmla="*/ 0 h 1397562"/>
              <a:gd name="connsiteX1" fmla="*/ 370566 w 1276847"/>
              <a:gd name="connsiteY1" fmla="*/ 62242 h 1397562"/>
              <a:gd name="connsiteX2" fmla="*/ 372897 w 1276847"/>
              <a:gd name="connsiteY2" fmla="*/ 60630 h 1397562"/>
              <a:gd name="connsiteX3" fmla="*/ 361264 w 1276847"/>
              <a:gd name="connsiteY3" fmla="*/ 167897 h 1397562"/>
              <a:gd name="connsiteX4" fmla="*/ 537812 w 1276847"/>
              <a:gd name="connsiteY4" fmla="*/ 45023 h 1397562"/>
              <a:gd name="connsiteX5" fmla="*/ 565364 w 1276847"/>
              <a:gd name="connsiteY5" fmla="*/ 47031 h 1397562"/>
              <a:gd name="connsiteX6" fmla="*/ 623581 w 1276847"/>
              <a:gd name="connsiteY6" fmla="*/ 34083 h 1397562"/>
              <a:gd name="connsiteX7" fmla="*/ 635200 w 1276847"/>
              <a:gd name="connsiteY7" fmla="*/ 156404 h 1397562"/>
              <a:gd name="connsiteX8" fmla="*/ 785963 w 1276847"/>
              <a:gd name="connsiteY8" fmla="*/ 21009 h 1397562"/>
              <a:gd name="connsiteX9" fmla="*/ 801300 w 1276847"/>
              <a:gd name="connsiteY9" fmla="*/ 182472 h 1397562"/>
              <a:gd name="connsiteX10" fmla="*/ 843712 w 1276847"/>
              <a:gd name="connsiteY10" fmla="*/ 67687 h 1397562"/>
              <a:gd name="connsiteX11" fmla="*/ 1190736 w 1276847"/>
              <a:gd name="connsiteY11" fmla="*/ 71111 h 1397562"/>
              <a:gd name="connsiteX12" fmla="*/ 1186204 w 1276847"/>
              <a:gd name="connsiteY12" fmla="*/ 74494 h 1397562"/>
              <a:gd name="connsiteX13" fmla="*/ 1057852 w 1276847"/>
              <a:gd name="connsiteY13" fmla="*/ 180572 h 1397562"/>
              <a:gd name="connsiteX14" fmla="*/ 1173314 w 1276847"/>
              <a:gd name="connsiteY14" fmla="*/ 137708 h 1397562"/>
              <a:gd name="connsiteX15" fmla="*/ 1203821 w 1276847"/>
              <a:gd name="connsiteY15" fmla="*/ 71240 h 1397562"/>
              <a:gd name="connsiteX16" fmla="*/ 1190736 w 1276847"/>
              <a:gd name="connsiteY16" fmla="*/ 71111 h 1397562"/>
              <a:gd name="connsiteX17" fmla="*/ 1193142 w 1276847"/>
              <a:gd name="connsiteY17" fmla="*/ 69314 h 1397562"/>
              <a:gd name="connsiteX18" fmla="*/ 1249687 w 1276847"/>
              <a:gd name="connsiteY18" fmla="*/ 17639 h 1397562"/>
              <a:gd name="connsiteX19" fmla="*/ 1189420 w 1276847"/>
              <a:gd name="connsiteY19" fmla="*/ 179598 h 1397562"/>
              <a:gd name="connsiteX20" fmla="*/ 1252163 w 1276847"/>
              <a:gd name="connsiteY20" fmla="*/ 179133 h 1397562"/>
              <a:gd name="connsiteX21" fmla="*/ 1153442 w 1276847"/>
              <a:gd name="connsiteY21" fmla="*/ 278621 h 1397562"/>
              <a:gd name="connsiteX22" fmla="*/ 1256657 w 1276847"/>
              <a:gd name="connsiteY22" fmla="*/ 277857 h 1397562"/>
              <a:gd name="connsiteX23" fmla="*/ 1171522 w 1276847"/>
              <a:gd name="connsiteY23" fmla="*/ 363653 h 1397562"/>
              <a:gd name="connsiteX24" fmla="*/ 1276847 w 1276847"/>
              <a:gd name="connsiteY24" fmla="*/ 362873 h 1397562"/>
              <a:gd name="connsiteX25" fmla="*/ 1176981 w 1276847"/>
              <a:gd name="connsiteY25" fmla="*/ 519324 h 1397562"/>
              <a:gd name="connsiteX26" fmla="*/ 1229465 w 1276847"/>
              <a:gd name="connsiteY26" fmla="*/ 535208 h 1397562"/>
              <a:gd name="connsiteX27" fmla="*/ 1136682 w 1276847"/>
              <a:gd name="connsiteY27" fmla="*/ 661787 h 1397562"/>
              <a:gd name="connsiteX28" fmla="*/ 1110025 w 1276847"/>
              <a:gd name="connsiteY28" fmla="*/ 672729 h 1397562"/>
              <a:gd name="connsiteX29" fmla="*/ 1132350 w 1276847"/>
              <a:gd name="connsiteY29" fmla="*/ 720286 h 1397562"/>
              <a:gd name="connsiteX30" fmla="*/ 1197891 w 1276847"/>
              <a:gd name="connsiteY30" fmla="*/ 676209 h 1397562"/>
              <a:gd name="connsiteX31" fmla="*/ 1182569 w 1276847"/>
              <a:gd name="connsiteY31" fmla="*/ 759393 h 1397562"/>
              <a:gd name="connsiteX32" fmla="*/ 1216602 w 1276847"/>
              <a:gd name="connsiteY32" fmla="*/ 803335 h 1397562"/>
              <a:gd name="connsiteX33" fmla="*/ 1164614 w 1276847"/>
              <a:gd name="connsiteY33" fmla="*/ 856871 h 1397562"/>
              <a:gd name="connsiteX34" fmla="*/ 1157475 w 1276847"/>
              <a:gd name="connsiteY34" fmla="*/ 895631 h 1397562"/>
              <a:gd name="connsiteX35" fmla="*/ 1274860 w 1276847"/>
              <a:gd name="connsiteY35" fmla="*/ 894761 h 1397562"/>
              <a:gd name="connsiteX36" fmla="*/ 1142504 w 1276847"/>
              <a:gd name="connsiteY36" fmla="*/ 976911 h 1397562"/>
              <a:gd name="connsiteX37" fmla="*/ 1129651 w 1276847"/>
              <a:gd name="connsiteY37" fmla="*/ 1046691 h 1397562"/>
              <a:gd name="connsiteX38" fmla="*/ 1142582 w 1276847"/>
              <a:gd name="connsiteY38" fmla="*/ 1057945 h 1397562"/>
              <a:gd name="connsiteX39" fmla="*/ 1227295 w 1276847"/>
              <a:gd name="connsiteY39" fmla="*/ 1206074 h 1397562"/>
              <a:gd name="connsiteX40" fmla="*/ 947628 w 1276847"/>
              <a:gd name="connsiteY40" fmla="*/ 1397562 h 1397562"/>
              <a:gd name="connsiteX41" fmla="*/ 0 w 1276847"/>
              <a:gd name="connsiteY41" fmla="*/ 1397562 h 1397562"/>
              <a:gd name="connsiteX42" fmla="*/ 0 w 1276847"/>
              <a:gd name="connsiteY42" fmla="*/ 166331 h 1397562"/>
              <a:gd name="connsiteX43" fmla="*/ 232389 w 1276847"/>
              <a:gd name="connsiteY43" fmla="*/ 15607 h 1397562"/>
              <a:gd name="connsiteX44" fmla="*/ 238487 w 1276847"/>
              <a:gd name="connsiteY44" fmla="*/ 140605 h 1397562"/>
              <a:gd name="connsiteX45" fmla="*/ 387173 w 1276847"/>
              <a:gd name="connsiteY45" fmla="*/ 0 h 1397562"/>
              <a:gd name="connsiteX0" fmla="*/ 387173 w 1293714"/>
              <a:gd name="connsiteY0" fmla="*/ 0 h 1397562"/>
              <a:gd name="connsiteX1" fmla="*/ 370566 w 1293714"/>
              <a:gd name="connsiteY1" fmla="*/ 62242 h 1397562"/>
              <a:gd name="connsiteX2" fmla="*/ 372897 w 1293714"/>
              <a:gd name="connsiteY2" fmla="*/ 60630 h 1397562"/>
              <a:gd name="connsiteX3" fmla="*/ 361264 w 1293714"/>
              <a:gd name="connsiteY3" fmla="*/ 167897 h 1397562"/>
              <a:gd name="connsiteX4" fmla="*/ 537812 w 1293714"/>
              <a:gd name="connsiteY4" fmla="*/ 45023 h 1397562"/>
              <a:gd name="connsiteX5" fmla="*/ 565364 w 1293714"/>
              <a:gd name="connsiteY5" fmla="*/ 47031 h 1397562"/>
              <a:gd name="connsiteX6" fmla="*/ 623581 w 1293714"/>
              <a:gd name="connsiteY6" fmla="*/ 34083 h 1397562"/>
              <a:gd name="connsiteX7" fmla="*/ 635200 w 1293714"/>
              <a:gd name="connsiteY7" fmla="*/ 156404 h 1397562"/>
              <a:gd name="connsiteX8" fmla="*/ 785963 w 1293714"/>
              <a:gd name="connsiteY8" fmla="*/ 21009 h 1397562"/>
              <a:gd name="connsiteX9" fmla="*/ 801300 w 1293714"/>
              <a:gd name="connsiteY9" fmla="*/ 182472 h 1397562"/>
              <a:gd name="connsiteX10" fmla="*/ 843712 w 1293714"/>
              <a:gd name="connsiteY10" fmla="*/ 67687 h 1397562"/>
              <a:gd name="connsiteX11" fmla="*/ 1190736 w 1293714"/>
              <a:gd name="connsiteY11" fmla="*/ 71111 h 1397562"/>
              <a:gd name="connsiteX12" fmla="*/ 1186204 w 1293714"/>
              <a:gd name="connsiteY12" fmla="*/ 74494 h 1397562"/>
              <a:gd name="connsiteX13" fmla="*/ 1057852 w 1293714"/>
              <a:gd name="connsiteY13" fmla="*/ 180572 h 1397562"/>
              <a:gd name="connsiteX14" fmla="*/ 1173314 w 1293714"/>
              <a:gd name="connsiteY14" fmla="*/ 137708 h 1397562"/>
              <a:gd name="connsiteX15" fmla="*/ 1203821 w 1293714"/>
              <a:gd name="connsiteY15" fmla="*/ 71240 h 1397562"/>
              <a:gd name="connsiteX16" fmla="*/ 1190736 w 1293714"/>
              <a:gd name="connsiteY16" fmla="*/ 71111 h 1397562"/>
              <a:gd name="connsiteX17" fmla="*/ 1193142 w 1293714"/>
              <a:gd name="connsiteY17" fmla="*/ 69314 h 1397562"/>
              <a:gd name="connsiteX18" fmla="*/ 1249687 w 1293714"/>
              <a:gd name="connsiteY18" fmla="*/ 17639 h 1397562"/>
              <a:gd name="connsiteX19" fmla="*/ 1189420 w 1293714"/>
              <a:gd name="connsiteY19" fmla="*/ 179598 h 1397562"/>
              <a:gd name="connsiteX20" fmla="*/ 1252163 w 1293714"/>
              <a:gd name="connsiteY20" fmla="*/ 179133 h 1397562"/>
              <a:gd name="connsiteX21" fmla="*/ 1153442 w 1293714"/>
              <a:gd name="connsiteY21" fmla="*/ 278621 h 1397562"/>
              <a:gd name="connsiteX22" fmla="*/ 1256657 w 1293714"/>
              <a:gd name="connsiteY22" fmla="*/ 277857 h 1397562"/>
              <a:gd name="connsiteX23" fmla="*/ 1171522 w 1293714"/>
              <a:gd name="connsiteY23" fmla="*/ 363653 h 1397562"/>
              <a:gd name="connsiteX24" fmla="*/ 1276847 w 1293714"/>
              <a:gd name="connsiteY24" fmla="*/ 362873 h 1397562"/>
              <a:gd name="connsiteX25" fmla="*/ 1176981 w 1293714"/>
              <a:gd name="connsiteY25" fmla="*/ 519324 h 1397562"/>
              <a:gd name="connsiteX26" fmla="*/ 1229465 w 1293714"/>
              <a:gd name="connsiteY26" fmla="*/ 535208 h 1397562"/>
              <a:gd name="connsiteX27" fmla="*/ 1136682 w 1293714"/>
              <a:gd name="connsiteY27" fmla="*/ 661787 h 1397562"/>
              <a:gd name="connsiteX28" fmla="*/ 1110025 w 1293714"/>
              <a:gd name="connsiteY28" fmla="*/ 672729 h 1397562"/>
              <a:gd name="connsiteX29" fmla="*/ 1132350 w 1293714"/>
              <a:gd name="connsiteY29" fmla="*/ 720286 h 1397562"/>
              <a:gd name="connsiteX30" fmla="*/ 1197891 w 1293714"/>
              <a:gd name="connsiteY30" fmla="*/ 676209 h 1397562"/>
              <a:gd name="connsiteX31" fmla="*/ 1182569 w 1293714"/>
              <a:gd name="connsiteY31" fmla="*/ 759393 h 1397562"/>
              <a:gd name="connsiteX32" fmla="*/ 1216602 w 1293714"/>
              <a:gd name="connsiteY32" fmla="*/ 803335 h 1397562"/>
              <a:gd name="connsiteX33" fmla="*/ 1164614 w 1293714"/>
              <a:gd name="connsiteY33" fmla="*/ 856871 h 1397562"/>
              <a:gd name="connsiteX34" fmla="*/ 1157475 w 1293714"/>
              <a:gd name="connsiteY34" fmla="*/ 895631 h 1397562"/>
              <a:gd name="connsiteX35" fmla="*/ 1274860 w 1293714"/>
              <a:gd name="connsiteY35" fmla="*/ 894761 h 1397562"/>
              <a:gd name="connsiteX36" fmla="*/ 1142504 w 1293714"/>
              <a:gd name="connsiteY36" fmla="*/ 976911 h 1397562"/>
              <a:gd name="connsiteX37" fmla="*/ 1129651 w 1293714"/>
              <a:gd name="connsiteY37" fmla="*/ 1046691 h 1397562"/>
              <a:gd name="connsiteX38" fmla="*/ 1142582 w 1293714"/>
              <a:gd name="connsiteY38" fmla="*/ 1057945 h 1397562"/>
              <a:gd name="connsiteX39" fmla="*/ 1293714 w 1293714"/>
              <a:gd name="connsiteY39" fmla="*/ 1203055 h 1397562"/>
              <a:gd name="connsiteX40" fmla="*/ 947628 w 1293714"/>
              <a:gd name="connsiteY40" fmla="*/ 1397562 h 1397562"/>
              <a:gd name="connsiteX41" fmla="*/ 0 w 1293714"/>
              <a:gd name="connsiteY41" fmla="*/ 1397562 h 1397562"/>
              <a:gd name="connsiteX42" fmla="*/ 0 w 1293714"/>
              <a:gd name="connsiteY42" fmla="*/ 166331 h 1397562"/>
              <a:gd name="connsiteX43" fmla="*/ 232389 w 1293714"/>
              <a:gd name="connsiteY43" fmla="*/ 15607 h 1397562"/>
              <a:gd name="connsiteX44" fmla="*/ 238487 w 1293714"/>
              <a:gd name="connsiteY44" fmla="*/ 140605 h 1397562"/>
              <a:gd name="connsiteX45" fmla="*/ 387173 w 1293714"/>
              <a:gd name="connsiteY45" fmla="*/ 0 h 1397562"/>
              <a:gd name="connsiteX0" fmla="*/ 387173 w 1293714"/>
              <a:gd name="connsiteY0" fmla="*/ 0 h 1397562"/>
              <a:gd name="connsiteX1" fmla="*/ 370566 w 1293714"/>
              <a:gd name="connsiteY1" fmla="*/ 62242 h 1397562"/>
              <a:gd name="connsiteX2" fmla="*/ 372897 w 1293714"/>
              <a:gd name="connsiteY2" fmla="*/ 60630 h 1397562"/>
              <a:gd name="connsiteX3" fmla="*/ 361264 w 1293714"/>
              <a:gd name="connsiteY3" fmla="*/ 167897 h 1397562"/>
              <a:gd name="connsiteX4" fmla="*/ 537812 w 1293714"/>
              <a:gd name="connsiteY4" fmla="*/ 45023 h 1397562"/>
              <a:gd name="connsiteX5" fmla="*/ 565364 w 1293714"/>
              <a:gd name="connsiteY5" fmla="*/ 47031 h 1397562"/>
              <a:gd name="connsiteX6" fmla="*/ 623581 w 1293714"/>
              <a:gd name="connsiteY6" fmla="*/ 34083 h 1397562"/>
              <a:gd name="connsiteX7" fmla="*/ 635200 w 1293714"/>
              <a:gd name="connsiteY7" fmla="*/ 156404 h 1397562"/>
              <a:gd name="connsiteX8" fmla="*/ 785963 w 1293714"/>
              <a:gd name="connsiteY8" fmla="*/ 21009 h 1397562"/>
              <a:gd name="connsiteX9" fmla="*/ 801300 w 1293714"/>
              <a:gd name="connsiteY9" fmla="*/ 182472 h 1397562"/>
              <a:gd name="connsiteX10" fmla="*/ 843712 w 1293714"/>
              <a:gd name="connsiteY10" fmla="*/ 67687 h 1397562"/>
              <a:gd name="connsiteX11" fmla="*/ 1190736 w 1293714"/>
              <a:gd name="connsiteY11" fmla="*/ 71111 h 1397562"/>
              <a:gd name="connsiteX12" fmla="*/ 1186204 w 1293714"/>
              <a:gd name="connsiteY12" fmla="*/ 74494 h 1397562"/>
              <a:gd name="connsiteX13" fmla="*/ 1057852 w 1293714"/>
              <a:gd name="connsiteY13" fmla="*/ 180572 h 1397562"/>
              <a:gd name="connsiteX14" fmla="*/ 1173314 w 1293714"/>
              <a:gd name="connsiteY14" fmla="*/ 137708 h 1397562"/>
              <a:gd name="connsiteX15" fmla="*/ 1203821 w 1293714"/>
              <a:gd name="connsiteY15" fmla="*/ 71240 h 1397562"/>
              <a:gd name="connsiteX16" fmla="*/ 1190736 w 1293714"/>
              <a:gd name="connsiteY16" fmla="*/ 71111 h 1397562"/>
              <a:gd name="connsiteX17" fmla="*/ 1193142 w 1293714"/>
              <a:gd name="connsiteY17" fmla="*/ 69314 h 1397562"/>
              <a:gd name="connsiteX18" fmla="*/ 1249687 w 1293714"/>
              <a:gd name="connsiteY18" fmla="*/ 17639 h 1397562"/>
              <a:gd name="connsiteX19" fmla="*/ 1189420 w 1293714"/>
              <a:gd name="connsiteY19" fmla="*/ 179598 h 1397562"/>
              <a:gd name="connsiteX20" fmla="*/ 1252163 w 1293714"/>
              <a:gd name="connsiteY20" fmla="*/ 179133 h 1397562"/>
              <a:gd name="connsiteX21" fmla="*/ 1153442 w 1293714"/>
              <a:gd name="connsiteY21" fmla="*/ 278621 h 1397562"/>
              <a:gd name="connsiteX22" fmla="*/ 1256657 w 1293714"/>
              <a:gd name="connsiteY22" fmla="*/ 277857 h 1397562"/>
              <a:gd name="connsiteX23" fmla="*/ 1171522 w 1293714"/>
              <a:gd name="connsiteY23" fmla="*/ 363653 h 1397562"/>
              <a:gd name="connsiteX24" fmla="*/ 1276847 w 1293714"/>
              <a:gd name="connsiteY24" fmla="*/ 362873 h 1397562"/>
              <a:gd name="connsiteX25" fmla="*/ 1176981 w 1293714"/>
              <a:gd name="connsiteY25" fmla="*/ 519324 h 1397562"/>
              <a:gd name="connsiteX26" fmla="*/ 1229465 w 1293714"/>
              <a:gd name="connsiteY26" fmla="*/ 535208 h 1397562"/>
              <a:gd name="connsiteX27" fmla="*/ 1136682 w 1293714"/>
              <a:gd name="connsiteY27" fmla="*/ 661787 h 1397562"/>
              <a:gd name="connsiteX28" fmla="*/ 1110025 w 1293714"/>
              <a:gd name="connsiteY28" fmla="*/ 672729 h 1397562"/>
              <a:gd name="connsiteX29" fmla="*/ 1132350 w 1293714"/>
              <a:gd name="connsiteY29" fmla="*/ 720286 h 1397562"/>
              <a:gd name="connsiteX30" fmla="*/ 1197891 w 1293714"/>
              <a:gd name="connsiteY30" fmla="*/ 676209 h 1397562"/>
              <a:gd name="connsiteX31" fmla="*/ 1182569 w 1293714"/>
              <a:gd name="connsiteY31" fmla="*/ 759393 h 1397562"/>
              <a:gd name="connsiteX32" fmla="*/ 1216602 w 1293714"/>
              <a:gd name="connsiteY32" fmla="*/ 803335 h 1397562"/>
              <a:gd name="connsiteX33" fmla="*/ 1164614 w 1293714"/>
              <a:gd name="connsiteY33" fmla="*/ 856871 h 1397562"/>
              <a:gd name="connsiteX34" fmla="*/ 1157475 w 1293714"/>
              <a:gd name="connsiteY34" fmla="*/ 895631 h 1397562"/>
              <a:gd name="connsiteX35" fmla="*/ 1274860 w 1293714"/>
              <a:gd name="connsiteY35" fmla="*/ 894761 h 1397562"/>
              <a:gd name="connsiteX36" fmla="*/ 1142504 w 1293714"/>
              <a:gd name="connsiteY36" fmla="*/ 976911 h 1397562"/>
              <a:gd name="connsiteX37" fmla="*/ 1129651 w 1293714"/>
              <a:gd name="connsiteY37" fmla="*/ 1046691 h 1397562"/>
              <a:gd name="connsiteX38" fmla="*/ 1257304 w 1293714"/>
              <a:gd name="connsiteY38" fmla="*/ 1079079 h 1397562"/>
              <a:gd name="connsiteX39" fmla="*/ 1293714 w 1293714"/>
              <a:gd name="connsiteY39" fmla="*/ 1203055 h 1397562"/>
              <a:gd name="connsiteX40" fmla="*/ 947628 w 1293714"/>
              <a:gd name="connsiteY40" fmla="*/ 1397562 h 1397562"/>
              <a:gd name="connsiteX41" fmla="*/ 0 w 1293714"/>
              <a:gd name="connsiteY41" fmla="*/ 1397562 h 1397562"/>
              <a:gd name="connsiteX42" fmla="*/ 0 w 1293714"/>
              <a:gd name="connsiteY42" fmla="*/ 166331 h 1397562"/>
              <a:gd name="connsiteX43" fmla="*/ 232389 w 1293714"/>
              <a:gd name="connsiteY43" fmla="*/ 15607 h 1397562"/>
              <a:gd name="connsiteX44" fmla="*/ 238487 w 1293714"/>
              <a:gd name="connsiteY44" fmla="*/ 140605 h 1397562"/>
              <a:gd name="connsiteX45" fmla="*/ 387173 w 1293714"/>
              <a:gd name="connsiteY45" fmla="*/ 0 h 1397562"/>
              <a:gd name="connsiteX0" fmla="*/ 387173 w 1293714"/>
              <a:gd name="connsiteY0" fmla="*/ 0 h 1397562"/>
              <a:gd name="connsiteX1" fmla="*/ 370566 w 1293714"/>
              <a:gd name="connsiteY1" fmla="*/ 62242 h 1397562"/>
              <a:gd name="connsiteX2" fmla="*/ 372897 w 1293714"/>
              <a:gd name="connsiteY2" fmla="*/ 60630 h 1397562"/>
              <a:gd name="connsiteX3" fmla="*/ 361264 w 1293714"/>
              <a:gd name="connsiteY3" fmla="*/ 167897 h 1397562"/>
              <a:gd name="connsiteX4" fmla="*/ 537812 w 1293714"/>
              <a:gd name="connsiteY4" fmla="*/ 45023 h 1397562"/>
              <a:gd name="connsiteX5" fmla="*/ 565364 w 1293714"/>
              <a:gd name="connsiteY5" fmla="*/ 47031 h 1397562"/>
              <a:gd name="connsiteX6" fmla="*/ 623581 w 1293714"/>
              <a:gd name="connsiteY6" fmla="*/ 34083 h 1397562"/>
              <a:gd name="connsiteX7" fmla="*/ 635200 w 1293714"/>
              <a:gd name="connsiteY7" fmla="*/ 156404 h 1397562"/>
              <a:gd name="connsiteX8" fmla="*/ 785963 w 1293714"/>
              <a:gd name="connsiteY8" fmla="*/ 21009 h 1397562"/>
              <a:gd name="connsiteX9" fmla="*/ 801300 w 1293714"/>
              <a:gd name="connsiteY9" fmla="*/ 182472 h 1397562"/>
              <a:gd name="connsiteX10" fmla="*/ 843712 w 1293714"/>
              <a:gd name="connsiteY10" fmla="*/ 67687 h 1397562"/>
              <a:gd name="connsiteX11" fmla="*/ 1190736 w 1293714"/>
              <a:gd name="connsiteY11" fmla="*/ 71111 h 1397562"/>
              <a:gd name="connsiteX12" fmla="*/ 1186204 w 1293714"/>
              <a:gd name="connsiteY12" fmla="*/ 74494 h 1397562"/>
              <a:gd name="connsiteX13" fmla="*/ 1057852 w 1293714"/>
              <a:gd name="connsiteY13" fmla="*/ 180572 h 1397562"/>
              <a:gd name="connsiteX14" fmla="*/ 1173314 w 1293714"/>
              <a:gd name="connsiteY14" fmla="*/ 137708 h 1397562"/>
              <a:gd name="connsiteX15" fmla="*/ 1203821 w 1293714"/>
              <a:gd name="connsiteY15" fmla="*/ 71240 h 1397562"/>
              <a:gd name="connsiteX16" fmla="*/ 1190736 w 1293714"/>
              <a:gd name="connsiteY16" fmla="*/ 71111 h 1397562"/>
              <a:gd name="connsiteX17" fmla="*/ 1193142 w 1293714"/>
              <a:gd name="connsiteY17" fmla="*/ 69314 h 1397562"/>
              <a:gd name="connsiteX18" fmla="*/ 1249687 w 1293714"/>
              <a:gd name="connsiteY18" fmla="*/ 17639 h 1397562"/>
              <a:gd name="connsiteX19" fmla="*/ 1189420 w 1293714"/>
              <a:gd name="connsiteY19" fmla="*/ 179598 h 1397562"/>
              <a:gd name="connsiteX20" fmla="*/ 1252163 w 1293714"/>
              <a:gd name="connsiteY20" fmla="*/ 179133 h 1397562"/>
              <a:gd name="connsiteX21" fmla="*/ 1153442 w 1293714"/>
              <a:gd name="connsiteY21" fmla="*/ 278621 h 1397562"/>
              <a:gd name="connsiteX22" fmla="*/ 1256657 w 1293714"/>
              <a:gd name="connsiteY22" fmla="*/ 277857 h 1397562"/>
              <a:gd name="connsiteX23" fmla="*/ 1171522 w 1293714"/>
              <a:gd name="connsiteY23" fmla="*/ 363653 h 1397562"/>
              <a:gd name="connsiteX24" fmla="*/ 1276847 w 1293714"/>
              <a:gd name="connsiteY24" fmla="*/ 362873 h 1397562"/>
              <a:gd name="connsiteX25" fmla="*/ 1176981 w 1293714"/>
              <a:gd name="connsiteY25" fmla="*/ 519324 h 1397562"/>
              <a:gd name="connsiteX26" fmla="*/ 1229465 w 1293714"/>
              <a:gd name="connsiteY26" fmla="*/ 535208 h 1397562"/>
              <a:gd name="connsiteX27" fmla="*/ 1136682 w 1293714"/>
              <a:gd name="connsiteY27" fmla="*/ 661787 h 1397562"/>
              <a:gd name="connsiteX28" fmla="*/ 1110025 w 1293714"/>
              <a:gd name="connsiteY28" fmla="*/ 672729 h 1397562"/>
              <a:gd name="connsiteX29" fmla="*/ 1132350 w 1293714"/>
              <a:gd name="connsiteY29" fmla="*/ 720286 h 1397562"/>
              <a:gd name="connsiteX30" fmla="*/ 1197891 w 1293714"/>
              <a:gd name="connsiteY30" fmla="*/ 676209 h 1397562"/>
              <a:gd name="connsiteX31" fmla="*/ 1182569 w 1293714"/>
              <a:gd name="connsiteY31" fmla="*/ 759393 h 1397562"/>
              <a:gd name="connsiteX32" fmla="*/ 1216602 w 1293714"/>
              <a:gd name="connsiteY32" fmla="*/ 803335 h 1397562"/>
              <a:gd name="connsiteX33" fmla="*/ 1164614 w 1293714"/>
              <a:gd name="connsiteY33" fmla="*/ 856871 h 1397562"/>
              <a:gd name="connsiteX34" fmla="*/ 1157475 w 1293714"/>
              <a:gd name="connsiteY34" fmla="*/ 895631 h 1397562"/>
              <a:gd name="connsiteX35" fmla="*/ 1274860 w 1293714"/>
              <a:gd name="connsiteY35" fmla="*/ 894761 h 1397562"/>
              <a:gd name="connsiteX36" fmla="*/ 1142504 w 1293714"/>
              <a:gd name="connsiteY36" fmla="*/ 976911 h 1397562"/>
              <a:gd name="connsiteX37" fmla="*/ 1238334 w 1293714"/>
              <a:gd name="connsiteY37" fmla="*/ 980272 h 1397562"/>
              <a:gd name="connsiteX38" fmla="*/ 1257304 w 1293714"/>
              <a:gd name="connsiteY38" fmla="*/ 1079079 h 1397562"/>
              <a:gd name="connsiteX39" fmla="*/ 1293714 w 1293714"/>
              <a:gd name="connsiteY39" fmla="*/ 1203055 h 1397562"/>
              <a:gd name="connsiteX40" fmla="*/ 947628 w 1293714"/>
              <a:gd name="connsiteY40" fmla="*/ 1397562 h 1397562"/>
              <a:gd name="connsiteX41" fmla="*/ 0 w 1293714"/>
              <a:gd name="connsiteY41" fmla="*/ 1397562 h 1397562"/>
              <a:gd name="connsiteX42" fmla="*/ 0 w 1293714"/>
              <a:gd name="connsiteY42" fmla="*/ 166331 h 1397562"/>
              <a:gd name="connsiteX43" fmla="*/ 232389 w 1293714"/>
              <a:gd name="connsiteY43" fmla="*/ 15607 h 1397562"/>
              <a:gd name="connsiteX44" fmla="*/ 238487 w 1293714"/>
              <a:gd name="connsiteY44" fmla="*/ 140605 h 1397562"/>
              <a:gd name="connsiteX45" fmla="*/ 387173 w 1293714"/>
              <a:gd name="connsiteY45" fmla="*/ 0 h 1397562"/>
              <a:gd name="connsiteX0" fmla="*/ 387173 w 1293714"/>
              <a:gd name="connsiteY0" fmla="*/ 0 h 1397562"/>
              <a:gd name="connsiteX1" fmla="*/ 370566 w 1293714"/>
              <a:gd name="connsiteY1" fmla="*/ 62242 h 1397562"/>
              <a:gd name="connsiteX2" fmla="*/ 372897 w 1293714"/>
              <a:gd name="connsiteY2" fmla="*/ 60630 h 1397562"/>
              <a:gd name="connsiteX3" fmla="*/ 361264 w 1293714"/>
              <a:gd name="connsiteY3" fmla="*/ 167897 h 1397562"/>
              <a:gd name="connsiteX4" fmla="*/ 537812 w 1293714"/>
              <a:gd name="connsiteY4" fmla="*/ 45023 h 1397562"/>
              <a:gd name="connsiteX5" fmla="*/ 565364 w 1293714"/>
              <a:gd name="connsiteY5" fmla="*/ 47031 h 1397562"/>
              <a:gd name="connsiteX6" fmla="*/ 623581 w 1293714"/>
              <a:gd name="connsiteY6" fmla="*/ 34083 h 1397562"/>
              <a:gd name="connsiteX7" fmla="*/ 635200 w 1293714"/>
              <a:gd name="connsiteY7" fmla="*/ 156404 h 1397562"/>
              <a:gd name="connsiteX8" fmla="*/ 785963 w 1293714"/>
              <a:gd name="connsiteY8" fmla="*/ 21009 h 1397562"/>
              <a:gd name="connsiteX9" fmla="*/ 801300 w 1293714"/>
              <a:gd name="connsiteY9" fmla="*/ 182472 h 1397562"/>
              <a:gd name="connsiteX10" fmla="*/ 843712 w 1293714"/>
              <a:gd name="connsiteY10" fmla="*/ 67687 h 1397562"/>
              <a:gd name="connsiteX11" fmla="*/ 1190736 w 1293714"/>
              <a:gd name="connsiteY11" fmla="*/ 71111 h 1397562"/>
              <a:gd name="connsiteX12" fmla="*/ 1186204 w 1293714"/>
              <a:gd name="connsiteY12" fmla="*/ 74494 h 1397562"/>
              <a:gd name="connsiteX13" fmla="*/ 1057852 w 1293714"/>
              <a:gd name="connsiteY13" fmla="*/ 180572 h 1397562"/>
              <a:gd name="connsiteX14" fmla="*/ 1173314 w 1293714"/>
              <a:gd name="connsiteY14" fmla="*/ 137708 h 1397562"/>
              <a:gd name="connsiteX15" fmla="*/ 1203821 w 1293714"/>
              <a:gd name="connsiteY15" fmla="*/ 71240 h 1397562"/>
              <a:gd name="connsiteX16" fmla="*/ 1190736 w 1293714"/>
              <a:gd name="connsiteY16" fmla="*/ 71111 h 1397562"/>
              <a:gd name="connsiteX17" fmla="*/ 1193142 w 1293714"/>
              <a:gd name="connsiteY17" fmla="*/ 69314 h 1397562"/>
              <a:gd name="connsiteX18" fmla="*/ 1249687 w 1293714"/>
              <a:gd name="connsiteY18" fmla="*/ 17639 h 1397562"/>
              <a:gd name="connsiteX19" fmla="*/ 1189420 w 1293714"/>
              <a:gd name="connsiteY19" fmla="*/ 179598 h 1397562"/>
              <a:gd name="connsiteX20" fmla="*/ 1252163 w 1293714"/>
              <a:gd name="connsiteY20" fmla="*/ 179133 h 1397562"/>
              <a:gd name="connsiteX21" fmla="*/ 1153442 w 1293714"/>
              <a:gd name="connsiteY21" fmla="*/ 278621 h 1397562"/>
              <a:gd name="connsiteX22" fmla="*/ 1256657 w 1293714"/>
              <a:gd name="connsiteY22" fmla="*/ 277857 h 1397562"/>
              <a:gd name="connsiteX23" fmla="*/ 1171522 w 1293714"/>
              <a:gd name="connsiteY23" fmla="*/ 363653 h 1397562"/>
              <a:gd name="connsiteX24" fmla="*/ 1276847 w 1293714"/>
              <a:gd name="connsiteY24" fmla="*/ 362873 h 1397562"/>
              <a:gd name="connsiteX25" fmla="*/ 1176981 w 1293714"/>
              <a:gd name="connsiteY25" fmla="*/ 519324 h 1397562"/>
              <a:gd name="connsiteX26" fmla="*/ 1229465 w 1293714"/>
              <a:gd name="connsiteY26" fmla="*/ 535208 h 1397562"/>
              <a:gd name="connsiteX27" fmla="*/ 1136682 w 1293714"/>
              <a:gd name="connsiteY27" fmla="*/ 661787 h 1397562"/>
              <a:gd name="connsiteX28" fmla="*/ 1110025 w 1293714"/>
              <a:gd name="connsiteY28" fmla="*/ 672729 h 1397562"/>
              <a:gd name="connsiteX29" fmla="*/ 1132350 w 1293714"/>
              <a:gd name="connsiteY29" fmla="*/ 720286 h 1397562"/>
              <a:gd name="connsiteX30" fmla="*/ 1197891 w 1293714"/>
              <a:gd name="connsiteY30" fmla="*/ 676209 h 1397562"/>
              <a:gd name="connsiteX31" fmla="*/ 1182569 w 1293714"/>
              <a:gd name="connsiteY31" fmla="*/ 759393 h 1397562"/>
              <a:gd name="connsiteX32" fmla="*/ 1216602 w 1293714"/>
              <a:gd name="connsiteY32" fmla="*/ 803335 h 1397562"/>
              <a:gd name="connsiteX33" fmla="*/ 1164614 w 1293714"/>
              <a:gd name="connsiteY33" fmla="*/ 856871 h 1397562"/>
              <a:gd name="connsiteX34" fmla="*/ 1157475 w 1293714"/>
              <a:gd name="connsiteY34" fmla="*/ 895631 h 1397562"/>
              <a:gd name="connsiteX35" fmla="*/ 1274860 w 1293714"/>
              <a:gd name="connsiteY35" fmla="*/ 894761 h 1397562"/>
              <a:gd name="connsiteX36" fmla="*/ 1245150 w 1293714"/>
              <a:gd name="connsiteY36" fmla="*/ 958797 h 1397562"/>
              <a:gd name="connsiteX37" fmla="*/ 1238334 w 1293714"/>
              <a:gd name="connsiteY37" fmla="*/ 980272 h 1397562"/>
              <a:gd name="connsiteX38" fmla="*/ 1257304 w 1293714"/>
              <a:gd name="connsiteY38" fmla="*/ 1079079 h 1397562"/>
              <a:gd name="connsiteX39" fmla="*/ 1293714 w 1293714"/>
              <a:gd name="connsiteY39" fmla="*/ 1203055 h 1397562"/>
              <a:gd name="connsiteX40" fmla="*/ 947628 w 1293714"/>
              <a:gd name="connsiteY40" fmla="*/ 1397562 h 1397562"/>
              <a:gd name="connsiteX41" fmla="*/ 0 w 1293714"/>
              <a:gd name="connsiteY41" fmla="*/ 1397562 h 1397562"/>
              <a:gd name="connsiteX42" fmla="*/ 0 w 1293714"/>
              <a:gd name="connsiteY42" fmla="*/ 166331 h 1397562"/>
              <a:gd name="connsiteX43" fmla="*/ 232389 w 1293714"/>
              <a:gd name="connsiteY43" fmla="*/ 15607 h 1397562"/>
              <a:gd name="connsiteX44" fmla="*/ 238487 w 1293714"/>
              <a:gd name="connsiteY44" fmla="*/ 140605 h 1397562"/>
              <a:gd name="connsiteX45" fmla="*/ 387173 w 1293714"/>
              <a:gd name="connsiteY45" fmla="*/ 0 h 1397562"/>
              <a:gd name="connsiteX0" fmla="*/ 387173 w 1307172"/>
              <a:gd name="connsiteY0" fmla="*/ 0 h 1397562"/>
              <a:gd name="connsiteX1" fmla="*/ 370566 w 1307172"/>
              <a:gd name="connsiteY1" fmla="*/ 62242 h 1397562"/>
              <a:gd name="connsiteX2" fmla="*/ 372897 w 1307172"/>
              <a:gd name="connsiteY2" fmla="*/ 60630 h 1397562"/>
              <a:gd name="connsiteX3" fmla="*/ 361264 w 1307172"/>
              <a:gd name="connsiteY3" fmla="*/ 167897 h 1397562"/>
              <a:gd name="connsiteX4" fmla="*/ 537812 w 1307172"/>
              <a:gd name="connsiteY4" fmla="*/ 45023 h 1397562"/>
              <a:gd name="connsiteX5" fmla="*/ 565364 w 1307172"/>
              <a:gd name="connsiteY5" fmla="*/ 47031 h 1397562"/>
              <a:gd name="connsiteX6" fmla="*/ 623581 w 1307172"/>
              <a:gd name="connsiteY6" fmla="*/ 34083 h 1397562"/>
              <a:gd name="connsiteX7" fmla="*/ 635200 w 1307172"/>
              <a:gd name="connsiteY7" fmla="*/ 156404 h 1397562"/>
              <a:gd name="connsiteX8" fmla="*/ 785963 w 1307172"/>
              <a:gd name="connsiteY8" fmla="*/ 21009 h 1397562"/>
              <a:gd name="connsiteX9" fmla="*/ 801300 w 1307172"/>
              <a:gd name="connsiteY9" fmla="*/ 182472 h 1397562"/>
              <a:gd name="connsiteX10" fmla="*/ 843712 w 1307172"/>
              <a:gd name="connsiteY10" fmla="*/ 67687 h 1397562"/>
              <a:gd name="connsiteX11" fmla="*/ 1190736 w 1307172"/>
              <a:gd name="connsiteY11" fmla="*/ 71111 h 1397562"/>
              <a:gd name="connsiteX12" fmla="*/ 1186204 w 1307172"/>
              <a:gd name="connsiteY12" fmla="*/ 74494 h 1397562"/>
              <a:gd name="connsiteX13" fmla="*/ 1057852 w 1307172"/>
              <a:gd name="connsiteY13" fmla="*/ 180572 h 1397562"/>
              <a:gd name="connsiteX14" fmla="*/ 1173314 w 1307172"/>
              <a:gd name="connsiteY14" fmla="*/ 137708 h 1397562"/>
              <a:gd name="connsiteX15" fmla="*/ 1203821 w 1307172"/>
              <a:gd name="connsiteY15" fmla="*/ 71240 h 1397562"/>
              <a:gd name="connsiteX16" fmla="*/ 1190736 w 1307172"/>
              <a:gd name="connsiteY16" fmla="*/ 71111 h 1397562"/>
              <a:gd name="connsiteX17" fmla="*/ 1193142 w 1307172"/>
              <a:gd name="connsiteY17" fmla="*/ 69314 h 1397562"/>
              <a:gd name="connsiteX18" fmla="*/ 1249687 w 1307172"/>
              <a:gd name="connsiteY18" fmla="*/ 17639 h 1397562"/>
              <a:gd name="connsiteX19" fmla="*/ 1189420 w 1307172"/>
              <a:gd name="connsiteY19" fmla="*/ 179598 h 1397562"/>
              <a:gd name="connsiteX20" fmla="*/ 1252163 w 1307172"/>
              <a:gd name="connsiteY20" fmla="*/ 179133 h 1397562"/>
              <a:gd name="connsiteX21" fmla="*/ 1153442 w 1307172"/>
              <a:gd name="connsiteY21" fmla="*/ 278621 h 1397562"/>
              <a:gd name="connsiteX22" fmla="*/ 1256657 w 1307172"/>
              <a:gd name="connsiteY22" fmla="*/ 277857 h 1397562"/>
              <a:gd name="connsiteX23" fmla="*/ 1171522 w 1307172"/>
              <a:gd name="connsiteY23" fmla="*/ 363653 h 1397562"/>
              <a:gd name="connsiteX24" fmla="*/ 1276847 w 1307172"/>
              <a:gd name="connsiteY24" fmla="*/ 362873 h 1397562"/>
              <a:gd name="connsiteX25" fmla="*/ 1176981 w 1307172"/>
              <a:gd name="connsiteY25" fmla="*/ 519324 h 1397562"/>
              <a:gd name="connsiteX26" fmla="*/ 1229465 w 1307172"/>
              <a:gd name="connsiteY26" fmla="*/ 535208 h 1397562"/>
              <a:gd name="connsiteX27" fmla="*/ 1136682 w 1307172"/>
              <a:gd name="connsiteY27" fmla="*/ 661787 h 1397562"/>
              <a:gd name="connsiteX28" fmla="*/ 1110025 w 1307172"/>
              <a:gd name="connsiteY28" fmla="*/ 672729 h 1397562"/>
              <a:gd name="connsiteX29" fmla="*/ 1132350 w 1307172"/>
              <a:gd name="connsiteY29" fmla="*/ 720286 h 1397562"/>
              <a:gd name="connsiteX30" fmla="*/ 1197891 w 1307172"/>
              <a:gd name="connsiteY30" fmla="*/ 676209 h 1397562"/>
              <a:gd name="connsiteX31" fmla="*/ 1182569 w 1307172"/>
              <a:gd name="connsiteY31" fmla="*/ 759393 h 1397562"/>
              <a:gd name="connsiteX32" fmla="*/ 1307172 w 1307172"/>
              <a:gd name="connsiteY32" fmla="*/ 782203 h 1397562"/>
              <a:gd name="connsiteX33" fmla="*/ 1164614 w 1307172"/>
              <a:gd name="connsiteY33" fmla="*/ 856871 h 1397562"/>
              <a:gd name="connsiteX34" fmla="*/ 1157475 w 1307172"/>
              <a:gd name="connsiteY34" fmla="*/ 895631 h 1397562"/>
              <a:gd name="connsiteX35" fmla="*/ 1274860 w 1307172"/>
              <a:gd name="connsiteY35" fmla="*/ 894761 h 1397562"/>
              <a:gd name="connsiteX36" fmla="*/ 1245150 w 1307172"/>
              <a:gd name="connsiteY36" fmla="*/ 958797 h 1397562"/>
              <a:gd name="connsiteX37" fmla="*/ 1238334 w 1307172"/>
              <a:gd name="connsiteY37" fmla="*/ 980272 h 1397562"/>
              <a:gd name="connsiteX38" fmla="*/ 1257304 w 1307172"/>
              <a:gd name="connsiteY38" fmla="*/ 1079079 h 1397562"/>
              <a:gd name="connsiteX39" fmla="*/ 1293714 w 1307172"/>
              <a:gd name="connsiteY39" fmla="*/ 1203055 h 1397562"/>
              <a:gd name="connsiteX40" fmla="*/ 947628 w 1307172"/>
              <a:gd name="connsiteY40" fmla="*/ 1397562 h 1397562"/>
              <a:gd name="connsiteX41" fmla="*/ 0 w 1307172"/>
              <a:gd name="connsiteY41" fmla="*/ 1397562 h 1397562"/>
              <a:gd name="connsiteX42" fmla="*/ 0 w 1307172"/>
              <a:gd name="connsiteY42" fmla="*/ 166331 h 1397562"/>
              <a:gd name="connsiteX43" fmla="*/ 232389 w 1307172"/>
              <a:gd name="connsiteY43" fmla="*/ 15607 h 1397562"/>
              <a:gd name="connsiteX44" fmla="*/ 238487 w 1307172"/>
              <a:gd name="connsiteY44" fmla="*/ 140605 h 1397562"/>
              <a:gd name="connsiteX45" fmla="*/ 387173 w 1307172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110025 w 1295096"/>
              <a:gd name="connsiteY28" fmla="*/ 672729 h 1397562"/>
              <a:gd name="connsiteX29" fmla="*/ 1132350 w 1295096"/>
              <a:gd name="connsiteY29" fmla="*/ 720286 h 1397562"/>
              <a:gd name="connsiteX30" fmla="*/ 1197891 w 1295096"/>
              <a:gd name="connsiteY30" fmla="*/ 676209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64614 w 1295096"/>
              <a:gd name="connsiteY33" fmla="*/ 856871 h 1397562"/>
              <a:gd name="connsiteX34" fmla="*/ 1157475 w 1295096"/>
              <a:gd name="connsiteY34" fmla="*/ 895631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110025 w 1295096"/>
              <a:gd name="connsiteY28" fmla="*/ 672729 h 1397562"/>
              <a:gd name="connsiteX29" fmla="*/ 1132350 w 1295096"/>
              <a:gd name="connsiteY29" fmla="*/ 720286 h 1397562"/>
              <a:gd name="connsiteX30" fmla="*/ 1197891 w 1295096"/>
              <a:gd name="connsiteY30" fmla="*/ 676209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79709 w 1295096"/>
              <a:gd name="connsiteY33" fmla="*/ 878004 h 1397562"/>
              <a:gd name="connsiteX34" fmla="*/ 1157475 w 1295096"/>
              <a:gd name="connsiteY34" fmla="*/ 895631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110025 w 1295096"/>
              <a:gd name="connsiteY28" fmla="*/ 672729 h 1397562"/>
              <a:gd name="connsiteX29" fmla="*/ 1132350 w 1295096"/>
              <a:gd name="connsiteY29" fmla="*/ 720286 h 1397562"/>
              <a:gd name="connsiteX30" fmla="*/ 1197891 w 1295096"/>
              <a:gd name="connsiteY30" fmla="*/ 676209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25367 w 1295096"/>
              <a:gd name="connsiteY33" fmla="*/ 932347 h 1397562"/>
              <a:gd name="connsiteX34" fmla="*/ 1157475 w 1295096"/>
              <a:gd name="connsiteY34" fmla="*/ 895631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110025 w 1295096"/>
              <a:gd name="connsiteY28" fmla="*/ 672729 h 1397562"/>
              <a:gd name="connsiteX29" fmla="*/ 1132350 w 1295096"/>
              <a:gd name="connsiteY29" fmla="*/ 720286 h 1397562"/>
              <a:gd name="connsiteX30" fmla="*/ 1197891 w 1295096"/>
              <a:gd name="connsiteY30" fmla="*/ 676209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25367 w 1295096"/>
              <a:gd name="connsiteY33" fmla="*/ 932347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110025 w 1295096"/>
              <a:gd name="connsiteY28" fmla="*/ 672729 h 1397562"/>
              <a:gd name="connsiteX29" fmla="*/ 1132350 w 1295096"/>
              <a:gd name="connsiteY29" fmla="*/ 720286 h 1397562"/>
              <a:gd name="connsiteX30" fmla="*/ 1197891 w 1295096"/>
              <a:gd name="connsiteY30" fmla="*/ 676209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110025 w 1295096"/>
              <a:gd name="connsiteY28" fmla="*/ 672729 h 1397562"/>
              <a:gd name="connsiteX29" fmla="*/ 1132350 w 1295096"/>
              <a:gd name="connsiteY29" fmla="*/ 720286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070778 w 1295096"/>
              <a:gd name="connsiteY28" fmla="*/ 681787 h 1397562"/>
              <a:gd name="connsiteX29" fmla="*/ 1132350 w 1295096"/>
              <a:gd name="connsiteY29" fmla="*/ 720286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057383 w 1295096"/>
              <a:gd name="connsiteY26" fmla="*/ 625779 h 1397562"/>
              <a:gd name="connsiteX27" fmla="*/ 113668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252455 w 1295096"/>
              <a:gd name="connsiteY25" fmla="*/ 486113 h 1397562"/>
              <a:gd name="connsiteX26" fmla="*/ 1057383 w 1295096"/>
              <a:gd name="connsiteY26" fmla="*/ 625779 h 1397562"/>
              <a:gd name="connsiteX27" fmla="*/ 113668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13668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10429 w 1295096"/>
              <a:gd name="connsiteY24" fmla="*/ 387026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210429 w 1295096"/>
              <a:gd name="connsiteY24" fmla="*/ 387026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131366 w 1295096"/>
              <a:gd name="connsiteY15" fmla="*/ 122563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131366 w 1295096"/>
              <a:gd name="connsiteY15" fmla="*/ 122563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080043 w 1295096"/>
              <a:gd name="connsiteY15" fmla="*/ 128602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907112 w 1295096"/>
              <a:gd name="connsiteY10" fmla="*/ 13344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080043 w 1295096"/>
              <a:gd name="connsiteY15" fmla="*/ 128602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907112 w 1295096"/>
              <a:gd name="connsiteY10" fmla="*/ 13344 h 1397562"/>
              <a:gd name="connsiteX11" fmla="*/ 1190736 w 1295096"/>
              <a:gd name="connsiteY11" fmla="*/ 71111 h 1397562"/>
              <a:gd name="connsiteX12" fmla="*/ 1180165 w 1295096"/>
              <a:gd name="connsiteY12" fmla="*/ 17132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080043 w 1295096"/>
              <a:gd name="connsiteY15" fmla="*/ 128602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907112 w 1295096"/>
              <a:gd name="connsiteY10" fmla="*/ 13344 h 1397562"/>
              <a:gd name="connsiteX11" fmla="*/ 1178661 w 1295096"/>
              <a:gd name="connsiteY11" fmla="*/ 25825 h 1397562"/>
              <a:gd name="connsiteX12" fmla="*/ 1180165 w 1295096"/>
              <a:gd name="connsiteY12" fmla="*/ 17132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080043 w 1295096"/>
              <a:gd name="connsiteY15" fmla="*/ 128602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765073 w 1295096"/>
              <a:gd name="connsiteY9" fmla="*/ 113034 h 1397562"/>
              <a:gd name="connsiteX10" fmla="*/ 907112 w 1295096"/>
              <a:gd name="connsiteY10" fmla="*/ 13344 h 1397562"/>
              <a:gd name="connsiteX11" fmla="*/ 1178661 w 1295096"/>
              <a:gd name="connsiteY11" fmla="*/ 25825 h 1397562"/>
              <a:gd name="connsiteX12" fmla="*/ 1180165 w 1295096"/>
              <a:gd name="connsiteY12" fmla="*/ 17132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080043 w 1295096"/>
              <a:gd name="connsiteY15" fmla="*/ 128602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25583 w 1295096"/>
              <a:gd name="connsiteY8" fmla="*/ 84410 h 1397562"/>
              <a:gd name="connsiteX9" fmla="*/ 765073 w 1295096"/>
              <a:gd name="connsiteY9" fmla="*/ 113034 h 1397562"/>
              <a:gd name="connsiteX10" fmla="*/ 907112 w 1295096"/>
              <a:gd name="connsiteY10" fmla="*/ 13344 h 1397562"/>
              <a:gd name="connsiteX11" fmla="*/ 1178661 w 1295096"/>
              <a:gd name="connsiteY11" fmla="*/ 25825 h 1397562"/>
              <a:gd name="connsiteX12" fmla="*/ 1180165 w 1295096"/>
              <a:gd name="connsiteY12" fmla="*/ 17132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080043 w 1295096"/>
              <a:gd name="connsiteY15" fmla="*/ 128602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39510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61264 w 1295096"/>
              <a:gd name="connsiteY3" fmla="*/ 207407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057383 w 1295096"/>
              <a:gd name="connsiteY26" fmla="*/ 665289 h 1437072"/>
              <a:gd name="connsiteX27" fmla="*/ 1015922 w 1295096"/>
              <a:gd name="connsiteY27" fmla="*/ 701297 h 1437072"/>
              <a:gd name="connsiteX28" fmla="*/ 1070778 w 1295096"/>
              <a:gd name="connsiteY28" fmla="*/ 721297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87173 w 1295096"/>
              <a:gd name="connsiteY45" fmla="*/ 39510 h 1437072"/>
              <a:gd name="connsiteX0" fmla="*/ 387173 w 1295096"/>
              <a:gd name="connsiteY0" fmla="*/ 39510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057383 w 1295096"/>
              <a:gd name="connsiteY26" fmla="*/ 665289 h 1437072"/>
              <a:gd name="connsiteX27" fmla="*/ 1015922 w 1295096"/>
              <a:gd name="connsiteY27" fmla="*/ 701297 h 1437072"/>
              <a:gd name="connsiteX28" fmla="*/ 1070778 w 1295096"/>
              <a:gd name="connsiteY28" fmla="*/ 721297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87173 w 1295096"/>
              <a:gd name="connsiteY45" fmla="*/ 39510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057383 w 1295096"/>
              <a:gd name="connsiteY26" fmla="*/ 665289 h 1437072"/>
              <a:gd name="connsiteX27" fmla="*/ 1015922 w 1295096"/>
              <a:gd name="connsiteY27" fmla="*/ 701297 h 1437072"/>
              <a:gd name="connsiteX28" fmla="*/ 1070778 w 1295096"/>
              <a:gd name="connsiteY28" fmla="*/ 721297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057383 w 1295096"/>
              <a:gd name="connsiteY26" fmla="*/ 665289 h 1437072"/>
              <a:gd name="connsiteX27" fmla="*/ 1103473 w 1295096"/>
              <a:gd name="connsiteY27" fmla="*/ 713373 h 1437072"/>
              <a:gd name="connsiteX28" fmla="*/ 1070778 w 1295096"/>
              <a:gd name="connsiteY28" fmla="*/ 721297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05687 w 1295096"/>
              <a:gd name="connsiteY26" fmla="*/ 674345 h 1437072"/>
              <a:gd name="connsiteX27" fmla="*/ 1103473 w 1295096"/>
              <a:gd name="connsiteY27" fmla="*/ 713373 h 1437072"/>
              <a:gd name="connsiteX28" fmla="*/ 1070778 w 1295096"/>
              <a:gd name="connsiteY28" fmla="*/ 721297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05687 w 1295096"/>
              <a:gd name="connsiteY26" fmla="*/ 674345 h 1437072"/>
              <a:gd name="connsiteX27" fmla="*/ 1076303 w 1295096"/>
              <a:gd name="connsiteY27" fmla="*/ 716391 h 1437072"/>
              <a:gd name="connsiteX28" fmla="*/ 1070778 w 1295096"/>
              <a:gd name="connsiteY28" fmla="*/ 721297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05687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29370 w 1295096"/>
              <a:gd name="connsiteY43" fmla="*/ 4606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64282 w 1295096"/>
              <a:gd name="connsiteY3" fmla="*/ 119856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475649 w 1295096"/>
              <a:gd name="connsiteY6" fmla="*/ 269830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511877 w 1295096"/>
              <a:gd name="connsiteY6" fmla="*/ 22756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11877 w 1295096"/>
              <a:gd name="connsiteY6" fmla="*/ 22756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870885 w 1295096"/>
              <a:gd name="connsiteY10" fmla="*/ 2266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870885 w 1295096"/>
              <a:gd name="connsiteY10" fmla="*/ 2266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879941 w 1295096"/>
              <a:gd name="connsiteY10" fmla="*/ 77007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879941 w 1295096"/>
              <a:gd name="connsiteY10" fmla="*/ 77007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879941 w 1295096"/>
              <a:gd name="connsiteY10" fmla="*/ 77007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885979 w 1295096"/>
              <a:gd name="connsiteY10" fmla="*/ 34740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65073 w 1295096"/>
              <a:gd name="connsiteY9" fmla="*/ 125372 h 1437072"/>
              <a:gd name="connsiteX10" fmla="*/ 885979 w 1295096"/>
              <a:gd name="connsiteY10" fmla="*/ 34740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34641 w 1295096"/>
              <a:gd name="connsiteY8" fmla="*/ 114863 h 1437072"/>
              <a:gd name="connsiteX9" fmla="*/ 765073 w 1295096"/>
              <a:gd name="connsiteY9" fmla="*/ 125372 h 1437072"/>
              <a:gd name="connsiteX10" fmla="*/ 885979 w 1295096"/>
              <a:gd name="connsiteY10" fmla="*/ 34740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36029 w 1295096"/>
              <a:gd name="connsiteY6" fmla="*/ 333142 h 1479252"/>
              <a:gd name="connsiteX7" fmla="*/ 638219 w 1295096"/>
              <a:gd name="connsiteY7" fmla="*/ 238094 h 1479252"/>
              <a:gd name="connsiteX8" fmla="*/ 734641 w 1295096"/>
              <a:gd name="connsiteY8" fmla="*/ 157043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36029 w 1295096"/>
              <a:gd name="connsiteY6" fmla="*/ 284838 h 1479252"/>
              <a:gd name="connsiteX7" fmla="*/ 638219 w 1295096"/>
              <a:gd name="connsiteY7" fmla="*/ 238094 h 1479252"/>
              <a:gd name="connsiteX8" fmla="*/ 734641 w 1295096"/>
              <a:gd name="connsiteY8" fmla="*/ 157043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36029 w 1295096"/>
              <a:gd name="connsiteY6" fmla="*/ 284838 h 1479252"/>
              <a:gd name="connsiteX7" fmla="*/ 632181 w 1295096"/>
              <a:gd name="connsiteY7" fmla="*/ 229036 h 1479252"/>
              <a:gd name="connsiteX8" fmla="*/ 734641 w 1295096"/>
              <a:gd name="connsiteY8" fmla="*/ 157043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36029 w 1295096"/>
              <a:gd name="connsiteY6" fmla="*/ 284838 h 1479252"/>
              <a:gd name="connsiteX7" fmla="*/ 632181 w 1295096"/>
              <a:gd name="connsiteY7" fmla="*/ 229036 h 1479252"/>
              <a:gd name="connsiteX8" fmla="*/ 740678 w 1295096"/>
              <a:gd name="connsiteY8" fmla="*/ 163082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36029 w 1295096"/>
              <a:gd name="connsiteY6" fmla="*/ 284838 h 1479252"/>
              <a:gd name="connsiteX7" fmla="*/ 632181 w 1295096"/>
              <a:gd name="connsiteY7" fmla="*/ 229036 h 1479252"/>
              <a:gd name="connsiteX8" fmla="*/ 719027 w 1295096"/>
              <a:gd name="connsiteY8" fmla="*/ 144136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36029 w 1295096"/>
              <a:gd name="connsiteY6" fmla="*/ 284838 h 1479252"/>
              <a:gd name="connsiteX7" fmla="*/ 610530 w 1295096"/>
              <a:gd name="connsiteY7" fmla="*/ 218211 h 1479252"/>
              <a:gd name="connsiteX8" fmla="*/ 719027 w 1295096"/>
              <a:gd name="connsiteY8" fmla="*/ 144136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19790 w 1295096"/>
              <a:gd name="connsiteY6" fmla="*/ 287544 h 1479252"/>
              <a:gd name="connsiteX7" fmla="*/ 610530 w 1295096"/>
              <a:gd name="connsiteY7" fmla="*/ 218211 h 1479252"/>
              <a:gd name="connsiteX8" fmla="*/ 719027 w 1295096"/>
              <a:gd name="connsiteY8" fmla="*/ 144136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19790 w 1295096"/>
              <a:gd name="connsiteY6" fmla="*/ 287544 h 1479252"/>
              <a:gd name="connsiteX7" fmla="*/ 610530 w 1295096"/>
              <a:gd name="connsiteY7" fmla="*/ 218211 h 1479252"/>
              <a:gd name="connsiteX8" fmla="*/ 719027 w 1295096"/>
              <a:gd name="connsiteY8" fmla="*/ 144136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17084 w 1295096"/>
              <a:gd name="connsiteY6" fmla="*/ 284838 h 1479252"/>
              <a:gd name="connsiteX7" fmla="*/ 610530 w 1295096"/>
              <a:gd name="connsiteY7" fmla="*/ 218211 h 1479252"/>
              <a:gd name="connsiteX8" fmla="*/ 719027 w 1295096"/>
              <a:gd name="connsiteY8" fmla="*/ 144136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65039 h 1471658"/>
              <a:gd name="connsiteX1" fmla="*/ 340376 w 1295096"/>
              <a:gd name="connsiteY1" fmla="*/ 109167 h 1471658"/>
              <a:gd name="connsiteX2" fmla="*/ 327612 w 1295096"/>
              <a:gd name="connsiteY2" fmla="*/ 125669 h 1471658"/>
              <a:gd name="connsiteX3" fmla="*/ 340130 w 1295096"/>
              <a:gd name="connsiteY3" fmla="*/ 121233 h 1471658"/>
              <a:gd name="connsiteX4" fmla="*/ 441204 w 1295096"/>
              <a:gd name="connsiteY4" fmla="*/ 34586 h 1471658"/>
              <a:gd name="connsiteX5" fmla="*/ 523098 w 1295096"/>
              <a:gd name="connsiteY5" fmla="*/ 127165 h 1471658"/>
              <a:gd name="connsiteX6" fmla="*/ 517084 w 1295096"/>
              <a:gd name="connsiteY6" fmla="*/ 277244 h 1471658"/>
              <a:gd name="connsiteX7" fmla="*/ 610530 w 1295096"/>
              <a:gd name="connsiteY7" fmla="*/ 210617 h 1471658"/>
              <a:gd name="connsiteX8" fmla="*/ 719027 w 1295096"/>
              <a:gd name="connsiteY8" fmla="*/ 136542 h 1471658"/>
              <a:gd name="connsiteX9" fmla="*/ 899158 w 1295096"/>
              <a:gd name="connsiteY9" fmla="*/ 11089 h 1471658"/>
              <a:gd name="connsiteX10" fmla="*/ 885979 w 1295096"/>
              <a:gd name="connsiteY10" fmla="*/ 69326 h 1471658"/>
              <a:gd name="connsiteX11" fmla="*/ 1178661 w 1295096"/>
              <a:gd name="connsiteY11" fmla="*/ 99921 h 1471658"/>
              <a:gd name="connsiteX12" fmla="*/ 1180165 w 1295096"/>
              <a:gd name="connsiteY12" fmla="*/ 91228 h 1471658"/>
              <a:gd name="connsiteX13" fmla="*/ 1057852 w 1295096"/>
              <a:gd name="connsiteY13" fmla="*/ 254668 h 1471658"/>
              <a:gd name="connsiteX14" fmla="*/ 1094820 w 1295096"/>
              <a:gd name="connsiteY14" fmla="*/ 214823 h 1471658"/>
              <a:gd name="connsiteX15" fmla="*/ 1080043 w 1295096"/>
              <a:gd name="connsiteY15" fmla="*/ 202698 h 1471658"/>
              <a:gd name="connsiteX16" fmla="*/ 1109224 w 1295096"/>
              <a:gd name="connsiteY16" fmla="*/ 175397 h 1471658"/>
              <a:gd name="connsiteX17" fmla="*/ 1060306 w 1295096"/>
              <a:gd name="connsiteY17" fmla="*/ 182658 h 1471658"/>
              <a:gd name="connsiteX18" fmla="*/ 1249687 w 1295096"/>
              <a:gd name="connsiteY18" fmla="*/ 91735 h 1471658"/>
              <a:gd name="connsiteX19" fmla="*/ 1189420 w 1295096"/>
              <a:gd name="connsiteY19" fmla="*/ 253694 h 1471658"/>
              <a:gd name="connsiteX20" fmla="*/ 1279335 w 1295096"/>
              <a:gd name="connsiteY20" fmla="*/ 307572 h 1471658"/>
              <a:gd name="connsiteX21" fmla="*/ 1156461 w 1295096"/>
              <a:gd name="connsiteY21" fmla="*/ 367812 h 1471658"/>
              <a:gd name="connsiteX22" fmla="*/ 1256657 w 1295096"/>
              <a:gd name="connsiteY22" fmla="*/ 351953 h 1471658"/>
              <a:gd name="connsiteX23" fmla="*/ 1280205 w 1295096"/>
              <a:gd name="connsiteY23" fmla="*/ 398501 h 1471658"/>
              <a:gd name="connsiteX24" fmla="*/ 1171182 w 1295096"/>
              <a:gd name="connsiteY24" fmla="*/ 464140 h 1471658"/>
              <a:gd name="connsiteX25" fmla="*/ 1255475 w 1295096"/>
              <a:gd name="connsiteY25" fmla="*/ 563229 h 1471658"/>
              <a:gd name="connsiteX26" fmla="*/ 1132858 w 1295096"/>
              <a:gd name="connsiteY26" fmla="*/ 708931 h 1471658"/>
              <a:gd name="connsiteX27" fmla="*/ 1076303 w 1295096"/>
              <a:gd name="connsiteY27" fmla="*/ 750977 h 1471658"/>
              <a:gd name="connsiteX28" fmla="*/ 1103987 w 1295096"/>
              <a:gd name="connsiteY28" fmla="*/ 746826 h 1471658"/>
              <a:gd name="connsiteX29" fmla="*/ 1062913 w 1295096"/>
              <a:gd name="connsiteY29" fmla="*/ 803438 h 1471658"/>
              <a:gd name="connsiteX30" fmla="*/ 1110340 w 1295096"/>
              <a:gd name="connsiteY30" fmla="*/ 834838 h 1471658"/>
              <a:gd name="connsiteX31" fmla="*/ 1182569 w 1295096"/>
              <a:gd name="connsiteY31" fmla="*/ 833489 h 1471658"/>
              <a:gd name="connsiteX32" fmla="*/ 1295096 w 1295096"/>
              <a:gd name="connsiteY32" fmla="*/ 871394 h 1471658"/>
              <a:gd name="connsiteX33" fmla="*/ 1116310 w 1295096"/>
              <a:gd name="connsiteY33" fmla="*/ 994367 h 1471658"/>
              <a:gd name="connsiteX34" fmla="*/ 1112191 w 1295096"/>
              <a:gd name="connsiteY34" fmla="*/ 951613 h 1471658"/>
              <a:gd name="connsiteX35" fmla="*/ 1274860 w 1295096"/>
              <a:gd name="connsiteY35" fmla="*/ 968857 h 1471658"/>
              <a:gd name="connsiteX36" fmla="*/ 1245150 w 1295096"/>
              <a:gd name="connsiteY36" fmla="*/ 1032893 h 1471658"/>
              <a:gd name="connsiteX37" fmla="*/ 1238334 w 1295096"/>
              <a:gd name="connsiteY37" fmla="*/ 1054368 h 1471658"/>
              <a:gd name="connsiteX38" fmla="*/ 1257304 w 1295096"/>
              <a:gd name="connsiteY38" fmla="*/ 1153175 h 1471658"/>
              <a:gd name="connsiteX39" fmla="*/ 1293714 w 1295096"/>
              <a:gd name="connsiteY39" fmla="*/ 1277151 h 1471658"/>
              <a:gd name="connsiteX40" fmla="*/ 947628 w 1295096"/>
              <a:gd name="connsiteY40" fmla="*/ 1471658 h 1471658"/>
              <a:gd name="connsiteX41" fmla="*/ 0 w 1295096"/>
              <a:gd name="connsiteY41" fmla="*/ 1471658 h 1471658"/>
              <a:gd name="connsiteX42" fmla="*/ 0 w 1295096"/>
              <a:gd name="connsiteY42" fmla="*/ 240427 h 1471658"/>
              <a:gd name="connsiteX43" fmla="*/ 217294 w 1295096"/>
              <a:gd name="connsiteY43" fmla="*/ 77627 h 1471658"/>
              <a:gd name="connsiteX44" fmla="*/ 265658 w 1295096"/>
              <a:gd name="connsiteY44" fmla="*/ 36578 h 1471658"/>
              <a:gd name="connsiteX45" fmla="*/ 335850 w 1295096"/>
              <a:gd name="connsiteY45" fmla="*/ 65039 h 1471658"/>
              <a:gd name="connsiteX0" fmla="*/ 335850 w 1295096"/>
              <a:gd name="connsiteY0" fmla="*/ 57499 h 1464118"/>
              <a:gd name="connsiteX1" fmla="*/ 340376 w 1295096"/>
              <a:gd name="connsiteY1" fmla="*/ 101627 h 1464118"/>
              <a:gd name="connsiteX2" fmla="*/ 327612 w 1295096"/>
              <a:gd name="connsiteY2" fmla="*/ 118129 h 1464118"/>
              <a:gd name="connsiteX3" fmla="*/ 340130 w 1295096"/>
              <a:gd name="connsiteY3" fmla="*/ 113693 h 1464118"/>
              <a:gd name="connsiteX4" fmla="*/ 441204 w 1295096"/>
              <a:gd name="connsiteY4" fmla="*/ 27046 h 1464118"/>
              <a:gd name="connsiteX5" fmla="*/ 523098 w 1295096"/>
              <a:gd name="connsiteY5" fmla="*/ 119625 h 1464118"/>
              <a:gd name="connsiteX6" fmla="*/ 517084 w 1295096"/>
              <a:gd name="connsiteY6" fmla="*/ 269704 h 1464118"/>
              <a:gd name="connsiteX7" fmla="*/ 610530 w 1295096"/>
              <a:gd name="connsiteY7" fmla="*/ 203077 h 1464118"/>
              <a:gd name="connsiteX8" fmla="*/ 719027 w 1295096"/>
              <a:gd name="connsiteY8" fmla="*/ 129002 h 1464118"/>
              <a:gd name="connsiteX9" fmla="*/ 888332 w 1295096"/>
              <a:gd name="connsiteY9" fmla="*/ 11669 h 1464118"/>
              <a:gd name="connsiteX10" fmla="*/ 885979 w 1295096"/>
              <a:gd name="connsiteY10" fmla="*/ 61786 h 1464118"/>
              <a:gd name="connsiteX11" fmla="*/ 1178661 w 1295096"/>
              <a:gd name="connsiteY11" fmla="*/ 92381 h 1464118"/>
              <a:gd name="connsiteX12" fmla="*/ 1180165 w 1295096"/>
              <a:gd name="connsiteY12" fmla="*/ 83688 h 1464118"/>
              <a:gd name="connsiteX13" fmla="*/ 1057852 w 1295096"/>
              <a:gd name="connsiteY13" fmla="*/ 247128 h 1464118"/>
              <a:gd name="connsiteX14" fmla="*/ 1094820 w 1295096"/>
              <a:gd name="connsiteY14" fmla="*/ 207283 h 1464118"/>
              <a:gd name="connsiteX15" fmla="*/ 1080043 w 1295096"/>
              <a:gd name="connsiteY15" fmla="*/ 195158 h 1464118"/>
              <a:gd name="connsiteX16" fmla="*/ 1109224 w 1295096"/>
              <a:gd name="connsiteY16" fmla="*/ 167857 h 1464118"/>
              <a:gd name="connsiteX17" fmla="*/ 1060306 w 1295096"/>
              <a:gd name="connsiteY17" fmla="*/ 175118 h 1464118"/>
              <a:gd name="connsiteX18" fmla="*/ 1249687 w 1295096"/>
              <a:gd name="connsiteY18" fmla="*/ 84195 h 1464118"/>
              <a:gd name="connsiteX19" fmla="*/ 1189420 w 1295096"/>
              <a:gd name="connsiteY19" fmla="*/ 246154 h 1464118"/>
              <a:gd name="connsiteX20" fmla="*/ 1279335 w 1295096"/>
              <a:gd name="connsiteY20" fmla="*/ 300032 h 1464118"/>
              <a:gd name="connsiteX21" fmla="*/ 1156461 w 1295096"/>
              <a:gd name="connsiteY21" fmla="*/ 360272 h 1464118"/>
              <a:gd name="connsiteX22" fmla="*/ 1256657 w 1295096"/>
              <a:gd name="connsiteY22" fmla="*/ 344413 h 1464118"/>
              <a:gd name="connsiteX23" fmla="*/ 1280205 w 1295096"/>
              <a:gd name="connsiteY23" fmla="*/ 390961 h 1464118"/>
              <a:gd name="connsiteX24" fmla="*/ 1171182 w 1295096"/>
              <a:gd name="connsiteY24" fmla="*/ 456600 h 1464118"/>
              <a:gd name="connsiteX25" fmla="*/ 1255475 w 1295096"/>
              <a:gd name="connsiteY25" fmla="*/ 555689 h 1464118"/>
              <a:gd name="connsiteX26" fmla="*/ 1132858 w 1295096"/>
              <a:gd name="connsiteY26" fmla="*/ 701391 h 1464118"/>
              <a:gd name="connsiteX27" fmla="*/ 1076303 w 1295096"/>
              <a:gd name="connsiteY27" fmla="*/ 743437 h 1464118"/>
              <a:gd name="connsiteX28" fmla="*/ 1103987 w 1295096"/>
              <a:gd name="connsiteY28" fmla="*/ 739286 h 1464118"/>
              <a:gd name="connsiteX29" fmla="*/ 1062913 w 1295096"/>
              <a:gd name="connsiteY29" fmla="*/ 795898 h 1464118"/>
              <a:gd name="connsiteX30" fmla="*/ 1110340 w 1295096"/>
              <a:gd name="connsiteY30" fmla="*/ 827298 h 1464118"/>
              <a:gd name="connsiteX31" fmla="*/ 1182569 w 1295096"/>
              <a:gd name="connsiteY31" fmla="*/ 825949 h 1464118"/>
              <a:gd name="connsiteX32" fmla="*/ 1295096 w 1295096"/>
              <a:gd name="connsiteY32" fmla="*/ 863854 h 1464118"/>
              <a:gd name="connsiteX33" fmla="*/ 1116310 w 1295096"/>
              <a:gd name="connsiteY33" fmla="*/ 986827 h 1464118"/>
              <a:gd name="connsiteX34" fmla="*/ 1112191 w 1295096"/>
              <a:gd name="connsiteY34" fmla="*/ 944073 h 1464118"/>
              <a:gd name="connsiteX35" fmla="*/ 1274860 w 1295096"/>
              <a:gd name="connsiteY35" fmla="*/ 961317 h 1464118"/>
              <a:gd name="connsiteX36" fmla="*/ 1245150 w 1295096"/>
              <a:gd name="connsiteY36" fmla="*/ 1025353 h 1464118"/>
              <a:gd name="connsiteX37" fmla="*/ 1238334 w 1295096"/>
              <a:gd name="connsiteY37" fmla="*/ 1046828 h 1464118"/>
              <a:gd name="connsiteX38" fmla="*/ 1257304 w 1295096"/>
              <a:gd name="connsiteY38" fmla="*/ 1145635 h 1464118"/>
              <a:gd name="connsiteX39" fmla="*/ 1293714 w 1295096"/>
              <a:gd name="connsiteY39" fmla="*/ 1269611 h 1464118"/>
              <a:gd name="connsiteX40" fmla="*/ 947628 w 1295096"/>
              <a:gd name="connsiteY40" fmla="*/ 1464118 h 1464118"/>
              <a:gd name="connsiteX41" fmla="*/ 0 w 1295096"/>
              <a:gd name="connsiteY41" fmla="*/ 1464118 h 1464118"/>
              <a:gd name="connsiteX42" fmla="*/ 0 w 1295096"/>
              <a:gd name="connsiteY42" fmla="*/ 232887 h 1464118"/>
              <a:gd name="connsiteX43" fmla="*/ 217294 w 1295096"/>
              <a:gd name="connsiteY43" fmla="*/ 70087 h 1464118"/>
              <a:gd name="connsiteX44" fmla="*/ 265658 w 1295096"/>
              <a:gd name="connsiteY44" fmla="*/ 29038 h 1464118"/>
              <a:gd name="connsiteX45" fmla="*/ 335850 w 1295096"/>
              <a:gd name="connsiteY45" fmla="*/ 57499 h 1464118"/>
              <a:gd name="connsiteX0" fmla="*/ 335850 w 1295096"/>
              <a:gd name="connsiteY0" fmla="*/ 60005 h 1466624"/>
              <a:gd name="connsiteX1" fmla="*/ 340376 w 1295096"/>
              <a:gd name="connsiteY1" fmla="*/ 104133 h 1466624"/>
              <a:gd name="connsiteX2" fmla="*/ 327612 w 1295096"/>
              <a:gd name="connsiteY2" fmla="*/ 120635 h 1466624"/>
              <a:gd name="connsiteX3" fmla="*/ 340130 w 1295096"/>
              <a:gd name="connsiteY3" fmla="*/ 116199 h 1466624"/>
              <a:gd name="connsiteX4" fmla="*/ 441204 w 1295096"/>
              <a:gd name="connsiteY4" fmla="*/ 29552 h 1466624"/>
              <a:gd name="connsiteX5" fmla="*/ 523098 w 1295096"/>
              <a:gd name="connsiteY5" fmla="*/ 122131 h 1466624"/>
              <a:gd name="connsiteX6" fmla="*/ 517084 w 1295096"/>
              <a:gd name="connsiteY6" fmla="*/ 272210 h 1466624"/>
              <a:gd name="connsiteX7" fmla="*/ 610530 w 1295096"/>
              <a:gd name="connsiteY7" fmla="*/ 205583 h 1466624"/>
              <a:gd name="connsiteX8" fmla="*/ 719027 w 1295096"/>
              <a:gd name="connsiteY8" fmla="*/ 131508 h 1466624"/>
              <a:gd name="connsiteX9" fmla="*/ 893745 w 1295096"/>
              <a:gd name="connsiteY9" fmla="*/ 11468 h 1466624"/>
              <a:gd name="connsiteX10" fmla="*/ 885979 w 1295096"/>
              <a:gd name="connsiteY10" fmla="*/ 64292 h 1466624"/>
              <a:gd name="connsiteX11" fmla="*/ 1178661 w 1295096"/>
              <a:gd name="connsiteY11" fmla="*/ 94887 h 1466624"/>
              <a:gd name="connsiteX12" fmla="*/ 1180165 w 1295096"/>
              <a:gd name="connsiteY12" fmla="*/ 86194 h 1466624"/>
              <a:gd name="connsiteX13" fmla="*/ 1057852 w 1295096"/>
              <a:gd name="connsiteY13" fmla="*/ 249634 h 1466624"/>
              <a:gd name="connsiteX14" fmla="*/ 1094820 w 1295096"/>
              <a:gd name="connsiteY14" fmla="*/ 209789 h 1466624"/>
              <a:gd name="connsiteX15" fmla="*/ 1080043 w 1295096"/>
              <a:gd name="connsiteY15" fmla="*/ 197664 h 1466624"/>
              <a:gd name="connsiteX16" fmla="*/ 1109224 w 1295096"/>
              <a:gd name="connsiteY16" fmla="*/ 170363 h 1466624"/>
              <a:gd name="connsiteX17" fmla="*/ 1060306 w 1295096"/>
              <a:gd name="connsiteY17" fmla="*/ 177624 h 1466624"/>
              <a:gd name="connsiteX18" fmla="*/ 1249687 w 1295096"/>
              <a:gd name="connsiteY18" fmla="*/ 86701 h 1466624"/>
              <a:gd name="connsiteX19" fmla="*/ 1189420 w 1295096"/>
              <a:gd name="connsiteY19" fmla="*/ 248660 h 1466624"/>
              <a:gd name="connsiteX20" fmla="*/ 1279335 w 1295096"/>
              <a:gd name="connsiteY20" fmla="*/ 302538 h 1466624"/>
              <a:gd name="connsiteX21" fmla="*/ 1156461 w 1295096"/>
              <a:gd name="connsiteY21" fmla="*/ 362778 h 1466624"/>
              <a:gd name="connsiteX22" fmla="*/ 1256657 w 1295096"/>
              <a:gd name="connsiteY22" fmla="*/ 346919 h 1466624"/>
              <a:gd name="connsiteX23" fmla="*/ 1280205 w 1295096"/>
              <a:gd name="connsiteY23" fmla="*/ 393467 h 1466624"/>
              <a:gd name="connsiteX24" fmla="*/ 1171182 w 1295096"/>
              <a:gd name="connsiteY24" fmla="*/ 459106 h 1466624"/>
              <a:gd name="connsiteX25" fmla="*/ 1255475 w 1295096"/>
              <a:gd name="connsiteY25" fmla="*/ 558195 h 1466624"/>
              <a:gd name="connsiteX26" fmla="*/ 1132858 w 1295096"/>
              <a:gd name="connsiteY26" fmla="*/ 703897 h 1466624"/>
              <a:gd name="connsiteX27" fmla="*/ 1076303 w 1295096"/>
              <a:gd name="connsiteY27" fmla="*/ 745943 h 1466624"/>
              <a:gd name="connsiteX28" fmla="*/ 1103987 w 1295096"/>
              <a:gd name="connsiteY28" fmla="*/ 741792 h 1466624"/>
              <a:gd name="connsiteX29" fmla="*/ 1062913 w 1295096"/>
              <a:gd name="connsiteY29" fmla="*/ 798404 h 1466624"/>
              <a:gd name="connsiteX30" fmla="*/ 1110340 w 1295096"/>
              <a:gd name="connsiteY30" fmla="*/ 829804 h 1466624"/>
              <a:gd name="connsiteX31" fmla="*/ 1182569 w 1295096"/>
              <a:gd name="connsiteY31" fmla="*/ 828455 h 1466624"/>
              <a:gd name="connsiteX32" fmla="*/ 1295096 w 1295096"/>
              <a:gd name="connsiteY32" fmla="*/ 866360 h 1466624"/>
              <a:gd name="connsiteX33" fmla="*/ 1116310 w 1295096"/>
              <a:gd name="connsiteY33" fmla="*/ 989333 h 1466624"/>
              <a:gd name="connsiteX34" fmla="*/ 1112191 w 1295096"/>
              <a:gd name="connsiteY34" fmla="*/ 946579 h 1466624"/>
              <a:gd name="connsiteX35" fmla="*/ 1274860 w 1295096"/>
              <a:gd name="connsiteY35" fmla="*/ 963823 h 1466624"/>
              <a:gd name="connsiteX36" fmla="*/ 1245150 w 1295096"/>
              <a:gd name="connsiteY36" fmla="*/ 1027859 h 1466624"/>
              <a:gd name="connsiteX37" fmla="*/ 1238334 w 1295096"/>
              <a:gd name="connsiteY37" fmla="*/ 1049334 h 1466624"/>
              <a:gd name="connsiteX38" fmla="*/ 1257304 w 1295096"/>
              <a:gd name="connsiteY38" fmla="*/ 1148141 h 1466624"/>
              <a:gd name="connsiteX39" fmla="*/ 1293714 w 1295096"/>
              <a:gd name="connsiteY39" fmla="*/ 1272117 h 1466624"/>
              <a:gd name="connsiteX40" fmla="*/ 947628 w 1295096"/>
              <a:gd name="connsiteY40" fmla="*/ 1466624 h 1466624"/>
              <a:gd name="connsiteX41" fmla="*/ 0 w 1295096"/>
              <a:gd name="connsiteY41" fmla="*/ 1466624 h 1466624"/>
              <a:gd name="connsiteX42" fmla="*/ 0 w 1295096"/>
              <a:gd name="connsiteY42" fmla="*/ 235393 h 1466624"/>
              <a:gd name="connsiteX43" fmla="*/ 217294 w 1295096"/>
              <a:gd name="connsiteY43" fmla="*/ 72593 h 1466624"/>
              <a:gd name="connsiteX44" fmla="*/ 265658 w 1295096"/>
              <a:gd name="connsiteY44" fmla="*/ 31544 h 1466624"/>
              <a:gd name="connsiteX45" fmla="*/ 335850 w 1295096"/>
              <a:gd name="connsiteY45" fmla="*/ 60005 h 1466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95096" h="1466624">
                <a:moveTo>
                  <a:pt x="335850" y="60005"/>
                </a:moveTo>
                <a:lnTo>
                  <a:pt x="340376" y="104133"/>
                </a:lnTo>
                <a:lnTo>
                  <a:pt x="327612" y="120635"/>
                </a:lnTo>
                <a:lnTo>
                  <a:pt x="340130" y="116199"/>
                </a:lnTo>
                <a:lnTo>
                  <a:pt x="441204" y="29552"/>
                </a:lnTo>
                <a:lnTo>
                  <a:pt x="523098" y="122131"/>
                </a:lnTo>
                <a:cubicBezTo>
                  <a:pt x="521995" y="173059"/>
                  <a:pt x="518187" y="221282"/>
                  <a:pt x="517084" y="272210"/>
                </a:cubicBezTo>
                <a:cubicBezTo>
                  <a:pt x="547331" y="243686"/>
                  <a:pt x="580283" y="228694"/>
                  <a:pt x="610530" y="205583"/>
                </a:cubicBezTo>
                <a:lnTo>
                  <a:pt x="719027" y="131508"/>
                </a:lnTo>
                <a:lnTo>
                  <a:pt x="893745" y="11468"/>
                </a:lnTo>
                <a:cubicBezTo>
                  <a:pt x="923984" y="-37864"/>
                  <a:pt x="858759" y="89472"/>
                  <a:pt x="885979" y="64292"/>
                </a:cubicBezTo>
                <a:cubicBezTo>
                  <a:pt x="946306" y="42287"/>
                  <a:pt x="1079088" y="98778"/>
                  <a:pt x="1178661" y="94887"/>
                </a:cubicBezTo>
                <a:lnTo>
                  <a:pt x="1180165" y="86194"/>
                </a:lnTo>
                <a:cubicBezTo>
                  <a:pt x="1152896" y="107978"/>
                  <a:pt x="1061850" y="248213"/>
                  <a:pt x="1057852" y="249634"/>
                </a:cubicBezTo>
                <a:lnTo>
                  <a:pt x="1094820" y="209789"/>
                </a:lnTo>
                <a:cubicBezTo>
                  <a:pt x="1152271" y="173280"/>
                  <a:pt x="1025125" y="206311"/>
                  <a:pt x="1080043" y="197664"/>
                </a:cubicBezTo>
                <a:lnTo>
                  <a:pt x="1109224" y="170363"/>
                </a:lnTo>
                <a:lnTo>
                  <a:pt x="1060306" y="177624"/>
                </a:lnTo>
                <a:lnTo>
                  <a:pt x="1249687" y="86701"/>
                </a:lnTo>
                <a:lnTo>
                  <a:pt x="1189420" y="248660"/>
                </a:lnTo>
                <a:lnTo>
                  <a:pt x="1279335" y="302538"/>
                </a:lnTo>
                <a:lnTo>
                  <a:pt x="1156461" y="362778"/>
                </a:lnTo>
                <a:lnTo>
                  <a:pt x="1256657" y="346919"/>
                </a:lnTo>
                <a:lnTo>
                  <a:pt x="1280205" y="393467"/>
                </a:lnTo>
                <a:lnTo>
                  <a:pt x="1171182" y="459106"/>
                </a:lnTo>
                <a:lnTo>
                  <a:pt x="1255475" y="558195"/>
                </a:lnTo>
                <a:lnTo>
                  <a:pt x="1132858" y="703897"/>
                </a:lnTo>
                <a:lnTo>
                  <a:pt x="1076303" y="745943"/>
                </a:lnTo>
                <a:lnTo>
                  <a:pt x="1103987" y="741792"/>
                </a:lnTo>
                <a:lnTo>
                  <a:pt x="1062913" y="798404"/>
                </a:lnTo>
                <a:lnTo>
                  <a:pt x="1110340" y="829804"/>
                </a:lnTo>
                <a:lnTo>
                  <a:pt x="1182569" y="828455"/>
                </a:lnTo>
                <a:lnTo>
                  <a:pt x="1295096" y="866360"/>
                </a:lnTo>
                <a:lnTo>
                  <a:pt x="1116310" y="989333"/>
                </a:lnTo>
                <a:lnTo>
                  <a:pt x="1112191" y="946579"/>
                </a:lnTo>
                <a:lnTo>
                  <a:pt x="1274860" y="963823"/>
                </a:lnTo>
                <a:lnTo>
                  <a:pt x="1245150" y="1027859"/>
                </a:lnTo>
                <a:lnTo>
                  <a:pt x="1238334" y="1049334"/>
                </a:lnTo>
                <a:lnTo>
                  <a:pt x="1257304" y="1148141"/>
                </a:lnTo>
                <a:cubicBezTo>
                  <a:pt x="1289126" y="1181600"/>
                  <a:pt x="1268916" y="1205387"/>
                  <a:pt x="1293714" y="1272117"/>
                </a:cubicBezTo>
                <a:lnTo>
                  <a:pt x="947628" y="1466624"/>
                </a:lnTo>
                <a:lnTo>
                  <a:pt x="0" y="1466624"/>
                </a:lnTo>
                <a:lnTo>
                  <a:pt x="0" y="235393"/>
                </a:lnTo>
                <a:lnTo>
                  <a:pt x="217294" y="72593"/>
                </a:lnTo>
                <a:lnTo>
                  <a:pt x="265658" y="31544"/>
                </a:lnTo>
                <a:lnTo>
                  <a:pt x="335850" y="60005"/>
                </a:lnTo>
                <a:close/>
              </a:path>
            </a:pathLst>
          </a:custGeom>
          <a:solidFill>
            <a:srgbClr val="60593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600"/>
          </a:p>
        </p:txBody>
      </p:sp>
      <p:sp>
        <p:nvSpPr>
          <p:cNvPr id="2" name="矩形 1"/>
          <p:cNvSpPr/>
          <p:nvPr/>
        </p:nvSpPr>
        <p:spPr>
          <a:xfrm>
            <a:off x="1014462" y="1935076"/>
            <a:ext cx="14811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八条措施</a:t>
            </a:r>
          </a:p>
        </p:txBody>
      </p:sp>
      <p:sp>
        <p:nvSpPr>
          <p:cNvPr id="5" name="矩形 4"/>
          <p:cNvSpPr/>
          <p:nvPr/>
        </p:nvSpPr>
        <p:spPr>
          <a:xfrm>
            <a:off x="1015884" y="3065"/>
            <a:ext cx="742950" cy="1858963"/>
          </a:xfrm>
          <a:prstGeom prst="rect">
            <a:avLst/>
          </a:prstGeom>
          <a:pattFill prst="dkUpDiag">
            <a:fgClr>
              <a:schemeClr val="bg2">
                <a:lumMod val="50000"/>
              </a:schemeClr>
            </a:fgClr>
            <a:bgClr>
              <a:schemeClr val="bg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1753930" y="369928"/>
            <a:ext cx="615553" cy="152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800" dirty="0" smtClean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小标题目</a:t>
            </a:r>
            <a:endParaRPr lang="zh-CN" altLang="en-US" sz="2800" dirty="0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80478" y="2380740"/>
            <a:ext cx="8611522" cy="490639"/>
            <a:chOff x="3580478" y="2380740"/>
            <a:chExt cx="8611522" cy="490639"/>
          </a:xfrm>
        </p:grpSpPr>
        <p:cxnSp>
          <p:nvCxnSpPr>
            <p:cNvPr id="15" name="直接连接符 14"/>
            <p:cNvCxnSpPr/>
            <p:nvPr/>
          </p:nvCxnSpPr>
          <p:spPr bwMode="auto">
            <a:xfrm>
              <a:off x="4151784" y="2871379"/>
              <a:ext cx="8040216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ot"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3580478" y="2380740"/>
              <a:ext cx="537134" cy="432393"/>
            </a:xfrm>
            <a:custGeom>
              <a:avLst/>
              <a:gdLst>
                <a:gd name="T0" fmla="*/ 1282926 w 2516188"/>
                <a:gd name="T1" fmla="*/ 1313726 h 2027237"/>
                <a:gd name="T2" fmla="*/ 1162503 w 2516188"/>
                <a:gd name="T3" fmla="*/ 1450670 h 2027237"/>
                <a:gd name="T4" fmla="*/ 1137784 w 2516188"/>
                <a:gd name="T5" fmla="*/ 1643161 h 2027237"/>
                <a:gd name="T6" fmla="*/ 1220334 w 2516188"/>
                <a:gd name="T7" fmla="*/ 1810486 h 2027237"/>
                <a:gd name="T8" fmla="*/ 1378630 w 2516188"/>
                <a:gd name="T9" fmla="*/ 1898003 h 2027237"/>
                <a:gd name="T10" fmla="*/ 1560512 w 2516188"/>
                <a:gd name="T11" fmla="*/ 1871929 h 2027237"/>
                <a:gd name="T12" fmla="*/ 1689780 w 2516188"/>
                <a:gd name="T13" fmla="*/ 1744735 h 2027237"/>
                <a:gd name="T14" fmla="*/ 1727880 w 2516188"/>
                <a:gd name="T15" fmla="*/ 1555191 h 2027237"/>
                <a:gd name="T16" fmla="*/ 1656670 w 2516188"/>
                <a:gd name="T17" fmla="*/ 1381064 h 2027237"/>
                <a:gd name="T18" fmla="*/ 1505857 w 2516188"/>
                <a:gd name="T19" fmla="*/ 1281985 h 2027237"/>
                <a:gd name="T20" fmla="*/ 1809439 w 2516188"/>
                <a:gd name="T21" fmla="*/ 1277240 h 2027237"/>
                <a:gd name="T22" fmla="*/ 1326696 w 2516188"/>
                <a:gd name="T23" fmla="*/ 1208978 h 2027237"/>
                <a:gd name="T24" fmla="*/ 1406068 w 2516188"/>
                <a:gd name="T25" fmla="*/ 957861 h 2027237"/>
                <a:gd name="T26" fmla="*/ 1514904 w 2516188"/>
                <a:gd name="T27" fmla="*/ 999371 h 2027237"/>
                <a:gd name="T28" fmla="*/ 907730 w 2516188"/>
                <a:gd name="T29" fmla="*/ 714391 h 2027237"/>
                <a:gd name="T30" fmla="*/ 1103087 w 2516188"/>
                <a:gd name="T31" fmla="*/ 791852 h 2027237"/>
                <a:gd name="T32" fmla="*/ 438604 w 2516188"/>
                <a:gd name="T33" fmla="*/ 1110785 h 2027237"/>
                <a:gd name="T34" fmla="*/ 558265 w 2516188"/>
                <a:gd name="T35" fmla="*/ 730292 h 2027237"/>
                <a:gd name="T36" fmla="*/ 1857961 w 2516188"/>
                <a:gd name="T37" fmla="*/ 415732 h 2027237"/>
                <a:gd name="T38" fmla="*/ 1664325 w 2516188"/>
                <a:gd name="T39" fmla="*/ 540944 h 2027237"/>
                <a:gd name="T40" fmla="*/ 1573176 w 2516188"/>
                <a:gd name="T41" fmla="*/ 760971 h 2027237"/>
                <a:gd name="T42" fmla="*/ 1621698 w 2516188"/>
                <a:gd name="T43" fmla="*/ 1000279 h 2027237"/>
                <a:gd name="T44" fmla="*/ 1787899 w 2516188"/>
                <a:gd name="T45" fmla="*/ 1161102 h 2027237"/>
                <a:gd name="T46" fmla="*/ 2020988 w 2516188"/>
                <a:gd name="T47" fmla="*/ 1193993 h 2027237"/>
                <a:gd name="T48" fmla="*/ 2223466 w 2516188"/>
                <a:gd name="T49" fmla="*/ 1083526 h 2027237"/>
                <a:gd name="T50" fmla="*/ 2329354 w 2516188"/>
                <a:gd name="T51" fmla="*/ 872118 h 2027237"/>
                <a:gd name="T52" fmla="*/ 2297837 w 2516188"/>
                <a:gd name="T53" fmla="*/ 628954 h 2027237"/>
                <a:gd name="T54" fmla="*/ 2143427 w 2516188"/>
                <a:gd name="T55" fmla="*/ 455882 h 2027237"/>
                <a:gd name="T56" fmla="*/ 787501 w 2516188"/>
                <a:gd name="T57" fmla="*/ 323394 h 2027237"/>
                <a:gd name="T58" fmla="*/ 928464 w 2516188"/>
                <a:gd name="T59" fmla="*/ 462387 h 2027237"/>
                <a:gd name="T60" fmla="*/ 946638 w 2516188"/>
                <a:gd name="T61" fmla="*/ 532808 h 2027237"/>
                <a:gd name="T62" fmla="*/ 901042 w 2516188"/>
                <a:gd name="T63" fmla="*/ 620622 h 2027237"/>
                <a:gd name="T64" fmla="*/ 722233 w 2516188"/>
                <a:gd name="T65" fmla="*/ 687176 h 2027237"/>
                <a:gd name="T66" fmla="*/ 608843 w 2516188"/>
                <a:gd name="T67" fmla="*/ 555169 h 2027237"/>
                <a:gd name="T68" fmla="*/ 597706 w 2516188"/>
                <a:gd name="T69" fmla="*/ 489683 h 2027237"/>
                <a:gd name="T70" fmla="*/ 667389 w 2516188"/>
                <a:gd name="T71" fmla="*/ 364820 h 2027237"/>
                <a:gd name="T72" fmla="*/ 632363 w 2516188"/>
                <a:gd name="T73" fmla="*/ 228686 h 2027237"/>
                <a:gd name="T74" fmla="*/ 369672 w 2516188"/>
                <a:gd name="T75" fmla="*/ 401391 h 2027237"/>
                <a:gd name="T76" fmla="*/ 250905 w 2516188"/>
                <a:gd name="T77" fmla="*/ 697391 h 2027237"/>
                <a:gd name="T78" fmla="*/ 325701 w 2516188"/>
                <a:gd name="T79" fmla="*/ 1012656 h 2027237"/>
                <a:gd name="T80" fmla="*/ 559834 w 2516188"/>
                <a:gd name="T81" fmla="*/ 1220718 h 2027237"/>
                <a:gd name="T82" fmla="*/ 883269 w 2516188"/>
                <a:gd name="T83" fmla="*/ 1256981 h 2027237"/>
                <a:gd name="T84" fmla="*/ 1159106 w 2516188"/>
                <a:gd name="T85" fmla="*/ 1103542 h 2027237"/>
                <a:gd name="T86" fmla="*/ 1298724 w 2516188"/>
                <a:gd name="T87" fmla="*/ 818647 h 2027237"/>
                <a:gd name="T88" fmla="*/ 1247048 w 2516188"/>
                <a:gd name="T89" fmla="*/ 497036 h 2027237"/>
                <a:gd name="T90" fmla="*/ 1028554 w 2516188"/>
                <a:gd name="T91" fmla="*/ 272656 h 2027237"/>
                <a:gd name="T92" fmla="*/ 993649 w 2516188"/>
                <a:gd name="T93" fmla="*/ 113097 h 2027237"/>
                <a:gd name="T94" fmla="*/ 1388933 w 2516188"/>
                <a:gd name="T95" fmla="*/ 491143 h 2027237"/>
                <a:gd name="T96" fmla="*/ 1791753 w 2516188"/>
                <a:gd name="T97" fmla="*/ 332712 h 2027237"/>
                <a:gd name="T98" fmla="*/ 2237298 w 2516188"/>
                <a:gd name="T99" fmla="*/ 311843 h 2027237"/>
                <a:gd name="T100" fmla="*/ 2429346 w 2516188"/>
                <a:gd name="T101" fmla="*/ 759610 h 2027237"/>
                <a:gd name="T102" fmla="*/ 2299878 w 2516188"/>
                <a:gd name="T103" fmla="*/ 1144544 h 2027237"/>
                <a:gd name="T104" fmla="*/ 1906937 w 2516188"/>
                <a:gd name="T105" fmla="*/ 1297655 h 2027237"/>
                <a:gd name="T106" fmla="*/ 1868941 w 2516188"/>
                <a:gd name="T107" fmla="*/ 1636133 h 2027237"/>
                <a:gd name="T108" fmla="*/ 1607457 w 2516188"/>
                <a:gd name="T109" fmla="*/ 1934959 h 2027237"/>
                <a:gd name="T110" fmla="*/ 1279525 w 2516188"/>
                <a:gd name="T111" fmla="*/ 1947883 h 2027237"/>
                <a:gd name="T112" fmla="*/ 1076098 w 2516188"/>
                <a:gd name="T113" fmla="*/ 1706418 h 2027237"/>
                <a:gd name="T114" fmla="*/ 1082596 w 2516188"/>
                <a:gd name="T115" fmla="*/ 1324488 h 2027237"/>
                <a:gd name="T116" fmla="*/ 578420 w 2516188"/>
                <a:gd name="T117" fmla="*/ 1369398 h 2027237"/>
                <a:gd name="T118" fmla="*/ 171350 w 2516188"/>
                <a:gd name="T119" fmla="*/ 1000871 h 2027237"/>
                <a:gd name="T120" fmla="*/ 174750 w 2516188"/>
                <a:gd name="T121" fmla="*/ 468025 h 2027237"/>
                <a:gd name="T122" fmla="*/ 575926 w 2516188"/>
                <a:gd name="T123" fmla="*/ 24931 h 2027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16188" h="2027237">
                  <a:moveTo>
                    <a:pt x="1106296" y="1311603"/>
                  </a:moveTo>
                  <a:lnTo>
                    <a:pt x="1089354" y="1320965"/>
                  </a:lnTo>
                  <a:lnTo>
                    <a:pt x="1132793" y="1349777"/>
                  </a:lnTo>
                  <a:lnTo>
                    <a:pt x="1106296" y="1311603"/>
                  </a:lnTo>
                  <a:close/>
                  <a:moveTo>
                    <a:pt x="1423534" y="1272009"/>
                  </a:moveTo>
                  <a:lnTo>
                    <a:pt x="1416050" y="1272235"/>
                  </a:lnTo>
                  <a:lnTo>
                    <a:pt x="1408339" y="1272916"/>
                  </a:lnTo>
                  <a:lnTo>
                    <a:pt x="1400855" y="1273596"/>
                  </a:lnTo>
                  <a:lnTo>
                    <a:pt x="1393144" y="1274503"/>
                  </a:lnTo>
                  <a:lnTo>
                    <a:pt x="1385887" y="1275636"/>
                  </a:lnTo>
                  <a:lnTo>
                    <a:pt x="1378630" y="1276770"/>
                  </a:lnTo>
                  <a:lnTo>
                    <a:pt x="1371373" y="1278357"/>
                  </a:lnTo>
                  <a:lnTo>
                    <a:pt x="1363889" y="1280171"/>
                  </a:lnTo>
                  <a:lnTo>
                    <a:pt x="1356632" y="1281985"/>
                  </a:lnTo>
                  <a:lnTo>
                    <a:pt x="1349602" y="1284025"/>
                  </a:lnTo>
                  <a:lnTo>
                    <a:pt x="1342571" y="1286292"/>
                  </a:lnTo>
                  <a:lnTo>
                    <a:pt x="1335768" y="1288560"/>
                  </a:lnTo>
                  <a:lnTo>
                    <a:pt x="1328964" y="1291054"/>
                  </a:lnTo>
                  <a:lnTo>
                    <a:pt x="1322160" y="1293774"/>
                  </a:lnTo>
                  <a:lnTo>
                    <a:pt x="1315357" y="1296722"/>
                  </a:lnTo>
                  <a:lnTo>
                    <a:pt x="1308780" y="1299896"/>
                  </a:lnTo>
                  <a:lnTo>
                    <a:pt x="1302203" y="1303070"/>
                  </a:lnTo>
                  <a:lnTo>
                    <a:pt x="1295626" y="1306471"/>
                  </a:lnTo>
                  <a:lnTo>
                    <a:pt x="1289276" y="1310099"/>
                  </a:lnTo>
                  <a:lnTo>
                    <a:pt x="1282926" y="1313726"/>
                  </a:lnTo>
                  <a:lnTo>
                    <a:pt x="1276576" y="1317808"/>
                  </a:lnTo>
                  <a:lnTo>
                    <a:pt x="1270680" y="1321662"/>
                  </a:lnTo>
                  <a:lnTo>
                    <a:pt x="1264557" y="1325743"/>
                  </a:lnTo>
                  <a:lnTo>
                    <a:pt x="1258660" y="1330051"/>
                  </a:lnTo>
                  <a:lnTo>
                    <a:pt x="1252991" y="1334585"/>
                  </a:lnTo>
                  <a:lnTo>
                    <a:pt x="1247094" y="1339120"/>
                  </a:lnTo>
                  <a:lnTo>
                    <a:pt x="1241651" y="1343881"/>
                  </a:lnTo>
                  <a:lnTo>
                    <a:pt x="1236209" y="1349096"/>
                  </a:lnTo>
                  <a:lnTo>
                    <a:pt x="1230766" y="1353857"/>
                  </a:lnTo>
                  <a:lnTo>
                    <a:pt x="1225776" y="1359072"/>
                  </a:lnTo>
                  <a:lnTo>
                    <a:pt x="1220334" y="1364513"/>
                  </a:lnTo>
                  <a:lnTo>
                    <a:pt x="1215571" y="1369728"/>
                  </a:lnTo>
                  <a:lnTo>
                    <a:pt x="1210582" y="1375170"/>
                  </a:lnTo>
                  <a:lnTo>
                    <a:pt x="1206046" y="1381064"/>
                  </a:lnTo>
                  <a:lnTo>
                    <a:pt x="1201284" y="1386959"/>
                  </a:lnTo>
                  <a:lnTo>
                    <a:pt x="1196748" y="1392627"/>
                  </a:lnTo>
                  <a:lnTo>
                    <a:pt x="1192439" y="1398749"/>
                  </a:lnTo>
                  <a:lnTo>
                    <a:pt x="1188130" y="1404871"/>
                  </a:lnTo>
                  <a:lnTo>
                    <a:pt x="1184048" y="1410992"/>
                  </a:lnTo>
                  <a:lnTo>
                    <a:pt x="1180192" y="1417341"/>
                  </a:lnTo>
                  <a:lnTo>
                    <a:pt x="1176564" y="1423916"/>
                  </a:lnTo>
                  <a:lnTo>
                    <a:pt x="1172709" y="1430491"/>
                  </a:lnTo>
                  <a:lnTo>
                    <a:pt x="1169080" y="1437066"/>
                  </a:lnTo>
                  <a:lnTo>
                    <a:pt x="1165905" y="1443868"/>
                  </a:lnTo>
                  <a:lnTo>
                    <a:pt x="1162503" y="1450670"/>
                  </a:lnTo>
                  <a:lnTo>
                    <a:pt x="1159555" y="1457472"/>
                  </a:lnTo>
                  <a:lnTo>
                    <a:pt x="1156607" y="1464500"/>
                  </a:lnTo>
                  <a:lnTo>
                    <a:pt x="1153659" y="1471982"/>
                  </a:lnTo>
                  <a:lnTo>
                    <a:pt x="1151164" y="1479011"/>
                  </a:lnTo>
                  <a:lnTo>
                    <a:pt x="1148896" y="1486266"/>
                  </a:lnTo>
                  <a:lnTo>
                    <a:pt x="1146628" y="1493521"/>
                  </a:lnTo>
                  <a:lnTo>
                    <a:pt x="1144360" y="1501230"/>
                  </a:lnTo>
                  <a:lnTo>
                    <a:pt x="1142773" y="1508712"/>
                  </a:lnTo>
                  <a:lnTo>
                    <a:pt x="1140959" y="1516421"/>
                  </a:lnTo>
                  <a:lnTo>
                    <a:pt x="1139371" y="1523903"/>
                  </a:lnTo>
                  <a:lnTo>
                    <a:pt x="1137784" y="1531611"/>
                  </a:lnTo>
                  <a:lnTo>
                    <a:pt x="1136650" y="1539547"/>
                  </a:lnTo>
                  <a:lnTo>
                    <a:pt x="1135516" y="1547255"/>
                  </a:lnTo>
                  <a:lnTo>
                    <a:pt x="1134835" y="1555191"/>
                  </a:lnTo>
                  <a:lnTo>
                    <a:pt x="1134155" y="1563353"/>
                  </a:lnTo>
                  <a:lnTo>
                    <a:pt x="1133475" y="1571289"/>
                  </a:lnTo>
                  <a:lnTo>
                    <a:pt x="1133248" y="1579451"/>
                  </a:lnTo>
                  <a:lnTo>
                    <a:pt x="1133248" y="1587386"/>
                  </a:lnTo>
                  <a:lnTo>
                    <a:pt x="1133248" y="1595548"/>
                  </a:lnTo>
                  <a:lnTo>
                    <a:pt x="1133475" y="1603711"/>
                  </a:lnTo>
                  <a:lnTo>
                    <a:pt x="1134155" y="1611646"/>
                  </a:lnTo>
                  <a:lnTo>
                    <a:pt x="1134835" y="1619808"/>
                  </a:lnTo>
                  <a:lnTo>
                    <a:pt x="1135516" y="1627517"/>
                  </a:lnTo>
                  <a:lnTo>
                    <a:pt x="1136650" y="1635679"/>
                  </a:lnTo>
                  <a:lnTo>
                    <a:pt x="1137784" y="1643161"/>
                  </a:lnTo>
                  <a:lnTo>
                    <a:pt x="1139371" y="1651097"/>
                  </a:lnTo>
                  <a:lnTo>
                    <a:pt x="1140959" y="1658579"/>
                  </a:lnTo>
                  <a:lnTo>
                    <a:pt x="1142773" y="1666514"/>
                  </a:lnTo>
                  <a:lnTo>
                    <a:pt x="1144360" y="1673769"/>
                  </a:lnTo>
                  <a:lnTo>
                    <a:pt x="1146628" y="1681251"/>
                  </a:lnTo>
                  <a:lnTo>
                    <a:pt x="1148896" y="1688733"/>
                  </a:lnTo>
                  <a:lnTo>
                    <a:pt x="1151164" y="1695989"/>
                  </a:lnTo>
                  <a:lnTo>
                    <a:pt x="1153659" y="1703244"/>
                  </a:lnTo>
                  <a:lnTo>
                    <a:pt x="1156607" y="1710272"/>
                  </a:lnTo>
                  <a:lnTo>
                    <a:pt x="1159555" y="1717301"/>
                  </a:lnTo>
                  <a:lnTo>
                    <a:pt x="1162503" y="1724329"/>
                  </a:lnTo>
                  <a:lnTo>
                    <a:pt x="1165905" y="1731131"/>
                  </a:lnTo>
                  <a:lnTo>
                    <a:pt x="1169080" y="1737933"/>
                  </a:lnTo>
                  <a:lnTo>
                    <a:pt x="1172709" y="1744735"/>
                  </a:lnTo>
                  <a:lnTo>
                    <a:pt x="1176564" y="1751310"/>
                  </a:lnTo>
                  <a:lnTo>
                    <a:pt x="1180192" y="1757432"/>
                  </a:lnTo>
                  <a:lnTo>
                    <a:pt x="1184048" y="1763780"/>
                  </a:lnTo>
                  <a:lnTo>
                    <a:pt x="1188130" y="1770128"/>
                  </a:lnTo>
                  <a:lnTo>
                    <a:pt x="1192439" y="1776250"/>
                  </a:lnTo>
                  <a:lnTo>
                    <a:pt x="1196748" y="1782372"/>
                  </a:lnTo>
                  <a:lnTo>
                    <a:pt x="1201284" y="1788267"/>
                  </a:lnTo>
                  <a:lnTo>
                    <a:pt x="1206046" y="1793935"/>
                  </a:lnTo>
                  <a:lnTo>
                    <a:pt x="1210582" y="1799603"/>
                  </a:lnTo>
                  <a:lnTo>
                    <a:pt x="1215571" y="1805271"/>
                  </a:lnTo>
                  <a:lnTo>
                    <a:pt x="1220334" y="1810486"/>
                  </a:lnTo>
                  <a:lnTo>
                    <a:pt x="1225776" y="1815927"/>
                  </a:lnTo>
                  <a:lnTo>
                    <a:pt x="1230766" y="1821142"/>
                  </a:lnTo>
                  <a:lnTo>
                    <a:pt x="1236209" y="1826130"/>
                  </a:lnTo>
                  <a:lnTo>
                    <a:pt x="1241651" y="1830891"/>
                  </a:lnTo>
                  <a:lnTo>
                    <a:pt x="1247094" y="1835653"/>
                  </a:lnTo>
                  <a:lnTo>
                    <a:pt x="1252991" y="1840187"/>
                  </a:lnTo>
                  <a:lnTo>
                    <a:pt x="1258660" y="1844948"/>
                  </a:lnTo>
                  <a:lnTo>
                    <a:pt x="1264557" y="1849030"/>
                  </a:lnTo>
                  <a:lnTo>
                    <a:pt x="1270680" y="1853337"/>
                  </a:lnTo>
                  <a:lnTo>
                    <a:pt x="1276576" y="1857418"/>
                  </a:lnTo>
                  <a:lnTo>
                    <a:pt x="1282926" y="1861273"/>
                  </a:lnTo>
                  <a:lnTo>
                    <a:pt x="1289276" y="1865127"/>
                  </a:lnTo>
                  <a:lnTo>
                    <a:pt x="1295626" y="1868528"/>
                  </a:lnTo>
                  <a:lnTo>
                    <a:pt x="1302203" y="1871929"/>
                  </a:lnTo>
                  <a:lnTo>
                    <a:pt x="1308780" y="1875103"/>
                  </a:lnTo>
                  <a:lnTo>
                    <a:pt x="1315357" y="1878051"/>
                  </a:lnTo>
                  <a:lnTo>
                    <a:pt x="1322160" y="1881225"/>
                  </a:lnTo>
                  <a:lnTo>
                    <a:pt x="1328964" y="1883946"/>
                  </a:lnTo>
                  <a:lnTo>
                    <a:pt x="1335768" y="1886440"/>
                  </a:lnTo>
                  <a:lnTo>
                    <a:pt x="1342571" y="1888707"/>
                  </a:lnTo>
                  <a:lnTo>
                    <a:pt x="1349602" y="1890974"/>
                  </a:lnTo>
                  <a:lnTo>
                    <a:pt x="1356632" y="1893015"/>
                  </a:lnTo>
                  <a:lnTo>
                    <a:pt x="1363889" y="1894828"/>
                  </a:lnTo>
                  <a:lnTo>
                    <a:pt x="1371373" y="1896642"/>
                  </a:lnTo>
                  <a:lnTo>
                    <a:pt x="1378630" y="1898003"/>
                  </a:lnTo>
                  <a:lnTo>
                    <a:pt x="1385887" y="1899363"/>
                  </a:lnTo>
                  <a:lnTo>
                    <a:pt x="1393144" y="1900270"/>
                  </a:lnTo>
                  <a:lnTo>
                    <a:pt x="1400855" y="1901404"/>
                  </a:lnTo>
                  <a:lnTo>
                    <a:pt x="1408339" y="1902084"/>
                  </a:lnTo>
                  <a:lnTo>
                    <a:pt x="1416050" y="1902537"/>
                  </a:lnTo>
                  <a:lnTo>
                    <a:pt x="1423534" y="1902764"/>
                  </a:lnTo>
                  <a:lnTo>
                    <a:pt x="1431244" y="1903217"/>
                  </a:lnTo>
                  <a:lnTo>
                    <a:pt x="1438955" y="1902764"/>
                  </a:lnTo>
                  <a:lnTo>
                    <a:pt x="1446439" y="1902537"/>
                  </a:lnTo>
                  <a:lnTo>
                    <a:pt x="1454377" y="1902084"/>
                  </a:lnTo>
                  <a:lnTo>
                    <a:pt x="1461634" y="1901404"/>
                  </a:lnTo>
                  <a:lnTo>
                    <a:pt x="1469118" y="1900270"/>
                  </a:lnTo>
                  <a:lnTo>
                    <a:pt x="1476828" y="1899363"/>
                  </a:lnTo>
                  <a:lnTo>
                    <a:pt x="1484086" y="1898003"/>
                  </a:lnTo>
                  <a:lnTo>
                    <a:pt x="1491343" y="1896642"/>
                  </a:lnTo>
                  <a:lnTo>
                    <a:pt x="1498373" y="1894828"/>
                  </a:lnTo>
                  <a:lnTo>
                    <a:pt x="1505857" y="1893015"/>
                  </a:lnTo>
                  <a:lnTo>
                    <a:pt x="1512887" y="1890974"/>
                  </a:lnTo>
                  <a:lnTo>
                    <a:pt x="1519918" y="1888707"/>
                  </a:lnTo>
                  <a:lnTo>
                    <a:pt x="1526721" y="1886440"/>
                  </a:lnTo>
                  <a:lnTo>
                    <a:pt x="1533752" y="1883946"/>
                  </a:lnTo>
                  <a:lnTo>
                    <a:pt x="1540555" y="1881225"/>
                  </a:lnTo>
                  <a:lnTo>
                    <a:pt x="1547132" y="1878051"/>
                  </a:lnTo>
                  <a:lnTo>
                    <a:pt x="1553936" y="1875103"/>
                  </a:lnTo>
                  <a:lnTo>
                    <a:pt x="1560512" y="1871929"/>
                  </a:lnTo>
                  <a:lnTo>
                    <a:pt x="1566862" y="1868528"/>
                  </a:lnTo>
                  <a:lnTo>
                    <a:pt x="1573439" y="1865127"/>
                  </a:lnTo>
                  <a:lnTo>
                    <a:pt x="1579562" y="1861273"/>
                  </a:lnTo>
                  <a:lnTo>
                    <a:pt x="1585686" y="1857418"/>
                  </a:lnTo>
                  <a:lnTo>
                    <a:pt x="1591809" y="1853337"/>
                  </a:lnTo>
                  <a:lnTo>
                    <a:pt x="1597932" y="1849030"/>
                  </a:lnTo>
                  <a:lnTo>
                    <a:pt x="1603602" y="1844948"/>
                  </a:lnTo>
                  <a:lnTo>
                    <a:pt x="1609498" y="1840187"/>
                  </a:lnTo>
                  <a:lnTo>
                    <a:pt x="1615394" y="1835653"/>
                  </a:lnTo>
                  <a:lnTo>
                    <a:pt x="1620837" y="1830891"/>
                  </a:lnTo>
                  <a:lnTo>
                    <a:pt x="1626053" y="1826130"/>
                  </a:lnTo>
                  <a:lnTo>
                    <a:pt x="1631723" y="1821142"/>
                  </a:lnTo>
                  <a:lnTo>
                    <a:pt x="1636712" y="1815927"/>
                  </a:lnTo>
                  <a:lnTo>
                    <a:pt x="1641928" y="1810486"/>
                  </a:lnTo>
                  <a:lnTo>
                    <a:pt x="1646918" y="1805271"/>
                  </a:lnTo>
                  <a:lnTo>
                    <a:pt x="1651907" y="1799603"/>
                  </a:lnTo>
                  <a:lnTo>
                    <a:pt x="1656670" y="1793935"/>
                  </a:lnTo>
                  <a:lnTo>
                    <a:pt x="1661205" y="1788267"/>
                  </a:lnTo>
                  <a:lnTo>
                    <a:pt x="1665741" y="1782372"/>
                  </a:lnTo>
                  <a:lnTo>
                    <a:pt x="1670050" y="1776250"/>
                  </a:lnTo>
                  <a:lnTo>
                    <a:pt x="1674359" y="1770128"/>
                  </a:lnTo>
                  <a:lnTo>
                    <a:pt x="1678441" y="1763780"/>
                  </a:lnTo>
                  <a:lnTo>
                    <a:pt x="1682296" y="1757432"/>
                  </a:lnTo>
                  <a:lnTo>
                    <a:pt x="1686152" y="1751310"/>
                  </a:lnTo>
                  <a:lnTo>
                    <a:pt x="1689780" y="1744735"/>
                  </a:lnTo>
                  <a:lnTo>
                    <a:pt x="1693182" y="1737933"/>
                  </a:lnTo>
                  <a:lnTo>
                    <a:pt x="1696584" y="1731131"/>
                  </a:lnTo>
                  <a:lnTo>
                    <a:pt x="1699759" y="1724329"/>
                  </a:lnTo>
                  <a:lnTo>
                    <a:pt x="1702934" y="1717301"/>
                  </a:lnTo>
                  <a:lnTo>
                    <a:pt x="1705882" y="1710272"/>
                  </a:lnTo>
                  <a:lnTo>
                    <a:pt x="1708604" y="1703244"/>
                  </a:lnTo>
                  <a:lnTo>
                    <a:pt x="1711098" y="1695989"/>
                  </a:lnTo>
                  <a:lnTo>
                    <a:pt x="1713593" y="1688733"/>
                  </a:lnTo>
                  <a:lnTo>
                    <a:pt x="1715861" y="1681251"/>
                  </a:lnTo>
                  <a:lnTo>
                    <a:pt x="1717902" y="1673769"/>
                  </a:lnTo>
                  <a:lnTo>
                    <a:pt x="1719716" y="1666514"/>
                  </a:lnTo>
                  <a:lnTo>
                    <a:pt x="1721530" y="1658579"/>
                  </a:lnTo>
                  <a:lnTo>
                    <a:pt x="1723345" y="1651097"/>
                  </a:lnTo>
                  <a:lnTo>
                    <a:pt x="1724478" y="1643161"/>
                  </a:lnTo>
                  <a:lnTo>
                    <a:pt x="1725839" y="1635679"/>
                  </a:lnTo>
                  <a:lnTo>
                    <a:pt x="1726746" y="1627517"/>
                  </a:lnTo>
                  <a:lnTo>
                    <a:pt x="1727880" y="1619808"/>
                  </a:lnTo>
                  <a:lnTo>
                    <a:pt x="1728334" y="1611646"/>
                  </a:lnTo>
                  <a:lnTo>
                    <a:pt x="1728787" y="1603711"/>
                  </a:lnTo>
                  <a:lnTo>
                    <a:pt x="1729014" y="1595548"/>
                  </a:lnTo>
                  <a:lnTo>
                    <a:pt x="1729241" y="1587386"/>
                  </a:lnTo>
                  <a:lnTo>
                    <a:pt x="1729014" y="1579451"/>
                  </a:lnTo>
                  <a:lnTo>
                    <a:pt x="1728787" y="1571289"/>
                  </a:lnTo>
                  <a:lnTo>
                    <a:pt x="1728334" y="1563353"/>
                  </a:lnTo>
                  <a:lnTo>
                    <a:pt x="1727880" y="1555191"/>
                  </a:lnTo>
                  <a:lnTo>
                    <a:pt x="1726746" y="1547255"/>
                  </a:lnTo>
                  <a:lnTo>
                    <a:pt x="1725839" y="1539547"/>
                  </a:lnTo>
                  <a:lnTo>
                    <a:pt x="1724478" y="1531611"/>
                  </a:lnTo>
                  <a:lnTo>
                    <a:pt x="1723345" y="1523903"/>
                  </a:lnTo>
                  <a:lnTo>
                    <a:pt x="1721530" y="1516421"/>
                  </a:lnTo>
                  <a:lnTo>
                    <a:pt x="1719716" y="1508712"/>
                  </a:lnTo>
                  <a:lnTo>
                    <a:pt x="1717902" y="1501230"/>
                  </a:lnTo>
                  <a:lnTo>
                    <a:pt x="1715861" y="1493521"/>
                  </a:lnTo>
                  <a:lnTo>
                    <a:pt x="1713593" y="1486266"/>
                  </a:lnTo>
                  <a:lnTo>
                    <a:pt x="1711098" y="1479011"/>
                  </a:lnTo>
                  <a:lnTo>
                    <a:pt x="1708604" y="1471982"/>
                  </a:lnTo>
                  <a:lnTo>
                    <a:pt x="1705882" y="1464500"/>
                  </a:lnTo>
                  <a:lnTo>
                    <a:pt x="1702934" y="1457472"/>
                  </a:lnTo>
                  <a:lnTo>
                    <a:pt x="1699759" y="1450670"/>
                  </a:lnTo>
                  <a:lnTo>
                    <a:pt x="1696584" y="1443868"/>
                  </a:lnTo>
                  <a:lnTo>
                    <a:pt x="1693182" y="1437066"/>
                  </a:lnTo>
                  <a:lnTo>
                    <a:pt x="1689780" y="1430491"/>
                  </a:lnTo>
                  <a:lnTo>
                    <a:pt x="1686152" y="1423916"/>
                  </a:lnTo>
                  <a:lnTo>
                    <a:pt x="1682296" y="1417341"/>
                  </a:lnTo>
                  <a:lnTo>
                    <a:pt x="1678441" y="1410992"/>
                  </a:lnTo>
                  <a:lnTo>
                    <a:pt x="1674359" y="1404871"/>
                  </a:lnTo>
                  <a:lnTo>
                    <a:pt x="1670050" y="1398749"/>
                  </a:lnTo>
                  <a:lnTo>
                    <a:pt x="1665741" y="1392627"/>
                  </a:lnTo>
                  <a:lnTo>
                    <a:pt x="1661205" y="1386959"/>
                  </a:lnTo>
                  <a:lnTo>
                    <a:pt x="1656670" y="1381064"/>
                  </a:lnTo>
                  <a:lnTo>
                    <a:pt x="1651907" y="1375170"/>
                  </a:lnTo>
                  <a:lnTo>
                    <a:pt x="1646918" y="1369728"/>
                  </a:lnTo>
                  <a:lnTo>
                    <a:pt x="1641928" y="1364513"/>
                  </a:lnTo>
                  <a:lnTo>
                    <a:pt x="1636712" y="1359072"/>
                  </a:lnTo>
                  <a:lnTo>
                    <a:pt x="1631723" y="1353857"/>
                  </a:lnTo>
                  <a:lnTo>
                    <a:pt x="1626053" y="1349096"/>
                  </a:lnTo>
                  <a:lnTo>
                    <a:pt x="1620837" y="1343881"/>
                  </a:lnTo>
                  <a:lnTo>
                    <a:pt x="1615394" y="1339120"/>
                  </a:lnTo>
                  <a:lnTo>
                    <a:pt x="1609498" y="1334585"/>
                  </a:lnTo>
                  <a:lnTo>
                    <a:pt x="1603602" y="1330051"/>
                  </a:lnTo>
                  <a:lnTo>
                    <a:pt x="1597932" y="1325743"/>
                  </a:lnTo>
                  <a:lnTo>
                    <a:pt x="1591809" y="1321662"/>
                  </a:lnTo>
                  <a:lnTo>
                    <a:pt x="1585686" y="1317808"/>
                  </a:lnTo>
                  <a:lnTo>
                    <a:pt x="1579562" y="1313726"/>
                  </a:lnTo>
                  <a:lnTo>
                    <a:pt x="1573439" y="1310099"/>
                  </a:lnTo>
                  <a:lnTo>
                    <a:pt x="1566862" y="1306471"/>
                  </a:lnTo>
                  <a:lnTo>
                    <a:pt x="1560512" y="1303070"/>
                  </a:lnTo>
                  <a:lnTo>
                    <a:pt x="1553936" y="1299896"/>
                  </a:lnTo>
                  <a:lnTo>
                    <a:pt x="1547132" y="1296722"/>
                  </a:lnTo>
                  <a:lnTo>
                    <a:pt x="1540555" y="1293774"/>
                  </a:lnTo>
                  <a:lnTo>
                    <a:pt x="1533752" y="1291054"/>
                  </a:lnTo>
                  <a:lnTo>
                    <a:pt x="1526721" y="1288560"/>
                  </a:lnTo>
                  <a:lnTo>
                    <a:pt x="1519918" y="1286292"/>
                  </a:lnTo>
                  <a:lnTo>
                    <a:pt x="1512887" y="1284025"/>
                  </a:lnTo>
                  <a:lnTo>
                    <a:pt x="1505857" y="1281985"/>
                  </a:lnTo>
                  <a:lnTo>
                    <a:pt x="1498373" y="1280171"/>
                  </a:lnTo>
                  <a:lnTo>
                    <a:pt x="1491343" y="1278357"/>
                  </a:lnTo>
                  <a:lnTo>
                    <a:pt x="1484086" y="1276770"/>
                  </a:lnTo>
                  <a:lnTo>
                    <a:pt x="1476828" y="1275636"/>
                  </a:lnTo>
                  <a:lnTo>
                    <a:pt x="1469118" y="1274503"/>
                  </a:lnTo>
                  <a:lnTo>
                    <a:pt x="1461634" y="1273596"/>
                  </a:lnTo>
                  <a:lnTo>
                    <a:pt x="1454377" y="1272916"/>
                  </a:lnTo>
                  <a:lnTo>
                    <a:pt x="1446439" y="1272235"/>
                  </a:lnTo>
                  <a:lnTo>
                    <a:pt x="1438955" y="1272009"/>
                  </a:lnTo>
                  <a:lnTo>
                    <a:pt x="1431244" y="1272009"/>
                  </a:lnTo>
                  <a:lnTo>
                    <a:pt x="1423534" y="1272009"/>
                  </a:lnTo>
                  <a:close/>
                  <a:moveTo>
                    <a:pt x="1710807" y="1230967"/>
                  </a:moveTo>
                  <a:lnTo>
                    <a:pt x="1681695" y="1273459"/>
                  </a:lnTo>
                  <a:lnTo>
                    <a:pt x="1672544" y="1286973"/>
                  </a:lnTo>
                  <a:lnTo>
                    <a:pt x="1679802" y="1294001"/>
                  </a:lnTo>
                  <a:lnTo>
                    <a:pt x="1687286" y="1301030"/>
                  </a:lnTo>
                  <a:lnTo>
                    <a:pt x="1694543" y="1308285"/>
                  </a:lnTo>
                  <a:lnTo>
                    <a:pt x="1701346" y="1315994"/>
                  </a:lnTo>
                  <a:lnTo>
                    <a:pt x="1708150" y="1323702"/>
                  </a:lnTo>
                  <a:lnTo>
                    <a:pt x="1714727" y="1331638"/>
                  </a:lnTo>
                  <a:lnTo>
                    <a:pt x="1721077" y="1339573"/>
                  </a:lnTo>
                  <a:lnTo>
                    <a:pt x="1726973" y="1347962"/>
                  </a:lnTo>
                  <a:lnTo>
                    <a:pt x="1782082" y="1310552"/>
                  </a:lnTo>
                  <a:lnTo>
                    <a:pt x="1797549" y="1334139"/>
                  </a:lnTo>
                  <a:lnTo>
                    <a:pt x="1809439" y="1277240"/>
                  </a:lnTo>
                  <a:lnTo>
                    <a:pt x="1796742" y="1272704"/>
                  </a:lnTo>
                  <a:lnTo>
                    <a:pt x="1783817" y="1267487"/>
                  </a:lnTo>
                  <a:lnTo>
                    <a:pt x="1771120" y="1262496"/>
                  </a:lnTo>
                  <a:lnTo>
                    <a:pt x="1758876" y="1257052"/>
                  </a:lnTo>
                  <a:lnTo>
                    <a:pt x="1746405" y="1250928"/>
                  </a:lnTo>
                  <a:lnTo>
                    <a:pt x="1734388" y="1244577"/>
                  </a:lnTo>
                  <a:lnTo>
                    <a:pt x="1722371" y="1237998"/>
                  </a:lnTo>
                  <a:lnTo>
                    <a:pt x="1710807" y="1230967"/>
                  </a:lnTo>
                  <a:close/>
                  <a:moveTo>
                    <a:pt x="1303938" y="1136405"/>
                  </a:moveTo>
                  <a:lnTo>
                    <a:pt x="1292378" y="1151137"/>
                  </a:lnTo>
                  <a:lnTo>
                    <a:pt x="1280592" y="1165643"/>
                  </a:lnTo>
                  <a:lnTo>
                    <a:pt x="1268126" y="1179695"/>
                  </a:lnTo>
                  <a:lnTo>
                    <a:pt x="1255660" y="1193520"/>
                  </a:lnTo>
                  <a:lnTo>
                    <a:pt x="1242514" y="1206892"/>
                  </a:lnTo>
                  <a:lnTo>
                    <a:pt x="1229142" y="1220038"/>
                  </a:lnTo>
                  <a:lnTo>
                    <a:pt x="1228678" y="1220464"/>
                  </a:lnTo>
                  <a:lnTo>
                    <a:pt x="1245280" y="1245708"/>
                  </a:lnTo>
                  <a:lnTo>
                    <a:pt x="1255032" y="1240040"/>
                  </a:lnTo>
                  <a:lnTo>
                    <a:pt x="1264784" y="1234825"/>
                  </a:lnTo>
                  <a:lnTo>
                    <a:pt x="1274535" y="1229611"/>
                  </a:lnTo>
                  <a:lnTo>
                    <a:pt x="1284741" y="1224849"/>
                  </a:lnTo>
                  <a:lnTo>
                    <a:pt x="1294719" y="1220315"/>
                  </a:lnTo>
                  <a:lnTo>
                    <a:pt x="1305378" y="1216234"/>
                  </a:lnTo>
                  <a:lnTo>
                    <a:pt x="1315810" y="1212606"/>
                  </a:lnTo>
                  <a:lnTo>
                    <a:pt x="1326696" y="1208978"/>
                  </a:lnTo>
                  <a:lnTo>
                    <a:pt x="1317851" y="1162499"/>
                  </a:lnTo>
                  <a:lnTo>
                    <a:pt x="1338634" y="1158125"/>
                  </a:lnTo>
                  <a:lnTo>
                    <a:pt x="1303938" y="1136405"/>
                  </a:lnTo>
                  <a:close/>
                  <a:moveTo>
                    <a:pt x="1573856" y="1104394"/>
                  </a:moveTo>
                  <a:lnTo>
                    <a:pt x="1504448" y="1150536"/>
                  </a:lnTo>
                  <a:lnTo>
                    <a:pt x="1554162" y="1159779"/>
                  </a:lnTo>
                  <a:lnTo>
                    <a:pt x="1543277" y="1211246"/>
                  </a:lnTo>
                  <a:lnTo>
                    <a:pt x="1553482" y="1214873"/>
                  </a:lnTo>
                  <a:lnTo>
                    <a:pt x="1563461" y="1218728"/>
                  </a:lnTo>
                  <a:lnTo>
                    <a:pt x="1573439" y="1222809"/>
                  </a:lnTo>
                  <a:lnTo>
                    <a:pt x="1582964" y="1227343"/>
                  </a:lnTo>
                  <a:lnTo>
                    <a:pt x="1592489" y="1231878"/>
                  </a:lnTo>
                  <a:lnTo>
                    <a:pt x="1602241" y="1237093"/>
                  </a:lnTo>
                  <a:lnTo>
                    <a:pt x="1604861" y="1238598"/>
                  </a:lnTo>
                  <a:lnTo>
                    <a:pt x="1643919" y="1181290"/>
                  </a:lnTo>
                  <a:lnTo>
                    <a:pt x="1634396" y="1172671"/>
                  </a:lnTo>
                  <a:lnTo>
                    <a:pt x="1625099" y="1163598"/>
                  </a:lnTo>
                  <a:lnTo>
                    <a:pt x="1616030" y="1154297"/>
                  </a:lnTo>
                  <a:lnTo>
                    <a:pt x="1606960" y="1144544"/>
                  </a:lnTo>
                  <a:lnTo>
                    <a:pt x="1598344" y="1135017"/>
                  </a:lnTo>
                  <a:lnTo>
                    <a:pt x="1589955" y="1124809"/>
                  </a:lnTo>
                  <a:lnTo>
                    <a:pt x="1582019" y="1114829"/>
                  </a:lnTo>
                  <a:lnTo>
                    <a:pt x="1573856" y="1104394"/>
                  </a:lnTo>
                  <a:close/>
                  <a:moveTo>
                    <a:pt x="1494497" y="939488"/>
                  </a:moveTo>
                  <a:lnTo>
                    <a:pt x="1406068" y="957861"/>
                  </a:lnTo>
                  <a:lnTo>
                    <a:pt x="1403616" y="944839"/>
                  </a:lnTo>
                  <a:lnTo>
                    <a:pt x="1398905" y="959168"/>
                  </a:lnTo>
                  <a:lnTo>
                    <a:pt x="1392786" y="975940"/>
                  </a:lnTo>
                  <a:lnTo>
                    <a:pt x="1386213" y="992258"/>
                  </a:lnTo>
                  <a:lnTo>
                    <a:pt x="1379186" y="1008350"/>
                  </a:lnTo>
                  <a:lnTo>
                    <a:pt x="1371934" y="1024215"/>
                  </a:lnTo>
                  <a:lnTo>
                    <a:pt x="1364001" y="1039854"/>
                  </a:lnTo>
                  <a:lnTo>
                    <a:pt x="1453302" y="1096062"/>
                  </a:lnTo>
                  <a:lnTo>
                    <a:pt x="1389399" y="1186185"/>
                  </a:lnTo>
                  <a:lnTo>
                    <a:pt x="1391103" y="1195375"/>
                  </a:lnTo>
                  <a:lnTo>
                    <a:pt x="1401082" y="1194241"/>
                  </a:lnTo>
                  <a:lnTo>
                    <a:pt x="1411060" y="1193561"/>
                  </a:lnTo>
                  <a:lnTo>
                    <a:pt x="1421266" y="1193334"/>
                  </a:lnTo>
                  <a:lnTo>
                    <a:pt x="1431244" y="1193108"/>
                  </a:lnTo>
                  <a:lnTo>
                    <a:pt x="1443491" y="1193334"/>
                  </a:lnTo>
                  <a:lnTo>
                    <a:pt x="1455510" y="1193788"/>
                  </a:lnTo>
                  <a:lnTo>
                    <a:pt x="1467757" y="1195148"/>
                  </a:lnTo>
                  <a:lnTo>
                    <a:pt x="1479550" y="1196508"/>
                  </a:lnTo>
                  <a:lnTo>
                    <a:pt x="1489528" y="1147762"/>
                  </a:lnTo>
                  <a:lnTo>
                    <a:pt x="1502988" y="1150265"/>
                  </a:lnTo>
                  <a:lnTo>
                    <a:pt x="1457312" y="1082619"/>
                  </a:lnTo>
                  <a:lnTo>
                    <a:pt x="1530775" y="1033850"/>
                  </a:lnTo>
                  <a:lnTo>
                    <a:pt x="1525107" y="1022508"/>
                  </a:lnTo>
                  <a:lnTo>
                    <a:pt x="1519892" y="1011166"/>
                  </a:lnTo>
                  <a:lnTo>
                    <a:pt x="1514904" y="999371"/>
                  </a:lnTo>
                  <a:lnTo>
                    <a:pt x="1510369" y="987803"/>
                  </a:lnTo>
                  <a:lnTo>
                    <a:pt x="1505834" y="976007"/>
                  </a:lnTo>
                  <a:lnTo>
                    <a:pt x="1501753" y="963759"/>
                  </a:lnTo>
                  <a:lnTo>
                    <a:pt x="1497898" y="951736"/>
                  </a:lnTo>
                  <a:lnTo>
                    <a:pt x="1494497" y="939488"/>
                  </a:lnTo>
                  <a:close/>
                  <a:moveTo>
                    <a:pt x="1436598" y="748796"/>
                  </a:moveTo>
                  <a:lnTo>
                    <a:pt x="1436530" y="753373"/>
                  </a:lnTo>
                  <a:lnTo>
                    <a:pt x="1435850" y="768558"/>
                  </a:lnTo>
                  <a:lnTo>
                    <a:pt x="1434943" y="783744"/>
                  </a:lnTo>
                  <a:lnTo>
                    <a:pt x="1433583" y="798476"/>
                  </a:lnTo>
                  <a:lnTo>
                    <a:pt x="1475747" y="806068"/>
                  </a:lnTo>
                  <a:lnTo>
                    <a:pt x="1475678" y="801801"/>
                  </a:lnTo>
                  <a:lnTo>
                    <a:pt x="1475678" y="790232"/>
                  </a:lnTo>
                  <a:lnTo>
                    <a:pt x="1476131" y="778890"/>
                  </a:lnTo>
                  <a:lnTo>
                    <a:pt x="1476811" y="767549"/>
                  </a:lnTo>
                  <a:lnTo>
                    <a:pt x="1477718" y="756434"/>
                  </a:lnTo>
                  <a:lnTo>
                    <a:pt x="1436598" y="748796"/>
                  </a:lnTo>
                  <a:close/>
                  <a:moveTo>
                    <a:pt x="742743" y="704850"/>
                  </a:moveTo>
                  <a:lnTo>
                    <a:pt x="798947" y="704850"/>
                  </a:lnTo>
                  <a:lnTo>
                    <a:pt x="815945" y="745739"/>
                  </a:lnTo>
                  <a:lnTo>
                    <a:pt x="784670" y="762776"/>
                  </a:lnTo>
                  <a:lnTo>
                    <a:pt x="809372" y="847279"/>
                  </a:lnTo>
                  <a:lnTo>
                    <a:pt x="868297" y="708257"/>
                  </a:lnTo>
                  <a:lnTo>
                    <a:pt x="887787" y="711211"/>
                  </a:lnTo>
                  <a:lnTo>
                    <a:pt x="907730" y="714391"/>
                  </a:lnTo>
                  <a:lnTo>
                    <a:pt x="927447" y="717798"/>
                  </a:lnTo>
                  <a:lnTo>
                    <a:pt x="946711" y="721660"/>
                  </a:lnTo>
                  <a:lnTo>
                    <a:pt x="965521" y="725749"/>
                  </a:lnTo>
                  <a:lnTo>
                    <a:pt x="983652" y="730065"/>
                  </a:lnTo>
                  <a:lnTo>
                    <a:pt x="1001329" y="734835"/>
                  </a:lnTo>
                  <a:lnTo>
                    <a:pt x="1017873" y="739606"/>
                  </a:lnTo>
                  <a:lnTo>
                    <a:pt x="1025805" y="742104"/>
                  </a:lnTo>
                  <a:lnTo>
                    <a:pt x="1033284" y="744830"/>
                  </a:lnTo>
                  <a:lnTo>
                    <a:pt x="1040763" y="747329"/>
                  </a:lnTo>
                  <a:lnTo>
                    <a:pt x="1047789" y="750282"/>
                  </a:lnTo>
                  <a:lnTo>
                    <a:pt x="1054361" y="753235"/>
                  </a:lnTo>
                  <a:lnTo>
                    <a:pt x="1060707" y="755961"/>
                  </a:lnTo>
                  <a:lnTo>
                    <a:pt x="1066599" y="759141"/>
                  </a:lnTo>
                  <a:lnTo>
                    <a:pt x="1072265" y="762094"/>
                  </a:lnTo>
                  <a:lnTo>
                    <a:pt x="1077251" y="765048"/>
                  </a:lnTo>
                  <a:lnTo>
                    <a:pt x="1082010" y="768228"/>
                  </a:lnTo>
                  <a:lnTo>
                    <a:pt x="1086316" y="771408"/>
                  </a:lnTo>
                  <a:lnTo>
                    <a:pt x="1090169" y="774815"/>
                  </a:lnTo>
                  <a:lnTo>
                    <a:pt x="1093341" y="777996"/>
                  </a:lnTo>
                  <a:lnTo>
                    <a:pt x="1096288" y="781176"/>
                  </a:lnTo>
                  <a:lnTo>
                    <a:pt x="1098554" y="784810"/>
                  </a:lnTo>
                  <a:lnTo>
                    <a:pt x="1100140" y="788445"/>
                  </a:lnTo>
                  <a:lnTo>
                    <a:pt x="1101500" y="789354"/>
                  </a:lnTo>
                  <a:lnTo>
                    <a:pt x="1102407" y="790717"/>
                  </a:lnTo>
                  <a:lnTo>
                    <a:pt x="1103087" y="791852"/>
                  </a:lnTo>
                  <a:lnTo>
                    <a:pt x="1103313" y="793215"/>
                  </a:lnTo>
                  <a:lnTo>
                    <a:pt x="1103313" y="1108968"/>
                  </a:lnTo>
                  <a:lnTo>
                    <a:pt x="1103313" y="1109649"/>
                  </a:lnTo>
                  <a:lnTo>
                    <a:pt x="1103087" y="1110785"/>
                  </a:lnTo>
                  <a:lnTo>
                    <a:pt x="1101953" y="1112148"/>
                  </a:lnTo>
                  <a:lnTo>
                    <a:pt x="1100367" y="1113738"/>
                  </a:lnTo>
                  <a:lnTo>
                    <a:pt x="1098554" y="1115101"/>
                  </a:lnTo>
                  <a:lnTo>
                    <a:pt x="1095834" y="1116237"/>
                  </a:lnTo>
                  <a:lnTo>
                    <a:pt x="1093115" y="1116919"/>
                  </a:lnTo>
                  <a:lnTo>
                    <a:pt x="1089942" y="1117600"/>
                  </a:lnTo>
                  <a:lnTo>
                    <a:pt x="1086542" y="1117600"/>
                  </a:lnTo>
                  <a:lnTo>
                    <a:pt x="997076" y="1117600"/>
                  </a:lnTo>
                  <a:lnTo>
                    <a:pt x="987985" y="890587"/>
                  </a:lnTo>
                  <a:lnTo>
                    <a:pt x="979297" y="1117600"/>
                  </a:lnTo>
                  <a:lnTo>
                    <a:pt x="560671" y="1117600"/>
                  </a:lnTo>
                  <a:lnTo>
                    <a:pt x="552560" y="890587"/>
                  </a:lnTo>
                  <a:lnTo>
                    <a:pt x="544260" y="1117600"/>
                  </a:lnTo>
                  <a:lnTo>
                    <a:pt x="454694" y="1117600"/>
                  </a:lnTo>
                  <a:lnTo>
                    <a:pt x="451295" y="1117600"/>
                  </a:lnTo>
                  <a:lnTo>
                    <a:pt x="448349" y="1116919"/>
                  </a:lnTo>
                  <a:lnTo>
                    <a:pt x="445402" y="1116237"/>
                  </a:lnTo>
                  <a:lnTo>
                    <a:pt x="443136" y="1115101"/>
                  </a:lnTo>
                  <a:lnTo>
                    <a:pt x="441096" y="1113738"/>
                  </a:lnTo>
                  <a:lnTo>
                    <a:pt x="439510" y="1112148"/>
                  </a:lnTo>
                  <a:lnTo>
                    <a:pt x="438604" y="1110785"/>
                  </a:lnTo>
                  <a:lnTo>
                    <a:pt x="438377" y="1109649"/>
                  </a:lnTo>
                  <a:lnTo>
                    <a:pt x="438150" y="1108968"/>
                  </a:lnTo>
                  <a:lnTo>
                    <a:pt x="438150" y="793215"/>
                  </a:lnTo>
                  <a:lnTo>
                    <a:pt x="438377" y="791852"/>
                  </a:lnTo>
                  <a:lnTo>
                    <a:pt x="438830" y="790717"/>
                  </a:lnTo>
                  <a:lnTo>
                    <a:pt x="439737" y="789354"/>
                  </a:lnTo>
                  <a:lnTo>
                    <a:pt x="441096" y="788445"/>
                  </a:lnTo>
                  <a:lnTo>
                    <a:pt x="442910" y="784810"/>
                  </a:lnTo>
                  <a:lnTo>
                    <a:pt x="445176" y="781176"/>
                  </a:lnTo>
                  <a:lnTo>
                    <a:pt x="447895" y="777996"/>
                  </a:lnTo>
                  <a:lnTo>
                    <a:pt x="451068" y="774815"/>
                  </a:lnTo>
                  <a:lnTo>
                    <a:pt x="455148" y="771408"/>
                  </a:lnTo>
                  <a:lnTo>
                    <a:pt x="459454" y="768228"/>
                  </a:lnTo>
                  <a:lnTo>
                    <a:pt x="463986" y="765048"/>
                  </a:lnTo>
                  <a:lnTo>
                    <a:pt x="469199" y="762094"/>
                  </a:lnTo>
                  <a:lnTo>
                    <a:pt x="474865" y="759141"/>
                  </a:lnTo>
                  <a:lnTo>
                    <a:pt x="480984" y="755961"/>
                  </a:lnTo>
                  <a:lnTo>
                    <a:pt x="487103" y="753235"/>
                  </a:lnTo>
                  <a:lnTo>
                    <a:pt x="494128" y="750282"/>
                  </a:lnTo>
                  <a:lnTo>
                    <a:pt x="501154" y="747556"/>
                  </a:lnTo>
                  <a:lnTo>
                    <a:pt x="508406" y="744830"/>
                  </a:lnTo>
                  <a:lnTo>
                    <a:pt x="516111" y="742331"/>
                  </a:lnTo>
                  <a:lnTo>
                    <a:pt x="524044" y="739606"/>
                  </a:lnTo>
                  <a:lnTo>
                    <a:pt x="540588" y="734835"/>
                  </a:lnTo>
                  <a:lnTo>
                    <a:pt x="558265" y="730292"/>
                  </a:lnTo>
                  <a:lnTo>
                    <a:pt x="576622" y="725749"/>
                  </a:lnTo>
                  <a:lnTo>
                    <a:pt x="595659" y="721660"/>
                  </a:lnTo>
                  <a:lnTo>
                    <a:pt x="615149" y="717798"/>
                  </a:lnTo>
                  <a:lnTo>
                    <a:pt x="634640" y="714391"/>
                  </a:lnTo>
                  <a:lnTo>
                    <a:pt x="654357" y="711211"/>
                  </a:lnTo>
                  <a:lnTo>
                    <a:pt x="674300" y="708257"/>
                  </a:lnTo>
                  <a:lnTo>
                    <a:pt x="731864" y="847279"/>
                  </a:lnTo>
                  <a:lnTo>
                    <a:pt x="756567" y="762776"/>
                  </a:lnTo>
                  <a:lnTo>
                    <a:pt x="725292" y="745739"/>
                  </a:lnTo>
                  <a:lnTo>
                    <a:pt x="742743" y="704850"/>
                  </a:lnTo>
                  <a:close/>
                  <a:moveTo>
                    <a:pt x="1498274" y="650506"/>
                  </a:moveTo>
                  <a:lnTo>
                    <a:pt x="1434927" y="663127"/>
                  </a:lnTo>
                  <a:lnTo>
                    <a:pt x="1491549" y="673641"/>
                  </a:lnTo>
                  <a:lnTo>
                    <a:pt x="1495177" y="660711"/>
                  </a:lnTo>
                  <a:lnTo>
                    <a:pt x="1498274" y="650506"/>
                  </a:lnTo>
                  <a:close/>
                  <a:moveTo>
                    <a:pt x="1943442" y="403257"/>
                  </a:moveTo>
                  <a:lnTo>
                    <a:pt x="1933693" y="403710"/>
                  </a:lnTo>
                  <a:lnTo>
                    <a:pt x="1923943" y="404391"/>
                  </a:lnTo>
                  <a:lnTo>
                    <a:pt x="1914193" y="405298"/>
                  </a:lnTo>
                  <a:lnTo>
                    <a:pt x="1904670" y="406432"/>
                  </a:lnTo>
                  <a:lnTo>
                    <a:pt x="1895374" y="407793"/>
                  </a:lnTo>
                  <a:lnTo>
                    <a:pt x="1885624" y="409608"/>
                  </a:lnTo>
                  <a:lnTo>
                    <a:pt x="1876327" y="411196"/>
                  </a:lnTo>
                  <a:lnTo>
                    <a:pt x="1867031" y="413237"/>
                  </a:lnTo>
                  <a:lnTo>
                    <a:pt x="1857961" y="415732"/>
                  </a:lnTo>
                  <a:lnTo>
                    <a:pt x="1848892" y="418228"/>
                  </a:lnTo>
                  <a:lnTo>
                    <a:pt x="1839822" y="421176"/>
                  </a:lnTo>
                  <a:lnTo>
                    <a:pt x="1830753" y="424125"/>
                  </a:lnTo>
                  <a:lnTo>
                    <a:pt x="1821910" y="427528"/>
                  </a:lnTo>
                  <a:lnTo>
                    <a:pt x="1813294" y="430703"/>
                  </a:lnTo>
                  <a:lnTo>
                    <a:pt x="1804677" y="434559"/>
                  </a:lnTo>
                  <a:lnTo>
                    <a:pt x="1796061" y="438189"/>
                  </a:lnTo>
                  <a:lnTo>
                    <a:pt x="1787899" y="442499"/>
                  </a:lnTo>
                  <a:lnTo>
                    <a:pt x="1779509" y="446808"/>
                  </a:lnTo>
                  <a:lnTo>
                    <a:pt x="1771120" y="451118"/>
                  </a:lnTo>
                  <a:lnTo>
                    <a:pt x="1763184" y="455882"/>
                  </a:lnTo>
                  <a:lnTo>
                    <a:pt x="1755248" y="461099"/>
                  </a:lnTo>
                  <a:lnTo>
                    <a:pt x="1747539" y="466089"/>
                  </a:lnTo>
                  <a:lnTo>
                    <a:pt x="1739603" y="471306"/>
                  </a:lnTo>
                  <a:lnTo>
                    <a:pt x="1732121" y="476750"/>
                  </a:lnTo>
                  <a:lnTo>
                    <a:pt x="1724638" y="482421"/>
                  </a:lnTo>
                  <a:lnTo>
                    <a:pt x="1717383" y="488319"/>
                  </a:lnTo>
                  <a:lnTo>
                    <a:pt x="1710354" y="493989"/>
                  </a:lnTo>
                  <a:lnTo>
                    <a:pt x="1703325" y="500341"/>
                  </a:lnTo>
                  <a:lnTo>
                    <a:pt x="1696522" y="506692"/>
                  </a:lnTo>
                  <a:lnTo>
                    <a:pt x="1689720" y="513270"/>
                  </a:lnTo>
                  <a:lnTo>
                    <a:pt x="1683145" y="519848"/>
                  </a:lnTo>
                  <a:lnTo>
                    <a:pt x="1676796" y="526653"/>
                  </a:lnTo>
                  <a:lnTo>
                    <a:pt x="1670447" y="533685"/>
                  </a:lnTo>
                  <a:lnTo>
                    <a:pt x="1664325" y="540944"/>
                  </a:lnTo>
                  <a:lnTo>
                    <a:pt x="1658430" y="548429"/>
                  </a:lnTo>
                  <a:lnTo>
                    <a:pt x="1652762" y="555688"/>
                  </a:lnTo>
                  <a:lnTo>
                    <a:pt x="1647093" y="563173"/>
                  </a:lnTo>
                  <a:lnTo>
                    <a:pt x="1641651" y="571112"/>
                  </a:lnTo>
                  <a:lnTo>
                    <a:pt x="1636436" y="578825"/>
                  </a:lnTo>
                  <a:lnTo>
                    <a:pt x="1631448" y="586991"/>
                  </a:lnTo>
                  <a:lnTo>
                    <a:pt x="1626686" y="594930"/>
                  </a:lnTo>
                  <a:lnTo>
                    <a:pt x="1621698" y="603322"/>
                  </a:lnTo>
                  <a:lnTo>
                    <a:pt x="1617163" y="611715"/>
                  </a:lnTo>
                  <a:lnTo>
                    <a:pt x="1613082" y="620335"/>
                  </a:lnTo>
                  <a:lnTo>
                    <a:pt x="1609001" y="628954"/>
                  </a:lnTo>
                  <a:lnTo>
                    <a:pt x="1604919" y="637801"/>
                  </a:lnTo>
                  <a:lnTo>
                    <a:pt x="1601292" y="646647"/>
                  </a:lnTo>
                  <a:lnTo>
                    <a:pt x="1597890" y="655721"/>
                  </a:lnTo>
                  <a:lnTo>
                    <a:pt x="1594263" y="664794"/>
                  </a:lnTo>
                  <a:lnTo>
                    <a:pt x="1591315" y="673867"/>
                  </a:lnTo>
                  <a:lnTo>
                    <a:pt x="1588594" y="683167"/>
                  </a:lnTo>
                  <a:lnTo>
                    <a:pt x="1585647" y="692694"/>
                  </a:lnTo>
                  <a:lnTo>
                    <a:pt x="1583152" y="701994"/>
                  </a:lnTo>
                  <a:lnTo>
                    <a:pt x="1580885" y="711748"/>
                  </a:lnTo>
                  <a:lnTo>
                    <a:pt x="1578844" y="721502"/>
                  </a:lnTo>
                  <a:lnTo>
                    <a:pt x="1577257" y="731029"/>
                  </a:lnTo>
                  <a:lnTo>
                    <a:pt x="1575670" y="741010"/>
                  </a:lnTo>
                  <a:lnTo>
                    <a:pt x="1574310" y="750990"/>
                  </a:lnTo>
                  <a:lnTo>
                    <a:pt x="1573176" y="760971"/>
                  </a:lnTo>
                  <a:lnTo>
                    <a:pt x="1572269" y="770951"/>
                  </a:lnTo>
                  <a:lnTo>
                    <a:pt x="1571815" y="781386"/>
                  </a:lnTo>
                  <a:lnTo>
                    <a:pt x="1571362" y="791366"/>
                  </a:lnTo>
                  <a:lnTo>
                    <a:pt x="1571362" y="801801"/>
                  </a:lnTo>
                  <a:lnTo>
                    <a:pt x="1571362" y="812235"/>
                  </a:lnTo>
                  <a:lnTo>
                    <a:pt x="1571815" y="822215"/>
                  </a:lnTo>
                  <a:lnTo>
                    <a:pt x="1572269" y="832423"/>
                  </a:lnTo>
                  <a:lnTo>
                    <a:pt x="1573176" y="842403"/>
                  </a:lnTo>
                  <a:lnTo>
                    <a:pt x="1574310" y="852611"/>
                  </a:lnTo>
                  <a:lnTo>
                    <a:pt x="1575670" y="862365"/>
                  </a:lnTo>
                  <a:lnTo>
                    <a:pt x="1577257" y="872118"/>
                  </a:lnTo>
                  <a:lnTo>
                    <a:pt x="1578844" y="882099"/>
                  </a:lnTo>
                  <a:lnTo>
                    <a:pt x="1580885" y="891853"/>
                  </a:lnTo>
                  <a:lnTo>
                    <a:pt x="1583152" y="901607"/>
                  </a:lnTo>
                  <a:lnTo>
                    <a:pt x="1585647" y="910907"/>
                  </a:lnTo>
                  <a:lnTo>
                    <a:pt x="1588594" y="920207"/>
                  </a:lnTo>
                  <a:lnTo>
                    <a:pt x="1591315" y="929507"/>
                  </a:lnTo>
                  <a:lnTo>
                    <a:pt x="1594263" y="938807"/>
                  </a:lnTo>
                  <a:lnTo>
                    <a:pt x="1597890" y="947880"/>
                  </a:lnTo>
                  <a:lnTo>
                    <a:pt x="1601292" y="956954"/>
                  </a:lnTo>
                  <a:lnTo>
                    <a:pt x="1604919" y="965800"/>
                  </a:lnTo>
                  <a:lnTo>
                    <a:pt x="1609001" y="974420"/>
                  </a:lnTo>
                  <a:lnTo>
                    <a:pt x="1613082" y="983266"/>
                  </a:lnTo>
                  <a:lnTo>
                    <a:pt x="1617163" y="991886"/>
                  </a:lnTo>
                  <a:lnTo>
                    <a:pt x="1621698" y="1000279"/>
                  </a:lnTo>
                  <a:lnTo>
                    <a:pt x="1626686" y="1008444"/>
                  </a:lnTo>
                  <a:lnTo>
                    <a:pt x="1631448" y="1016610"/>
                  </a:lnTo>
                  <a:lnTo>
                    <a:pt x="1636436" y="1024776"/>
                  </a:lnTo>
                  <a:lnTo>
                    <a:pt x="1641651" y="1032489"/>
                  </a:lnTo>
                  <a:lnTo>
                    <a:pt x="1647093" y="1040428"/>
                  </a:lnTo>
                  <a:lnTo>
                    <a:pt x="1652762" y="1047913"/>
                  </a:lnTo>
                  <a:lnTo>
                    <a:pt x="1658430" y="1055172"/>
                  </a:lnTo>
                  <a:lnTo>
                    <a:pt x="1664325" y="1062657"/>
                  </a:lnTo>
                  <a:lnTo>
                    <a:pt x="1670447" y="1069916"/>
                  </a:lnTo>
                  <a:lnTo>
                    <a:pt x="1676796" y="1076721"/>
                  </a:lnTo>
                  <a:lnTo>
                    <a:pt x="1683145" y="1083526"/>
                  </a:lnTo>
                  <a:lnTo>
                    <a:pt x="1689720" y="1090331"/>
                  </a:lnTo>
                  <a:lnTo>
                    <a:pt x="1696522" y="1096909"/>
                  </a:lnTo>
                  <a:lnTo>
                    <a:pt x="1703325" y="1103260"/>
                  </a:lnTo>
                  <a:lnTo>
                    <a:pt x="1710354" y="1109158"/>
                  </a:lnTo>
                  <a:lnTo>
                    <a:pt x="1717383" y="1115282"/>
                  </a:lnTo>
                  <a:lnTo>
                    <a:pt x="1724638" y="1121180"/>
                  </a:lnTo>
                  <a:lnTo>
                    <a:pt x="1732121" y="1126851"/>
                  </a:lnTo>
                  <a:lnTo>
                    <a:pt x="1739603" y="1132295"/>
                  </a:lnTo>
                  <a:lnTo>
                    <a:pt x="1747539" y="1137512"/>
                  </a:lnTo>
                  <a:lnTo>
                    <a:pt x="1755248" y="1142502"/>
                  </a:lnTo>
                  <a:lnTo>
                    <a:pt x="1763184" y="1147719"/>
                  </a:lnTo>
                  <a:lnTo>
                    <a:pt x="1771120" y="1152256"/>
                  </a:lnTo>
                  <a:lnTo>
                    <a:pt x="1779509" y="1156793"/>
                  </a:lnTo>
                  <a:lnTo>
                    <a:pt x="1787899" y="1161102"/>
                  </a:lnTo>
                  <a:lnTo>
                    <a:pt x="1796061" y="1164959"/>
                  </a:lnTo>
                  <a:lnTo>
                    <a:pt x="1804677" y="1169042"/>
                  </a:lnTo>
                  <a:lnTo>
                    <a:pt x="1813294" y="1172671"/>
                  </a:lnTo>
                  <a:lnTo>
                    <a:pt x="1821910" y="1176073"/>
                  </a:lnTo>
                  <a:lnTo>
                    <a:pt x="1830753" y="1179476"/>
                  </a:lnTo>
                  <a:lnTo>
                    <a:pt x="1839822" y="1182425"/>
                  </a:lnTo>
                  <a:lnTo>
                    <a:pt x="1848892" y="1185147"/>
                  </a:lnTo>
                  <a:lnTo>
                    <a:pt x="1857961" y="1187869"/>
                  </a:lnTo>
                  <a:lnTo>
                    <a:pt x="1867031" y="1190364"/>
                  </a:lnTo>
                  <a:lnTo>
                    <a:pt x="1876327" y="1192405"/>
                  </a:lnTo>
                  <a:lnTo>
                    <a:pt x="1885624" y="1193993"/>
                  </a:lnTo>
                  <a:lnTo>
                    <a:pt x="1895374" y="1195808"/>
                  </a:lnTo>
                  <a:lnTo>
                    <a:pt x="1904670" y="1197169"/>
                  </a:lnTo>
                  <a:lnTo>
                    <a:pt x="1914193" y="1198303"/>
                  </a:lnTo>
                  <a:lnTo>
                    <a:pt x="1923943" y="1199210"/>
                  </a:lnTo>
                  <a:lnTo>
                    <a:pt x="1933693" y="1199891"/>
                  </a:lnTo>
                  <a:lnTo>
                    <a:pt x="1943442" y="1200118"/>
                  </a:lnTo>
                  <a:lnTo>
                    <a:pt x="1953192" y="1200344"/>
                  </a:lnTo>
                  <a:lnTo>
                    <a:pt x="1963169" y="1200118"/>
                  </a:lnTo>
                  <a:lnTo>
                    <a:pt x="1972919" y="1199891"/>
                  </a:lnTo>
                  <a:lnTo>
                    <a:pt x="1982895" y="1199210"/>
                  </a:lnTo>
                  <a:lnTo>
                    <a:pt x="1992418" y="1198303"/>
                  </a:lnTo>
                  <a:lnTo>
                    <a:pt x="2001941" y="1197169"/>
                  </a:lnTo>
                  <a:lnTo>
                    <a:pt x="2011691" y="1195808"/>
                  </a:lnTo>
                  <a:lnTo>
                    <a:pt x="2020988" y="1193993"/>
                  </a:lnTo>
                  <a:lnTo>
                    <a:pt x="2030284" y="1192405"/>
                  </a:lnTo>
                  <a:lnTo>
                    <a:pt x="2039580" y="1190364"/>
                  </a:lnTo>
                  <a:lnTo>
                    <a:pt x="2048877" y="1187869"/>
                  </a:lnTo>
                  <a:lnTo>
                    <a:pt x="2057946" y="1185147"/>
                  </a:lnTo>
                  <a:lnTo>
                    <a:pt x="2067016" y="1182425"/>
                  </a:lnTo>
                  <a:lnTo>
                    <a:pt x="2075859" y="1179476"/>
                  </a:lnTo>
                  <a:lnTo>
                    <a:pt x="2084702" y="1176073"/>
                  </a:lnTo>
                  <a:lnTo>
                    <a:pt x="2093544" y="1172671"/>
                  </a:lnTo>
                  <a:lnTo>
                    <a:pt x="2102160" y="1169042"/>
                  </a:lnTo>
                  <a:lnTo>
                    <a:pt x="2110777" y="1164959"/>
                  </a:lnTo>
                  <a:lnTo>
                    <a:pt x="2119166" y="1161102"/>
                  </a:lnTo>
                  <a:lnTo>
                    <a:pt x="2127329" y="1156793"/>
                  </a:lnTo>
                  <a:lnTo>
                    <a:pt x="2135491" y="1152256"/>
                  </a:lnTo>
                  <a:lnTo>
                    <a:pt x="2143427" y="1147719"/>
                  </a:lnTo>
                  <a:lnTo>
                    <a:pt x="2151590" y="1142502"/>
                  </a:lnTo>
                  <a:lnTo>
                    <a:pt x="2159526" y="1137512"/>
                  </a:lnTo>
                  <a:lnTo>
                    <a:pt x="2167008" y="1132295"/>
                  </a:lnTo>
                  <a:lnTo>
                    <a:pt x="2174491" y="1126851"/>
                  </a:lnTo>
                  <a:lnTo>
                    <a:pt x="2182200" y="1121180"/>
                  </a:lnTo>
                  <a:lnTo>
                    <a:pt x="2189229" y="1115282"/>
                  </a:lnTo>
                  <a:lnTo>
                    <a:pt x="2196484" y="1109158"/>
                  </a:lnTo>
                  <a:lnTo>
                    <a:pt x="2203513" y="1103260"/>
                  </a:lnTo>
                  <a:lnTo>
                    <a:pt x="2210316" y="1096909"/>
                  </a:lnTo>
                  <a:lnTo>
                    <a:pt x="2216891" y="1090331"/>
                  </a:lnTo>
                  <a:lnTo>
                    <a:pt x="2223466" y="1083526"/>
                  </a:lnTo>
                  <a:lnTo>
                    <a:pt x="2230042" y="1076721"/>
                  </a:lnTo>
                  <a:lnTo>
                    <a:pt x="2236391" y="1069916"/>
                  </a:lnTo>
                  <a:lnTo>
                    <a:pt x="2242513" y="1062657"/>
                  </a:lnTo>
                  <a:lnTo>
                    <a:pt x="2248181" y="1055172"/>
                  </a:lnTo>
                  <a:lnTo>
                    <a:pt x="2254076" y="1047913"/>
                  </a:lnTo>
                  <a:lnTo>
                    <a:pt x="2259518" y="1040428"/>
                  </a:lnTo>
                  <a:lnTo>
                    <a:pt x="2265187" y="1032489"/>
                  </a:lnTo>
                  <a:lnTo>
                    <a:pt x="2270175" y="1024776"/>
                  </a:lnTo>
                  <a:lnTo>
                    <a:pt x="2275163" y="1016610"/>
                  </a:lnTo>
                  <a:lnTo>
                    <a:pt x="2280152" y="1008444"/>
                  </a:lnTo>
                  <a:lnTo>
                    <a:pt x="2284913" y="1000279"/>
                  </a:lnTo>
                  <a:lnTo>
                    <a:pt x="2289448" y="991886"/>
                  </a:lnTo>
                  <a:lnTo>
                    <a:pt x="2293529" y="983266"/>
                  </a:lnTo>
                  <a:lnTo>
                    <a:pt x="2297837" y="974420"/>
                  </a:lnTo>
                  <a:lnTo>
                    <a:pt x="2301692" y="965800"/>
                  </a:lnTo>
                  <a:lnTo>
                    <a:pt x="2305546" y="956954"/>
                  </a:lnTo>
                  <a:lnTo>
                    <a:pt x="2308948" y="947880"/>
                  </a:lnTo>
                  <a:lnTo>
                    <a:pt x="2312349" y="938807"/>
                  </a:lnTo>
                  <a:lnTo>
                    <a:pt x="2315296" y="929507"/>
                  </a:lnTo>
                  <a:lnTo>
                    <a:pt x="2318471" y="920207"/>
                  </a:lnTo>
                  <a:lnTo>
                    <a:pt x="2321192" y="910907"/>
                  </a:lnTo>
                  <a:lnTo>
                    <a:pt x="2323459" y="901607"/>
                  </a:lnTo>
                  <a:lnTo>
                    <a:pt x="2325726" y="891853"/>
                  </a:lnTo>
                  <a:lnTo>
                    <a:pt x="2327767" y="882099"/>
                  </a:lnTo>
                  <a:lnTo>
                    <a:pt x="2329354" y="872118"/>
                  </a:lnTo>
                  <a:lnTo>
                    <a:pt x="2331168" y="862365"/>
                  </a:lnTo>
                  <a:lnTo>
                    <a:pt x="2332528" y="852611"/>
                  </a:lnTo>
                  <a:lnTo>
                    <a:pt x="2333435" y="842403"/>
                  </a:lnTo>
                  <a:lnTo>
                    <a:pt x="2334569" y="832423"/>
                  </a:lnTo>
                  <a:lnTo>
                    <a:pt x="2335023" y="822215"/>
                  </a:lnTo>
                  <a:lnTo>
                    <a:pt x="2335476" y="812235"/>
                  </a:lnTo>
                  <a:lnTo>
                    <a:pt x="2335476" y="801801"/>
                  </a:lnTo>
                  <a:lnTo>
                    <a:pt x="2335476" y="791366"/>
                  </a:lnTo>
                  <a:lnTo>
                    <a:pt x="2335023" y="781386"/>
                  </a:lnTo>
                  <a:lnTo>
                    <a:pt x="2334569" y="770951"/>
                  </a:lnTo>
                  <a:lnTo>
                    <a:pt x="2333435" y="760971"/>
                  </a:lnTo>
                  <a:lnTo>
                    <a:pt x="2332528" y="750990"/>
                  </a:lnTo>
                  <a:lnTo>
                    <a:pt x="2331168" y="741010"/>
                  </a:lnTo>
                  <a:lnTo>
                    <a:pt x="2329354" y="731029"/>
                  </a:lnTo>
                  <a:lnTo>
                    <a:pt x="2327767" y="721502"/>
                  </a:lnTo>
                  <a:lnTo>
                    <a:pt x="2325726" y="711748"/>
                  </a:lnTo>
                  <a:lnTo>
                    <a:pt x="2323459" y="701994"/>
                  </a:lnTo>
                  <a:lnTo>
                    <a:pt x="2321192" y="692694"/>
                  </a:lnTo>
                  <a:lnTo>
                    <a:pt x="2318471" y="683167"/>
                  </a:lnTo>
                  <a:lnTo>
                    <a:pt x="2315296" y="673867"/>
                  </a:lnTo>
                  <a:lnTo>
                    <a:pt x="2312349" y="664794"/>
                  </a:lnTo>
                  <a:lnTo>
                    <a:pt x="2308948" y="655721"/>
                  </a:lnTo>
                  <a:lnTo>
                    <a:pt x="2305546" y="646647"/>
                  </a:lnTo>
                  <a:lnTo>
                    <a:pt x="2301692" y="637801"/>
                  </a:lnTo>
                  <a:lnTo>
                    <a:pt x="2297837" y="628954"/>
                  </a:lnTo>
                  <a:lnTo>
                    <a:pt x="2293529" y="620335"/>
                  </a:lnTo>
                  <a:lnTo>
                    <a:pt x="2289448" y="611715"/>
                  </a:lnTo>
                  <a:lnTo>
                    <a:pt x="2284913" y="603322"/>
                  </a:lnTo>
                  <a:lnTo>
                    <a:pt x="2280152" y="594930"/>
                  </a:lnTo>
                  <a:lnTo>
                    <a:pt x="2275163" y="586991"/>
                  </a:lnTo>
                  <a:lnTo>
                    <a:pt x="2270175" y="578825"/>
                  </a:lnTo>
                  <a:lnTo>
                    <a:pt x="2265187" y="571112"/>
                  </a:lnTo>
                  <a:lnTo>
                    <a:pt x="2259518" y="563173"/>
                  </a:lnTo>
                  <a:lnTo>
                    <a:pt x="2254076" y="555688"/>
                  </a:lnTo>
                  <a:lnTo>
                    <a:pt x="2248181" y="548429"/>
                  </a:lnTo>
                  <a:lnTo>
                    <a:pt x="2242513" y="540944"/>
                  </a:lnTo>
                  <a:lnTo>
                    <a:pt x="2236391" y="533685"/>
                  </a:lnTo>
                  <a:lnTo>
                    <a:pt x="2230042" y="526653"/>
                  </a:lnTo>
                  <a:lnTo>
                    <a:pt x="2223466" y="519848"/>
                  </a:lnTo>
                  <a:lnTo>
                    <a:pt x="2216891" y="513270"/>
                  </a:lnTo>
                  <a:lnTo>
                    <a:pt x="2210316" y="506692"/>
                  </a:lnTo>
                  <a:lnTo>
                    <a:pt x="2203513" y="500341"/>
                  </a:lnTo>
                  <a:lnTo>
                    <a:pt x="2196484" y="493989"/>
                  </a:lnTo>
                  <a:lnTo>
                    <a:pt x="2189229" y="488319"/>
                  </a:lnTo>
                  <a:lnTo>
                    <a:pt x="2182200" y="482421"/>
                  </a:lnTo>
                  <a:lnTo>
                    <a:pt x="2174491" y="476750"/>
                  </a:lnTo>
                  <a:lnTo>
                    <a:pt x="2167008" y="471306"/>
                  </a:lnTo>
                  <a:lnTo>
                    <a:pt x="2159526" y="466089"/>
                  </a:lnTo>
                  <a:lnTo>
                    <a:pt x="2151590" y="461099"/>
                  </a:lnTo>
                  <a:lnTo>
                    <a:pt x="2143427" y="455882"/>
                  </a:lnTo>
                  <a:lnTo>
                    <a:pt x="2135491" y="451118"/>
                  </a:lnTo>
                  <a:lnTo>
                    <a:pt x="2127329" y="446808"/>
                  </a:lnTo>
                  <a:lnTo>
                    <a:pt x="2119166" y="442499"/>
                  </a:lnTo>
                  <a:lnTo>
                    <a:pt x="2110777" y="438189"/>
                  </a:lnTo>
                  <a:lnTo>
                    <a:pt x="2102160" y="434559"/>
                  </a:lnTo>
                  <a:lnTo>
                    <a:pt x="2093544" y="430703"/>
                  </a:lnTo>
                  <a:lnTo>
                    <a:pt x="2084702" y="427528"/>
                  </a:lnTo>
                  <a:lnTo>
                    <a:pt x="2075859" y="424125"/>
                  </a:lnTo>
                  <a:lnTo>
                    <a:pt x="2067016" y="421176"/>
                  </a:lnTo>
                  <a:lnTo>
                    <a:pt x="2057946" y="418228"/>
                  </a:lnTo>
                  <a:lnTo>
                    <a:pt x="2048877" y="415732"/>
                  </a:lnTo>
                  <a:lnTo>
                    <a:pt x="2039580" y="413237"/>
                  </a:lnTo>
                  <a:lnTo>
                    <a:pt x="2030284" y="411196"/>
                  </a:lnTo>
                  <a:lnTo>
                    <a:pt x="2020988" y="409608"/>
                  </a:lnTo>
                  <a:lnTo>
                    <a:pt x="2011691" y="407793"/>
                  </a:lnTo>
                  <a:lnTo>
                    <a:pt x="2001941" y="406432"/>
                  </a:lnTo>
                  <a:lnTo>
                    <a:pt x="1992418" y="405298"/>
                  </a:lnTo>
                  <a:lnTo>
                    <a:pt x="1982895" y="404391"/>
                  </a:lnTo>
                  <a:lnTo>
                    <a:pt x="1972919" y="403710"/>
                  </a:lnTo>
                  <a:lnTo>
                    <a:pt x="1963169" y="403257"/>
                  </a:lnTo>
                  <a:lnTo>
                    <a:pt x="1953192" y="403257"/>
                  </a:lnTo>
                  <a:lnTo>
                    <a:pt x="1943442" y="403257"/>
                  </a:lnTo>
                  <a:close/>
                  <a:moveTo>
                    <a:pt x="770731" y="322262"/>
                  </a:moveTo>
                  <a:lnTo>
                    <a:pt x="779116" y="322488"/>
                  </a:lnTo>
                  <a:lnTo>
                    <a:pt x="787501" y="323394"/>
                  </a:lnTo>
                  <a:lnTo>
                    <a:pt x="795433" y="324526"/>
                  </a:lnTo>
                  <a:lnTo>
                    <a:pt x="803592" y="326110"/>
                  </a:lnTo>
                  <a:lnTo>
                    <a:pt x="811297" y="328374"/>
                  </a:lnTo>
                  <a:lnTo>
                    <a:pt x="819229" y="330864"/>
                  </a:lnTo>
                  <a:lnTo>
                    <a:pt x="826708" y="333581"/>
                  </a:lnTo>
                  <a:lnTo>
                    <a:pt x="833960" y="336976"/>
                  </a:lnTo>
                  <a:lnTo>
                    <a:pt x="841439" y="340598"/>
                  </a:lnTo>
                  <a:lnTo>
                    <a:pt x="848464" y="344899"/>
                  </a:lnTo>
                  <a:lnTo>
                    <a:pt x="855263" y="349427"/>
                  </a:lnTo>
                  <a:lnTo>
                    <a:pt x="861836" y="354407"/>
                  </a:lnTo>
                  <a:lnTo>
                    <a:pt x="868181" y="359387"/>
                  </a:lnTo>
                  <a:lnTo>
                    <a:pt x="874300" y="364820"/>
                  </a:lnTo>
                  <a:lnTo>
                    <a:pt x="880192" y="370932"/>
                  </a:lnTo>
                  <a:lnTo>
                    <a:pt x="885631" y="377044"/>
                  </a:lnTo>
                  <a:lnTo>
                    <a:pt x="891297" y="383609"/>
                  </a:lnTo>
                  <a:lnTo>
                    <a:pt x="896283" y="390400"/>
                  </a:lnTo>
                  <a:lnTo>
                    <a:pt x="901042" y="397418"/>
                  </a:lnTo>
                  <a:lnTo>
                    <a:pt x="905575" y="404662"/>
                  </a:lnTo>
                  <a:lnTo>
                    <a:pt x="909881" y="412359"/>
                  </a:lnTo>
                  <a:lnTo>
                    <a:pt x="913733" y="420055"/>
                  </a:lnTo>
                  <a:lnTo>
                    <a:pt x="917586" y="428205"/>
                  </a:lnTo>
                  <a:lnTo>
                    <a:pt x="920759" y="436354"/>
                  </a:lnTo>
                  <a:lnTo>
                    <a:pt x="923478" y="444730"/>
                  </a:lnTo>
                  <a:lnTo>
                    <a:pt x="926198" y="453558"/>
                  </a:lnTo>
                  <a:lnTo>
                    <a:pt x="928464" y="462387"/>
                  </a:lnTo>
                  <a:lnTo>
                    <a:pt x="930051" y="471442"/>
                  </a:lnTo>
                  <a:lnTo>
                    <a:pt x="931637" y="480497"/>
                  </a:lnTo>
                  <a:lnTo>
                    <a:pt x="931739" y="481540"/>
                  </a:lnTo>
                  <a:lnTo>
                    <a:pt x="931911" y="481468"/>
                  </a:lnTo>
                  <a:lnTo>
                    <a:pt x="933450" y="481012"/>
                  </a:lnTo>
                  <a:lnTo>
                    <a:pt x="934768" y="481468"/>
                  </a:lnTo>
                  <a:lnTo>
                    <a:pt x="936307" y="481925"/>
                  </a:lnTo>
                  <a:lnTo>
                    <a:pt x="937846" y="482837"/>
                  </a:lnTo>
                  <a:lnTo>
                    <a:pt x="938945" y="484206"/>
                  </a:lnTo>
                  <a:lnTo>
                    <a:pt x="940264" y="485576"/>
                  </a:lnTo>
                  <a:lnTo>
                    <a:pt x="941363" y="487401"/>
                  </a:lnTo>
                  <a:lnTo>
                    <a:pt x="942681" y="489683"/>
                  </a:lnTo>
                  <a:lnTo>
                    <a:pt x="943780" y="491964"/>
                  </a:lnTo>
                  <a:lnTo>
                    <a:pt x="944660" y="494931"/>
                  </a:lnTo>
                  <a:lnTo>
                    <a:pt x="945319" y="497669"/>
                  </a:lnTo>
                  <a:lnTo>
                    <a:pt x="946198" y="500635"/>
                  </a:lnTo>
                  <a:lnTo>
                    <a:pt x="946638" y="504058"/>
                  </a:lnTo>
                  <a:lnTo>
                    <a:pt x="947078" y="507252"/>
                  </a:lnTo>
                  <a:lnTo>
                    <a:pt x="947517" y="510903"/>
                  </a:lnTo>
                  <a:lnTo>
                    <a:pt x="947737" y="514554"/>
                  </a:lnTo>
                  <a:lnTo>
                    <a:pt x="947737" y="518433"/>
                  </a:lnTo>
                  <a:lnTo>
                    <a:pt x="947737" y="522312"/>
                  </a:lnTo>
                  <a:lnTo>
                    <a:pt x="947517" y="525734"/>
                  </a:lnTo>
                  <a:lnTo>
                    <a:pt x="947078" y="529385"/>
                  </a:lnTo>
                  <a:lnTo>
                    <a:pt x="946638" y="532808"/>
                  </a:lnTo>
                  <a:lnTo>
                    <a:pt x="946198" y="536230"/>
                  </a:lnTo>
                  <a:lnTo>
                    <a:pt x="945319" y="539196"/>
                  </a:lnTo>
                  <a:lnTo>
                    <a:pt x="944660" y="542163"/>
                  </a:lnTo>
                  <a:lnTo>
                    <a:pt x="943780" y="544673"/>
                  </a:lnTo>
                  <a:lnTo>
                    <a:pt x="942681" y="547183"/>
                  </a:lnTo>
                  <a:lnTo>
                    <a:pt x="941363" y="549236"/>
                  </a:lnTo>
                  <a:lnTo>
                    <a:pt x="940264" y="551290"/>
                  </a:lnTo>
                  <a:lnTo>
                    <a:pt x="938945" y="552659"/>
                  </a:lnTo>
                  <a:lnTo>
                    <a:pt x="937846" y="554028"/>
                  </a:lnTo>
                  <a:lnTo>
                    <a:pt x="936307" y="554712"/>
                  </a:lnTo>
                  <a:lnTo>
                    <a:pt x="934768" y="555169"/>
                  </a:lnTo>
                  <a:lnTo>
                    <a:pt x="933450" y="555625"/>
                  </a:lnTo>
                  <a:lnTo>
                    <a:pt x="931911" y="555169"/>
                  </a:lnTo>
                  <a:lnTo>
                    <a:pt x="930812" y="554712"/>
                  </a:lnTo>
                  <a:lnTo>
                    <a:pt x="929273" y="554028"/>
                  </a:lnTo>
                  <a:lnTo>
                    <a:pt x="928830" y="553567"/>
                  </a:lnTo>
                  <a:lnTo>
                    <a:pt x="928464" y="555653"/>
                  </a:lnTo>
                  <a:lnTo>
                    <a:pt x="926198" y="564481"/>
                  </a:lnTo>
                  <a:lnTo>
                    <a:pt x="923478" y="573084"/>
                  </a:lnTo>
                  <a:lnTo>
                    <a:pt x="920759" y="581459"/>
                  </a:lnTo>
                  <a:lnTo>
                    <a:pt x="917586" y="589835"/>
                  </a:lnTo>
                  <a:lnTo>
                    <a:pt x="913733" y="597985"/>
                  </a:lnTo>
                  <a:lnTo>
                    <a:pt x="909881" y="605681"/>
                  </a:lnTo>
                  <a:lnTo>
                    <a:pt x="905575" y="613378"/>
                  </a:lnTo>
                  <a:lnTo>
                    <a:pt x="901042" y="620622"/>
                  </a:lnTo>
                  <a:lnTo>
                    <a:pt x="896283" y="627639"/>
                  </a:lnTo>
                  <a:lnTo>
                    <a:pt x="891297" y="634431"/>
                  </a:lnTo>
                  <a:lnTo>
                    <a:pt x="885631" y="640769"/>
                  </a:lnTo>
                  <a:lnTo>
                    <a:pt x="880192" y="647108"/>
                  </a:lnTo>
                  <a:lnTo>
                    <a:pt x="874300" y="652767"/>
                  </a:lnTo>
                  <a:lnTo>
                    <a:pt x="868181" y="658426"/>
                  </a:lnTo>
                  <a:lnTo>
                    <a:pt x="861836" y="663633"/>
                  </a:lnTo>
                  <a:lnTo>
                    <a:pt x="855263" y="668387"/>
                  </a:lnTo>
                  <a:lnTo>
                    <a:pt x="848464" y="672914"/>
                  </a:lnTo>
                  <a:lnTo>
                    <a:pt x="841439" y="676989"/>
                  </a:lnTo>
                  <a:lnTo>
                    <a:pt x="833960" y="680837"/>
                  </a:lnTo>
                  <a:lnTo>
                    <a:pt x="826708" y="684006"/>
                  </a:lnTo>
                  <a:lnTo>
                    <a:pt x="819229" y="687176"/>
                  </a:lnTo>
                  <a:lnTo>
                    <a:pt x="811297" y="689666"/>
                  </a:lnTo>
                  <a:lnTo>
                    <a:pt x="803592" y="691703"/>
                  </a:lnTo>
                  <a:lnTo>
                    <a:pt x="795433" y="693514"/>
                  </a:lnTo>
                  <a:lnTo>
                    <a:pt x="787501" y="694646"/>
                  </a:lnTo>
                  <a:lnTo>
                    <a:pt x="779116" y="695099"/>
                  </a:lnTo>
                  <a:lnTo>
                    <a:pt x="770731" y="695325"/>
                  </a:lnTo>
                  <a:lnTo>
                    <a:pt x="762346" y="695099"/>
                  </a:lnTo>
                  <a:lnTo>
                    <a:pt x="754187" y="694646"/>
                  </a:lnTo>
                  <a:lnTo>
                    <a:pt x="746029" y="693514"/>
                  </a:lnTo>
                  <a:lnTo>
                    <a:pt x="737870" y="691703"/>
                  </a:lnTo>
                  <a:lnTo>
                    <a:pt x="730165" y="689666"/>
                  </a:lnTo>
                  <a:lnTo>
                    <a:pt x="722233" y="687176"/>
                  </a:lnTo>
                  <a:lnTo>
                    <a:pt x="714754" y="684006"/>
                  </a:lnTo>
                  <a:lnTo>
                    <a:pt x="707502" y="680837"/>
                  </a:lnTo>
                  <a:lnTo>
                    <a:pt x="700250" y="676989"/>
                  </a:lnTo>
                  <a:lnTo>
                    <a:pt x="693451" y="672914"/>
                  </a:lnTo>
                  <a:lnTo>
                    <a:pt x="686425" y="668387"/>
                  </a:lnTo>
                  <a:lnTo>
                    <a:pt x="679626" y="663633"/>
                  </a:lnTo>
                  <a:lnTo>
                    <a:pt x="673508" y="658426"/>
                  </a:lnTo>
                  <a:lnTo>
                    <a:pt x="667389" y="652767"/>
                  </a:lnTo>
                  <a:lnTo>
                    <a:pt x="661270" y="647108"/>
                  </a:lnTo>
                  <a:lnTo>
                    <a:pt x="655831" y="640769"/>
                  </a:lnTo>
                  <a:lnTo>
                    <a:pt x="650165" y="634431"/>
                  </a:lnTo>
                  <a:lnTo>
                    <a:pt x="645179" y="627639"/>
                  </a:lnTo>
                  <a:lnTo>
                    <a:pt x="640420" y="620622"/>
                  </a:lnTo>
                  <a:lnTo>
                    <a:pt x="635887" y="613378"/>
                  </a:lnTo>
                  <a:lnTo>
                    <a:pt x="631581" y="605681"/>
                  </a:lnTo>
                  <a:lnTo>
                    <a:pt x="627729" y="597985"/>
                  </a:lnTo>
                  <a:lnTo>
                    <a:pt x="624103" y="589835"/>
                  </a:lnTo>
                  <a:lnTo>
                    <a:pt x="620930" y="581459"/>
                  </a:lnTo>
                  <a:lnTo>
                    <a:pt x="617984" y="573084"/>
                  </a:lnTo>
                  <a:lnTo>
                    <a:pt x="615491" y="564481"/>
                  </a:lnTo>
                  <a:lnTo>
                    <a:pt x="613224" y="555653"/>
                  </a:lnTo>
                  <a:lnTo>
                    <a:pt x="612715" y="553111"/>
                  </a:lnTo>
                  <a:lnTo>
                    <a:pt x="611627" y="554028"/>
                  </a:lnTo>
                  <a:lnTo>
                    <a:pt x="610467" y="554712"/>
                  </a:lnTo>
                  <a:lnTo>
                    <a:pt x="608843" y="555169"/>
                  </a:lnTo>
                  <a:lnTo>
                    <a:pt x="607218" y="555625"/>
                  </a:lnTo>
                  <a:lnTo>
                    <a:pt x="605826" y="555169"/>
                  </a:lnTo>
                  <a:lnTo>
                    <a:pt x="604202" y="554712"/>
                  </a:lnTo>
                  <a:lnTo>
                    <a:pt x="602578" y="554028"/>
                  </a:lnTo>
                  <a:lnTo>
                    <a:pt x="601418" y="552659"/>
                  </a:lnTo>
                  <a:lnTo>
                    <a:pt x="600026" y="551290"/>
                  </a:lnTo>
                  <a:lnTo>
                    <a:pt x="598866" y="549236"/>
                  </a:lnTo>
                  <a:lnTo>
                    <a:pt x="597706" y="547183"/>
                  </a:lnTo>
                  <a:lnTo>
                    <a:pt x="596545" y="544673"/>
                  </a:lnTo>
                  <a:lnTo>
                    <a:pt x="595617" y="542163"/>
                  </a:lnTo>
                  <a:lnTo>
                    <a:pt x="594689" y="539196"/>
                  </a:lnTo>
                  <a:lnTo>
                    <a:pt x="593993" y="536230"/>
                  </a:lnTo>
                  <a:lnTo>
                    <a:pt x="593297" y="532808"/>
                  </a:lnTo>
                  <a:lnTo>
                    <a:pt x="592833" y="529385"/>
                  </a:lnTo>
                  <a:lnTo>
                    <a:pt x="592369" y="525734"/>
                  </a:lnTo>
                  <a:lnTo>
                    <a:pt x="592369" y="522312"/>
                  </a:lnTo>
                  <a:lnTo>
                    <a:pt x="592137" y="518433"/>
                  </a:lnTo>
                  <a:lnTo>
                    <a:pt x="592369" y="514554"/>
                  </a:lnTo>
                  <a:lnTo>
                    <a:pt x="592369" y="510903"/>
                  </a:lnTo>
                  <a:lnTo>
                    <a:pt x="593297" y="504058"/>
                  </a:lnTo>
                  <a:lnTo>
                    <a:pt x="593993" y="500635"/>
                  </a:lnTo>
                  <a:lnTo>
                    <a:pt x="594689" y="497669"/>
                  </a:lnTo>
                  <a:lnTo>
                    <a:pt x="595617" y="494931"/>
                  </a:lnTo>
                  <a:lnTo>
                    <a:pt x="596545" y="491964"/>
                  </a:lnTo>
                  <a:lnTo>
                    <a:pt x="597706" y="489683"/>
                  </a:lnTo>
                  <a:lnTo>
                    <a:pt x="598866" y="487401"/>
                  </a:lnTo>
                  <a:lnTo>
                    <a:pt x="600026" y="485576"/>
                  </a:lnTo>
                  <a:lnTo>
                    <a:pt x="601418" y="484206"/>
                  </a:lnTo>
                  <a:lnTo>
                    <a:pt x="602578" y="482837"/>
                  </a:lnTo>
                  <a:lnTo>
                    <a:pt x="604202" y="481925"/>
                  </a:lnTo>
                  <a:lnTo>
                    <a:pt x="605826" y="481468"/>
                  </a:lnTo>
                  <a:lnTo>
                    <a:pt x="607218" y="481012"/>
                  </a:lnTo>
                  <a:lnTo>
                    <a:pt x="608843" y="481468"/>
                  </a:lnTo>
                  <a:lnTo>
                    <a:pt x="609707" y="481711"/>
                  </a:lnTo>
                  <a:lnTo>
                    <a:pt x="609825" y="480497"/>
                  </a:lnTo>
                  <a:lnTo>
                    <a:pt x="611411" y="471442"/>
                  </a:lnTo>
                  <a:lnTo>
                    <a:pt x="613224" y="462387"/>
                  </a:lnTo>
                  <a:lnTo>
                    <a:pt x="615491" y="453558"/>
                  </a:lnTo>
                  <a:lnTo>
                    <a:pt x="617984" y="444730"/>
                  </a:lnTo>
                  <a:lnTo>
                    <a:pt x="620930" y="436354"/>
                  </a:lnTo>
                  <a:lnTo>
                    <a:pt x="624103" y="428205"/>
                  </a:lnTo>
                  <a:lnTo>
                    <a:pt x="627729" y="420055"/>
                  </a:lnTo>
                  <a:lnTo>
                    <a:pt x="631581" y="412359"/>
                  </a:lnTo>
                  <a:lnTo>
                    <a:pt x="635887" y="404662"/>
                  </a:lnTo>
                  <a:lnTo>
                    <a:pt x="640420" y="397418"/>
                  </a:lnTo>
                  <a:lnTo>
                    <a:pt x="645179" y="390400"/>
                  </a:lnTo>
                  <a:lnTo>
                    <a:pt x="650165" y="383609"/>
                  </a:lnTo>
                  <a:lnTo>
                    <a:pt x="655831" y="377044"/>
                  </a:lnTo>
                  <a:lnTo>
                    <a:pt x="661270" y="370932"/>
                  </a:lnTo>
                  <a:lnTo>
                    <a:pt x="667389" y="364820"/>
                  </a:lnTo>
                  <a:lnTo>
                    <a:pt x="673508" y="359387"/>
                  </a:lnTo>
                  <a:lnTo>
                    <a:pt x="679626" y="354407"/>
                  </a:lnTo>
                  <a:lnTo>
                    <a:pt x="686425" y="349427"/>
                  </a:lnTo>
                  <a:lnTo>
                    <a:pt x="693451" y="344899"/>
                  </a:lnTo>
                  <a:lnTo>
                    <a:pt x="700250" y="340598"/>
                  </a:lnTo>
                  <a:lnTo>
                    <a:pt x="707502" y="336976"/>
                  </a:lnTo>
                  <a:lnTo>
                    <a:pt x="714754" y="333581"/>
                  </a:lnTo>
                  <a:lnTo>
                    <a:pt x="722233" y="330864"/>
                  </a:lnTo>
                  <a:lnTo>
                    <a:pt x="730165" y="328374"/>
                  </a:lnTo>
                  <a:lnTo>
                    <a:pt x="737870" y="326110"/>
                  </a:lnTo>
                  <a:lnTo>
                    <a:pt x="746029" y="324526"/>
                  </a:lnTo>
                  <a:lnTo>
                    <a:pt x="754187" y="323394"/>
                  </a:lnTo>
                  <a:lnTo>
                    <a:pt x="762346" y="322488"/>
                  </a:lnTo>
                  <a:lnTo>
                    <a:pt x="770731" y="322262"/>
                  </a:lnTo>
                  <a:close/>
                  <a:moveTo>
                    <a:pt x="763369" y="208742"/>
                  </a:moveTo>
                  <a:lnTo>
                    <a:pt x="749996" y="209421"/>
                  </a:lnTo>
                  <a:lnTo>
                    <a:pt x="736397" y="210328"/>
                  </a:lnTo>
                  <a:lnTo>
                    <a:pt x="723025" y="211461"/>
                  </a:lnTo>
                  <a:lnTo>
                    <a:pt x="709879" y="212821"/>
                  </a:lnTo>
                  <a:lnTo>
                    <a:pt x="696733" y="214861"/>
                  </a:lnTo>
                  <a:lnTo>
                    <a:pt x="683587" y="216901"/>
                  </a:lnTo>
                  <a:lnTo>
                    <a:pt x="670668" y="219394"/>
                  </a:lnTo>
                  <a:lnTo>
                    <a:pt x="657975" y="222114"/>
                  </a:lnTo>
                  <a:lnTo>
                    <a:pt x="645056" y="225513"/>
                  </a:lnTo>
                  <a:lnTo>
                    <a:pt x="632363" y="228686"/>
                  </a:lnTo>
                  <a:lnTo>
                    <a:pt x="620124" y="232539"/>
                  </a:lnTo>
                  <a:lnTo>
                    <a:pt x="607658" y="236619"/>
                  </a:lnTo>
                  <a:lnTo>
                    <a:pt x="595645" y="240925"/>
                  </a:lnTo>
                  <a:lnTo>
                    <a:pt x="583633" y="245458"/>
                  </a:lnTo>
                  <a:lnTo>
                    <a:pt x="571620" y="250445"/>
                  </a:lnTo>
                  <a:lnTo>
                    <a:pt x="559834" y="255431"/>
                  </a:lnTo>
                  <a:lnTo>
                    <a:pt x="548275" y="261097"/>
                  </a:lnTo>
                  <a:lnTo>
                    <a:pt x="536942" y="266536"/>
                  </a:lnTo>
                  <a:lnTo>
                    <a:pt x="525609" y="272656"/>
                  </a:lnTo>
                  <a:lnTo>
                    <a:pt x="514503" y="279002"/>
                  </a:lnTo>
                  <a:lnTo>
                    <a:pt x="503398" y="285348"/>
                  </a:lnTo>
                  <a:lnTo>
                    <a:pt x="492518" y="292147"/>
                  </a:lnTo>
                  <a:lnTo>
                    <a:pt x="481866" y="299173"/>
                  </a:lnTo>
                  <a:lnTo>
                    <a:pt x="471439" y="306426"/>
                  </a:lnTo>
                  <a:lnTo>
                    <a:pt x="461240" y="313906"/>
                  </a:lnTo>
                  <a:lnTo>
                    <a:pt x="451041" y="321611"/>
                  </a:lnTo>
                  <a:lnTo>
                    <a:pt x="441295" y="329544"/>
                  </a:lnTo>
                  <a:lnTo>
                    <a:pt x="431775" y="337703"/>
                  </a:lnTo>
                  <a:lnTo>
                    <a:pt x="422029" y="346316"/>
                  </a:lnTo>
                  <a:lnTo>
                    <a:pt x="412736" y="354929"/>
                  </a:lnTo>
                  <a:lnTo>
                    <a:pt x="403896" y="363768"/>
                  </a:lnTo>
                  <a:lnTo>
                    <a:pt x="394830" y="372833"/>
                  </a:lnTo>
                  <a:lnTo>
                    <a:pt x="386217" y="382126"/>
                  </a:lnTo>
                  <a:lnTo>
                    <a:pt x="378058" y="391645"/>
                  </a:lnTo>
                  <a:lnTo>
                    <a:pt x="369672" y="401391"/>
                  </a:lnTo>
                  <a:lnTo>
                    <a:pt x="361739" y="411363"/>
                  </a:lnTo>
                  <a:lnTo>
                    <a:pt x="354033" y="421562"/>
                  </a:lnTo>
                  <a:lnTo>
                    <a:pt x="346780" y="431762"/>
                  </a:lnTo>
                  <a:lnTo>
                    <a:pt x="339300" y="442187"/>
                  </a:lnTo>
                  <a:lnTo>
                    <a:pt x="332274" y="452840"/>
                  </a:lnTo>
                  <a:lnTo>
                    <a:pt x="325701" y="463492"/>
                  </a:lnTo>
                  <a:lnTo>
                    <a:pt x="319128" y="474598"/>
                  </a:lnTo>
                  <a:lnTo>
                    <a:pt x="313008" y="485704"/>
                  </a:lnTo>
                  <a:lnTo>
                    <a:pt x="307115" y="497036"/>
                  </a:lnTo>
                  <a:lnTo>
                    <a:pt x="301222" y="508821"/>
                  </a:lnTo>
                  <a:lnTo>
                    <a:pt x="295783" y="520380"/>
                  </a:lnTo>
                  <a:lnTo>
                    <a:pt x="290796" y="532166"/>
                  </a:lnTo>
                  <a:lnTo>
                    <a:pt x="286036" y="543952"/>
                  </a:lnTo>
                  <a:lnTo>
                    <a:pt x="281503" y="556190"/>
                  </a:lnTo>
                  <a:lnTo>
                    <a:pt x="277197" y="568203"/>
                  </a:lnTo>
                  <a:lnTo>
                    <a:pt x="273117" y="580668"/>
                  </a:lnTo>
                  <a:lnTo>
                    <a:pt x="269264" y="593134"/>
                  </a:lnTo>
                  <a:lnTo>
                    <a:pt x="266091" y="605826"/>
                  </a:lnTo>
                  <a:lnTo>
                    <a:pt x="262691" y="618745"/>
                  </a:lnTo>
                  <a:lnTo>
                    <a:pt x="259971" y="631664"/>
                  </a:lnTo>
                  <a:lnTo>
                    <a:pt x="257478" y="644356"/>
                  </a:lnTo>
                  <a:lnTo>
                    <a:pt x="255438" y="657501"/>
                  </a:lnTo>
                  <a:lnTo>
                    <a:pt x="253398" y="670647"/>
                  </a:lnTo>
                  <a:lnTo>
                    <a:pt x="251812" y="684019"/>
                  </a:lnTo>
                  <a:lnTo>
                    <a:pt x="250905" y="697391"/>
                  </a:lnTo>
                  <a:lnTo>
                    <a:pt x="249772" y="710990"/>
                  </a:lnTo>
                  <a:lnTo>
                    <a:pt x="249319" y="724589"/>
                  </a:lnTo>
                  <a:lnTo>
                    <a:pt x="249319" y="738188"/>
                  </a:lnTo>
                  <a:lnTo>
                    <a:pt x="249319" y="752013"/>
                  </a:lnTo>
                  <a:lnTo>
                    <a:pt x="249772" y="765612"/>
                  </a:lnTo>
                  <a:lnTo>
                    <a:pt x="250905" y="778984"/>
                  </a:lnTo>
                  <a:lnTo>
                    <a:pt x="251812" y="792356"/>
                  </a:lnTo>
                  <a:lnTo>
                    <a:pt x="253398" y="805728"/>
                  </a:lnTo>
                  <a:lnTo>
                    <a:pt x="255438" y="818647"/>
                  </a:lnTo>
                  <a:lnTo>
                    <a:pt x="257478" y="831793"/>
                  </a:lnTo>
                  <a:lnTo>
                    <a:pt x="259971" y="844938"/>
                  </a:lnTo>
                  <a:lnTo>
                    <a:pt x="262691" y="857857"/>
                  </a:lnTo>
                  <a:lnTo>
                    <a:pt x="266091" y="870549"/>
                  </a:lnTo>
                  <a:lnTo>
                    <a:pt x="269264" y="883015"/>
                  </a:lnTo>
                  <a:lnTo>
                    <a:pt x="273117" y="895707"/>
                  </a:lnTo>
                  <a:lnTo>
                    <a:pt x="277197" y="907946"/>
                  </a:lnTo>
                  <a:lnTo>
                    <a:pt x="281503" y="920185"/>
                  </a:lnTo>
                  <a:lnTo>
                    <a:pt x="286036" y="932197"/>
                  </a:lnTo>
                  <a:lnTo>
                    <a:pt x="290796" y="944436"/>
                  </a:lnTo>
                  <a:lnTo>
                    <a:pt x="295783" y="956221"/>
                  </a:lnTo>
                  <a:lnTo>
                    <a:pt x="301222" y="967780"/>
                  </a:lnTo>
                  <a:lnTo>
                    <a:pt x="307115" y="979113"/>
                  </a:lnTo>
                  <a:lnTo>
                    <a:pt x="313008" y="990445"/>
                  </a:lnTo>
                  <a:lnTo>
                    <a:pt x="319128" y="1001551"/>
                  </a:lnTo>
                  <a:lnTo>
                    <a:pt x="325701" y="1012656"/>
                  </a:lnTo>
                  <a:lnTo>
                    <a:pt x="332274" y="1023535"/>
                  </a:lnTo>
                  <a:lnTo>
                    <a:pt x="339300" y="1034188"/>
                  </a:lnTo>
                  <a:lnTo>
                    <a:pt x="346780" y="1044840"/>
                  </a:lnTo>
                  <a:lnTo>
                    <a:pt x="354033" y="1055039"/>
                  </a:lnTo>
                  <a:lnTo>
                    <a:pt x="361739" y="1065238"/>
                  </a:lnTo>
                  <a:lnTo>
                    <a:pt x="369672" y="1074984"/>
                  </a:lnTo>
                  <a:lnTo>
                    <a:pt x="378058" y="1084503"/>
                  </a:lnTo>
                  <a:lnTo>
                    <a:pt x="386217" y="1094249"/>
                  </a:lnTo>
                  <a:lnTo>
                    <a:pt x="394830" y="1103542"/>
                  </a:lnTo>
                  <a:lnTo>
                    <a:pt x="403896" y="1112608"/>
                  </a:lnTo>
                  <a:lnTo>
                    <a:pt x="412736" y="1121447"/>
                  </a:lnTo>
                  <a:lnTo>
                    <a:pt x="422029" y="1130059"/>
                  </a:lnTo>
                  <a:lnTo>
                    <a:pt x="431775" y="1138672"/>
                  </a:lnTo>
                  <a:lnTo>
                    <a:pt x="441295" y="1146604"/>
                  </a:lnTo>
                  <a:lnTo>
                    <a:pt x="451041" y="1154764"/>
                  </a:lnTo>
                  <a:lnTo>
                    <a:pt x="461240" y="1162470"/>
                  </a:lnTo>
                  <a:lnTo>
                    <a:pt x="471439" y="1169949"/>
                  </a:lnTo>
                  <a:lnTo>
                    <a:pt x="481866" y="1177202"/>
                  </a:lnTo>
                  <a:lnTo>
                    <a:pt x="492518" y="1184228"/>
                  </a:lnTo>
                  <a:lnTo>
                    <a:pt x="503398" y="1191027"/>
                  </a:lnTo>
                  <a:lnTo>
                    <a:pt x="514503" y="1197600"/>
                  </a:lnTo>
                  <a:lnTo>
                    <a:pt x="525609" y="1203719"/>
                  </a:lnTo>
                  <a:lnTo>
                    <a:pt x="536942" y="1209612"/>
                  </a:lnTo>
                  <a:lnTo>
                    <a:pt x="548275" y="1215505"/>
                  </a:lnTo>
                  <a:lnTo>
                    <a:pt x="559834" y="1220718"/>
                  </a:lnTo>
                  <a:lnTo>
                    <a:pt x="571620" y="1226157"/>
                  </a:lnTo>
                  <a:lnTo>
                    <a:pt x="583633" y="1230917"/>
                  </a:lnTo>
                  <a:lnTo>
                    <a:pt x="595645" y="1235450"/>
                  </a:lnTo>
                  <a:lnTo>
                    <a:pt x="607658" y="1239756"/>
                  </a:lnTo>
                  <a:lnTo>
                    <a:pt x="620124" y="1243836"/>
                  </a:lnTo>
                  <a:lnTo>
                    <a:pt x="632363" y="1247462"/>
                  </a:lnTo>
                  <a:lnTo>
                    <a:pt x="645056" y="1251088"/>
                  </a:lnTo>
                  <a:lnTo>
                    <a:pt x="657975" y="1254035"/>
                  </a:lnTo>
                  <a:lnTo>
                    <a:pt x="670668" y="1256981"/>
                  </a:lnTo>
                  <a:lnTo>
                    <a:pt x="683587" y="1259474"/>
                  </a:lnTo>
                  <a:lnTo>
                    <a:pt x="696733" y="1261741"/>
                  </a:lnTo>
                  <a:lnTo>
                    <a:pt x="709879" y="1263327"/>
                  </a:lnTo>
                  <a:lnTo>
                    <a:pt x="723025" y="1264914"/>
                  </a:lnTo>
                  <a:lnTo>
                    <a:pt x="736397" y="1266274"/>
                  </a:lnTo>
                  <a:lnTo>
                    <a:pt x="749996" y="1266954"/>
                  </a:lnTo>
                  <a:lnTo>
                    <a:pt x="763369" y="1267407"/>
                  </a:lnTo>
                  <a:lnTo>
                    <a:pt x="776968" y="1267634"/>
                  </a:lnTo>
                  <a:lnTo>
                    <a:pt x="790567" y="1267407"/>
                  </a:lnTo>
                  <a:lnTo>
                    <a:pt x="804167" y="1266954"/>
                  </a:lnTo>
                  <a:lnTo>
                    <a:pt x="817539" y="1266274"/>
                  </a:lnTo>
                  <a:lnTo>
                    <a:pt x="830912" y="1264914"/>
                  </a:lnTo>
                  <a:lnTo>
                    <a:pt x="844284" y="1263327"/>
                  </a:lnTo>
                  <a:lnTo>
                    <a:pt x="857430" y="1261741"/>
                  </a:lnTo>
                  <a:lnTo>
                    <a:pt x="870576" y="1259474"/>
                  </a:lnTo>
                  <a:lnTo>
                    <a:pt x="883269" y="1256981"/>
                  </a:lnTo>
                  <a:lnTo>
                    <a:pt x="896188" y="1254035"/>
                  </a:lnTo>
                  <a:lnTo>
                    <a:pt x="908880" y="1251088"/>
                  </a:lnTo>
                  <a:lnTo>
                    <a:pt x="921346" y="1247462"/>
                  </a:lnTo>
                  <a:lnTo>
                    <a:pt x="933812" y="1243836"/>
                  </a:lnTo>
                  <a:lnTo>
                    <a:pt x="946278" y="1239756"/>
                  </a:lnTo>
                  <a:lnTo>
                    <a:pt x="958518" y="1235450"/>
                  </a:lnTo>
                  <a:lnTo>
                    <a:pt x="970304" y="1230917"/>
                  </a:lnTo>
                  <a:lnTo>
                    <a:pt x="982543" y="1226157"/>
                  </a:lnTo>
                  <a:lnTo>
                    <a:pt x="994102" y="1220718"/>
                  </a:lnTo>
                  <a:lnTo>
                    <a:pt x="1005662" y="1215505"/>
                  </a:lnTo>
                  <a:lnTo>
                    <a:pt x="1017221" y="1209612"/>
                  </a:lnTo>
                  <a:lnTo>
                    <a:pt x="1028554" y="1203719"/>
                  </a:lnTo>
                  <a:lnTo>
                    <a:pt x="1039660" y="1197600"/>
                  </a:lnTo>
                  <a:lnTo>
                    <a:pt x="1050539" y="1191027"/>
                  </a:lnTo>
                  <a:lnTo>
                    <a:pt x="1061418" y="1184228"/>
                  </a:lnTo>
                  <a:lnTo>
                    <a:pt x="1072071" y="1177202"/>
                  </a:lnTo>
                  <a:lnTo>
                    <a:pt x="1082497" y="1169949"/>
                  </a:lnTo>
                  <a:lnTo>
                    <a:pt x="1092696" y="1162470"/>
                  </a:lnTo>
                  <a:lnTo>
                    <a:pt x="1102669" y="1154764"/>
                  </a:lnTo>
                  <a:lnTo>
                    <a:pt x="1112642" y="1146604"/>
                  </a:lnTo>
                  <a:lnTo>
                    <a:pt x="1122388" y="1138672"/>
                  </a:lnTo>
                  <a:lnTo>
                    <a:pt x="1131681" y="1130059"/>
                  </a:lnTo>
                  <a:lnTo>
                    <a:pt x="1141200" y="1121447"/>
                  </a:lnTo>
                  <a:lnTo>
                    <a:pt x="1150266" y="1112608"/>
                  </a:lnTo>
                  <a:lnTo>
                    <a:pt x="1159106" y="1103542"/>
                  </a:lnTo>
                  <a:lnTo>
                    <a:pt x="1167492" y="1094249"/>
                  </a:lnTo>
                  <a:lnTo>
                    <a:pt x="1175878" y="1084503"/>
                  </a:lnTo>
                  <a:lnTo>
                    <a:pt x="1184264" y="1074984"/>
                  </a:lnTo>
                  <a:lnTo>
                    <a:pt x="1191971" y="1065238"/>
                  </a:lnTo>
                  <a:lnTo>
                    <a:pt x="1199904" y="1055039"/>
                  </a:lnTo>
                  <a:lnTo>
                    <a:pt x="1207383" y="1044840"/>
                  </a:lnTo>
                  <a:lnTo>
                    <a:pt x="1214409" y="1034188"/>
                  </a:lnTo>
                  <a:lnTo>
                    <a:pt x="1221662" y="1023535"/>
                  </a:lnTo>
                  <a:lnTo>
                    <a:pt x="1228462" y="1012656"/>
                  </a:lnTo>
                  <a:lnTo>
                    <a:pt x="1234582" y="1001551"/>
                  </a:lnTo>
                  <a:lnTo>
                    <a:pt x="1240928" y="990445"/>
                  </a:lnTo>
                  <a:lnTo>
                    <a:pt x="1247048" y="979113"/>
                  </a:lnTo>
                  <a:lnTo>
                    <a:pt x="1252487" y="967780"/>
                  </a:lnTo>
                  <a:lnTo>
                    <a:pt x="1258154" y="956221"/>
                  </a:lnTo>
                  <a:lnTo>
                    <a:pt x="1263140" y="944436"/>
                  </a:lnTo>
                  <a:lnTo>
                    <a:pt x="1268126" y="932197"/>
                  </a:lnTo>
                  <a:lnTo>
                    <a:pt x="1272659" y="920185"/>
                  </a:lnTo>
                  <a:lnTo>
                    <a:pt x="1276966" y="907946"/>
                  </a:lnTo>
                  <a:lnTo>
                    <a:pt x="1281046" y="895707"/>
                  </a:lnTo>
                  <a:lnTo>
                    <a:pt x="1284672" y="883015"/>
                  </a:lnTo>
                  <a:lnTo>
                    <a:pt x="1288072" y="870549"/>
                  </a:lnTo>
                  <a:lnTo>
                    <a:pt x="1291245" y="857857"/>
                  </a:lnTo>
                  <a:lnTo>
                    <a:pt x="1293965" y="844938"/>
                  </a:lnTo>
                  <a:lnTo>
                    <a:pt x="1296458" y="831793"/>
                  </a:lnTo>
                  <a:lnTo>
                    <a:pt x="1298724" y="818647"/>
                  </a:lnTo>
                  <a:lnTo>
                    <a:pt x="1300538" y="805728"/>
                  </a:lnTo>
                  <a:lnTo>
                    <a:pt x="1301898" y="792356"/>
                  </a:lnTo>
                  <a:lnTo>
                    <a:pt x="1303258" y="778984"/>
                  </a:lnTo>
                  <a:lnTo>
                    <a:pt x="1303938" y="765612"/>
                  </a:lnTo>
                  <a:lnTo>
                    <a:pt x="1304618" y="752013"/>
                  </a:lnTo>
                  <a:lnTo>
                    <a:pt x="1304844" y="738188"/>
                  </a:lnTo>
                  <a:lnTo>
                    <a:pt x="1304618" y="724589"/>
                  </a:lnTo>
                  <a:lnTo>
                    <a:pt x="1303938" y="710990"/>
                  </a:lnTo>
                  <a:lnTo>
                    <a:pt x="1303258" y="697391"/>
                  </a:lnTo>
                  <a:lnTo>
                    <a:pt x="1301898" y="684019"/>
                  </a:lnTo>
                  <a:lnTo>
                    <a:pt x="1300538" y="670647"/>
                  </a:lnTo>
                  <a:lnTo>
                    <a:pt x="1298724" y="657501"/>
                  </a:lnTo>
                  <a:lnTo>
                    <a:pt x="1296458" y="644356"/>
                  </a:lnTo>
                  <a:lnTo>
                    <a:pt x="1293965" y="631664"/>
                  </a:lnTo>
                  <a:lnTo>
                    <a:pt x="1291245" y="618745"/>
                  </a:lnTo>
                  <a:lnTo>
                    <a:pt x="1288072" y="605826"/>
                  </a:lnTo>
                  <a:lnTo>
                    <a:pt x="1284672" y="593134"/>
                  </a:lnTo>
                  <a:lnTo>
                    <a:pt x="1281046" y="580668"/>
                  </a:lnTo>
                  <a:lnTo>
                    <a:pt x="1276966" y="568203"/>
                  </a:lnTo>
                  <a:lnTo>
                    <a:pt x="1272659" y="556190"/>
                  </a:lnTo>
                  <a:lnTo>
                    <a:pt x="1268126" y="543952"/>
                  </a:lnTo>
                  <a:lnTo>
                    <a:pt x="1263140" y="532166"/>
                  </a:lnTo>
                  <a:lnTo>
                    <a:pt x="1258154" y="520380"/>
                  </a:lnTo>
                  <a:lnTo>
                    <a:pt x="1252487" y="508821"/>
                  </a:lnTo>
                  <a:lnTo>
                    <a:pt x="1247048" y="497036"/>
                  </a:lnTo>
                  <a:lnTo>
                    <a:pt x="1240928" y="485704"/>
                  </a:lnTo>
                  <a:lnTo>
                    <a:pt x="1234582" y="474598"/>
                  </a:lnTo>
                  <a:lnTo>
                    <a:pt x="1228462" y="463492"/>
                  </a:lnTo>
                  <a:lnTo>
                    <a:pt x="1221662" y="452840"/>
                  </a:lnTo>
                  <a:lnTo>
                    <a:pt x="1214409" y="442187"/>
                  </a:lnTo>
                  <a:lnTo>
                    <a:pt x="1207383" y="431762"/>
                  </a:lnTo>
                  <a:lnTo>
                    <a:pt x="1199904" y="421562"/>
                  </a:lnTo>
                  <a:lnTo>
                    <a:pt x="1191971" y="411363"/>
                  </a:lnTo>
                  <a:lnTo>
                    <a:pt x="1184264" y="401391"/>
                  </a:lnTo>
                  <a:lnTo>
                    <a:pt x="1175878" y="391645"/>
                  </a:lnTo>
                  <a:lnTo>
                    <a:pt x="1167492" y="382126"/>
                  </a:lnTo>
                  <a:lnTo>
                    <a:pt x="1159106" y="372833"/>
                  </a:lnTo>
                  <a:lnTo>
                    <a:pt x="1150266" y="363768"/>
                  </a:lnTo>
                  <a:lnTo>
                    <a:pt x="1141200" y="354929"/>
                  </a:lnTo>
                  <a:lnTo>
                    <a:pt x="1131681" y="346316"/>
                  </a:lnTo>
                  <a:lnTo>
                    <a:pt x="1122388" y="337703"/>
                  </a:lnTo>
                  <a:lnTo>
                    <a:pt x="1112642" y="329544"/>
                  </a:lnTo>
                  <a:lnTo>
                    <a:pt x="1102669" y="321611"/>
                  </a:lnTo>
                  <a:lnTo>
                    <a:pt x="1092696" y="313906"/>
                  </a:lnTo>
                  <a:lnTo>
                    <a:pt x="1082497" y="306426"/>
                  </a:lnTo>
                  <a:lnTo>
                    <a:pt x="1072071" y="299173"/>
                  </a:lnTo>
                  <a:lnTo>
                    <a:pt x="1061418" y="292147"/>
                  </a:lnTo>
                  <a:lnTo>
                    <a:pt x="1050539" y="285348"/>
                  </a:lnTo>
                  <a:lnTo>
                    <a:pt x="1039660" y="279002"/>
                  </a:lnTo>
                  <a:lnTo>
                    <a:pt x="1028554" y="272656"/>
                  </a:lnTo>
                  <a:lnTo>
                    <a:pt x="1017221" y="266536"/>
                  </a:lnTo>
                  <a:lnTo>
                    <a:pt x="1005662" y="261097"/>
                  </a:lnTo>
                  <a:lnTo>
                    <a:pt x="994102" y="255431"/>
                  </a:lnTo>
                  <a:lnTo>
                    <a:pt x="982543" y="250445"/>
                  </a:lnTo>
                  <a:lnTo>
                    <a:pt x="970304" y="245458"/>
                  </a:lnTo>
                  <a:lnTo>
                    <a:pt x="958518" y="240925"/>
                  </a:lnTo>
                  <a:lnTo>
                    <a:pt x="946278" y="236619"/>
                  </a:lnTo>
                  <a:lnTo>
                    <a:pt x="933812" y="232539"/>
                  </a:lnTo>
                  <a:lnTo>
                    <a:pt x="921346" y="228686"/>
                  </a:lnTo>
                  <a:lnTo>
                    <a:pt x="908880" y="225513"/>
                  </a:lnTo>
                  <a:lnTo>
                    <a:pt x="896188" y="222114"/>
                  </a:lnTo>
                  <a:lnTo>
                    <a:pt x="883269" y="219394"/>
                  </a:lnTo>
                  <a:lnTo>
                    <a:pt x="870576" y="216901"/>
                  </a:lnTo>
                  <a:lnTo>
                    <a:pt x="857430" y="214861"/>
                  </a:lnTo>
                  <a:lnTo>
                    <a:pt x="844284" y="212821"/>
                  </a:lnTo>
                  <a:lnTo>
                    <a:pt x="830912" y="211461"/>
                  </a:lnTo>
                  <a:lnTo>
                    <a:pt x="817539" y="210328"/>
                  </a:lnTo>
                  <a:lnTo>
                    <a:pt x="804167" y="209421"/>
                  </a:lnTo>
                  <a:lnTo>
                    <a:pt x="790567" y="208742"/>
                  </a:lnTo>
                  <a:lnTo>
                    <a:pt x="776968" y="208742"/>
                  </a:lnTo>
                  <a:lnTo>
                    <a:pt x="763369" y="208742"/>
                  </a:lnTo>
                  <a:close/>
                  <a:moveTo>
                    <a:pt x="880549" y="0"/>
                  </a:moveTo>
                  <a:lnTo>
                    <a:pt x="994556" y="20398"/>
                  </a:lnTo>
                  <a:lnTo>
                    <a:pt x="975517" y="106977"/>
                  </a:lnTo>
                  <a:lnTo>
                    <a:pt x="993649" y="113097"/>
                  </a:lnTo>
                  <a:lnTo>
                    <a:pt x="1011328" y="119216"/>
                  </a:lnTo>
                  <a:lnTo>
                    <a:pt x="1028554" y="126242"/>
                  </a:lnTo>
                  <a:lnTo>
                    <a:pt x="1045779" y="133722"/>
                  </a:lnTo>
                  <a:lnTo>
                    <a:pt x="1062778" y="141654"/>
                  </a:lnTo>
                  <a:lnTo>
                    <a:pt x="1079324" y="150040"/>
                  </a:lnTo>
                  <a:lnTo>
                    <a:pt x="1095870" y="158879"/>
                  </a:lnTo>
                  <a:lnTo>
                    <a:pt x="1112189" y="167945"/>
                  </a:lnTo>
                  <a:lnTo>
                    <a:pt x="1169079" y="87486"/>
                  </a:lnTo>
                  <a:lnTo>
                    <a:pt x="1265406" y="148000"/>
                  </a:lnTo>
                  <a:lnTo>
                    <a:pt x="1204210" y="234126"/>
                  </a:lnTo>
                  <a:lnTo>
                    <a:pt x="1217583" y="245685"/>
                  </a:lnTo>
                  <a:lnTo>
                    <a:pt x="1230275" y="257697"/>
                  </a:lnTo>
                  <a:lnTo>
                    <a:pt x="1242968" y="269936"/>
                  </a:lnTo>
                  <a:lnTo>
                    <a:pt x="1255434" y="282402"/>
                  </a:lnTo>
                  <a:lnTo>
                    <a:pt x="1267220" y="295547"/>
                  </a:lnTo>
                  <a:lnTo>
                    <a:pt x="1278779" y="308693"/>
                  </a:lnTo>
                  <a:lnTo>
                    <a:pt x="1290112" y="322291"/>
                  </a:lnTo>
                  <a:lnTo>
                    <a:pt x="1300991" y="336117"/>
                  </a:lnTo>
                  <a:lnTo>
                    <a:pt x="1397999" y="274016"/>
                  </a:lnTo>
                  <a:lnTo>
                    <a:pt x="1461915" y="365128"/>
                  </a:lnTo>
                  <a:lnTo>
                    <a:pt x="1360828" y="429948"/>
                  </a:lnTo>
                  <a:lnTo>
                    <a:pt x="1368307" y="444907"/>
                  </a:lnTo>
                  <a:lnTo>
                    <a:pt x="1375560" y="460319"/>
                  </a:lnTo>
                  <a:lnTo>
                    <a:pt x="1382360" y="475504"/>
                  </a:lnTo>
                  <a:lnTo>
                    <a:pt x="1388933" y="491143"/>
                  </a:lnTo>
                  <a:lnTo>
                    <a:pt x="1395052" y="507008"/>
                  </a:lnTo>
                  <a:lnTo>
                    <a:pt x="1400719" y="522873"/>
                  </a:lnTo>
                  <a:lnTo>
                    <a:pt x="1405932" y="538965"/>
                  </a:lnTo>
                  <a:lnTo>
                    <a:pt x="1410918" y="555511"/>
                  </a:lnTo>
                  <a:lnTo>
                    <a:pt x="1478508" y="542018"/>
                  </a:lnTo>
                  <a:lnTo>
                    <a:pt x="1463660" y="532324"/>
                  </a:lnTo>
                  <a:lnTo>
                    <a:pt x="1511276" y="462460"/>
                  </a:lnTo>
                  <a:lnTo>
                    <a:pt x="1571815" y="502155"/>
                  </a:lnTo>
                  <a:lnTo>
                    <a:pt x="1580205" y="490814"/>
                  </a:lnTo>
                  <a:lnTo>
                    <a:pt x="1588821" y="479926"/>
                  </a:lnTo>
                  <a:lnTo>
                    <a:pt x="1597664" y="469265"/>
                  </a:lnTo>
                  <a:lnTo>
                    <a:pt x="1606960" y="459057"/>
                  </a:lnTo>
                  <a:lnTo>
                    <a:pt x="1616256" y="448850"/>
                  </a:lnTo>
                  <a:lnTo>
                    <a:pt x="1626006" y="439096"/>
                  </a:lnTo>
                  <a:lnTo>
                    <a:pt x="1635983" y="429342"/>
                  </a:lnTo>
                  <a:lnTo>
                    <a:pt x="1646186" y="420042"/>
                  </a:lnTo>
                  <a:lnTo>
                    <a:pt x="1609454" y="365376"/>
                  </a:lnTo>
                  <a:lnTo>
                    <a:pt x="1680424" y="318421"/>
                  </a:lnTo>
                  <a:lnTo>
                    <a:pt x="1714888" y="370139"/>
                  </a:lnTo>
                  <a:lnTo>
                    <a:pt x="1727359" y="362881"/>
                  </a:lnTo>
                  <a:lnTo>
                    <a:pt x="1739830" y="356076"/>
                  </a:lnTo>
                  <a:lnTo>
                    <a:pt x="1752527" y="349724"/>
                  </a:lnTo>
                  <a:lnTo>
                    <a:pt x="1765451" y="343600"/>
                  </a:lnTo>
                  <a:lnTo>
                    <a:pt x="1778376" y="338156"/>
                  </a:lnTo>
                  <a:lnTo>
                    <a:pt x="1791753" y="332712"/>
                  </a:lnTo>
                  <a:lnTo>
                    <a:pt x="1805358" y="327948"/>
                  </a:lnTo>
                  <a:lnTo>
                    <a:pt x="1819189" y="323639"/>
                  </a:lnTo>
                  <a:lnTo>
                    <a:pt x="1807625" y="264889"/>
                  </a:lnTo>
                  <a:lnTo>
                    <a:pt x="1890839" y="247650"/>
                  </a:lnTo>
                  <a:lnTo>
                    <a:pt x="1902176" y="306173"/>
                  </a:lnTo>
                  <a:lnTo>
                    <a:pt x="1914646" y="305265"/>
                  </a:lnTo>
                  <a:lnTo>
                    <a:pt x="1927571" y="304131"/>
                  </a:lnTo>
                  <a:lnTo>
                    <a:pt x="1940495" y="303677"/>
                  </a:lnTo>
                  <a:lnTo>
                    <a:pt x="1953192" y="303451"/>
                  </a:lnTo>
                  <a:lnTo>
                    <a:pt x="1968837" y="303677"/>
                  </a:lnTo>
                  <a:lnTo>
                    <a:pt x="1984482" y="304812"/>
                  </a:lnTo>
                  <a:lnTo>
                    <a:pt x="1999901" y="305946"/>
                  </a:lnTo>
                  <a:lnTo>
                    <a:pt x="2015319" y="307760"/>
                  </a:lnTo>
                  <a:lnTo>
                    <a:pt x="2028243" y="246062"/>
                  </a:lnTo>
                  <a:lnTo>
                    <a:pt x="2111003" y="261260"/>
                  </a:lnTo>
                  <a:lnTo>
                    <a:pt x="2097172" y="326361"/>
                  </a:lnTo>
                  <a:lnTo>
                    <a:pt x="2110323" y="330897"/>
                  </a:lnTo>
                  <a:lnTo>
                    <a:pt x="2122794" y="335888"/>
                  </a:lnTo>
                  <a:lnTo>
                    <a:pt x="2135491" y="341105"/>
                  </a:lnTo>
                  <a:lnTo>
                    <a:pt x="2147962" y="346549"/>
                  </a:lnTo>
                  <a:lnTo>
                    <a:pt x="2160206" y="352673"/>
                  </a:lnTo>
                  <a:lnTo>
                    <a:pt x="2172223" y="359024"/>
                  </a:lnTo>
                  <a:lnTo>
                    <a:pt x="2184240" y="365603"/>
                  </a:lnTo>
                  <a:lnTo>
                    <a:pt x="2196031" y="372634"/>
                  </a:lnTo>
                  <a:lnTo>
                    <a:pt x="2237298" y="311843"/>
                  </a:lnTo>
                  <a:lnTo>
                    <a:pt x="2306907" y="357210"/>
                  </a:lnTo>
                  <a:lnTo>
                    <a:pt x="2262919" y="422311"/>
                  </a:lnTo>
                  <a:lnTo>
                    <a:pt x="2272442" y="430930"/>
                  </a:lnTo>
                  <a:lnTo>
                    <a:pt x="2281739" y="440003"/>
                  </a:lnTo>
                  <a:lnTo>
                    <a:pt x="2290808" y="449304"/>
                  </a:lnTo>
                  <a:lnTo>
                    <a:pt x="2299651" y="458830"/>
                  </a:lnTo>
                  <a:lnTo>
                    <a:pt x="2308267" y="468584"/>
                  </a:lnTo>
                  <a:lnTo>
                    <a:pt x="2316883" y="478338"/>
                  </a:lnTo>
                  <a:lnTo>
                    <a:pt x="2324819" y="488772"/>
                  </a:lnTo>
                  <a:lnTo>
                    <a:pt x="2332755" y="499207"/>
                  </a:lnTo>
                  <a:lnTo>
                    <a:pt x="2403045" y="452252"/>
                  </a:lnTo>
                  <a:lnTo>
                    <a:pt x="2449300" y="520982"/>
                  </a:lnTo>
                  <a:lnTo>
                    <a:pt x="2376063" y="569751"/>
                  </a:lnTo>
                  <a:lnTo>
                    <a:pt x="2381731" y="581093"/>
                  </a:lnTo>
                  <a:lnTo>
                    <a:pt x="2386719" y="592435"/>
                  </a:lnTo>
                  <a:lnTo>
                    <a:pt x="2391708" y="604230"/>
                  </a:lnTo>
                  <a:lnTo>
                    <a:pt x="2396469" y="615798"/>
                  </a:lnTo>
                  <a:lnTo>
                    <a:pt x="2400777" y="627594"/>
                  </a:lnTo>
                  <a:lnTo>
                    <a:pt x="2405085" y="639616"/>
                  </a:lnTo>
                  <a:lnTo>
                    <a:pt x="2408940" y="651865"/>
                  </a:lnTo>
                  <a:lnTo>
                    <a:pt x="2412568" y="664113"/>
                  </a:lnTo>
                  <a:lnTo>
                    <a:pt x="2500543" y="645740"/>
                  </a:lnTo>
                  <a:lnTo>
                    <a:pt x="2516188" y="727400"/>
                  </a:lnTo>
                  <a:lnTo>
                    <a:pt x="2427759" y="745773"/>
                  </a:lnTo>
                  <a:lnTo>
                    <a:pt x="2429346" y="759610"/>
                  </a:lnTo>
                  <a:lnTo>
                    <a:pt x="2430027" y="773447"/>
                  </a:lnTo>
                  <a:lnTo>
                    <a:pt x="2430934" y="787737"/>
                  </a:lnTo>
                  <a:lnTo>
                    <a:pt x="2431160" y="801801"/>
                  </a:lnTo>
                  <a:lnTo>
                    <a:pt x="2430934" y="813142"/>
                  </a:lnTo>
                  <a:lnTo>
                    <a:pt x="2430480" y="824711"/>
                  </a:lnTo>
                  <a:lnTo>
                    <a:pt x="2429800" y="836052"/>
                  </a:lnTo>
                  <a:lnTo>
                    <a:pt x="2428893" y="847167"/>
                  </a:lnTo>
                  <a:lnTo>
                    <a:pt x="2514601" y="863045"/>
                  </a:lnTo>
                  <a:lnTo>
                    <a:pt x="2497142" y="945158"/>
                  </a:lnTo>
                  <a:lnTo>
                    <a:pt x="2415062" y="929961"/>
                  </a:lnTo>
                  <a:lnTo>
                    <a:pt x="2411434" y="942890"/>
                  </a:lnTo>
                  <a:lnTo>
                    <a:pt x="2407580" y="955593"/>
                  </a:lnTo>
                  <a:lnTo>
                    <a:pt x="2403725" y="968068"/>
                  </a:lnTo>
                  <a:lnTo>
                    <a:pt x="2399190" y="980771"/>
                  </a:lnTo>
                  <a:lnTo>
                    <a:pt x="2394655" y="992793"/>
                  </a:lnTo>
                  <a:lnTo>
                    <a:pt x="2389440" y="1005042"/>
                  </a:lnTo>
                  <a:lnTo>
                    <a:pt x="2384225" y="1017064"/>
                  </a:lnTo>
                  <a:lnTo>
                    <a:pt x="2378330" y="1029086"/>
                  </a:lnTo>
                  <a:lnTo>
                    <a:pt x="2443178" y="1071050"/>
                  </a:lnTo>
                  <a:lnTo>
                    <a:pt x="2395562" y="1141141"/>
                  </a:lnTo>
                  <a:lnTo>
                    <a:pt x="2335023" y="1101446"/>
                  </a:lnTo>
                  <a:lnTo>
                    <a:pt x="2326633" y="1112560"/>
                  </a:lnTo>
                  <a:lnTo>
                    <a:pt x="2318017" y="1123675"/>
                  </a:lnTo>
                  <a:lnTo>
                    <a:pt x="2308948" y="1134336"/>
                  </a:lnTo>
                  <a:lnTo>
                    <a:pt x="2299878" y="1144544"/>
                  </a:lnTo>
                  <a:lnTo>
                    <a:pt x="2290355" y="1154751"/>
                  </a:lnTo>
                  <a:lnTo>
                    <a:pt x="2280832" y="1164505"/>
                  </a:lnTo>
                  <a:lnTo>
                    <a:pt x="2270628" y="1174259"/>
                  </a:lnTo>
                  <a:lnTo>
                    <a:pt x="2260425" y="1183332"/>
                  </a:lnTo>
                  <a:lnTo>
                    <a:pt x="2297157" y="1237998"/>
                  </a:lnTo>
                  <a:lnTo>
                    <a:pt x="2226641" y="1285180"/>
                  </a:lnTo>
                  <a:lnTo>
                    <a:pt x="2191723" y="1233462"/>
                  </a:lnTo>
                  <a:lnTo>
                    <a:pt x="2179252" y="1240494"/>
                  </a:lnTo>
                  <a:lnTo>
                    <a:pt x="2167008" y="1247299"/>
                  </a:lnTo>
                  <a:lnTo>
                    <a:pt x="2154084" y="1253877"/>
                  </a:lnTo>
                  <a:lnTo>
                    <a:pt x="2141160" y="1259774"/>
                  </a:lnTo>
                  <a:lnTo>
                    <a:pt x="2128236" y="1265445"/>
                  </a:lnTo>
                  <a:lnTo>
                    <a:pt x="2114858" y="1270662"/>
                  </a:lnTo>
                  <a:lnTo>
                    <a:pt x="2101480" y="1275653"/>
                  </a:lnTo>
                  <a:lnTo>
                    <a:pt x="2087876" y="1279962"/>
                  </a:lnTo>
                  <a:lnTo>
                    <a:pt x="2098759" y="1338712"/>
                  </a:lnTo>
                  <a:lnTo>
                    <a:pt x="2015773" y="1355951"/>
                  </a:lnTo>
                  <a:lnTo>
                    <a:pt x="2004662" y="1297202"/>
                  </a:lnTo>
                  <a:lnTo>
                    <a:pt x="1991965" y="1298336"/>
                  </a:lnTo>
                  <a:lnTo>
                    <a:pt x="1979267" y="1299470"/>
                  </a:lnTo>
                  <a:lnTo>
                    <a:pt x="1966343" y="1299924"/>
                  </a:lnTo>
                  <a:lnTo>
                    <a:pt x="1953192" y="1300150"/>
                  </a:lnTo>
                  <a:lnTo>
                    <a:pt x="1937774" y="1299924"/>
                  </a:lnTo>
                  <a:lnTo>
                    <a:pt x="1922356" y="1298789"/>
                  </a:lnTo>
                  <a:lnTo>
                    <a:pt x="1906937" y="1297655"/>
                  </a:lnTo>
                  <a:lnTo>
                    <a:pt x="1891519" y="1295841"/>
                  </a:lnTo>
                  <a:lnTo>
                    <a:pt x="1878368" y="1357312"/>
                  </a:lnTo>
                  <a:lnTo>
                    <a:pt x="1803886" y="1343802"/>
                  </a:lnTo>
                  <a:lnTo>
                    <a:pt x="1817914" y="1365194"/>
                  </a:lnTo>
                  <a:lnTo>
                    <a:pt x="1760991" y="1403737"/>
                  </a:lnTo>
                  <a:lnTo>
                    <a:pt x="1765073" y="1412806"/>
                  </a:lnTo>
                  <a:lnTo>
                    <a:pt x="1769155" y="1421875"/>
                  </a:lnTo>
                  <a:lnTo>
                    <a:pt x="1773237" y="1430944"/>
                  </a:lnTo>
                  <a:lnTo>
                    <a:pt x="1776866" y="1440467"/>
                  </a:lnTo>
                  <a:lnTo>
                    <a:pt x="1780268" y="1449763"/>
                  </a:lnTo>
                  <a:lnTo>
                    <a:pt x="1783670" y="1459285"/>
                  </a:lnTo>
                  <a:lnTo>
                    <a:pt x="1786391" y="1468808"/>
                  </a:lnTo>
                  <a:lnTo>
                    <a:pt x="1789112" y="1478557"/>
                  </a:lnTo>
                  <a:lnTo>
                    <a:pt x="1858055" y="1464047"/>
                  </a:lnTo>
                  <a:lnTo>
                    <a:pt x="1870075" y="1528664"/>
                  </a:lnTo>
                  <a:lnTo>
                    <a:pt x="1801359" y="1542948"/>
                  </a:lnTo>
                  <a:lnTo>
                    <a:pt x="1802266" y="1554057"/>
                  </a:lnTo>
                  <a:lnTo>
                    <a:pt x="1802946" y="1564940"/>
                  </a:lnTo>
                  <a:lnTo>
                    <a:pt x="1803627" y="1576277"/>
                  </a:lnTo>
                  <a:lnTo>
                    <a:pt x="1803854" y="1587386"/>
                  </a:lnTo>
                  <a:lnTo>
                    <a:pt x="1803627" y="1596455"/>
                  </a:lnTo>
                  <a:lnTo>
                    <a:pt x="1803173" y="1605524"/>
                  </a:lnTo>
                  <a:lnTo>
                    <a:pt x="1802720" y="1614367"/>
                  </a:lnTo>
                  <a:lnTo>
                    <a:pt x="1802039" y="1623436"/>
                  </a:lnTo>
                  <a:lnTo>
                    <a:pt x="1868941" y="1636133"/>
                  </a:lnTo>
                  <a:lnTo>
                    <a:pt x="1855334" y="1700977"/>
                  </a:lnTo>
                  <a:lnTo>
                    <a:pt x="1791154" y="1688960"/>
                  </a:lnTo>
                  <a:lnTo>
                    <a:pt x="1788659" y="1699163"/>
                  </a:lnTo>
                  <a:lnTo>
                    <a:pt x="1785711" y="1709365"/>
                  </a:lnTo>
                  <a:lnTo>
                    <a:pt x="1782309" y="1719115"/>
                  </a:lnTo>
                  <a:lnTo>
                    <a:pt x="1778907" y="1729091"/>
                  </a:lnTo>
                  <a:lnTo>
                    <a:pt x="1775278" y="1738840"/>
                  </a:lnTo>
                  <a:lnTo>
                    <a:pt x="1771196" y="1748363"/>
                  </a:lnTo>
                  <a:lnTo>
                    <a:pt x="1767114" y="1758112"/>
                  </a:lnTo>
                  <a:lnTo>
                    <a:pt x="1762578" y="1767408"/>
                  </a:lnTo>
                  <a:lnTo>
                    <a:pt x="1813152" y="1800737"/>
                  </a:lnTo>
                  <a:lnTo>
                    <a:pt x="1775959" y="1855831"/>
                  </a:lnTo>
                  <a:lnTo>
                    <a:pt x="1728787" y="1824543"/>
                  </a:lnTo>
                  <a:lnTo>
                    <a:pt x="1722211" y="1833385"/>
                  </a:lnTo>
                  <a:lnTo>
                    <a:pt x="1715634" y="1842228"/>
                  </a:lnTo>
                  <a:lnTo>
                    <a:pt x="1708604" y="1850617"/>
                  </a:lnTo>
                  <a:lnTo>
                    <a:pt x="1701573" y="1859006"/>
                  </a:lnTo>
                  <a:lnTo>
                    <a:pt x="1694089" y="1866714"/>
                  </a:lnTo>
                  <a:lnTo>
                    <a:pt x="1686378" y="1874650"/>
                  </a:lnTo>
                  <a:lnTo>
                    <a:pt x="1678668" y="1882132"/>
                  </a:lnTo>
                  <a:lnTo>
                    <a:pt x="1670730" y="1889614"/>
                  </a:lnTo>
                  <a:lnTo>
                    <a:pt x="1699305" y="1932919"/>
                  </a:lnTo>
                  <a:lnTo>
                    <a:pt x="1644196" y="1970329"/>
                  </a:lnTo>
                  <a:lnTo>
                    <a:pt x="1616982" y="1929064"/>
                  </a:lnTo>
                  <a:lnTo>
                    <a:pt x="1607457" y="1934959"/>
                  </a:lnTo>
                  <a:lnTo>
                    <a:pt x="1597932" y="1940174"/>
                  </a:lnTo>
                  <a:lnTo>
                    <a:pt x="1587727" y="1945162"/>
                  </a:lnTo>
                  <a:lnTo>
                    <a:pt x="1577975" y="1950150"/>
                  </a:lnTo>
                  <a:lnTo>
                    <a:pt x="1567543" y="1954684"/>
                  </a:lnTo>
                  <a:lnTo>
                    <a:pt x="1557337" y="1958539"/>
                  </a:lnTo>
                  <a:lnTo>
                    <a:pt x="1546678" y="1962393"/>
                  </a:lnTo>
                  <a:lnTo>
                    <a:pt x="1536019" y="1966021"/>
                  </a:lnTo>
                  <a:lnTo>
                    <a:pt x="1544637" y="2012273"/>
                  </a:lnTo>
                  <a:lnTo>
                    <a:pt x="1480003" y="2026104"/>
                  </a:lnTo>
                  <a:lnTo>
                    <a:pt x="1471159" y="1979624"/>
                  </a:lnTo>
                  <a:lnTo>
                    <a:pt x="1461407" y="1980531"/>
                  </a:lnTo>
                  <a:lnTo>
                    <a:pt x="1451202" y="1981438"/>
                  </a:lnTo>
                  <a:lnTo>
                    <a:pt x="1441450" y="1981892"/>
                  </a:lnTo>
                  <a:lnTo>
                    <a:pt x="1431244" y="1981892"/>
                  </a:lnTo>
                  <a:lnTo>
                    <a:pt x="1418998" y="1981665"/>
                  </a:lnTo>
                  <a:lnTo>
                    <a:pt x="1406752" y="1980985"/>
                  </a:lnTo>
                  <a:lnTo>
                    <a:pt x="1394959" y="1979851"/>
                  </a:lnTo>
                  <a:lnTo>
                    <a:pt x="1382939" y="1978491"/>
                  </a:lnTo>
                  <a:lnTo>
                    <a:pt x="1372734" y="2027237"/>
                  </a:lnTo>
                  <a:lnTo>
                    <a:pt x="1308553" y="2015221"/>
                  </a:lnTo>
                  <a:lnTo>
                    <a:pt x="1318985" y="1963754"/>
                  </a:lnTo>
                  <a:lnTo>
                    <a:pt x="1309007" y="1960126"/>
                  </a:lnTo>
                  <a:lnTo>
                    <a:pt x="1299028" y="1956272"/>
                  </a:lnTo>
                  <a:lnTo>
                    <a:pt x="1289276" y="1952190"/>
                  </a:lnTo>
                  <a:lnTo>
                    <a:pt x="1279525" y="1947883"/>
                  </a:lnTo>
                  <a:lnTo>
                    <a:pt x="1269773" y="1942895"/>
                  </a:lnTo>
                  <a:lnTo>
                    <a:pt x="1260475" y="1937907"/>
                  </a:lnTo>
                  <a:lnTo>
                    <a:pt x="1251176" y="1932692"/>
                  </a:lnTo>
                  <a:lnTo>
                    <a:pt x="1242105" y="1927024"/>
                  </a:lnTo>
                  <a:lnTo>
                    <a:pt x="1209675" y="1975317"/>
                  </a:lnTo>
                  <a:lnTo>
                    <a:pt x="1155473" y="1939267"/>
                  </a:lnTo>
                  <a:lnTo>
                    <a:pt x="1189944" y="1888027"/>
                  </a:lnTo>
                  <a:lnTo>
                    <a:pt x="1182460" y="1880998"/>
                  </a:lnTo>
                  <a:lnTo>
                    <a:pt x="1175203" y="1873970"/>
                  </a:lnTo>
                  <a:lnTo>
                    <a:pt x="1168173" y="1866488"/>
                  </a:lnTo>
                  <a:lnTo>
                    <a:pt x="1161142" y="1859006"/>
                  </a:lnTo>
                  <a:lnTo>
                    <a:pt x="1154566" y="1851070"/>
                  </a:lnTo>
                  <a:lnTo>
                    <a:pt x="1147989" y="1843361"/>
                  </a:lnTo>
                  <a:lnTo>
                    <a:pt x="1141412" y="1835199"/>
                  </a:lnTo>
                  <a:lnTo>
                    <a:pt x="1135289" y="1827037"/>
                  </a:lnTo>
                  <a:lnTo>
                    <a:pt x="1080633" y="1863994"/>
                  </a:lnTo>
                  <a:lnTo>
                    <a:pt x="1044575" y="1809806"/>
                  </a:lnTo>
                  <a:lnTo>
                    <a:pt x="1101498" y="1771262"/>
                  </a:lnTo>
                  <a:lnTo>
                    <a:pt x="1097189" y="1761966"/>
                  </a:lnTo>
                  <a:lnTo>
                    <a:pt x="1093107" y="1753351"/>
                  </a:lnTo>
                  <a:lnTo>
                    <a:pt x="1089478" y="1743828"/>
                  </a:lnTo>
                  <a:lnTo>
                    <a:pt x="1085623" y="1734759"/>
                  </a:lnTo>
                  <a:lnTo>
                    <a:pt x="1082448" y="1725236"/>
                  </a:lnTo>
                  <a:lnTo>
                    <a:pt x="1079046" y="1715941"/>
                  </a:lnTo>
                  <a:lnTo>
                    <a:pt x="1076098" y="1706418"/>
                  </a:lnTo>
                  <a:lnTo>
                    <a:pt x="1073376" y="1696442"/>
                  </a:lnTo>
                  <a:lnTo>
                    <a:pt x="1004660" y="1710953"/>
                  </a:lnTo>
                  <a:lnTo>
                    <a:pt x="992187" y="1646335"/>
                  </a:lnTo>
                  <a:lnTo>
                    <a:pt x="1061130" y="1631825"/>
                  </a:lnTo>
                  <a:lnTo>
                    <a:pt x="1060223" y="1620715"/>
                  </a:lnTo>
                  <a:lnTo>
                    <a:pt x="1059316" y="1609832"/>
                  </a:lnTo>
                  <a:lnTo>
                    <a:pt x="1058862" y="1598723"/>
                  </a:lnTo>
                  <a:lnTo>
                    <a:pt x="1058635" y="1587386"/>
                  </a:lnTo>
                  <a:lnTo>
                    <a:pt x="1058862" y="1578317"/>
                  </a:lnTo>
                  <a:lnTo>
                    <a:pt x="1059089" y="1569248"/>
                  </a:lnTo>
                  <a:lnTo>
                    <a:pt x="1059542" y="1560406"/>
                  </a:lnTo>
                  <a:lnTo>
                    <a:pt x="1060450" y="1551337"/>
                  </a:lnTo>
                  <a:lnTo>
                    <a:pt x="993548" y="1538867"/>
                  </a:lnTo>
                  <a:lnTo>
                    <a:pt x="1007155" y="1474023"/>
                  </a:lnTo>
                  <a:lnTo>
                    <a:pt x="1071335" y="1486039"/>
                  </a:lnTo>
                  <a:lnTo>
                    <a:pt x="1074057" y="1475836"/>
                  </a:lnTo>
                  <a:lnTo>
                    <a:pt x="1076778" y="1465860"/>
                  </a:lnTo>
                  <a:lnTo>
                    <a:pt x="1080180" y="1455658"/>
                  </a:lnTo>
                  <a:lnTo>
                    <a:pt x="1083582" y="1445908"/>
                  </a:lnTo>
                  <a:lnTo>
                    <a:pt x="1087210" y="1436159"/>
                  </a:lnTo>
                  <a:lnTo>
                    <a:pt x="1091292" y="1426410"/>
                  </a:lnTo>
                  <a:lnTo>
                    <a:pt x="1095375" y="1417114"/>
                  </a:lnTo>
                  <a:lnTo>
                    <a:pt x="1099683" y="1407818"/>
                  </a:lnTo>
                  <a:lnTo>
                    <a:pt x="1049337" y="1374263"/>
                  </a:lnTo>
                  <a:lnTo>
                    <a:pt x="1082596" y="1324488"/>
                  </a:lnTo>
                  <a:lnTo>
                    <a:pt x="1072071" y="1329961"/>
                  </a:lnTo>
                  <a:lnTo>
                    <a:pt x="1054392" y="1338574"/>
                  </a:lnTo>
                  <a:lnTo>
                    <a:pt x="1036486" y="1346733"/>
                  </a:lnTo>
                  <a:lnTo>
                    <a:pt x="1018581" y="1354213"/>
                  </a:lnTo>
                  <a:lnTo>
                    <a:pt x="1000222" y="1361012"/>
                  </a:lnTo>
                  <a:lnTo>
                    <a:pt x="981410" y="1367585"/>
                  </a:lnTo>
                  <a:lnTo>
                    <a:pt x="962597" y="1373478"/>
                  </a:lnTo>
                  <a:lnTo>
                    <a:pt x="978010" y="1451444"/>
                  </a:lnTo>
                  <a:lnTo>
                    <a:pt x="863550" y="1474335"/>
                  </a:lnTo>
                  <a:lnTo>
                    <a:pt x="847911" y="1396142"/>
                  </a:lnTo>
                  <a:lnTo>
                    <a:pt x="830458" y="1397955"/>
                  </a:lnTo>
                  <a:lnTo>
                    <a:pt x="812779" y="1399089"/>
                  </a:lnTo>
                  <a:lnTo>
                    <a:pt x="794874" y="1399995"/>
                  </a:lnTo>
                  <a:lnTo>
                    <a:pt x="776968" y="1400222"/>
                  </a:lnTo>
                  <a:lnTo>
                    <a:pt x="766089" y="1399995"/>
                  </a:lnTo>
                  <a:lnTo>
                    <a:pt x="755209" y="1399542"/>
                  </a:lnTo>
                  <a:lnTo>
                    <a:pt x="744557" y="1399089"/>
                  </a:lnTo>
                  <a:lnTo>
                    <a:pt x="733904" y="1398635"/>
                  </a:lnTo>
                  <a:lnTo>
                    <a:pt x="723251" y="1397729"/>
                  </a:lnTo>
                  <a:lnTo>
                    <a:pt x="712599" y="1396822"/>
                  </a:lnTo>
                  <a:lnTo>
                    <a:pt x="701946" y="1395689"/>
                  </a:lnTo>
                  <a:lnTo>
                    <a:pt x="691520" y="1394329"/>
                  </a:lnTo>
                  <a:lnTo>
                    <a:pt x="673614" y="1476375"/>
                  </a:lnTo>
                  <a:lnTo>
                    <a:pt x="559381" y="1455977"/>
                  </a:lnTo>
                  <a:lnTo>
                    <a:pt x="578420" y="1369398"/>
                  </a:lnTo>
                  <a:lnTo>
                    <a:pt x="560514" y="1363505"/>
                  </a:lnTo>
                  <a:lnTo>
                    <a:pt x="542835" y="1356932"/>
                  </a:lnTo>
                  <a:lnTo>
                    <a:pt x="525609" y="1350133"/>
                  </a:lnTo>
                  <a:lnTo>
                    <a:pt x="508157" y="1342654"/>
                  </a:lnTo>
                  <a:lnTo>
                    <a:pt x="491158" y="1334721"/>
                  </a:lnTo>
                  <a:lnTo>
                    <a:pt x="474613" y="1326562"/>
                  </a:lnTo>
                  <a:lnTo>
                    <a:pt x="458294" y="1317723"/>
                  </a:lnTo>
                  <a:lnTo>
                    <a:pt x="441975" y="1308430"/>
                  </a:lnTo>
                  <a:lnTo>
                    <a:pt x="384857" y="1388890"/>
                  </a:lnTo>
                  <a:lnTo>
                    <a:pt x="288530" y="1328602"/>
                  </a:lnTo>
                  <a:lnTo>
                    <a:pt x="349726" y="1242249"/>
                  </a:lnTo>
                  <a:lnTo>
                    <a:pt x="336580" y="1230690"/>
                  </a:lnTo>
                  <a:lnTo>
                    <a:pt x="323434" y="1218678"/>
                  </a:lnTo>
                  <a:lnTo>
                    <a:pt x="310968" y="1206439"/>
                  </a:lnTo>
                  <a:lnTo>
                    <a:pt x="298729" y="1193747"/>
                  </a:lnTo>
                  <a:lnTo>
                    <a:pt x="286716" y="1181055"/>
                  </a:lnTo>
                  <a:lnTo>
                    <a:pt x="275157" y="1167683"/>
                  </a:lnTo>
                  <a:lnTo>
                    <a:pt x="264051" y="1153857"/>
                  </a:lnTo>
                  <a:lnTo>
                    <a:pt x="253172" y="1140032"/>
                  </a:lnTo>
                  <a:lnTo>
                    <a:pt x="155711" y="1202359"/>
                  </a:lnTo>
                  <a:lnTo>
                    <a:pt x="92248" y="1111021"/>
                  </a:lnTo>
                  <a:lnTo>
                    <a:pt x="193109" y="1046200"/>
                  </a:lnTo>
                  <a:lnTo>
                    <a:pt x="185629" y="1031468"/>
                  </a:lnTo>
                  <a:lnTo>
                    <a:pt x="178603" y="1016283"/>
                  </a:lnTo>
                  <a:lnTo>
                    <a:pt x="171350" y="1000871"/>
                  </a:lnTo>
                  <a:lnTo>
                    <a:pt x="165230" y="985232"/>
                  </a:lnTo>
                  <a:lnTo>
                    <a:pt x="159111" y="969594"/>
                  </a:lnTo>
                  <a:lnTo>
                    <a:pt x="153218" y="953502"/>
                  </a:lnTo>
                  <a:lnTo>
                    <a:pt x="148004" y="937183"/>
                  </a:lnTo>
                  <a:lnTo>
                    <a:pt x="143018" y="921091"/>
                  </a:lnTo>
                  <a:lnTo>
                    <a:pt x="21305" y="945342"/>
                  </a:lnTo>
                  <a:lnTo>
                    <a:pt x="0" y="837005"/>
                  </a:lnTo>
                  <a:lnTo>
                    <a:pt x="121713" y="812754"/>
                  </a:lnTo>
                  <a:lnTo>
                    <a:pt x="119673" y="794169"/>
                  </a:lnTo>
                  <a:lnTo>
                    <a:pt x="118540" y="775584"/>
                  </a:lnTo>
                  <a:lnTo>
                    <a:pt x="117633" y="756999"/>
                  </a:lnTo>
                  <a:lnTo>
                    <a:pt x="117180" y="738188"/>
                  </a:lnTo>
                  <a:lnTo>
                    <a:pt x="117406" y="723002"/>
                  </a:lnTo>
                  <a:lnTo>
                    <a:pt x="118313" y="707817"/>
                  </a:lnTo>
                  <a:lnTo>
                    <a:pt x="118993" y="692632"/>
                  </a:lnTo>
                  <a:lnTo>
                    <a:pt x="120353" y="677673"/>
                  </a:lnTo>
                  <a:lnTo>
                    <a:pt x="2040" y="656595"/>
                  </a:lnTo>
                  <a:lnTo>
                    <a:pt x="25838" y="547805"/>
                  </a:lnTo>
                  <a:lnTo>
                    <a:pt x="139392" y="567976"/>
                  </a:lnTo>
                  <a:lnTo>
                    <a:pt x="144151" y="550978"/>
                  </a:lnTo>
                  <a:lnTo>
                    <a:pt x="149591" y="533979"/>
                  </a:lnTo>
                  <a:lnTo>
                    <a:pt x="155257" y="516981"/>
                  </a:lnTo>
                  <a:lnTo>
                    <a:pt x="161377" y="500662"/>
                  </a:lnTo>
                  <a:lnTo>
                    <a:pt x="167950" y="484344"/>
                  </a:lnTo>
                  <a:lnTo>
                    <a:pt x="174750" y="468025"/>
                  </a:lnTo>
                  <a:lnTo>
                    <a:pt x="182229" y="452160"/>
                  </a:lnTo>
                  <a:lnTo>
                    <a:pt x="189935" y="436521"/>
                  </a:lnTo>
                  <a:lnTo>
                    <a:pt x="100634" y="380313"/>
                  </a:lnTo>
                  <a:lnTo>
                    <a:pt x="166363" y="287614"/>
                  </a:lnTo>
                  <a:lnTo>
                    <a:pt x="250225" y="339970"/>
                  </a:lnTo>
                  <a:lnTo>
                    <a:pt x="261558" y="325464"/>
                  </a:lnTo>
                  <a:lnTo>
                    <a:pt x="273344" y="310732"/>
                  </a:lnTo>
                  <a:lnTo>
                    <a:pt x="285583" y="296680"/>
                  </a:lnTo>
                  <a:lnTo>
                    <a:pt x="298502" y="282628"/>
                  </a:lnTo>
                  <a:lnTo>
                    <a:pt x="311422" y="269483"/>
                  </a:lnTo>
                  <a:lnTo>
                    <a:pt x="325021" y="256337"/>
                  </a:lnTo>
                  <a:lnTo>
                    <a:pt x="338620" y="243645"/>
                  </a:lnTo>
                  <a:lnTo>
                    <a:pt x="353126" y="231179"/>
                  </a:lnTo>
                  <a:lnTo>
                    <a:pt x="302356" y="158653"/>
                  </a:lnTo>
                  <a:lnTo>
                    <a:pt x="399817" y="96098"/>
                  </a:lnTo>
                  <a:lnTo>
                    <a:pt x="447868" y="164772"/>
                  </a:lnTo>
                  <a:lnTo>
                    <a:pt x="464640" y="155253"/>
                  </a:lnTo>
                  <a:lnTo>
                    <a:pt x="482092" y="146187"/>
                  </a:lnTo>
                  <a:lnTo>
                    <a:pt x="499545" y="137801"/>
                  </a:lnTo>
                  <a:lnTo>
                    <a:pt x="517450" y="129642"/>
                  </a:lnTo>
                  <a:lnTo>
                    <a:pt x="535582" y="122389"/>
                  </a:lnTo>
                  <a:lnTo>
                    <a:pt x="553941" y="115363"/>
                  </a:lnTo>
                  <a:lnTo>
                    <a:pt x="572753" y="109017"/>
                  </a:lnTo>
                  <a:lnTo>
                    <a:pt x="591566" y="103124"/>
                  </a:lnTo>
                  <a:lnTo>
                    <a:pt x="575926" y="24931"/>
                  </a:lnTo>
                  <a:lnTo>
                    <a:pt x="690613" y="2267"/>
                  </a:lnTo>
                  <a:lnTo>
                    <a:pt x="706026" y="80233"/>
                  </a:lnTo>
                  <a:lnTo>
                    <a:pt x="723705" y="78420"/>
                  </a:lnTo>
                  <a:lnTo>
                    <a:pt x="741384" y="77513"/>
                  </a:lnTo>
                  <a:lnTo>
                    <a:pt x="759063" y="76607"/>
                  </a:lnTo>
                  <a:lnTo>
                    <a:pt x="776968" y="76380"/>
                  </a:lnTo>
                  <a:lnTo>
                    <a:pt x="787848" y="76380"/>
                  </a:lnTo>
                  <a:lnTo>
                    <a:pt x="798727" y="76607"/>
                  </a:lnTo>
                  <a:lnTo>
                    <a:pt x="809380" y="77060"/>
                  </a:lnTo>
                  <a:lnTo>
                    <a:pt x="820032" y="77967"/>
                  </a:lnTo>
                  <a:lnTo>
                    <a:pt x="830685" y="78646"/>
                  </a:lnTo>
                  <a:lnTo>
                    <a:pt x="841338" y="79780"/>
                  </a:lnTo>
                  <a:lnTo>
                    <a:pt x="851764" y="80686"/>
                  </a:lnTo>
                  <a:lnTo>
                    <a:pt x="862417" y="82046"/>
                  </a:lnTo>
                  <a:lnTo>
                    <a:pt x="880549" y="0"/>
                  </a:lnTo>
                  <a:close/>
                </a:path>
              </a:pathLst>
            </a:custGeom>
            <a:solidFill>
              <a:srgbClr val="867F7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33430" y="3063452"/>
            <a:ext cx="8558570" cy="498489"/>
            <a:chOff x="3633430" y="3063452"/>
            <a:chExt cx="8558570" cy="498489"/>
          </a:xfrm>
        </p:grpSpPr>
        <p:cxnSp>
          <p:nvCxnSpPr>
            <p:cNvPr id="16" name="直接连接符 15"/>
            <p:cNvCxnSpPr/>
            <p:nvPr/>
          </p:nvCxnSpPr>
          <p:spPr bwMode="auto">
            <a:xfrm>
              <a:off x="4151784" y="3561941"/>
              <a:ext cx="8040216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ot"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3633430" y="3063452"/>
              <a:ext cx="465582" cy="415919"/>
            </a:xfrm>
            <a:custGeom>
              <a:avLst/>
              <a:gdLst>
                <a:gd name="T0" fmla="*/ 909607 w 3376612"/>
                <a:gd name="T1" fmla="*/ 1001215 h 3017837"/>
                <a:gd name="T2" fmla="*/ 782629 w 3376612"/>
                <a:gd name="T3" fmla="*/ 310845 h 3017837"/>
                <a:gd name="T4" fmla="*/ 502596 w 3376612"/>
                <a:gd name="T5" fmla="*/ 389348 h 3017837"/>
                <a:gd name="T6" fmla="*/ 297796 w 3376612"/>
                <a:gd name="T7" fmla="*/ 584260 h 3017837"/>
                <a:gd name="T8" fmla="*/ 206144 w 3376612"/>
                <a:gd name="T9" fmla="*/ 858571 h 3017837"/>
                <a:gd name="T10" fmla="*/ 256746 w 3376612"/>
                <a:gd name="T11" fmla="*/ 1148254 h 3017837"/>
                <a:gd name="T12" fmla="*/ 431543 w 3376612"/>
                <a:gd name="T13" fmla="*/ 1370926 h 3017837"/>
                <a:gd name="T14" fmla="*/ 693066 w 3376612"/>
                <a:gd name="T15" fmla="*/ 1488381 h 3017837"/>
                <a:gd name="T16" fmla="*/ 988475 w 3376612"/>
                <a:gd name="T17" fmla="*/ 1466442 h 3017837"/>
                <a:gd name="T18" fmla="*/ 1227756 w 3376612"/>
                <a:gd name="T19" fmla="*/ 1313616 h 3017837"/>
                <a:gd name="T20" fmla="*/ 1369266 w 3376612"/>
                <a:gd name="T21" fmla="*/ 1066617 h 3017837"/>
                <a:gd name="T22" fmla="*/ 1376431 w 3376612"/>
                <a:gd name="T23" fmla="*/ 770069 h 3017837"/>
                <a:gd name="T24" fmla="*/ 1246863 w 3376612"/>
                <a:gd name="T25" fmla="*/ 515608 h 3017837"/>
                <a:gd name="T26" fmla="*/ 1015642 w 3376612"/>
                <a:gd name="T27" fmla="*/ 351887 h 3017837"/>
                <a:gd name="T28" fmla="*/ 828754 w 3376612"/>
                <a:gd name="T29" fmla="*/ 106978 h 3017837"/>
                <a:gd name="T30" fmla="*/ 1025793 w 3376612"/>
                <a:gd name="T31" fmla="*/ 139513 h 3017837"/>
                <a:gd name="T32" fmla="*/ 1203425 w 3376612"/>
                <a:gd name="T33" fmla="*/ 216971 h 3017837"/>
                <a:gd name="T34" fmla="*/ 1355384 w 3376612"/>
                <a:gd name="T35" fmla="*/ 333381 h 3017837"/>
                <a:gd name="T36" fmla="*/ 1475398 w 3376612"/>
                <a:gd name="T37" fmla="*/ 482177 h 3017837"/>
                <a:gd name="T38" fmla="*/ 1557199 w 3376612"/>
                <a:gd name="T39" fmla="*/ 657539 h 3017837"/>
                <a:gd name="T40" fmla="*/ 1594217 w 3376612"/>
                <a:gd name="T41" fmla="*/ 852900 h 3017837"/>
                <a:gd name="T42" fmla="*/ 1581679 w 3376612"/>
                <a:gd name="T43" fmla="*/ 1055126 h 3017837"/>
                <a:gd name="T44" fmla="*/ 1521522 w 3376612"/>
                <a:gd name="T45" fmla="*/ 1241233 h 3017837"/>
                <a:gd name="T46" fmla="*/ 1419719 w 3376612"/>
                <a:gd name="T47" fmla="*/ 1404058 h 3017837"/>
                <a:gd name="T48" fmla="*/ 1283136 w 3376612"/>
                <a:gd name="T49" fmla="*/ 1537482 h 3017837"/>
                <a:gd name="T50" fmla="*/ 1117595 w 3376612"/>
                <a:gd name="T51" fmla="*/ 1635387 h 3017837"/>
                <a:gd name="T52" fmla="*/ 929363 w 3376612"/>
                <a:gd name="T53" fmla="*/ 1691055 h 3017837"/>
                <a:gd name="T54" fmla="*/ 726503 w 3376612"/>
                <a:gd name="T55" fmla="*/ 1698666 h 3017837"/>
                <a:gd name="T56" fmla="*/ 532899 w 3376612"/>
                <a:gd name="T57" fmla="*/ 1656729 h 3017837"/>
                <a:gd name="T58" fmla="*/ 360042 w 3376612"/>
                <a:gd name="T59" fmla="*/ 1570913 h 3017837"/>
                <a:gd name="T60" fmla="*/ 213906 w 3376612"/>
                <a:gd name="T61" fmla="*/ 1447488 h 3017837"/>
                <a:gd name="T62" fmla="*/ 101057 w 3376612"/>
                <a:gd name="T63" fmla="*/ 1292722 h 3017837"/>
                <a:gd name="T64" fmla="*/ 27615 w 3376612"/>
                <a:gd name="T65" fmla="*/ 1112883 h 3017837"/>
                <a:gd name="T66" fmla="*/ 150 w 3376612"/>
                <a:gd name="T67" fmla="*/ 914537 h 3017837"/>
                <a:gd name="T68" fmla="*/ 22689 w 3376612"/>
                <a:gd name="T69" fmla="*/ 714402 h 3017837"/>
                <a:gd name="T70" fmla="*/ 91951 w 3376612"/>
                <a:gd name="T71" fmla="*/ 532473 h 3017837"/>
                <a:gd name="T72" fmla="*/ 201069 w 3376612"/>
                <a:gd name="T73" fmla="*/ 374871 h 3017837"/>
                <a:gd name="T74" fmla="*/ 344071 w 3376612"/>
                <a:gd name="T75" fmla="*/ 248163 h 3017837"/>
                <a:gd name="T76" fmla="*/ 514538 w 3376612"/>
                <a:gd name="T77" fmla="*/ 158318 h 3017837"/>
                <a:gd name="T78" fmla="*/ 706501 w 3376612"/>
                <a:gd name="T79" fmla="*/ 111754 h 3017837"/>
                <a:gd name="T80" fmla="*/ 1167791 w 3376612"/>
                <a:gd name="T81" fmla="*/ 70573 h 3017837"/>
                <a:gd name="T82" fmla="*/ 1432712 w 3376612"/>
                <a:gd name="T83" fmla="*/ 180833 h 3017837"/>
                <a:gd name="T84" fmla="*/ 1666422 w 3376612"/>
                <a:gd name="T85" fmla="*/ 429553 h 3017837"/>
                <a:gd name="T86" fmla="*/ 1755575 w 3376612"/>
                <a:gd name="T87" fmla="*/ 675886 h 3017837"/>
                <a:gd name="T88" fmla="*/ 1760652 w 3376612"/>
                <a:gd name="T89" fmla="*/ 894617 h 3017837"/>
                <a:gd name="T90" fmla="*/ 1668214 w 3376612"/>
                <a:gd name="T91" fmla="*/ 1172730 h 3017837"/>
                <a:gd name="T92" fmla="*/ 1666422 w 3376612"/>
                <a:gd name="T93" fmla="*/ 1102157 h 3017837"/>
                <a:gd name="T94" fmla="*/ 1687777 w 3376612"/>
                <a:gd name="T95" fmla="*/ 867760 h 3017837"/>
                <a:gd name="T96" fmla="*/ 1602805 w 3376612"/>
                <a:gd name="T97" fmla="*/ 523849 h 3017837"/>
                <a:gd name="T98" fmla="*/ 1398067 w 3376612"/>
                <a:gd name="T99" fmla="*/ 247676 h 3017837"/>
                <a:gd name="T100" fmla="*/ 1102681 w 3376612"/>
                <a:gd name="T101" fmla="*/ 68782 h 3017837"/>
                <a:gd name="T102" fmla="*/ 1523164 w 3376612"/>
                <a:gd name="T103" fmla="*/ 74462 h 3017837"/>
                <a:gd name="T104" fmla="*/ 1767073 w 3376612"/>
                <a:gd name="T105" fmla="*/ 280836 h 3017837"/>
                <a:gd name="T106" fmla="*/ 1894849 w 3376612"/>
                <a:gd name="T107" fmla="*/ 578684 h 3017837"/>
                <a:gd name="T108" fmla="*/ 1884550 w 3376612"/>
                <a:gd name="T109" fmla="*/ 866384 h 3017837"/>
                <a:gd name="T110" fmla="*/ 1769014 w 3376612"/>
                <a:gd name="T111" fmla="*/ 1111855 h 3017837"/>
                <a:gd name="T112" fmla="*/ 1822901 w 3376612"/>
                <a:gd name="T113" fmla="*/ 917717 h 3017837"/>
                <a:gd name="T114" fmla="*/ 1821109 w 3376612"/>
                <a:gd name="T115" fmla="*/ 656876 h 3017837"/>
                <a:gd name="T116" fmla="*/ 1705126 w 3376612"/>
                <a:gd name="T117" fmla="*/ 350971 h 3017837"/>
                <a:gd name="T118" fmla="*/ 1485249 w 3376612"/>
                <a:gd name="T119" fmla="*/ 116990 h 301783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3376612" h="3017837">
                  <a:moveTo>
                    <a:pt x="876300" y="1063625"/>
                  </a:moveTo>
                  <a:lnTo>
                    <a:pt x="1215575" y="1063625"/>
                  </a:lnTo>
                  <a:lnTo>
                    <a:pt x="1347633" y="1377622"/>
                  </a:lnTo>
                  <a:lnTo>
                    <a:pt x="1376479" y="1445077"/>
                  </a:lnTo>
                  <a:lnTo>
                    <a:pt x="1389447" y="1476027"/>
                  </a:lnTo>
                  <a:lnTo>
                    <a:pt x="1401885" y="1506448"/>
                  </a:lnTo>
                  <a:lnTo>
                    <a:pt x="1413794" y="1536076"/>
                  </a:lnTo>
                  <a:lnTo>
                    <a:pt x="1425438" y="1565967"/>
                  </a:lnTo>
                  <a:lnTo>
                    <a:pt x="1436818" y="1596388"/>
                  </a:lnTo>
                  <a:lnTo>
                    <a:pt x="1448727" y="1627867"/>
                  </a:lnTo>
                  <a:lnTo>
                    <a:pt x="1452432" y="1627867"/>
                  </a:lnTo>
                  <a:lnTo>
                    <a:pt x="1463282" y="1597447"/>
                  </a:lnTo>
                  <a:lnTo>
                    <a:pt x="1474662" y="1567555"/>
                  </a:lnTo>
                  <a:lnTo>
                    <a:pt x="1486307" y="1537398"/>
                  </a:lnTo>
                  <a:lnTo>
                    <a:pt x="1498216" y="1506977"/>
                  </a:lnTo>
                  <a:lnTo>
                    <a:pt x="1523886" y="1444548"/>
                  </a:lnTo>
                  <a:lnTo>
                    <a:pt x="1551409" y="1377622"/>
                  </a:lnTo>
                  <a:lnTo>
                    <a:pt x="1683202" y="1063625"/>
                  </a:lnTo>
                  <a:lnTo>
                    <a:pt x="2014538" y="1063625"/>
                  </a:lnTo>
                  <a:lnTo>
                    <a:pt x="1612278" y="1775475"/>
                  </a:lnTo>
                  <a:lnTo>
                    <a:pt x="1807850" y="1775475"/>
                  </a:lnTo>
                  <a:lnTo>
                    <a:pt x="1807850" y="1915147"/>
                  </a:lnTo>
                  <a:lnTo>
                    <a:pt x="1584225" y="1915147"/>
                  </a:lnTo>
                  <a:lnTo>
                    <a:pt x="1584225" y="2003235"/>
                  </a:lnTo>
                  <a:lnTo>
                    <a:pt x="1807850" y="2003235"/>
                  </a:lnTo>
                  <a:lnTo>
                    <a:pt x="1807850" y="2142113"/>
                  </a:lnTo>
                  <a:lnTo>
                    <a:pt x="1584225" y="2142113"/>
                  </a:lnTo>
                  <a:lnTo>
                    <a:pt x="1584225" y="2370138"/>
                  </a:lnTo>
                  <a:lnTo>
                    <a:pt x="1289411" y="2370138"/>
                  </a:lnTo>
                  <a:lnTo>
                    <a:pt x="1289411" y="2142113"/>
                  </a:lnTo>
                  <a:lnTo>
                    <a:pt x="1083252" y="2142113"/>
                  </a:lnTo>
                  <a:lnTo>
                    <a:pt x="1083252" y="2003235"/>
                  </a:lnTo>
                  <a:lnTo>
                    <a:pt x="1289411" y="2003235"/>
                  </a:lnTo>
                  <a:lnTo>
                    <a:pt x="1289411" y="1915147"/>
                  </a:lnTo>
                  <a:lnTo>
                    <a:pt x="1083252" y="1915147"/>
                  </a:lnTo>
                  <a:lnTo>
                    <a:pt x="1083252" y="1775475"/>
                  </a:lnTo>
                  <a:lnTo>
                    <a:pt x="1257653" y="1775475"/>
                  </a:lnTo>
                  <a:lnTo>
                    <a:pt x="876300" y="1063625"/>
                  </a:lnTo>
                  <a:close/>
                  <a:moveTo>
                    <a:pt x="1414462" y="550964"/>
                  </a:moveTo>
                  <a:lnTo>
                    <a:pt x="1387210" y="551228"/>
                  </a:lnTo>
                  <a:lnTo>
                    <a:pt x="1360223" y="552287"/>
                  </a:lnTo>
                  <a:lnTo>
                    <a:pt x="1333500" y="553875"/>
                  </a:lnTo>
                  <a:lnTo>
                    <a:pt x="1306777" y="556522"/>
                  </a:lnTo>
                  <a:lnTo>
                    <a:pt x="1280583" y="559433"/>
                  </a:lnTo>
                  <a:lnTo>
                    <a:pt x="1254125" y="562873"/>
                  </a:lnTo>
                  <a:lnTo>
                    <a:pt x="1228460" y="567373"/>
                  </a:lnTo>
                  <a:lnTo>
                    <a:pt x="1202267" y="572136"/>
                  </a:lnTo>
                  <a:lnTo>
                    <a:pt x="1176867" y="577959"/>
                  </a:lnTo>
                  <a:lnTo>
                    <a:pt x="1151467" y="584046"/>
                  </a:lnTo>
                  <a:lnTo>
                    <a:pt x="1126331" y="590927"/>
                  </a:lnTo>
                  <a:lnTo>
                    <a:pt x="1101460" y="598338"/>
                  </a:lnTo>
                  <a:lnTo>
                    <a:pt x="1076854" y="606277"/>
                  </a:lnTo>
                  <a:lnTo>
                    <a:pt x="1052777" y="614746"/>
                  </a:lnTo>
                  <a:lnTo>
                    <a:pt x="1028700" y="624009"/>
                  </a:lnTo>
                  <a:lnTo>
                    <a:pt x="1005152" y="633802"/>
                  </a:lnTo>
                  <a:lnTo>
                    <a:pt x="981340" y="643859"/>
                  </a:lnTo>
                  <a:lnTo>
                    <a:pt x="958056" y="654710"/>
                  </a:lnTo>
                  <a:lnTo>
                    <a:pt x="935567" y="665825"/>
                  </a:lnTo>
                  <a:lnTo>
                    <a:pt x="912813" y="677999"/>
                  </a:lnTo>
                  <a:lnTo>
                    <a:pt x="890852" y="690438"/>
                  </a:lnTo>
                  <a:lnTo>
                    <a:pt x="868892" y="703142"/>
                  </a:lnTo>
                  <a:lnTo>
                    <a:pt x="847460" y="716904"/>
                  </a:lnTo>
                  <a:lnTo>
                    <a:pt x="826294" y="730666"/>
                  </a:lnTo>
                  <a:lnTo>
                    <a:pt x="805392" y="744958"/>
                  </a:lnTo>
                  <a:lnTo>
                    <a:pt x="784754" y="760043"/>
                  </a:lnTo>
                  <a:lnTo>
                    <a:pt x="764910" y="775393"/>
                  </a:lnTo>
                  <a:lnTo>
                    <a:pt x="745067" y="791273"/>
                  </a:lnTo>
                  <a:lnTo>
                    <a:pt x="725752" y="807417"/>
                  </a:lnTo>
                  <a:lnTo>
                    <a:pt x="706967" y="824090"/>
                  </a:lnTo>
                  <a:lnTo>
                    <a:pt x="688710" y="841558"/>
                  </a:lnTo>
                  <a:lnTo>
                    <a:pt x="670454" y="859290"/>
                  </a:lnTo>
                  <a:lnTo>
                    <a:pt x="652992" y="877287"/>
                  </a:lnTo>
                  <a:lnTo>
                    <a:pt x="635529" y="895813"/>
                  </a:lnTo>
                  <a:lnTo>
                    <a:pt x="618860" y="914339"/>
                  </a:lnTo>
                  <a:lnTo>
                    <a:pt x="602456" y="933923"/>
                  </a:lnTo>
                  <a:lnTo>
                    <a:pt x="586581" y="953508"/>
                  </a:lnTo>
                  <a:lnTo>
                    <a:pt x="571500" y="973622"/>
                  </a:lnTo>
                  <a:lnTo>
                    <a:pt x="556419" y="994265"/>
                  </a:lnTo>
                  <a:lnTo>
                    <a:pt x="541867" y="1014909"/>
                  </a:lnTo>
                  <a:lnTo>
                    <a:pt x="527844" y="1036081"/>
                  </a:lnTo>
                  <a:lnTo>
                    <a:pt x="514615" y="1057518"/>
                  </a:lnTo>
                  <a:lnTo>
                    <a:pt x="501650" y="1079485"/>
                  </a:lnTo>
                  <a:lnTo>
                    <a:pt x="489215" y="1101452"/>
                  </a:lnTo>
                  <a:lnTo>
                    <a:pt x="477308" y="1124212"/>
                  </a:lnTo>
                  <a:lnTo>
                    <a:pt x="465931" y="1147237"/>
                  </a:lnTo>
                  <a:lnTo>
                    <a:pt x="455083" y="1169998"/>
                  </a:lnTo>
                  <a:lnTo>
                    <a:pt x="444765" y="1193552"/>
                  </a:lnTo>
                  <a:lnTo>
                    <a:pt x="435240" y="1217636"/>
                  </a:lnTo>
                  <a:lnTo>
                    <a:pt x="426244" y="1241455"/>
                  </a:lnTo>
                  <a:lnTo>
                    <a:pt x="417513" y="1265539"/>
                  </a:lnTo>
                  <a:lnTo>
                    <a:pt x="409575" y="1290417"/>
                  </a:lnTo>
                  <a:lnTo>
                    <a:pt x="401902" y="1315295"/>
                  </a:lnTo>
                  <a:lnTo>
                    <a:pt x="395552" y="1340437"/>
                  </a:lnTo>
                  <a:lnTo>
                    <a:pt x="389202" y="1365580"/>
                  </a:lnTo>
                  <a:lnTo>
                    <a:pt x="383646" y="1391252"/>
                  </a:lnTo>
                  <a:lnTo>
                    <a:pt x="378883" y="1416923"/>
                  </a:lnTo>
                  <a:lnTo>
                    <a:pt x="374385" y="1443125"/>
                  </a:lnTo>
                  <a:lnTo>
                    <a:pt x="370681" y="1469061"/>
                  </a:lnTo>
                  <a:lnTo>
                    <a:pt x="367506" y="1495791"/>
                  </a:lnTo>
                  <a:lnTo>
                    <a:pt x="365390" y="1522522"/>
                  </a:lnTo>
                  <a:lnTo>
                    <a:pt x="363538" y="1549252"/>
                  </a:lnTo>
                  <a:lnTo>
                    <a:pt x="362744" y="1576247"/>
                  </a:lnTo>
                  <a:lnTo>
                    <a:pt x="362215" y="1603507"/>
                  </a:lnTo>
                  <a:lnTo>
                    <a:pt x="362744" y="1630502"/>
                  </a:lnTo>
                  <a:lnTo>
                    <a:pt x="363538" y="1657497"/>
                  </a:lnTo>
                  <a:lnTo>
                    <a:pt x="365390" y="1684492"/>
                  </a:lnTo>
                  <a:lnTo>
                    <a:pt x="367506" y="1710693"/>
                  </a:lnTo>
                  <a:lnTo>
                    <a:pt x="370681" y="1737424"/>
                  </a:lnTo>
                  <a:lnTo>
                    <a:pt x="374385" y="1763625"/>
                  </a:lnTo>
                  <a:lnTo>
                    <a:pt x="378883" y="1789561"/>
                  </a:lnTo>
                  <a:lnTo>
                    <a:pt x="383646" y="1815233"/>
                  </a:lnTo>
                  <a:lnTo>
                    <a:pt x="389202" y="1841170"/>
                  </a:lnTo>
                  <a:lnTo>
                    <a:pt x="395552" y="1866312"/>
                  </a:lnTo>
                  <a:lnTo>
                    <a:pt x="401902" y="1891454"/>
                  </a:lnTo>
                  <a:lnTo>
                    <a:pt x="409575" y="1916068"/>
                  </a:lnTo>
                  <a:lnTo>
                    <a:pt x="417513" y="1940681"/>
                  </a:lnTo>
                  <a:lnTo>
                    <a:pt x="426244" y="1965294"/>
                  </a:lnTo>
                  <a:lnTo>
                    <a:pt x="435240" y="1989113"/>
                  </a:lnTo>
                  <a:lnTo>
                    <a:pt x="444765" y="2012932"/>
                  </a:lnTo>
                  <a:lnTo>
                    <a:pt x="455083" y="2036222"/>
                  </a:lnTo>
                  <a:lnTo>
                    <a:pt x="465931" y="2059512"/>
                  </a:lnTo>
                  <a:lnTo>
                    <a:pt x="477308" y="2082537"/>
                  </a:lnTo>
                  <a:lnTo>
                    <a:pt x="489215" y="2104769"/>
                  </a:lnTo>
                  <a:lnTo>
                    <a:pt x="501650" y="2127264"/>
                  </a:lnTo>
                  <a:lnTo>
                    <a:pt x="514615" y="2148966"/>
                  </a:lnTo>
                  <a:lnTo>
                    <a:pt x="527844" y="2170668"/>
                  </a:lnTo>
                  <a:lnTo>
                    <a:pt x="541867" y="2191576"/>
                  </a:lnTo>
                  <a:lnTo>
                    <a:pt x="556419" y="2212484"/>
                  </a:lnTo>
                  <a:lnTo>
                    <a:pt x="571500" y="2232863"/>
                  </a:lnTo>
                  <a:lnTo>
                    <a:pt x="586581" y="2252977"/>
                  </a:lnTo>
                  <a:lnTo>
                    <a:pt x="602456" y="2272561"/>
                  </a:lnTo>
                  <a:lnTo>
                    <a:pt x="618860" y="2291881"/>
                  </a:lnTo>
                  <a:lnTo>
                    <a:pt x="635529" y="2310937"/>
                  </a:lnTo>
                  <a:lnTo>
                    <a:pt x="652992" y="2329463"/>
                  </a:lnTo>
                  <a:lnTo>
                    <a:pt x="670454" y="2347459"/>
                  </a:lnTo>
                  <a:lnTo>
                    <a:pt x="688710" y="2365192"/>
                  </a:lnTo>
                  <a:lnTo>
                    <a:pt x="706967" y="2382394"/>
                  </a:lnTo>
                  <a:lnTo>
                    <a:pt x="725752" y="2399332"/>
                  </a:lnTo>
                  <a:lnTo>
                    <a:pt x="745067" y="2415476"/>
                  </a:lnTo>
                  <a:lnTo>
                    <a:pt x="764910" y="2431091"/>
                  </a:lnTo>
                  <a:lnTo>
                    <a:pt x="784754" y="2446706"/>
                  </a:lnTo>
                  <a:lnTo>
                    <a:pt x="805392" y="2461527"/>
                  </a:lnTo>
                  <a:lnTo>
                    <a:pt x="826294" y="2475818"/>
                  </a:lnTo>
                  <a:lnTo>
                    <a:pt x="847460" y="2489845"/>
                  </a:lnTo>
                  <a:lnTo>
                    <a:pt x="868892" y="2503343"/>
                  </a:lnTo>
                  <a:lnTo>
                    <a:pt x="890852" y="2516311"/>
                  </a:lnTo>
                  <a:lnTo>
                    <a:pt x="912813" y="2528485"/>
                  </a:lnTo>
                  <a:lnTo>
                    <a:pt x="935567" y="2540659"/>
                  </a:lnTo>
                  <a:lnTo>
                    <a:pt x="958056" y="2551775"/>
                  </a:lnTo>
                  <a:lnTo>
                    <a:pt x="981340" y="2562626"/>
                  </a:lnTo>
                  <a:lnTo>
                    <a:pt x="1005152" y="2572948"/>
                  </a:lnTo>
                  <a:lnTo>
                    <a:pt x="1028700" y="2583005"/>
                  </a:lnTo>
                  <a:lnTo>
                    <a:pt x="1052777" y="2592003"/>
                  </a:lnTo>
                  <a:lnTo>
                    <a:pt x="1076854" y="2600472"/>
                  </a:lnTo>
                  <a:lnTo>
                    <a:pt x="1101460" y="2608412"/>
                  </a:lnTo>
                  <a:lnTo>
                    <a:pt x="1126331" y="2615822"/>
                  </a:lnTo>
                  <a:lnTo>
                    <a:pt x="1151467" y="2622703"/>
                  </a:lnTo>
                  <a:lnTo>
                    <a:pt x="1176867" y="2628790"/>
                  </a:lnTo>
                  <a:lnTo>
                    <a:pt x="1202267" y="2634348"/>
                  </a:lnTo>
                  <a:lnTo>
                    <a:pt x="1228460" y="2639377"/>
                  </a:lnTo>
                  <a:lnTo>
                    <a:pt x="1254125" y="2643611"/>
                  </a:lnTo>
                  <a:lnTo>
                    <a:pt x="1280583" y="2647317"/>
                  </a:lnTo>
                  <a:lnTo>
                    <a:pt x="1306777" y="2650228"/>
                  </a:lnTo>
                  <a:lnTo>
                    <a:pt x="1333500" y="2652610"/>
                  </a:lnTo>
                  <a:lnTo>
                    <a:pt x="1360223" y="2654462"/>
                  </a:lnTo>
                  <a:lnTo>
                    <a:pt x="1387210" y="2655521"/>
                  </a:lnTo>
                  <a:lnTo>
                    <a:pt x="1414462" y="2655786"/>
                  </a:lnTo>
                  <a:lnTo>
                    <a:pt x="1441715" y="2655521"/>
                  </a:lnTo>
                  <a:lnTo>
                    <a:pt x="1468702" y="2654462"/>
                  </a:lnTo>
                  <a:lnTo>
                    <a:pt x="1495425" y="2652610"/>
                  </a:lnTo>
                  <a:lnTo>
                    <a:pt x="1522148" y="2650228"/>
                  </a:lnTo>
                  <a:lnTo>
                    <a:pt x="1548342" y="2647317"/>
                  </a:lnTo>
                  <a:lnTo>
                    <a:pt x="1574800" y="2643611"/>
                  </a:lnTo>
                  <a:lnTo>
                    <a:pt x="1600994" y="2639377"/>
                  </a:lnTo>
                  <a:lnTo>
                    <a:pt x="1626658" y="2634348"/>
                  </a:lnTo>
                  <a:lnTo>
                    <a:pt x="1652058" y="2628790"/>
                  </a:lnTo>
                  <a:lnTo>
                    <a:pt x="1677458" y="2622703"/>
                  </a:lnTo>
                  <a:lnTo>
                    <a:pt x="1702594" y="2615822"/>
                  </a:lnTo>
                  <a:lnTo>
                    <a:pt x="1727465" y="2608412"/>
                  </a:lnTo>
                  <a:lnTo>
                    <a:pt x="1752071" y="2600472"/>
                  </a:lnTo>
                  <a:lnTo>
                    <a:pt x="1776413" y="2592003"/>
                  </a:lnTo>
                  <a:lnTo>
                    <a:pt x="1800225" y="2583005"/>
                  </a:lnTo>
                  <a:lnTo>
                    <a:pt x="1824302" y="2572948"/>
                  </a:lnTo>
                  <a:lnTo>
                    <a:pt x="1847586" y="2562626"/>
                  </a:lnTo>
                  <a:lnTo>
                    <a:pt x="1870869" y="2551775"/>
                  </a:lnTo>
                  <a:lnTo>
                    <a:pt x="1893623" y="2540659"/>
                  </a:lnTo>
                  <a:lnTo>
                    <a:pt x="1916113" y="2528485"/>
                  </a:lnTo>
                  <a:lnTo>
                    <a:pt x="1938338" y="2516311"/>
                  </a:lnTo>
                  <a:lnTo>
                    <a:pt x="1960033" y="2503343"/>
                  </a:lnTo>
                  <a:lnTo>
                    <a:pt x="1981729" y="2489845"/>
                  </a:lnTo>
                  <a:lnTo>
                    <a:pt x="2002896" y="2475818"/>
                  </a:lnTo>
                  <a:lnTo>
                    <a:pt x="2023798" y="2461527"/>
                  </a:lnTo>
                  <a:lnTo>
                    <a:pt x="2044171" y="2446706"/>
                  </a:lnTo>
                  <a:lnTo>
                    <a:pt x="2064279" y="2431091"/>
                  </a:lnTo>
                  <a:lnTo>
                    <a:pt x="2083858" y="2415476"/>
                  </a:lnTo>
                  <a:lnTo>
                    <a:pt x="2103173" y="2399332"/>
                  </a:lnTo>
                  <a:lnTo>
                    <a:pt x="2121958" y="2382394"/>
                  </a:lnTo>
                  <a:lnTo>
                    <a:pt x="2140744" y="2365192"/>
                  </a:lnTo>
                  <a:lnTo>
                    <a:pt x="2158736" y="2347459"/>
                  </a:lnTo>
                  <a:lnTo>
                    <a:pt x="2176198" y="2329463"/>
                  </a:lnTo>
                  <a:lnTo>
                    <a:pt x="2193396" y="2310937"/>
                  </a:lnTo>
                  <a:lnTo>
                    <a:pt x="2210065" y="2291881"/>
                  </a:lnTo>
                  <a:lnTo>
                    <a:pt x="2226469" y="2272561"/>
                  </a:lnTo>
                  <a:lnTo>
                    <a:pt x="2242344" y="2252977"/>
                  </a:lnTo>
                  <a:lnTo>
                    <a:pt x="2257425" y="2232863"/>
                  </a:lnTo>
                  <a:lnTo>
                    <a:pt x="2272771" y="2212484"/>
                  </a:lnTo>
                  <a:lnTo>
                    <a:pt x="2287058" y="2191576"/>
                  </a:lnTo>
                  <a:lnTo>
                    <a:pt x="2301081" y="2170668"/>
                  </a:lnTo>
                  <a:lnTo>
                    <a:pt x="2314310" y="2148966"/>
                  </a:lnTo>
                  <a:lnTo>
                    <a:pt x="2327275" y="2127264"/>
                  </a:lnTo>
                  <a:lnTo>
                    <a:pt x="2339710" y="2104769"/>
                  </a:lnTo>
                  <a:lnTo>
                    <a:pt x="2351617" y="2082537"/>
                  </a:lnTo>
                  <a:lnTo>
                    <a:pt x="2362994" y="2059512"/>
                  </a:lnTo>
                  <a:lnTo>
                    <a:pt x="2373842" y="2036222"/>
                  </a:lnTo>
                  <a:lnTo>
                    <a:pt x="2384160" y="2012932"/>
                  </a:lnTo>
                  <a:lnTo>
                    <a:pt x="2393686" y="1989113"/>
                  </a:lnTo>
                  <a:lnTo>
                    <a:pt x="2402681" y="1965294"/>
                  </a:lnTo>
                  <a:lnTo>
                    <a:pt x="2411412" y="1940681"/>
                  </a:lnTo>
                  <a:lnTo>
                    <a:pt x="2419350" y="1916068"/>
                  </a:lnTo>
                  <a:lnTo>
                    <a:pt x="2427023" y="1891454"/>
                  </a:lnTo>
                  <a:lnTo>
                    <a:pt x="2433373" y="1866312"/>
                  </a:lnTo>
                  <a:lnTo>
                    <a:pt x="2439723" y="1841170"/>
                  </a:lnTo>
                  <a:lnTo>
                    <a:pt x="2445279" y="1815233"/>
                  </a:lnTo>
                  <a:lnTo>
                    <a:pt x="2450306" y="1789561"/>
                  </a:lnTo>
                  <a:lnTo>
                    <a:pt x="2454540" y="1763625"/>
                  </a:lnTo>
                  <a:lnTo>
                    <a:pt x="2458244" y="1737424"/>
                  </a:lnTo>
                  <a:lnTo>
                    <a:pt x="2461419" y="1710693"/>
                  </a:lnTo>
                  <a:lnTo>
                    <a:pt x="2463536" y="1684492"/>
                  </a:lnTo>
                  <a:lnTo>
                    <a:pt x="2465388" y="1657497"/>
                  </a:lnTo>
                  <a:lnTo>
                    <a:pt x="2466181" y="1630502"/>
                  </a:lnTo>
                  <a:lnTo>
                    <a:pt x="2466710" y="1603507"/>
                  </a:lnTo>
                  <a:lnTo>
                    <a:pt x="2466181" y="1576247"/>
                  </a:lnTo>
                  <a:lnTo>
                    <a:pt x="2465388" y="1549252"/>
                  </a:lnTo>
                  <a:lnTo>
                    <a:pt x="2463536" y="1522522"/>
                  </a:lnTo>
                  <a:lnTo>
                    <a:pt x="2461419" y="1495791"/>
                  </a:lnTo>
                  <a:lnTo>
                    <a:pt x="2458244" y="1469061"/>
                  </a:lnTo>
                  <a:lnTo>
                    <a:pt x="2454540" y="1443125"/>
                  </a:lnTo>
                  <a:lnTo>
                    <a:pt x="2450306" y="1416923"/>
                  </a:lnTo>
                  <a:lnTo>
                    <a:pt x="2445279" y="1391252"/>
                  </a:lnTo>
                  <a:lnTo>
                    <a:pt x="2439723" y="1365580"/>
                  </a:lnTo>
                  <a:lnTo>
                    <a:pt x="2433373" y="1340437"/>
                  </a:lnTo>
                  <a:lnTo>
                    <a:pt x="2427023" y="1315295"/>
                  </a:lnTo>
                  <a:lnTo>
                    <a:pt x="2419350" y="1290417"/>
                  </a:lnTo>
                  <a:lnTo>
                    <a:pt x="2411412" y="1265539"/>
                  </a:lnTo>
                  <a:lnTo>
                    <a:pt x="2402681" y="1241455"/>
                  </a:lnTo>
                  <a:lnTo>
                    <a:pt x="2393686" y="1217636"/>
                  </a:lnTo>
                  <a:lnTo>
                    <a:pt x="2384160" y="1193552"/>
                  </a:lnTo>
                  <a:lnTo>
                    <a:pt x="2373842" y="1169998"/>
                  </a:lnTo>
                  <a:lnTo>
                    <a:pt x="2362994" y="1147237"/>
                  </a:lnTo>
                  <a:lnTo>
                    <a:pt x="2351617" y="1124212"/>
                  </a:lnTo>
                  <a:lnTo>
                    <a:pt x="2339710" y="1101452"/>
                  </a:lnTo>
                  <a:lnTo>
                    <a:pt x="2327275" y="1079485"/>
                  </a:lnTo>
                  <a:lnTo>
                    <a:pt x="2314310" y="1057518"/>
                  </a:lnTo>
                  <a:lnTo>
                    <a:pt x="2301081" y="1036081"/>
                  </a:lnTo>
                  <a:lnTo>
                    <a:pt x="2287058" y="1014909"/>
                  </a:lnTo>
                  <a:lnTo>
                    <a:pt x="2272771" y="994265"/>
                  </a:lnTo>
                  <a:lnTo>
                    <a:pt x="2257425" y="973622"/>
                  </a:lnTo>
                  <a:lnTo>
                    <a:pt x="2242344" y="953508"/>
                  </a:lnTo>
                  <a:lnTo>
                    <a:pt x="2226469" y="933923"/>
                  </a:lnTo>
                  <a:lnTo>
                    <a:pt x="2210065" y="914339"/>
                  </a:lnTo>
                  <a:lnTo>
                    <a:pt x="2193396" y="895813"/>
                  </a:lnTo>
                  <a:lnTo>
                    <a:pt x="2176198" y="877287"/>
                  </a:lnTo>
                  <a:lnTo>
                    <a:pt x="2158736" y="859290"/>
                  </a:lnTo>
                  <a:lnTo>
                    <a:pt x="2140744" y="841558"/>
                  </a:lnTo>
                  <a:lnTo>
                    <a:pt x="2121958" y="824090"/>
                  </a:lnTo>
                  <a:lnTo>
                    <a:pt x="2103173" y="807417"/>
                  </a:lnTo>
                  <a:lnTo>
                    <a:pt x="2083858" y="791273"/>
                  </a:lnTo>
                  <a:lnTo>
                    <a:pt x="2064279" y="775393"/>
                  </a:lnTo>
                  <a:lnTo>
                    <a:pt x="2044171" y="760043"/>
                  </a:lnTo>
                  <a:lnTo>
                    <a:pt x="2023798" y="744958"/>
                  </a:lnTo>
                  <a:lnTo>
                    <a:pt x="2002896" y="730666"/>
                  </a:lnTo>
                  <a:lnTo>
                    <a:pt x="1981729" y="716904"/>
                  </a:lnTo>
                  <a:lnTo>
                    <a:pt x="1960033" y="703142"/>
                  </a:lnTo>
                  <a:lnTo>
                    <a:pt x="1938338" y="690438"/>
                  </a:lnTo>
                  <a:lnTo>
                    <a:pt x="1916113" y="677999"/>
                  </a:lnTo>
                  <a:lnTo>
                    <a:pt x="1893623" y="665825"/>
                  </a:lnTo>
                  <a:lnTo>
                    <a:pt x="1870869" y="654710"/>
                  </a:lnTo>
                  <a:lnTo>
                    <a:pt x="1847586" y="643859"/>
                  </a:lnTo>
                  <a:lnTo>
                    <a:pt x="1824302" y="633802"/>
                  </a:lnTo>
                  <a:lnTo>
                    <a:pt x="1800225" y="624009"/>
                  </a:lnTo>
                  <a:lnTo>
                    <a:pt x="1776413" y="614746"/>
                  </a:lnTo>
                  <a:lnTo>
                    <a:pt x="1752071" y="606277"/>
                  </a:lnTo>
                  <a:lnTo>
                    <a:pt x="1727465" y="598338"/>
                  </a:lnTo>
                  <a:lnTo>
                    <a:pt x="1702594" y="590927"/>
                  </a:lnTo>
                  <a:lnTo>
                    <a:pt x="1677458" y="584046"/>
                  </a:lnTo>
                  <a:lnTo>
                    <a:pt x="1652058" y="577959"/>
                  </a:lnTo>
                  <a:lnTo>
                    <a:pt x="1626658" y="572136"/>
                  </a:lnTo>
                  <a:lnTo>
                    <a:pt x="1600994" y="567373"/>
                  </a:lnTo>
                  <a:lnTo>
                    <a:pt x="1574800" y="562873"/>
                  </a:lnTo>
                  <a:lnTo>
                    <a:pt x="1548342" y="559433"/>
                  </a:lnTo>
                  <a:lnTo>
                    <a:pt x="1522148" y="556522"/>
                  </a:lnTo>
                  <a:lnTo>
                    <a:pt x="1495425" y="553875"/>
                  </a:lnTo>
                  <a:lnTo>
                    <a:pt x="1468702" y="552287"/>
                  </a:lnTo>
                  <a:lnTo>
                    <a:pt x="1441715" y="551228"/>
                  </a:lnTo>
                  <a:lnTo>
                    <a:pt x="1414462" y="550964"/>
                  </a:lnTo>
                  <a:close/>
                  <a:moveTo>
                    <a:pt x="1396206" y="188912"/>
                  </a:moveTo>
                  <a:lnTo>
                    <a:pt x="1414462" y="188912"/>
                  </a:lnTo>
                  <a:lnTo>
                    <a:pt x="1432719" y="188912"/>
                  </a:lnTo>
                  <a:lnTo>
                    <a:pt x="1450975" y="189441"/>
                  </a:lnTo>
                  <a:lnTo>
                    <a:pt x="1468967" y="189706"/>
                  </a:lnTo>
                  <a:lnTo>
                    <a:pt x="1487488" y="190765"/>
                  </a:lnTo>
                  <a:lnTo>
                    <a:pt x="1505479" y="191559"/>
                  </a:lnTo>
                  <a:lnTo>
                    <a:pt x="1523471" y="192882"/>
                  </a:lnTo>
                  <a:lnTo>
                    <a:pt x="1541462" y="194470"/>
                  </a:lnTo>
                  <a:lnTo>
                    <a:pt x="1558925" y="196323"/>
                  </a:lnTo>
                  <a:lnTo>
                    <a:pt x="1576917" y="198175"/>
                  </a:lnTo>
                  <a:lnTo>
                    <a:pt x="1594644" y="200292"/>
                  </a:lnTo>
                  <a:lnTo>
                    <a:pt x="1612371" y="202410"/>
                  </a:lnTo>
                  <a:lnTo>
                    <a:pt x="1629833" y="205321"/>
                  </a:lnTo>
                  <a:lnTo>
                    <a:pt x="1647296" y="207967"/>
                  </a:lnTo>
                  <a:lnTo>
                    <a:pt x="1664758" y="210879"/>
                  </a:lnTo>
                  <a:lnTo>
                    <a:pt x="1682221" y="214319"/>
                  </a:lnTo>
                  <a:lnTo>
                    <a:pt x="1699419" y="217760"/>
                  </a:lnTo>
                  <a:lnTo>
                    <a:pt x="1716617" y="220936"/>
                  </a:lnTo>
                  <a:lnTo>
                    <a:pt x="1734079" y="225170"/>
                  </a:lnTo>
                  <a:lnTo>
                    <a:pt x="1751013" y="229140"/>
                  </a:lnTo>
                  <a:lnTo>
                    <a:pt x="1768210" y="233375"/>
                  </a:lnTo>
                  <a:lnTo>
                    <a:pt x="1784879" y="237874"/>
                  </a:lnTo>
                  <a:lnTo>
                    <a:pt x="1801548" y="242373"/>
                  </a:lnTo>
                  <a:lnTo>
                    <a:pt x="1818217" y="247401"/>
                  </a:lnTo>
                  <a:lnTo>
                    <a:pt x="1835150" y="252430"/>
                  </a:lnTo>
                  <a:lnTo>
                    <a:pt x="1851554" y="257723"/>
                  </a:lnTo>
                  <a:lnTo>
                    <a:pt x="1867958" y="263281"/>
                  </a:lnTo>
                  <a:lnTo>
                    <a:pt x="1884363" y="268839"/>
                  </a:lnTo>
                  <a:lnTo>
                    <a:pt x="1900767" y="274661"/>
                  </a:lnTo>
                  <a:lnTo>
                    <a:pt x="1916906" y="280748"/>
                  </a:lnTo>
                  <a:lnTo>
                    <a:pt x="1933046" y="286835"/>
                  </a:lnTo>
                  <a:lnTo>
                    <a:pt x="1949186" y="293452"/>
                  </a:lnTo>
                  <a:lnTo>
                    <a:pt x="1965060" y="299804"/>
                  </a:lnTo>
                  <a:lnTo>
                    <a:pt x="1980936" y="306685"/>
                  </a:lnTo>
                  <a:lnTo>
                    <a:pt x="1996810" y="313831"/>
                  </a:lnTo>
                  <a:lnTo>
                    <a:pt x="2012156" y="320976"/>
                  </a:lnTo>
                  <a:lnTo>
                    <a:pt x="2027767" y="328387"/>
                  </a:lnTo>
                  <a:lnTo>
                    <a:pt x="2043113" y="335797"/>
                  </a:lnTo>
                  <a:lnTo>
                    <a:pt x="2058458" y="343737"/>
                  </a:lnTo>
                  <a:lnTo>
                    <a:pt x="2073540" y="351412"/>
                  </a:lnTo>
                  <a:lnTo>
                    <a:pt x="2088621" y="359352"/>
                  </a:lnTo>
                  <a:lnTo>
                    <a:pt x="2103702" y="367821"/>
                  </a:lnTo>
                  <a:lnTo>
                    <a:pt x="2118519" y="376290"/>
                  </a:lnTo>
                  <a:lnTo>
                    <a:pt x="2133071" y="384759"/>
                  </a:lnTo>
                  <a:lnTo>
                    <a:pt x="2147623" y="393493"/>
                  </a:lnTo>
                  <a:lnTo>
                    <a:pt x="2162440" y="402491"/>
                  </a:lnTo>
                  <a:lnTo>
                    <a:pt x="2176992" y="411489"/>
                  </a:lnTo>
                  <a:lnTo>
                    <a:pt x="2191279" y="420752"/>
                  </a:lnTo>
                  <a:lnTo>
                    <a:pt x="2205038" y="430545"/>
                  </a:lnTo>
                  <a:lnTo>
                    <a:pt x="2219325" y="440072"/>
                  </a:lnTo>
                  <a:lnTo>
                    <a:pt x="2233348" y="449600"/>
                  </a:lnTo>
                  <a:lnTo>
                    <a:pt x="2247106" y="459657"/>
                  </a:lnTo>
                  <a:lnTo>
                    <a:pt x="2260600" y="469979"/>
                  </a:lnTo>
                  <a:lnTo>
                    <a:pt x="2274358" y="480036"/>
                  </a:lnTo>
                  <a:lnTo>
                    <a:pt x="2287588" y="490357"/>
                  </a:lnTo>
                  <a:lnTo>
                    <a:pt x="2301081" y="501208"/>
                  </a:lnTo>
                  <a:lnTo>
                    <a:pt x="2314046" y="511794"/>
                  </a:lnTo>
                  <a:lnTo>
                    <a:pt x="2327010" y="522645"/>
                  </a:lnTo>
                  <a:lnTo>
                    <a:pt x="2339975" y="533761"/>
                  </a:lnTo>
                  <a:lnTo>
                    <a:pt x="2352675" y="544877"/>
                  </a:lnTo>
                  <a:lnTo>
                    <a:pt x="2365375" y="555992"/>
                  </a:lnTo>
                  <a:lnTo>
                    <a:pt x="2377810" y="567637"/>
                  </a:lnTo>
                  <a:lnTo>
                    <a:pt x="2390246" y="579282"/>
                  </a:lnTo>
                  <a:lnTo>
                    <a:pt x="2402417" y="591192"/>
                  </a:lnTo>
                  <a:lnTo>
                    <a:pt x="2414588" y="602837"/>
                  </a:lnTo>
                  <a:lnTo>
                    <a:pt x="2426494" y="615011"/>
                  </a:lnTo>
                  <a:lnTo>
                    <a:pt x="2438400" y="627450"/>
                  </a:lnTo>
                  <a:lnTo>
                    <a:pt x="2449777" y="639624"/>
                  </a:lnTo>
                  <a:lnTo>
                    <a:pt x="2461419" y="652328"/>
                  </a:lnTo>
                  <a:lnTo>
                    <a:pt x="2472796" y="664767"/>
                  </a:lnTo>
                  <a:lnTo>
                    <a:pt x="2483908" y="677735"/>
                  </a:lnTo>
                  <a:lnTo>
                    <a:pt x="2494756" y="690438"/>
                  </a:lnTo>
                  <a:lnTo>
                    <a:pt x="2505604" y="703407"/>
                  </a:lnTo>
                  <a:lnTo>
                    <a:pt x="2516452" y="716904"/>
                  </a:lnTo>
                  <a:lnTo>
                    <a:pt x="2527036" y="729872"/>
                  </a:lnTo>
                  <a:lnTo>
                    <a:pt x="2537619" y="743370"/>
                  </a:lnTo>
                  <a:lnTo>
                    <a:pt x="2547938" y="756867"/>
                  </a:lnTo>
                  <a:lnTo>
                    <a:pt x="2557727" y="770894"/>
                  </a:lnTo>
                  <a:lnTo>
                    <a:pt x="2567781" y="784392"/>
                  </a:lnTo>
                  <a:lnTo>
                    <a:pt x="2577571" y="798419"/>
                  </a:lnTo>
                  <a:lnTo>
                    <a:pt x="2587360" y="812446"/>
                  </a:lnTo>
                  <a:lnTo>
                    <a:pt x="2596621" y="826737"/>
                  </a:lnTo>
                  <a:lnTo>
                    <a:pt x="2605881" y="841029"/>
                  </a:lnTo>
                  <a:lnTo>
                    <a:pt x="2615142" y="855055"/>
                  </a:lnTo>
                  <a:lnTo>
                    <a:pt x="2624138" y="869876"/>
                  </a:lnTo>
                  <a:lnTo>
                    <a:pt x="2632869" y="884432"/>
                  </a:lnTo>
                  <a:lnTo>
                    <a:pt x="2641600" y="899253"/>
                  </a:lnTo>
                  <a:lnTo>
                    <a:pt x="2650067" y="914074"/>
                  </a:lnTo>
                  <a:lnTo>
                    <a:pt x="2658004" y="928895"/>
                  </a:lnTo>
                  <a:lnTo>
                    <a:pt x="2665942" y="944245"/>
                  </a:lnTo>
                  <a:lnTo>
                    <a:pt x="2674144" y="959330"/>
                  </a:lnTo>
                  <a:lnTo>
                    <a:pt x="2681817" y="974681"/>
                  </a:lnTo>
                  <a:lnTo>
                    <a:pt x="2689225" y="990031"/>
                  </a:lnTo>
                  <a:lnTo>
                    <a:pt x="2696898" y="1005646"/>
                  </a:lnTo>
                  <a:lnTo>
                    <a:pt x="2704042" y="1021260"/>
                  </a:lnTo>
                  <a:lnTo>
                    <a:pt x="2710656" y="1036875"/>
                  </a:lnTo>
                  <a:lnTo>
                    <a:pt x="2717536" y="1052755"/>
                  </a:lnTo>
                  <a:lnTo>
                    <a:pt x="2724415" y="1068634"/>
                  </a:lnTo>
                  <a:lnTo>
                    <a:pt x="2730500" y="1084778"/>
                  </a:lnTo>
                  <a:lnTo>
                    <a:pt x="2736850" y="1100922"/>
                  </a:lnTo>
                  <a:lnTo>
                    <a:pt x="2742936" y="1117066"/>
                  </a:lnTo>
                  <a:lnTo>
                    <a:pt x="2748756" y="1133211"/>
                  </a:lnTo>
                  <a:lnTo>
                    <a:pt x="2754577" y="1149619"/>
                  </a:lnTo>
                  <a:lnTo>
                    <a:pt x="2760134" y="1166028"/>
                  </a:lnTo>
                  <a:lnTo>
                    <a:pt x="2765425" y="1182701"/>
                  </a:lnTo>
                  <a:lnTo>
                    <a:pt x="2770188" y="1199110"/>
                  </a:lnTo>
                  <a:lnTo>
                    <a:pt x="2775215" y="1216048"/>
                  </a:lnTo>
                  <a:lnTo>
                    <a:pt x="2779977" y="1232986"/>
                  </a:lnTo>
                  <a:lnTo>
                    <a:pt x="2784210" y="1249924"/>
                  </a:lnTo>
                  <a:lnTo>
                    <a:pt x="2788708" y="1266863"/>
                  </a:lnTo>
                  <a:lnTo>
                    <a:pt x="2792677" y="1283801"/>
                  </a:lnTo>
                  <a:lnTo>
                    <a:pt x="2796381" y="1301003"/>
                  </a:lnTo>
                  <a:lnTo>
                    <a:pt x="2800086" y="1318471"/>
                  </a:lnTo>
                  <a:lnTo>
                    <a:pt x="2803525" y="1335409"/>
                  </a:lnTo>
                  <a:lnTo>
                    <a:pt x="2806700" y="1352876"/>
                  </a:lnTo>
                  <a:lnTo>
                    <a:pt x="2809610" y="1370608"/>
                  </a:lnTo>
                  <a:lnTo>
                    <a:pt x="2812521" y="1387811"/>
                  </a:lnTo>
                  <a:lnTo>
                    <a:pt x="2814902" y="1405543"/>
                  </a:lnTo>
                  <a:lnTo>
                    <a:pt x="2817548" y="1423275"/>
                  </a:lnTo>
                  <a:lnTo>
                    <a:pt x="2819665" y="1441007"/>
                  </a:lnTo>
                  <a:lnTo>
                    <a:pt x="2821517" y="1458475"/>
                  </a:lnTo>
                  <a:lnTo>
                    <a:pt x="2823369" y="1476471"/>
                  </a:lnTo>
                  <a:lnTo>
                    <a:pt x="2824692" y="1494468"/>
                  </a:lnTo>
                  <a:lnTo>
                    <a:pt x="2825750" y="1512465"/>
                  </a:lnTo>
                  <a:lnTo>
                    <a:pt x="2827073" y="1530462"/>
                  </a:lnTo>
                  <a:lnTo>
                    <a:pt x="2827602" y="1548458"/>
                  </a:lnTo>
                  <a:lnTo>
                    <a:pt x="2828396" y="1566984"/>
                  </a:lnTo>
                  <a:lnTo>
                    <a:pt x="2828660" y="1585246"/>
                  </a:lnTo>
                  <a:lnTo>
                    <a:pt x="2828925" y="1603507"/>
                  </a:lnTo>
                  <a:lnTo>
                    <a:pt x="2828660" y="1621768"/>
                  </a:lnTo>
                  <a:lnTo>
                    <a:pt x="2828396" y="1639765"/>
                  </a:lnTo>
                  <a:lnTo>
                    <a:pt x="2827602" y="1658026"/>
                  </a:lnTo>
                  <a:lnTo>
                    <a:pt x="2827073" y="1676023"/>
                  </a:lnTo>
                  <a:lnTo>
                    <a:pt x="2825750" y="1694020"/>
                  </a:lnTo>
                  <a:lnTo>
                    <a:pt x="2824692" y="1712017"/>
                  </a:lnTo>
                  <a:lnTo>
                    <a:pt x="2823369" y="1730013"/>
                  </a:lnTo>
                  <a:lnTo>
                    <a:pt x="2821517" y="1748010"/>
                  </a:lnTo>
                  <a:lnTo>
                    <a:pt x="2819665" y="1765742"/>
                  </a:lnTo>
                  <a:lnTo>
                    <a:pt x="2817548" y="1783474"/>
                  </a:lnTo>
                  <a:lnTo>
                    <a:pt x="2814902" y="1801206"/>
                  </a:lnTo>
                  <a:lnTo>
                    <a:pt x="2812521" y="1818674"/>
                  </a:lnTo>
                  <a:lnTo>
                    <a:pt x="2809610" y="1836141"/>
                  </a:lnTo>
                  <a:lnTo>
                    <a:pt x="2806700" y="1853873"/>
                  </a:lnTo>
                  <a:lnTo>
                    <a:pt x="2803525" y="1871076"/>
                  </a:lnTo>
                  <a:lnTo>
                    <a:pt x="2800086" y="1888279"/>
                  </a:lnTo>
                  <a:lnTo>
                    <a:pt x="2796381" y="1905746"/>
                  </a:lnTo>
                  <a:lnTo>
                    <a:pt x="2792677" y="1922684"/>
                  </a:lnTo>
                  <a:lnTo>
                    <a:pt x="2788708" y="1939887"/>
                  </a:lnTo>
                  <a:lnTo>
                    <a:pt x="2784210" y="1956825"/>
                  </a:lnTo>
                  <a:lnTo>
                    <a:pt x="2779977" y="1973498"/>
                  </a:lnTo>
                  <a:lnTo>
                    <a:pt x="2775215" y="1990701"/>
                  </a:lnTo>
                  <a:lnTo>
                    <a:pt x="2770188" y="2007375"/>
                  </a:lnTo>
                  <a:lnTo>
                    <a:pt x="2765425" y="2023783"/>
                  </a:lnTo>
                  <a:lnTo>
                    <a:pt x="2760134" y="2040721"/>
                  </a:lnTo>
                  <a:lnTo>
                    <a:pt x="2754577" y="2057130"/>
                  </a:lnTo>
                  <a:lnTo>
                    <a:pt x="2748756" y="2073539"/>
                  </a:lnTo>
                  <a:lnTo>
                    <a:pt x="2742936" y="2089683"/>
                  </a:lnTo>
                  <a:lnTo>
                    <a:pt x="2736850" y="2105827"/>
                  </a:lnTo>
                  <a:lnTo>
                    <a:pt x="2730500" y="2121971"/>
                  </a:lnTo>
                  <a:lnTo>
                    <a:pt x="2724415" y="2138115"/>
                  </a:lnTo>
                  <a:lnTo>
                    <a:pt x="2717536" y="2153730"/>
                  </a:lnTo>
                  <a:lnTo>
                    <a:pt x="2710656" y="2169610"/>
                  </a:lnTo>
                  <a:lnTo>
                    <a:pt x="2704042" y="2185489"/>
                  </a:lnTo>
                  <a:lnTo>
                    <a:pt x="2696898" y="2201104"/>
                  </a:lnTo>
                  <a:lnTo>
                    <a:pt x="2689225" y="2216454"/>
                  </a:lnTo>
                  <a:lnTo>
                    <a:pt x="2681817" y="2232069"/>
                  </a:lnTo>
                  <a:lnTo>
                    <a:pt x="2674144" y="2247154"/>
                  </a:lnTo>
                  <a:lnTo>
                    <a:pt x="2665942" y="2262504"/>
                  </a:lnTo>
                  <a:lnTo>
                    <a:pt x="2658004" y="2277590"/>
                  </a:lnTo>
                  <a:lnTo>
                    <a:pt x="2650067" y="2292411"/>
                  </a:lnTo>
                  <a:lnTo>
                    <a:pt x="2641600" y="2307496"/>
                  </a:lnTo>
                  <a:lnTo>
                    <a:pt x="2632869" y="2322052"/>
                  </a:lnTo>
                  <a:lnTo>
                    <a:pt x="2624138" y="2336873"/>
                  </a:lnTo>
                  <a:lnTo>
                    <a:pt x="2615142" y="2351429"/>
                  </a:lnTo>
                  <a:lnTo>
                    <a:pt x="2605881" y="2365721"/>
                  </a:lnTo>
                  <a:lnTo>
                    <a:pt x="2596621" y="2380012"/>
                  </a:lnTo>
                  <a:lnTo>
                    <a:pt x="2587360" y="2394304"/>
                  </a:lnTo>
                  <a:lnTo>
                    <a:pt x="2577571" y="2408331"/>
                  </a:lnTo>
                  <a:lnTo>
                    <a:pt x="2567781" y="2422093"/>
                  </a:lnTo>
                  <a:lnTo>
                    <a:pt x="2557727" y="2435855"/>
                  </a:lnTo>
                  <a:lnTo>
                    <a:pt x="2547938" y="2449617"/>
                  </a:lnTo>
                  <a:lnTo>
                    <a:pt x="2537619" y="2463115"/>
                  </a:lnTo>
                  <a:lnTo>
                    <a:pt x="2527036" y="2476348"/>
                  </a:lnTo>
                  <a:lnTo>
                    <a:pt x="2516452" y="2489845"/>
                  </a:lnTo>
                  <a:lnTo>
                    <a:pt x="2505604" y="2503078"/>
                  </a:lnTo>
                  <a:lnTo>
                    <a:pt x="2494756" y="2516311"/>
                  </a:lnTo>
                  <a:lnTo>
                    <a:pt x="2483908" y="2529015"/>
                  </a:lnTo>
                  <a:lnTo>
                    <a:pt x="2472796" y="2541718"/>
                  </a:lnTo>
                  <a:lnTo>
                    <a:pt x="2461419" y="2554422"/>
                  </a:lnTo>
                  <a:lnTo>
                    <a:pt x="2449777" y="2566861"/>
                  </a:lnTo>
                  <a:lnTo>
                    <a:pt x="2438400" y="2579035"/>
                  </a:lnTo>
                  <a:lnTo>
                    <a:pt x="2426494" y="2591474"/>
                  </a:lnTo>
                  <a:lnTo>
                    <a:pt x="2414588" y="2603648"/>
                  </a:lnTo>
                  <a:lnTo>
                    <a:pt x="2402417" y="2615558"/>
                  </a:lnTo>
                  <a:lnTo>
                    <a:pt x="2390246" y="2627203"/>
                  </a:lnTo>
                  <a:lnTo>
                    <a:pt x="2377810" y="2638847"/>
                  </a:lnTo>
                  <a:lnTo>
                    <a:pt x="2365375" y="2650492"/>
                  </a:lnTo>
                  <a:lnTo>
                    <a:pt x="2352675" y="2661608"/>
                  </a:lnTo>
                  <a:lnTo>
                    <a:pt x="2339975" y="2672724"/>
                  </a:lnTo>
                  <a:lnTo>
                    <a:pt x="2327010" y="2684104"/>
                  </a:lnTo>
                  <a:lnTo>
                    <a:pt x="2314046" y="2694955"/>
                  </a:lnTo>
                  <a:lnTo>
                    <a:pt x="2301081" y="2705541"/>
                  </a:lnTo>
                  <a:lnTo>
                    <a:pt x="2287588" y="2716392"/>
                  </a:lnTo>
                  <a:lnTo>
                    <a:pt x="2274358" y="2726449"/>
                  </a:lnTo>
                  <a:lnTo>
                    <a:pt x="2260600" y="2736771"/>
                  </a:lnTo>
                  <a:lnTo>
                    <a:pt x="2247106" y="2747092"/>
                  </a:lnTo>
                  <a:lnTo>
                    <a:pt x="2233348" y="2756885"/>
                  </a:lnTo>
                  <a:lnTo>
                    <a:pt x="2219325" y="2766677"/>
                  </a:lnTo>
                  <a:lnTo>
                    <a:pt x="2205038" y="2776205"/>
                  </a:lnTo>
                  <a:lnTo>
                    <a:pt x="2191279" y="2785732"/>
                  </a:lnTo>
                  <a:lnTo>
                    <a:pt x="2176992" y="2794995"/>
                  </a:lnTo>
                  <a:lnTo>
                    <a:pt x="2162440" y="2803994"/>
                  </a:lnTo>
                  <a:lnTo>
                    <a:pt x="2147623" y="2812992"/>
                  </a:lnTo>
                  <a:lnTo>
                    <a:pt x="2133071" y="2821726"/>
                  </a:lnTo>
                  <a:lnTo>
                    <a:pt x="2118519" y="2830460"/>
                  </a:lnTo>
                  <a:lnTo>
                    <a:pt x="2103702" y="2838929"/>
                  </a:lnTo>
                  <a:lnTo>
                    <a:pt x="2088621" y="2847133"/>
                  </a:lnTo>
                  <a:lnTo>
                    <a:pt x="2073540" y="2855337"/>
                  </a:lnTo>
                  <a:lnTo>
                    <a:pt x="2058458" y="2863012"/>
                  </a:lnTo>
                  <a:lnTo>
                    <a:pt x="2043113" y="2870688"/>
                  </a:lnTo>
                  <a:lnTo>
                    <a:pt x="2027767" y="2878627"/>
                  </a:lnTo>
                  <a:lnTo>
                    <a:pt x="2012156" y="2885773"/>
                  </a:lnTo>
                  <a:lnTo>
                    <a:pt x="1996810" y="2892919"/>
                  </a:lnTo>
                  <a:lnTo>
                    <a:pt x="1980936" y="2900065"/>
                  </a:lnTo>
                  <a:lnTo>
                    <a:pt x="1965060" y="2906681"/>
                  </a:lnTo>
                  <a:lnTo>
                    <a:pt x="1949186" y="2913297"/>
                  </a:lnTo>
                  <a:lnTo>
                    <a:pt x="1933046" y="2919914"/>
                  </a:lnTo>
                  <a:lnTo>
                    <a:pt x="1916906" y="2926001"/>
                  </a:lnTo>
                  <a:lnTo>
                    <a:pt x="1900767" y="2932088"/>
                  </a:lnTo>
                  <a:lnTo>
                    <a:pt x="1884363" y="2937911"/>
                  </a:lnTo>
                  <a:lnTo>
                    <a:pt x="1867958" y="2943733"/>
                  </a:lnTo>
                  <a:lnTo>
                    <a:pt x="1851554" y="2949026"/>
                  </a:lnTo>
                  <a:lnTo>
                    <a:pt x="1835150" y="2954319"/>
                  </a:lnTo>
                  <a:lnTo>
                    <a:pt x="1818217" y="2959612"/>
                  </a:lnTo>
                  <a:lnTo>
                    <a:pt x="1801548" y="2964112"/>
                  </a:lnTo>
                  <a:lnTo>
                    <a:pt x="1784879" y="2968875"/>
                  </a:lnTo>
                  <a:lnTo>
                    <a:pt x="1768210" y="2973375"/>
                  </a:lnTo>
                  <a:lnTo>
                    <a:pt x="1751013" y="2977609"/>
                  </a:lnTo>
                  <a:lnTo>
                    <a:pt x="1734079" y="2981579"/>
                  </a:lnTo>
                  <a:lnTo>
                    <a:pt x="1716617" y="2985549"/>
                  </a:lnTo>
                  <a:lnTo>
                    <a:pt x="1699419" y="2989254"/>
                  </a:lnTo>
                  <a:lnTo>
                    <a:pt x="1682221" y="2992695"/>
                  </a:lnTo>
                  <a:lnTo>
                    <a:pt x="1664758" y="2995871"/>
                  </a:lnTo>
                  <a:lnTo>
                    <a:pt x="1647296" y="2998782"/>
                  </a:lnTo>
                  <a:lnTo>
                    <a:pt x="1629833" y="3001693"/>
                  </a:lnTo>
                  <a:lnTo>
                    <a:pt x="1612371" y="3004075"/>
                  </a:lnTo>
                  <a:lnTo>
                    <a:pt x="1594644" y="3006722"/>
                  </a:lnTo>
                  <a:lnTo>
                    <a:pt x="1576917" y="3008839"/>
                  </a:lnTo>
                  <a:lnTo>
                    <a:pt x="1558925" y="3010691"/>
                  </a:lnTo>
                  <a:lnTo>
                    <a:pt x="1541462" y="3012279"/>
                  </a:lnTo>
                  <a:lnTo>
                    <a:pt x="1523471" y="3013867"/>
                  </a:lnTo>
                  <a:lnTo>
                    <a:pt x="1505479" y="3014926"/>
                  </a:lnTo>
                  <a:lnTo>
                    <a:pt x="1487488" y="3015985"/>
                  </a:lnTo>
                  <a:lnTo>
                    <a:pt x="1468967" y="3016779"/>
                  </a:lnTo>
                  <a:lnTo>
                    <a:pt x="1450975" y="3017572"/>
                  </a:lnTo>
                  <a:lnTo>
                    <a:pt x="1432719" y="3017837"/>
                  </a:lnTo>
                  <a:lnTo>
                    <a:pt x="1414462" y="3017837"/>
                  </a:lnTo>
                  <a:lnTo>
                    <a:pt x="1396206" y="3017837"/>
                  </a:lnTo>
                  <a:lnTo>
                    <a:pt x="1377950" y="3017572"/>
                  </a:lnTo>
                  <a:lnTo>
                    <a:pt x="1359958" y="3016779"/>
                  </a:lnTo>
                  <a:lnTo>
                    <a:pt x="1341702" y="3015985"/>
                  </a:lnTo>
                  <a:lnTo>
                    <a:pt x="1323710" y="3014926"/>
                  </a:lnTo>
                  <a:lnTo>
                    <a:pt x="1305719" y="3013867"/>
                  </a:lnTo>
                  <a:lnTo>
                    <a:pt x="1287727" y="3012279"/>
                  </a:lnTo>
                  <a:lnTo>
                    <a:pt x="1270000" y="3010691"/>
                  </a:lnTo>
                  <a:lnTo>
                    <a:pt x="1252273" y="3008839"/>
                  </a:lnTo>
                  <a:lnTo>
                    <a:pt x="1234281" y="3006722"/>
                  </a:lnTo>
                  <a:lnTo>
                    <a:pt x="1216554" y="3004075"/>
                  </a:lnTo>
                  <a:lnTo>
                    <a:pt x="1199092" y="3001693"/>
                  </a:lnTo>
                  <a:lnTo>
                    <a:pt x="1181629" y="2998782"/>
                  </a:lnTo>
                  <a:lnTo>
                    <a:pt x="1164167" y="2995871"/>
                  </a:lnTo>
                  <a:lnTo>
                    <a:pt x="1146704" y="2992695"/>
                  </a:lnTo>
                  <a:lnTo>
                    <a:pt x="1129506" y="2989254"/>
                  </a:lnTo>
                  <a:lnTo>
                    <a:pt x="1112308" y="2985549"/>
                  </a:lnTo>
                  <a:lnTo>
                    <a:pt x="1094846" y="2981579"/>
                  </a:lnTo>
                  <a:lnTo>
                    <a:pt x="1077912" y="2977609"/>
                  </a:lnTo>
                  <a:lnTo>
                    <a:pt x="1061244" y="2973375"/>
                  </a:lnTo>
                  <a:lnTo>
                    <a:pt x="1044046" y="2968875"/>
                  </a:lnTo>
                  <a:lnTo>
                    <a:pt x="1027377" y="2964112"/>
                  </a:lnTo>
                  <a:lnTo>
                    <a:pt x="1010708" y="2959612"/>
                  </a:lnTo>
                  <a:lnTo>
                    <a:pt x="993775" y="2954319"/>
                  </a:lnTo>
                  <a:lnTo>
                    <a:pt x="977371" y="2949026"/>
                  </a:lnTo>
                  <a:lnTo>
                    <a:pt x="960967" y="2943733"/>
                  </a:lnTo>
                  <a:lnTo>
                    <a:pt x="944563" y="2937911"/>
                  </a:lnTo>
                  <a:lnTo>
                    <a:pt x="928158" y="2932088"/>
                  </a:lnTo>
                  <a:lnTo>
                    <a:pt x="912019" y="2926001"/>
                  </a:lnTo>
                  <a:lnTo>
                    <a:pt x="895879" y="2919914"/>
                  </a:lnTo>
                  <a:lnTo>
                    <a:pt x="880004" y="2913297"/>
                  </a:lnTo>
                  <a:lnTo>
                    <a:pt x="863865" y="2906681"/>
                  </a:lnTo>
                  <a:lnTo>
                    <a:pt x="847990" y="2900065"/>
                  </a:lnTo>
                  <a:lnTo>
                    <a:pt x="832644" y="2892919"/>
                  </a:lnTo>
                  <a:lnTo>
                    <a:pt x="816769" y="2885773"/>
                  </a:lnTo>
                  <a:lnTo>
                    <a:pt x="801158" y="2878627"/>
                  </a:lnTo>
                  <a:lnTo>
                    <a:pt x="786077" y="2870688"/>
                  </a:lnTo>
                  <a:lnTo>
                    <a:pt x="770731" y="2863012"/>
                  </a:lnTo>
                  <a:lnTo>
                    <a:pt x="755650" y="2855337"/>
                  </a:lnTo>
                  <a:lnTo>
                    <a:pt x="740304" y="2847133"/>
                  </a:lnTo>
                  <a:lnTo>
                    <a:pt x="725488" y="2838929"/>
                  </a:lnTo>
                  <a:lnTo>
                    <a:pt x="710671" y="2830460"/>
                  </a:lnTo>
                  <a:lnTo>
                    <a:pt x="695854" y="2821726"/>
                  </a:lnTo>
                  <a:lnTo>
                    <a:pt x="681302" y="2812992"/>
                  </a:lnTo>
                  <a:lnTo>
                    <a:pt x="666485" y="2803994"/>
                  </a:lnTo>
                  <a:lnTo>
                    <a:pt x="652462" y="2794995"/>
                  </a:lnTo>
                  <a:lnTo>
                    <a:pt x="638175" y="2785732"/>
                  </a:lnTo>
                  <a:lnTo>
                    <a:pt x="623888" y="2776205"/>
                  </a:lnTo>
                  <a:lnTo>
                    <a:pt x="609865" y="2766677"/>
                  </a:lnTo>
                  <a:lnTo>
                    <a:pt x="595842" y="2756885"/>
                  </a:lnTo>
                  <a:lnTo>
                    <a:pt x="581819" y="2747092"/>
                  </a:lnTo>
                  <a:lnTo>
                    <a:pt x="568325" y="2736771"/>
                  </a:lnTo>
                  <a:lnTo>
                    <a:pt x="554567" y="2726449"/>
                  </a:lnTo>
                  <a:lnTo>
                    <a:pt x="541338" y="2716392"/>
                  </a:lnTo>
                  <a:lnTo>
                    <a:pt x="527844" y="2705541"/>
                  </a:lnTo>
                  <a:lnTo>
                    <a:pt x="514879" y="2694955"/>
                  </a:lnTo>
                  <a:lnTo>
                    <a:pt x="501915" y="2684104"/>
                  </a:lnTo>
                  <a:lnTo>
                    <a:pt x="488950" y="2672724"/>
                  </a:lnTo>
                  <a:lnTo>
                    <a:pt x="476250" y="2661608"/>
                  </a:lnTo>
                  <a:lnTo>
                    <a:pt x="463550" y="2650492"/>
                  </a:lnTo>
                  <a:lnTo>
                    <a:pt x="451115" y="2638847"/>
                  </a:lnTo>
                  <a:lnTo>
                    <a:pt x="438679" y="2627203"/>
                  </a:lnTo>
                  <a:lnTo>
                    <a:pt x="426508" y="2615558"/>
                  </a:lnTo>
                  <a:lnTo>
                    <a:pt x="414338" y="2603648"/>
                  </a:lnTo>
                  <a:lnTo>
                    <a:pt x="402696" y="2591474"/>
                  </a:lnTo>
                  <a:lnTo>
                    <a:pt x="390790" y="2579035"/>
                  </a:lnTo>
                  <a:lnTo>
                    <a:pt x="379148" y="2566861"/>
                  </a:lnTo>
                  <a:lnTo>
                    <a:pt x="367506" y="2554422"/>
                  </a:lnTo>
                  <a:lnTo>
                    <a:pt x="356394" y="2541718"/>
                  </a:lnTo>
                  <a:lnTo>
                    <a:pt x="345017" y="2529015"/>
                  </a:lnTo>
                  <a:lnTo>
                    <a:pt x="334169" y="2516311"/>
                  </a:lnTo>
                  <a:lnTo>
                    <a:pt x="323321" y="2503078"/>
                  </a:lnTo>
                  <a:lnTo>
                    <a:pt x="312473" y="2489845"/>
                  </a:lnTo>
                  <a:lnTo>
                    <a:pt x="301890" y="2476348"/>
                  </a:lnTo>
                  <a:lnTo>
                    <a:pt x="291306" y="2463115"/>
                  </a:lnTo>
                  <a:lnTo>
                    <a:pt x="280988" y="2449617"/>
                  </a:lnTo>
                  <a:lnTo>
                    <a:pt x="271198" y="2435855"/>
                  </a:lnTo>
                  <a:lnTo>
                    <a:pt x="261144" y="2422093"/>
                  </a:lnTo>
                  <a:lnTo>
                    <a:pt x="251354" y="2408331"/>
                  </a:lnTo>
                  <a:lnTo>
                    <a:pt x="241565" y="2394304"/>
                  </a:lnTo>
                  <a:lnTo>
                    <a:pt x="232304" y="2380012"/>
                  </a:lnTo>
                  <a:lnTo>
                    <a:pt x="223044" y="2365721"/>
                  </a:lnTo>
                  <a:lnTo>
                    <a:pt x="213783" y="2351429"/>
                  </a:lnTo>
                  <a:lnTo>
                    <a:pt x="205052" y="2336873"/>
                  </a:lnTo>
                  <a:lnTo>
                    <a:pt x="196056" y="2322052"/>
                  </a:lnTo>
                  <a:lnTo>
                    <a:pt x="187590" y="2307496"/>
                  </a:lnTo>
                  <a:lnTo>
                    <a:pt x="179123" y="2292411"/>
                  </a:lnTo>
                  <a:lnTo>
                    <a:pt x="170921" y="2277590"/>
                  </a:lnTo>
                  <a:lnTo>
                    <a:pt x="162983" y="2262504"/>
                  </a:lnTo>
                  <a:lnTo>
                    <a:pt x="154781" y="2247154"/>
                  </a:lnTo>
                  <a:lnTo>
                    <a:pt x="147108" y="2232069"/>
                  </a:lnTo>
                  <a:lnTo>
                    <a:pt x="139700" y="2216454"/>
                  </a:lnTo>
                  <a:lnTo>
                    <a:pt x="132027" y="2201104"/>
                  </a:lnTo>
                  <a:lnTo>
                    <a:pt x="125148" y="2185489"/>
                  </a:lnTo>
                  <a:lnTo>
                    <a:pt x="118269" y="2169610"/>
                  </a:lnTo>
                  <a:lnTo>
                    <a:pt x="111390" y="2153730"/>
                  </a:lnTo>
                  <a:lnTo>
                    <a:pt x="104510" y="2138115"/>
                  </a:lnTo>
                  <a:lnTo>
                    <a:pt x="98425" y="2121971"/>
                  </a:lnTo>
                  <a:lnTo>
                    <a:pt x="92075" y="2105827"/>
                  </a:lnTo>
                  <a:lnTo>
                    <a:pt x="85990" y="2089683"/>
                  </a:lnTo>
                  <a:lnTo>
                    <a:pt x="80169" y="2073539"/>
                  </a:lnTo>
                  <a:lnTo>
                    <a:pt x="74348" y="2057130"/>
                  </a:lnTo>
                  <a:lnTo>
                    <a:pt x="68792" y="2040721"/>
                  </a:lnTo>
                  <a:lnTo>
                    <a:pt x="63500" y="2023783"/>
                  </a:lnTo>
                  <a:lnTo>
                    <a:pt x="58738" y="2007375"/>
                  </a:lnTo>
                  <a:lnTo>
                    <a:pt x="53710" y="1990701"/>
                  </a:lnTo>
                  <a:lnTo>
                    <a:pt x="48948" y="1973498"/>
                  </a:lnTo>
                  <a:lnTo>
                    <a:pt x="44715" y="1956825"/>
                  </a:lnTo>
                  <a:lnTo>
                    <a:pt x="40217" y="1939887"/>
                  </a:lnTo>
                  <a:lnTo>
                    <a:pt x="36248" y="1922684"/>
                  </a:lnTo>
                  <a:lnTo>
                    <a:pt x="32544" y="1905746"/>
                  </a:lnTo>
                  <a:lnTo>
                    <a:pt x="28840" y="1888279"/>
                  </a:lnTo>
                  <a:lnTo>
                    <a:pt x="25400" y="1871076"/>
                  </a:lnTo>
                  <a:lnTo>
                    <a:pt x="22225" y="1853873"/>
                  </a:lnTo>
                  <a:lnTo>
                    <a:pt x="19315" y="1836141"/>
                  </a:lnTo>
                  <a:lnTo>
                    <a:pt x="16404" y="1818674"/>
                  </a:lnTo>
                  <a:lnTo>
                    <a:pt x="14023" y="1801206"/>
                  </a:lnTo>
                  <a:lnTo>
                    <a:pt x="11377" y="1783474"/>
                  </a:lnTo>
                  <a:lnTo>
                    <a:pt x="9260" y="1765742"/>
                  </a:lnTo>
                  <a:lnTo>
                    <a:pt x="7408" y="1748010"/>
                  </a:lnTo>
                  <a:lnTo>
                    <a:pt x="5556" y="1730013"/>
                  </a:lnTo>
                  <a:lnTo>
                    <a:pt x="4233" y="1712017"/>
                  </a:lnTo>
                  <a:lnTo>
                    <a:pt x="3175" y="1694020"/>
                  </a:lnTo>
                  <a:lnTo>
                    <a:pt x="1852" y="1676023"/>
                  </a:lnTo>
                  <a:lnTo>
                    <a:pt x="1323" y="1658026"/>
                  </a:lnTo>
                  <a:lnTo>
                    <a:pt x="529" y="1639765"/>
                  </a:lnTo>
                  <a:lnTo>
                    <a:pt x="265" y="1621768"/>
                  </a:lnTo>
                  <a:lnTo>
                    <a:pt x="0" y="1603507"/>
                  </a:lnTo>
                  <a:lnTo>
                    <a:pt x="265" y="1585246"/>
                  </a:lnTo>
                  <a:lnTo>
                    <a:pt x="529" y="1566984"/>
                  </a:lnTo>
                  <a:lnTo>
                    <a:pt x="1323" y="1548458"/>
                  </a:lnTo>
                  <a:lnTo>
                    <a:pt x="1852" y="1530462"/>
                  </a:lnTo>
                  <a:lnTo>
                    <a:pt x="3175" y="1512465"/>
                  </a:lnTo>
                  <a:lnTo>
                    <a:pt x="4233" y="1494468"/>
                  </a:lnTo>
                  <a:lnTo>
                    <a:pt x="5556" y="1476471"/>
                  </a:lnTo>
                  <a:lnTo>
                    <a:pt x="7408" y="1458475"/>
                  </a:lnTo>
                  <a:lnTo>
                    <a:pt x="9260" y="1441007"/>
                  </a:lnTo>
                  <a:lnTo>
                    <a:pt x="11377" y="1423275"/>
                  </a:lnTo>
                  <a:lnTo>
                    <a:pt x="14023" y="1405543"/>
                  </a:lnTo>
                  <a:lnTo>
                    <a:pt x="16404" y="1387811"/>
                  </a:lnTo>
                  <a:lnTo>
                    <a:pt x="19315" y="1370608"/>
                  </a:lnTo>
                  <a:lnTo>
                    <a:pt x="22225" y="1352876"/>
                  </a:lnTo>
                  <a:lnTo>
                    <a:pt x="25400" y="1335409"/>
                  </a:lnTo>
                  <a:lnTo>
                    <a:pt x="28840" y="1318471"/>
                  </a:lnTo>
                  <a:lnTo>
                    <a:pt x="32544" y="1301003"/>
                  </a:lnTo>
                  <a:lnTo>
                    <a:pt x="36248" y="1283801"/>
                  </a:lnTo>
                  <a:lnTo>
                    <a:pt x="40217" y="1266863"/>
                  </a:lnTo>
                  <a:lnTo>
                    <a:pt x="44715" y="1249924"/>
                  </a:lnTo>
                  <a:lnTo>
                    <a:pt x="48948" y="1232986"/>
                  </a:lnTo>
                  <a:lnTo>
                    <a:pt x="53710" y="1216048"/>
                  </a:lnTo>
                  <a:lnTo>
                    <a:pt x="58738" y="1199110"/>
                  </a:lnTo>
                  <a:lnTo>
                    <a:pt x="63500" y="1182701"/>
                  </a:lnTo>
                  <a:lnTo>
                    <a:pt x="68792" y="1166028"/>
                  </a:lnTo>
                  <a:lnTo>
                    <a:pt x="74348" y="1149619"/>
                  </a:lnTo>
                  <a:lnTo>
                    <a:pt x="80169" y="1133211"/>
                  </a:lnTo>
                  <a:lnTo>
                    <a:pt x="85990" y="1117066"/>
                  </a:lnTo>
                  <a:lnTo>
                    <a:pt x="92075" y="1100922"/>
                  </a:lnTo>
                  <a:lnTo>
                    <a:pt x="98425" y="1084778"/>
                  </a:lnTo>
                  <a:lnTo>
                    <a:pt x="104510" y="1068634"/>
                  </a:lnTo>
                  <a:lnTo>
                    <a:pt x="111390" y="1052755"/>
                  </a:lnTo>
                  <a:lnTo>
                    <a:pt x="118269" y="1036875"/>
                  </a:lnTo>
                  <a:lnTo>
                    <a:pt x="125148" y="1021260"/>
                  </a:lnTo>
                  <a:lnTo>
                    <a:pt x="132027" y="1005646"/>
                  </a:lnTo>
                  <a:lnTo>
                    <a:pt x="139700" y="990031"/>
                  </a:lnTo>
                  <a:lnTo>
                    <a:pt x="147108" y="974681"/>
                  </a:lnTo>
                  <a:lnTo>
                    <a:pt x="154781" y="959330"/>
                  </a:lnTo>
                  <a:lnTo>
                    <a:pt x="162983" y="944245"/>
                  </a:lnTo>
                  <a:lnTo>
                    <a:pt x="170921" y="928895"/>
                  </a:lnTo>
                  <a:lnTo>
                    <a:pt x="179123" y="914074"/>
                  </a:lnTo>
                  <a:lnTo>
                    <a:pt x="187590" y="899253"/>
                  </a:lnTo>
                  <a:lnTo>
                    <a:pt x="196056" y="884432"/>
                  </a:lnTo>
                  <a:lnTo>
                    <a:pt x="205052" y="869876"/>
                  </a:lnTo>
                  <a:lnTo>
                    <a:pt x="213783" y="855055"/>
                  </a:lnTo>
                  <a:lnTo>
                    <a:pt x="223044" y="841029"/>
                  </a:lnTo>
                  <a:lnTo>
                    <a:pt x="232304" y="826737"/>
                  </a:lnTo>
                  <a:lnTo>
                    <a:pt x="241565" y="812446"/>
                  </a:lnTo>
                  <a:lnTo>
                    <a:pt x="251354" y="798419"/>
                  </a:lnTo>
                  <a:lnTo>
                    <a:pt x="261144" y="784392"/>
                  </a:lnTo>
                  <a:lnTo>
                    <a:pt x="271198" y="770894"/>
                  </a:lnTo>
                  <a:lnTo>
                    <a:pt x="280988" y="756867"/>
                  </a:lnTo>
                  <a:lnTo>
                    <a:pt x="291306" y="743370"/>
                  </a:lnTo>
                  <a:lnTo>
                    <a:pt x="301890" y="729872"/>
                  </a:lnTo>
                  <a:lnTo>
                    <a:pt x="312473" y="716904"/>
                  </a:lnTo>
                  <a:lnTo>
                    <a:pt x="323321" y="703407"/>
                  </a:lnTo>
                  <a:lnTo>
                    <a:pt x="334169" y="690438"/>
                  </a:lnTo>
                  <a:lnTo>
                    <a:pt x="345017" y="677735"/>
                  </a:lnTo>
                  <a:lnTo>
                    <a:pt x="356394" y="664767"/>
                  </a:lnTo>
                  <a:lnTo>
                    <a:pt x="367506" y="652328"/>
                  </a:lnTo>
                  <a:lnTo>
                    <a:pt x="379148" y="639624"/>
                  </a:lnTo>
                  <a:lnTo>
                    <a:pt x="390790" y="627450"/>
                  </a:lnTo>
                  <a:lnTo>
                    <a:pt x="402696" y="615011"/>
                  </a:lnTo>
                  <a:lnTo>
                    <a:pt x="414338" y="602837"/>
                  </a:lnTo>
                  <a:lnTo>
                    <a:pt x="426508" y="591192"/>
                  </a:lnTo>
                  <a:lnTo>
                    <a:pt x="438679" y="579282"/>
                  </a:lnTo>
                  <a:lnTo>
                    <a:pt x="451115" y="567637"/>
                  </a:lnTo>
                  <a:lnTo>
                    <a:pt x="463550" y="555992"/>
                  </a:lnTo>
                  <a:lnTo>
                    <a:pt x="476250" y="544877"/>
                  </a:lnTo>
                  <a:lnTo>
                    <a:pt x="488950" y="533761"/>
                  </a:lnTo>
                  <a:lnTo>
                    <a:pt x="501915" y="522645"/>
                  </a:lnTo>
                  <a:lnTo>
                    <a:pt x="514879" y="511794"/>
                  </a:lnTo>
                  <a:lnTo>
                    <a:pt x="527844" y="501208"/>
                  </a:lnTo>
                  <a:lnTo>
                    <a:pt x="541338" y="490357"/>
                  </a:lnTo>
                  <a:lnTo>
                    <a:pt x="554567" y="480036"/>
                  </a:lnTo>
                  <a:lnTo>
                    <a:pt x="568325" y="469979"/>
                  </a:lnTo>
                  <a:lnTo>
                    <a:pt x="581819" y="459657"/>
                  </a:lnTo>
                  <a:lnTo>
                    <a:pt x="595842" y="449600"/>
                  </a:lnTo>
                  <a:lnTo>
                    <a:pt x="609865" y="440072"/>
                  </a:lnTo>
                  <a:lnTo>
                    <a:pt x="623888" y="430545"/>
                  </a:lnTo>
                  <a:lnTo>
                    <a:pt x="638175" y="420752"/>
                  </a:lnTo>
                  <a:lnTo>
                    <a:pt x="652462" y="411489"/>
                  </a:lnTo>
                  <a:lnTo>
                    <a:pt x="666485" y="402491"/>
                  </a:lnTo>
                  <a:lnTo>
                    <a:pt x="681302" y="393493"/>
                  </a:lnTo>
                  <a:lnTo>
                    <a:pt x="695854" y="384759"/>
                  </a:lnTo>
                  <a:lnTo>
                    <a:pt x="710671" y="376290"/>
                  </a:lnTo>
                  <a:lnTo>
                    <a:pt x="725488" y="367821"/>
                  </a:lnTo>
                  <a:lnTo>
                    <a:pt x="740304" y="359352"/>
                  </a:lnTo>
                  <a:lnTo>
                    <a:pt x="755650" y="351412"/>
                  </a:lnTo>
                  <a:lnTo>
                    <a:pt x="770731" y="343737"/>
                  </a:lnTo>
                  <a:lnTo>
                    <a:pt x="786077" y="335797"/>
                  </a:lnTo>
                  <a:lnTo>
                    <a:pt x="801158" y="328387"/>
                  </a:lnTo>
                  <a:lnTo>
                    <a:pt x="816769" y="320976"/>
                  </a:lnTo>
                  <a:lnTo>
                    <a:pt x="832644" y="313831"/>
                  </a:lnTo>
                  <a:lnTo>
                    <a:pt x="847990" y="306685"/>
                  </a:lnTo>
                  <a:lnTo>
                    <a:pt x="863865" y="299804"/>
                  </a:lnTo>
                  <a:lnTo>
                    <a:pt x="880004" y="293452"/>
                  </a:lnTo>
                  <a:lnTo>
                    <a:pt x="895879" y="286835"/>
                  </a:lnTo>
                  <a:lnTo>
                    <a:pt x="912019" y="280748"/>
                  </a:lnTo>
                  <a:lnTo>
                    <a:pt x="928158" y="274661"/>
                  </a:lnTo>
                  <a:lnTo>
                    <a:pt x="944563" y="268839"/>
                  </a:lnTo>
                  <a:lnTo>
                    <a:pt x="960967" y="263281"/>
                  </a:lnTo>
                  <a:lnTo>
                    <a:pt x="977371" y="257723"/>
                  </a:lnTo>
                  <a:lnTo>
                    <a:pt x="993775" y="252430"/>
                  </a:lnTo>
                  <a:lnTo>
                    <a:pt x="1010708" y="247401"/>
                  </a:lnTo>
                  <a:lnTo>
                    <a:pt x="1027377" y="242373"/>
                  </a:lnTo>
                  <a:lnTo>
                    <a:pt x="1044046" y="237874"/>
                  </a:lnTo>
                  <a:lnTo>
                    <a:pt x="1061244" y="233375"/>
                  </a:lnTo>
                  <a:lnTo>
                    <a:pt x="1077912" y="229140"/>
                  </a:lnTo>
                  <a:lnTo>
                    <a:pt x="1094846" y="225170"/>
                  </a:lnTo>
                  <a:lnTo>
                    <a:pt x="1112308" y="220936"/>
                  </a:lnTo>
                  <a:lnTo>
                    <a:pt x="1129506" y="217760"/>
                  </a:lnTo>
                  <a:lnTo>
                    <a:pt x="1146704" y="214319"/>
                  </a:lnTo>
                  <a:lnTo>
                    <a:pt x="1164167" y="210879"/>
                  </a:lnTo>
                  <a:lnTo>
                    <a:pt x="1181629" y="207967"/>
                  </a:lnTo>
                  <a:lnTo>
                    <a:pt x="1199092" y="205321"/>
                  </a:lnTo>
                  <a:lnTo>
                    <a:pt x="1216554" y="202410"/>
                  </a:lnTo>
                  <a:lnTo>
                    <a:pt x="1234281" y="200292"/>
                  </a:lnTo>
                  <a:lnTo>
                    <a:pt x="1252273" y="198175"/>
                  </a:lnTo>
                  <a:lnTo>
                    <a:pt x="1270000" y="196323"/>
                  </a:lnTo>
                  <a:lnTo>
                    <a:pt x="1287727" y="194470"/>
                  </a:lnTo>
                  <a:lnTo>
                    <a:pt x="1305719" y="192882"/>
                  </a:lnTo>
                  <a:lnTo>
                    <a:pt x="1323710" y="191559"/>
                  </a:lnTo>
                  <a:lnTo>
                    <a:pt x="1341702" y="190765"/>
                  </a:lnTo>
                  <a:lnTo>
                    <a:pt x="1359958" y="189706"/>
                  </a:lnTo>
                  <a:lnTo>
                    <a:pt x="1377950" y="189441"/>
                  </a:lnTo>
                  <a:lnTo>
                    <a:pt x="1396206" y="188912"/>
                  </a:lnTo>
                  <a:close/>
                  <a:moveTo>
                    <a:pt x="1895475" y="101600"/>
                  </a:moveTo>
                  <a:lnTo>
                    <a:pt x="1911622" y="102923"/>
                  </a:lnTo>
                  <a:lnTo>
                    <a:pt x="1927768" y="104511"/>
                  </a:lnTo>
                  <a:lnTo>
                    <a:pt x="1943650" y="106098"/>
                  </a:lnTo>
                  <a:lnTo>
                    <a:pt x="1959796" y="107686"/>
                  </a:lnTo>
                  <a:lnTo>
                    <a:pt x="1975678" y="109802"/>
                  </a:lnTo>
                  <a:lnTo>
                    <a:pt x="1991295" y="111919"/>
                  </a:lnTo>
                  <a:lnTo>
                    <a:pt x="2007177" y="114036"/>
                  </a:lnTo>
                  <a:lnTo>
                    <a:pt x="2023059" y="116681"/>
                  </a:lnTo>
                  <a:lnTo>
                    <a:pt x="2038676" y="119327"/>
                  </a:lnTo>
                  <a:lnTo>
                    <a:pt x="2054293" y="122238"/>
                  </a:lnTo>
                  <a:lnTo>
                    <a:pt x="2069910" y="125148"/>
                  </a:lnTo>
                  <a:lnTo>
                    <a:pt x="2085527" y="128323"/>
                  </a:lnTo>
                  <a:lnTo>
                    <a:pt x="2100615" y="131763"/>
                  </a:lnTo>
                  <a:lnTo>
                    <a:pt x="2116232" y="135467"/>
                  </a:lnTo>
                  <a:lnTo>
                    <a:pt x="2131320" y="139171"/>
                  </a:lnTo>
                  <a:lnTo>
                    <a:pt x="2146672" y="143140"/>
                  </a:lnTo>
                  <a:lnTo>
                    <a:pt x="2161760" y="147373"/>
                  </a:lnTo>
                  <a:lnTo>
                    <a:pt x="2176583" y="151606"/>
                  </a:lnTo>
                  <a:lnTo>
                    <a:pt x="2206758" y="160602"/>
                  </a:lnTo>
                  <a:lnTo>
                    <a:pt x="2236140" y="170656"/>
                  </a:lnTo>
                  <a:lnTo>
                    <a:pt x="2265786" y="180975"/>
                  </a:lnTo>
                  <a:lnTo>
                    <a:pt x="2294638" y="192352"/>
                  </a:lnTo>
                  <a:lnTo>
                    <a:pt x="2323225" y="203994"/>
                  </a:lnTo>
                  <a:lnTo>
                    <a:pt x="2351283" y="216429"/>
                  </a:lnTo>
                  <a:lnTo>
                    <a:pt x="2379605" y="229394"/>
                  </a:lnTo>
                  <a:lnTo>
                    <a:pt x="2406869" y="243152"/>
                  </a:lnTo>
                  <a:lnTo>
                    <a:pt x="2434133" y="257440"/>
                  </a:lnTo>
                  <a:lnTo>
                    <a:pt x="2461132" y="272256"/>
                  </a:lnTo>
                  <a:lnTo>
                    <a:pt x="2487602" y="287867"/>
                  </a:lnTo>
                  <a:lnTo>
                    <a:pt x="2513807" y="304007"/>
                  </a:lnTo>
                  <a:lnTo>
                    <a:pt x="2539482" y="320675"/>
                  </a:lnTo>
                  <a:lnTo>
                    <a:pt x="2564628" y="337609"/>
                  </a:lnTo>
                  <a:lnTo>
                    <a:pt x="2589510" y="355600"/>
                  </a:lnTo>
                  <a:lnTo>
                    <a:pt x="2613862" y="374121"/>
                  </a:lnTo>
                  <a:lnTo>
                    <a:pt x="2637685" y="392907"/>
                  </a:lnTo>
                  <a:lnTo>
                    <a:pt x="2661507" y="412221"/>
                  </a:lnTo>
                  <a:lnTo>
                    <a:pt x="2684271" y="432329"/>
                  </a:lnTo>
                  <a:lnTo>
                    <a:pt x="2707035" y="452702"/>
                  </a:lnTo>
                  <a:lnTo>
                    <a:pt x="2729005" y="473869"/>
                  </a:lnTo>
                  <a:lnTo>
                    <a:pt x="2750710" y="495300"/>
                  </a:lnTo>
                  <a:lnTo>
                    <a:pt x="2771886" y="517261"/>
                  </a:lnTo>
                  <a:lnTo>
                    <a:pt x="2792268" y="539486"/>
                  </a:lnTo>
                  <a:lnTo>
                    <a:pt x="2812384" y="562505"/>
                  </a:lnTo>
                  <a:lnTo>
                    <a:pt x="2831972" y="585788"/>
                  </a:lnTo>
                  <a:lnTo>
                    <a:pt x="2851030" y="609600"/>
                  </a:lnTo>
                  <a:lnTo>
                    <a:pt x="2869559" y="634207"/>
                  </a:lnTo>
                  <a:lnTo>
                    <a:pt x="2887558" y="658813"/>
                  </a:lnTo>
                  <a:lnTo>
                    <a:pt x="2905028" y="683948"/>
                  </a:lnTo>
                  <a:lnTo>
                    <a:pt x="2921704" y="709613"/>
                  </a:lnTo>
                  <a:lnTo>
                    <a:pt x="2937851" y="735277"/>
                  </a:lnTo>
                  <a:lnTo>
                    <a:pt x="2953733" y="761736"/>
                  </a:lnTo>
                  <a:lnTo>
                    <a:pt x="2968556" y="788723"/>
                  </a:lnTo>
                  <a:lnTo>
                    <a:pt x="2983114" y="815711"/>
                  </a:lnTo>
                  <a:lnTo>
                    <a:pt x="2996878" y="843228"/>
                  </a:lnTo>
                  <a:lnTo>
                    <a:pt x="3010113" y="871273"/>
                  </a:lnTo>
                  <a:lnTo>
                    <a:pt x="3022554" y="899319"/>
                  </a:lnTo>
                  <a:lnTo>
                    <a:pt x="3034730" y="927894"/>
                  </a:lnTo>
                  <a:lnTo>
                    <a:pt x="3045847" y="956734"/>
                  </a:lnTo>
                  <a:lnTo>
                    <a:pt x="3056435" y="985838"/>
                  </a:lnTo>
                  <a:lnTo>
                    <a:pt x="3066229" y="1015471"/>
                  </a:lnTo>
                  <a:lnTo>
                    <a:pt x="3075758" y="1045105"/>
                  </a:lnTo>
                  <a:lnTo>
                    <a:pt x="3079993" y="1060450"/>
                  </a:lnTo>
                  <a:lnTo>
                    <a:pt x="3084228" y="1075267"/>
                  </a:lnTo>
                  <a:lnTo>
                    <a:pt x="3088463" y="1090348"/>
                  </a:lnTo>
                  <a:lnTo>
                    <a:pt x="3092169" y="1105694"/>
                  </a:lnTo>
                  <a:lnTo>
                    <a:pt x="3095875" y="1121040"/>
                  </a:lnTo>
                  <a:lnTo>
                    <a:pt x="3099316" y="1136386"/>
                  </a:lnTo>
                  <a:lnTo>
                    <a:pt x="3102757" y="1151732"/>
                  </a:lnTo>
                  <a:lnTo>
                    <a:pt x="3105668" y="1167342"/>
                  </a:lnTo>
                  <a:lnTo>
                    <a:pt x="3108845" y="1182953"/>
                  </a:lnTo>
                  <a:lnTo>
                    <a:pt x="3111756" y="1198563"/>
                  </a:lnTo>
                  <a:lnTo>
                    <a:pt x="3114139" y="1214438"/>
                  </a:lnTo>
                  <a:lnTo>
                    <a:pt x="3116521" y="1230048"/>
                  </a:lnTo>
                  <a:lnTo>
                    <a:pt x="3118903" y="1245923"/>
                  </a:lnTo>
                  <a:lnTo>
                    <a:pt x="3121021" y="1262063"/>
                  </a:lnTo>
                  <a:lnTo>
                    <a:pt x="3122609" y="1277673"/>
                  </a:lnTo>
                  <a:lnTo>
                    <a:pt x="3124462" y="1293813"/>
                  </a:lnTo>
                  <a:lnTo>
                    <a:pt x="3126050" y="1309688"/>
                  </a:lnTo>
                  <a:lnTo>
                    <a:pt x="3127109" y="1325828"/>
                  </a:lnTo>
                  <a:lnTo>
                    <a:pt x="3128168" y="1341967"/>
                  </a:lnTo>
                  <a:lnTo>
                    <a:pt x="3128962" y="1358371"/>
                  </a:lnTo>
                  <a:lnTo>
                    <a:pt x="3129756" y="1374511"/>
                  </a:lnTo>
                  <a:lnTo>
                    <a:pt x="3130285" y="1390915"/>
                  </a:lnTo>
                  <a:lnTo>
                    <a:pt x="3130550" y="1407319"/>
                  </a:lnTo>
                  <a:lnTo>
                    <a:pt x="3130550" y="1423459"/>
                  </a:lnTo>
                  <a:lnTo>
                    <a:pt x="3130285" y="1451240"/>
                  </a:lnTo>
                  <a:lnTo>
                    <a:pt x="3129226" y="1478492"/>
                  </a:lnTo>
                  <a:lnTo>
                    <a:pt x="3128168" y="1505744"/>
                  </a:lnTo>
                  <a:lnTo>
                    <a:pt x="3126315" y="1532732"/>
                  </a:lnTo>
                  <a:lnTo>
                    <a:pt x="3123668" y="1559719"/>
                  </a:lnTo>
                  <a:lnTo>
                    <a:pt x="3120756" y="1586442"/>
                  </a:lnTo>
                  <a:lnTo>
                    <a:pt x="3117315" y="1613165"/>
                  </a:lnTo>
                  <a:lnTo>
                    <a:pt x="3113080" y="1639359"/>
                  </a:lnTo>
                  <a:lnTo>
                    <a:pt x="3108580" y="1665553"/>
                  </a:lnTo>
                  <a:lnTo>
                    <a:pt x="3103286" y="1691482"/>
                  </a:lnTo>
                  <a:lnTo>
                    <a:pt x="3097728" y="1717676"/>
                  </a:lnTo>
                  <a:lnTo>
                    <a:pt x="3091904" y="1743076"/>
                  </a:lnTo>
                  <a:lnTo>
                    <a:pt x="3085022" y="1768476"/>
                  </a:lnTo>
                  <a:lnTo>
                    <a:pt x="3078140" y="1793876"/>
                  </a:lnTo>
                  <a:lnTo>
                    <a:pt x="3070464" y="1819011"/>
                  </a:lnTo>
                  <a:lnTo>
                    <a:pt x="3062258" y="1843882"/>
                  </a:lnTo>
                  <a:lnTo>
                    <a:pt x="3054053" y="1868224"/>
                  </a:lnTo>
                  <a:lnTo>
                    <a:pt x="3045053" y="1892830"/>
                  </a:lnTo>
                  <a:lnTo>
                    <a:pt x="3035259" y="1916907"/>
                  </a:lnTo>
                  <a:lnTo>
                    <a:pt x="3025465" y="1940984"/>
                  </a:lnTo>
                  <a:lnTo>
                    <a:pt x="3015142" y="1964797"/>
                  </a:lnTo>
                  <a:lnTo>
                    <a:pt x="3004290" y="1988080"/>
                  </a:lnTo>
                  <a:lnTo>
                    <a:pt x="2993172" y="2011363"/>
                  </a:lnTo>
                  <a:lnTo>
                    <a:pt x="2981261" y="2034117"/>
                  </a:lnTo>
                  <a:lnTo>
                    <a:pt x="2969350" y="2056872"/>
                  </a:lnTo>
                  <a:lnTo>
                    <a:pt x="2956909" y="2079626"/>
                  </a:lnTo>
                  <a:lnTo>
                    <a:pt x="2943674" y="2101586"/>
                  </a:lnTo>
                  <a:lnTo>
                    <a:pt x="2930439" y="2123547"/>
                  </a:lnTo>
                  <a:lnTo>
                    <a:pt x="2916675" y="2144978"/>
                  </a:lnTo>
                  <a:lnTo>
                    <a:pt x="2902381" y="2166409"/>
                  </a:lnTo>
                  <a:lnTo>
                    <a:pt x="2887823" y="2187311"/>
                  </a:lnTo>
                  <a:lnTo>
                    <a:pt x="2873000" y="2208213"/>
                  </a:lnTo>
                  <a:lnTo>
                    <a:pt x="2880147" y="2190751"/>
                  </a:lnTo>
                  <a:lnTo>
                    <a:pt x="2887029" y="2173288"/>
                  </a:lnTo>
                  <a:lnTo>
                    <a:pt x="2893911" y="2155561"/>
                  </a:lnTo>
                  <a:lnTo>
                    <a:pt x="2900264" y="2137834"/>
                  </a:lnTo>
                  <a:lnTo>
                    <a:pt x="2906617" y="2119842"/>
                  </a:lnTo>
                  <a:lnTo>
                    <a:pt x="2912705" y="2101851"/>
                  </a:lnTo>
                  <a:lnTo>
                    <a:pt x="2918528" y="2083859"/>
                  </a:lnTo>
                  <a:lnTo>
                    <a:pt x="2924351" y="2065603"/>
                  </a:lnTo>
                  <a:lnTo>
                    <a:pt x="2929910" y="2047347"/>
                  </a:lnTo>
                  <a:lnTo>
                    <a:pt x="2934674" y="2028826"/>
                  </a:lnTo>
                  <a:lnTo>
                    <a:pt x="2939968" y="2010569"/>
                  </a:lnTo>
                  <a:lnTo>
                    <a:pt x="2944733" y="1992049"/>
                  </a:lnTo>
                  <a:lnTo>
                    <a:pt x="2949233" y="1973528"/>
                  </a:lnTo>
                  <a:lnTo>
                    <a:pt x="2953733" y="1954478"/>
                  </a:lnTo>
                  <a:lnTo>
                    <a:pt x="2957703" y="1935957"/>
                  </a:lnTo>
                  <a:lnTo>
                    <a:pt x="2961674" y="1916907"/>
                  </a:lnTo>
                  <a:lnTo>
                    <a:pt x="2965379" y="1898122"/>
                  </a:lnTo>
                  <a:lnTo>
                    <a:pt x="2968820" y="1878807"/>
                  </a:lnTo>
                  <a:lnTo>
                    <a:pt x="2972261" y="1860021"/>
                  </a:lnTo>
                  <a:lnTo>
                    <a:pt x="2975173" y="1840707"/>
                  </a:lnTo>
                  <a:lnTo>
                    <a:pt x="2977820" y="1821392"/>
                  </a:lnTo>
                  <a:lnTo>
                    <a:pt x="2980732" y="1801813"/>
                  </a:lnTo>
                  <a:lnTo>
                    <a:pt x="2982849" y="1782499"/>
                  </a:lnTo>
                  <a:lnTo>
                    <a:pt x="2984967" y="1763184"/>
                  </a:lnTo>
                  <a:lnTo>
                    <a:pt x="2986820" y="1743340"/>
                  </a:lnTo>
                  <a:lnTo>
                    <a:pt x="2988408" y="1723761"/>
                  </a:lnTo>
                  <a:lnTo>
                    <a:pt x="2989731" y="1704182"/>
                  </a:lnTo>
                  <a:lnTo>
                    <a:pt x="2991055" y="1684338"/>
                  </a:lnTo>
                  <a:lnTo>
                    <a:pt x="2991849" y="1664494"/>
                  </a:lnTo>
                  <a:lnTo>
                    <a:pt x="2992378" y="1644651"/>
                  </a:lnTo>
                  <a:lnTo>
                    <a:pt x="2992908" y="1624542"/>
                  </a:lnTo>
                  <a:lnTo>
                    <a:pt x="2992908" y="1604699"/>
                  </a:lnTo>
                  <a:lnTo>
                    <a:pt x="2992378" y="1571890"/>
                  </a:lnTo>
                  <a:lnTo>
                    <a:pt x="2991584" y="1538817"/>
                  </a:lnTo>
                  <a:lnTo>
                    <a:pt x="2989996" y="1506273"/>
                  </a:lnTo>
                  <a:lnTo>
                    <a:pt x="2987614" y="1473994"/>
                  </a:lnTo>
                  <a:lnTo>
                    <a:pt x="2984702" y="1441715"/>
                  </a:lnTo>
                  <a:lnTo>
                    <a:pt x="2980996" y="1409965"/>
                  </a:lnTo>
                  <a:lnTo>
                    <a:pt x="2976761" y="1377951"/>
                  </a:lnTo>
                  <a:lnTo>
                    <a:pt x="2971732" y="1346201"/>
                  </a:lnTo>
                  <a:lnTo>
                    <a:pt x="2966438" y="1314980"/>
                  </a:lnTo>
                  <a:lnTo>
                    <a:pt x="2960350" y="1283759"/>
                  </a:lnTo>
                  <a:lnTo>
                    <a:pt x="2953468" y="1252538"/>
                  </a:lnTo>
                  <a:lnTo>
                    <a:pt x="2946321" y="1221846"/>
                  </a:lnTo>
                  <a:lnTo>
                    <a:pt x="2938116" y="1191419"/>
                  </a:lnTo>
                  <a:lnTo>
                    <a:pt x="2929910" y="1161257"/>
                  </a:lnTo>
                  <a:lnTo>
                    <a:pt x="2920381" y="1131359"/>
                  </a:lnTo>
                  <a:lnTo>
                    <a:pt x="2910852" y="1101725"/>
                  </a:lnTo>
                  <a:lnTo>
                    <a:pt x="2900529" y="1072092"/>
                  </a:lnTo>
                  <a:lnTo>
                    <a:pt x="2889676" y="1042723"/>
                  </a:lnTo>
                  <a:lnTo>
                    <a:pt x="2878559" y="1013884"/>
                  </a:lnTo>
                  <a:lnTo>
                    <a:pt x="2866383" y="985309"/>
                  </a:lnTo>
                  <a:lnTo>
                    <a:pt x="2854207" y="956734"/>
                  </a:lnTo>
                  <a:lnTo>
                    <a:pt x="2840972" y="928953"/>
                  </a:lnTo>
                  <a:lnTo>
                    <a:pt x="2827472" y="900907"/>
                  </a:lnTo>
                  <a:lnTo>
                    <a:pt x="2813443" y="873655"/>
                  </a:lnTo>
                  <a:lnTo>
                    <a:pt x="2798885" y="846403"/>
                  </a:lnTo>
                  <a:lnTo>
                    <a:pt x="2783533" y="819415"/>
                  </a:lnTo>
                  <a:lnTo>
                    <a:pt x="2768180" y="792957"/>
                  </a:lnTo>
                  <a:lnTo>
                    <a:pt x="2752034" y="767027"/>
                  </a:lnTo>
                  <a:lnTo>
                    <a:pt x="2735622" y="740834"/>
                  </a:lnTo>
                  <a:lnTo>
                    <a:pt x="2718417" y="715434"/>
                  </a:lnTo>
                  <a:lnTo>
                    <a:pt x="2700682" y="690298"/>
                  </a:lnTo>
                  <a:lnTo>
                    <a:pt x="2682683" y="665427"/>
                  </a:lnTo>
                  <a:lnTo>
                    <a:pt x="2664419" y="641086"/>
                  </a:lnTo>
                  <a:lnTo>
                    <a:pt x="2645361" y="617273"/>
                  </a:lnTo>
                  <a:lnTo>
                    <a:pt x="2626038" y="593461"/>
                  </a:lnTo>
                  <a:lnTo>
                    <a:pt x="2606186" y="570442"/>
                  </a:lnTo>
                  <a:lnTo>
                    <a:pt x="2586069" y="547423"/>
                  </a:lnTo>
                  <a:lnTo>
                    <a:pt x="2565158" y="524669"/>
                  </a:lnTo>
                  <a:lnTo>
                    <a:pt x="2543982" y="502709"/>
                  </a:lnTo>
                  <a:lnTo>
                    <a:pt x="2522277" y="481013"/>
                  </a:lnTo>
                  <a:lnTo>
                    <a:pt x="2500307" y="459846"/>
                  </a:lnTo>
                  <a:lnTo>
                    <a:pt x="2478073" y="439209"/>
                  </a:lnTo>
                  <a:lnTo>
                    <a:pt x="2455309" y="418571"/>
                  </a:lnTo>
                  <a:lnTo>
                    <a:pt x="2432015" y="398727"/>
                  </a:lnTo>
                  <a:lnTo>
                    <a:pt x="2408457" y="379148"/>
                  </a:lnTo>
                  <a:lnTo>
                    <a:pt x="2384635" y="360098"/>
                  </a:lnTo>
                  <a:lnTo>
                    <a:pt x="2360018" y="341313"/>
                  </a:lnTo>
                  <a:lnTo>
                    <a:pt x="2335666" y="323321"/>
                  </a:lnTo>
                  <a:lnTo>
                    <a:pt x="2310520" y="305859"/>
                  </a:lnTo>
                  <a:lnTo>
                    <a:pt x="2284844" y="288661"/>
                  </a:lnTo>
                  <a:lnTo>
                    <a:pt x="2259168" y="271992"/>
                  </a:lnTo>
                  <a:lnTo>
                    <a:pt x="2233228" y="255852"/>
                  </a:lnTo>
                  <a:lnTo>
                    <a:pt x="2206758" y="239977"/>
                  </a:lnTo>
                  <a:lnTo>
                    <a:pt x="2179759" y="224896"/>
                  </a:lnTo>
                  <a:lnTo>
                    <a:pt x="2152760" y="209815"/>
                  </a:lnTo>
                  <a:lnTo>
                    <a:pt x="2125496" y="196056"/>
                  </a:lnTo>
                  <a:lnTo>
                    <a:pt x="2097439" y="182298"/>
                  </a:lnTo>
                  <a:lnTo>
                    <a:pt x="2069645" y="169069"/>
                  </a:lnTo>
                  <a:lnTo>
                    <a:pt x="2041323" y="156633"/>
                  </a:lnTo>
                  <a:lnTo>
                    <a:pt x="2012471" y="144463"/>
                  </a:lnTo>
                  <a:lnTo>
                    <a:pt x="1983619" y="133086"/>
                  </a:lnTo>
                  <a:lnTo>
                    <a:pt x="1954502" y="121973"/>
                  </a:lnTo>
                  <a:lnTo>
                    <a:pt x="1925121" y="111654"/>
                  </a:lnTo>
                  <a:lnTo>
                    <a:pt x="1895475" y="101600"/>
                  </a:lnTo>
                  <a:close/>
                  <a:moveTo>
                    <a:pt x="2220912" y="0"/>
                  </a:moveTo>
                  <a:lnTo>
                    <a:pt x="2251339" y="2382"/>
                  </a:lnTo>
                  <a:lnTo>
                    <a:pt x="2280972" y="5557"/>
                  </a:lnTo>
                  <a:lnTo>
                    <a:pt x="2310870" y="9262"/>
                  </a:lnTo>
                  <a:lnTo>
                    <a:pt x="2340239" y="13760"/>
                  </a:lnTo>
                  <a:lnTo>
                    <a:pt x="2369872" y="19053"/>
                  </a:lnTo>
                  <a:lnTo>
                    <a:pt x="2398712" y="24874"/>
                  </a:lnTo>
                  <a:lnTo>
                    <a:pt x="2427552" y="31490"/>
                  </a:lnTo>
                  <a:lnTo>
                    <a:pt x="2455862" y="38634"/>
                  </a:lnTo>
                  <a:lnTo>
                    <a:pt x="2484172" y="46308"/>
                  </a:lnTo>
                  <a:lnTo>
                    <a:pt x="2512218" y="55041"/>
                  </a:lnTo>
                  <a:lnTo>
                    <a:pt x="2540000" y="64303"/>
                  </a:lnTo>
                  <a:lnTo>
                    <a:pt x="2567252" y="74093"/>
                  </a:lnTo>
                  <a:lnTo>
                    <a:pt x="2594239" y="84678"/>
                  </a:lnTo>
                  <a:lnTo>
                    <a:pt x="2621227" y="95528"/>
                  </a:lnTo>
                  <a:lnTo>
                    <a:pt x="2647685" y="107171"/>
                  </a:lnTo>
                  <a:lnTo>
                    <a:pt x="2673614" y="119343"/>
                  </a:lnTo>
                  <a:lnTo>
                    <a:pt x="2699808" y="132045"/>
                  </a:lnTo>
                  <a:lnTo>
                    <a:pt x="2725208" y="145276"/>
                  </a:lnTo>
                  <a:lnTo>
                    <a:pt x="2750343" y="159301"/>
                  </a:lnTo>
                  <a:lnTo>
                    <a:pt x="2774950" y="173855"/>
                  </a:lnTo>
                  <a:lnTo>
                    <a:pt x="2799291" y="189203"/>
                  </a:lnTo>
                  <a:lnTo>
                    <a:pt x="2823368" y="204550"/>
                  </a:lnTo>
                  <a:lnTo>
                    <a:pt x="2847181" y="220692"/>
                  </a:lnTo>
                  <a:lnTo>
                    <a:pt x="2870464" y="237363"/>
                  </a:lnTo>
                  <a:lnTo>
                    <a:pt x="2892954" y="254563"/>
                  </a:lnTo>
                  <a:lnTo>
                    <a:pt x="2915443" y="272293"/>
                  </a:lnTo>
                  <a:lnTo>
                    <a:pt x="2937404" y="290552"/>
                  </a:lnTo>
                  <a:lnTo>
                    <a:pt x="2959100" y="309075"/>
                  </a:lnTo>
                  <a:lnTo>
                    <a:pt x="2980266" y="328392"/>
                  </a:lnTo>
                  <a:lnTo>
                    <a:pt x="3000904" y="347974"/>
                  </a:lnTo>
                  <a:lnTo>
                    <a:pt x="3021012" y="368085"/>
                  </a:lnTo>
                  <a:lnTo>
                    <a:pt x="3040591" y="388461"/>
                  </a:lnTo>
                  <a:lnTo>
                    <a:pt x="3060170" y="409630"/>
                  </a:lnTo>
                  <a:lnTo>
                    <a:pt x="3078956" y="431064"/>
                  </a:lnTo>
                  <a:lnTo>
                    <a:pt x="3097212" y="453028"/>
                  </a:lnTo>
                  <a:lnTo>
                    <a:pt x="3115204" y="475520"/>
                  </a:lnTo>
                  <a:lnTo>
                    <a:pt x="3132137" y="498013"/>
                  </a:lnTo>
                  <a:lnTo>
                    <a:pt x="3149335" y="521299"/>
                  </a:lnTo>
                  <a:lnTo>
                    <a:pt x="3165475" y="544586"/>
                  </a:lnTo>
                  <a:lnTo>
                    <a:pt x="3181085" y="568666"/>
                  </a:lnTo>
                  <a:lnTo>
                    <a:pt x="3196431" y="593011"/>
                  </a:lnTo>
                  <a:lnTo>
                    <a:pt x="3210983" y="617356"/>
                  </a:lnTo>
                  <a:lnTo>
                    <a:pt x="3225006" y="642495"/>
                  </a:lnTo>
                  <a:lnTo>
                    <a:pt x="3238500" y="667898"/>
                  </a:lnTo>
                  <a:lnTo>
                    <a:pt x="3251729" y="693831"/>
                  </a:lnTo>
                  <a:lnTo>
                    <a:pt x="3263635" y="719763"/>
                  </a:lnTo>
                  <a:lnTo>
                    <a:pt x="3275541" y="746225"/>
                  </a:lnTo>
                  <a:lnTo>
                    <a:pt x="3286654" y="772952"/>
                  </a:lnTo>
                  <a:lnTo>
                    <a:pt x="3297237" y="799943"/>
                  </a:lnTo>
                  <a:lnTo>
                    <a:pt x="3307027" y="827463"/>
                  </a:lnTo>
                  <a:lnTo>
                    <a:pt x="3316552" y="854984"/>
                  </a:lnTo>
                  <a:lnTo>
                    <a:pt x="3325018" y="883033"/>
                  </a:lnTo>
                  <a:lnTo>
                    <a:pt x="3333220" y="911083"/>
                  </a:lnTo>
                  <a:lnTo>
                    <a:pt x="3340629" y="939397"/>
                  </a:lnTo>
                  <a:lnTo>
                    <a:pt x="3347508" y="968241"/>
                  </a:lnTo>
                  <a:lnTo>
                    <a:pt x="3353329" y="997084"/>
                  </a:lnTo>
                  <a:lnTo>
                    <a:pt x="3358620" y="1026192"/>
                  </a:lnTo>
                  <a:lnTo>
                    <a:pt x="3363383" y="1055829"/>
                  </a:lnTo>
                  <a:lnTo>
                    <a:pt x="3367352" y="1085467"/>
                  </a:lnTo>
                  <a:lnTo>
                    <a:pt x="3370791" y="1115369"/>
                  </a:lnTo>
                  <a:lnTo>
                    <a:pt x="3373172" y="1145800"/>
                  </a:lnTo>
                  <a:lnTo>
                    <a:pt x="3375024" y="1175702"/>
                  </a:lnTo>
                  <a:lnTo>
                    <a:pt x="3376348" y="1206397"/>
                  </a:lnTo>
                  <a:lnTo>
                    <a:pt x="3376612" y="1221745"/>
                  </a:lnTo>
                  <a:lnTo>
                    <a:pt x="3376612" y="1236829"/>
                  </a:lnTo>
                  <a:lnTo>
                    <a:pt x="3376348" y="1262761"/>
                  </a:lnTo>
                  <a:lnTo>
                    <a:pt x="3375289" y="1288429"/>
                  </a:lnTo>
                  <a:lnTo>
                    <a:pt x="3374231" y="1313833"/>
                  </a:lnTo>
                  <a:lnTo>
                    <a:pt x="3372379" y="1339236"/>
                  </a:lnTo>
                  <a:lnTo>
                    <a:pt x="3369998" y="1364375"/>
                  </a:lnTo>
                  <a:lnTo>
                    <a:pt x="3367352" y="1389249"/>
                  </a:lnTo>
                  <a:lnTo>
                    <a:pt x="3363912" y="1414388"/>
                  </a:lnTo>
                  <a:lnTo>
                    <a:pt x="3360208" y="1438733"/>
                  </a:lnTo>
                  <a:lnTo>
                    <a:pt x="3355710" y="1463342"/>
                  </a:lnTo>
                  <a:lnTo>
                    <a:pt x="3351212" y="1487952"/>
                  </a:lnTo>
                  <a:lnTo>
                    <a:pt x="3345920" y="1512032"/>
                  </a:lnTo>
                  <a:lnTo>
                    <a:pt x="3340364" y="1536377"/>
                  </a:lnTo>
                  <a:lnTo>
                    <a:pt x="3334014" y="1559928"/>
                  </a:lnTo>
                  <a:lnTo>
                    <a:pt x="3327664" y="1583744"/>
                  </a:lnTo>
                  <a:lnTo>
                    <a:pt x="3320520" y="1607030"/>
                  </a:lnTo>
                  <a:lnTo>
                    <a:pt x="3312583" y="1630317"/>
                  </a:lnTo>
                  <a:lnTo>
                    <a:pt x="3304910" y="1653603"/>
                  </a:lnTo>
                  <a:lnTo>
                    <a:pt x="3296708" y="1676096"/>
                  </a:lnTo>
                  <a:lnTo>
                    <a:pt x="3287712" y="1698853"/>
                  </a:lnTo>
                  <a:lnTo>
                    <a:pt x="3278187" y="1721346"/>
                  </a:lnTo>
                  <a:lnTo>
                    <a:pt x="3268662" y="1743574"/>
                  </a:lnTo>
                  <a:lnTo>
                    <a:pt x="3258343" y="1765537"/>
                  </a:lnTo>
                  <a:lnTo>
                    <a:pt x="3248289" y="1787236"/>
                  </a:lnTo>
                  <a:lnTo>
                    <a:pt x="3236912" y="1808935"/>
                  </a:lnTo>
                  <a:lnTo>
                    <a:pt x="3225800" y="1830104"/>
                  </a:lnTo>
                  <a:lnTo>
                    <a:pt x="3214158" y="1851009"/>
                  </a:lnTo>
                  <a:lnTo>
                    <a:pt x="3201987" y="1871914"/>
                  </a:lnTo>
                  <a:lnTo>
                    <a:pt x="3189287" y="1892289"/>
                  </a:lnTo>
                  <a:lnTo>
                    <a:pt x="3176587" y="1912401"/>
                  </a:lnTo>
                  <a:lnTo>
                    <a:pt x="3163093" y="1932776"/>
                  </a:lnTo>
                  <a:lnTo>
                    <a:pt x="3149600" y="1952093"/>
                  </a:lnTo>
                  <a:lnTo>
                    <a:pt x="3135577" y="1971675"/>
                  </a:lnTo>
                  <a:lnTo>
                    <a:pt x="3142191" y="1955269"/>
                  </a:lnTo>
                  <a:lnTo>
                    <a:pt x="3148541" y="1938862"/>
                  </a:lnTo>
                  <a:lnTo>
                    <a:pt x="3154891" y="1922191"/>
                  </a:lnTo>
                  <a:lnTo>
                    <a:pt x="3160977" y="1905785"/>
                  </a:lnTo>
                  <a:lnTo>
                    <a:pt x="3166797" y="1888849"/>
                  </a:lnTo>
                  <a:lnTo>
                    <a:pt x="3172883" y="1871914"/>
                  </a:lnTo>
                  <a:lnTo>
                    <a:pt x="3178175" y="1855243"/>
                  </a:lnTo>
                  <a:lnTo>
                    <a:pt x="3183466" y="1838043"/>
                  </a:lnTo>
                  <a:lnTo>
                    <a:pt x="3188758" y="1821107"/>
                  </a:lnTo>
                  <a:lnTo>
                    <a:pt x="3193520" y="1803642"/>
                  </a:lnTo>
                  <a:lnTo>
                    <a:pt x="3198283" y="1786442"/>
                  </a:lnTo>
                  <a:lnTo>
                    <a:pt x="3202516" y="1769242"/>
                  </a:lnTo>
                  <a:lnTo>
                    <a:pt x="3207014" y="1751777"/>
                  </a:lnTo>
                  <a:lnTo>
                    <a:pt x="3211247" y="1734047"/>
                  </a:lnTo>
                  <a:lnTo>
                    <a:pt x="3214952" y="1716583"/>
                  </a:lnTo>
                  <a:lnTo>
                    <a:pt x="3218656" y="1698853"/>
                  </a:lnTo>
                  <a:lnTo>
                    <a:pt x="3222095" y="1681124"/>
                  </a:lnTo>
                  <a:lnTo>
                    <a:pt x="3225535" y="1663394"/>
                  </a:lnTo>
                  <a:lnTo>
                    <a:pt x="3228445" y="1645400"/>
                  </a:lnTo>
                  <a:lnTo>
                    <a:pt x="3231091" y="1627406"/>
                  </a:lnTo>
                  <a:lnTo>
                    <a:pt x="3234002" y="1609412"/>
                  </a:lnTo>
                  <a:lnTo>
                    <a:pt x="3236383" y="1591153"/>
                  </a:lnTo>
                  <a:lnTo>
                    <a:pt x="3238500" y="1573159"/>
                  </a:lnTo>
                  <a:lnTo>
                    <a:pt x="3240352" y="1554900"/>
                  </a:lnTo>
                  <a:lnTo>
                    <a:pt x="3241939" y="1536642"/>
                  </a:lnTo>
                  <a:lnTo>
                    <a:pt x="3243527" y="1518383"/>
                  </a:lnTo>
                  <a:lnTo>
                    <a:pt x="3244850" y="1499595"/>
                  </a:lnTo>
                  <a:lnTo>
                    <a:pt x="3245908" y="1481336"/>
                  </a:lnTo>
                  <a:lnTo>
                    <a:pt x="3246702" y="1462813"/>
                  </a:lnTo>
                  <a:lnTo>
                    <a:pt x="3247231" y="1444025"/>
                  </a:lnTo>
                  <a:lnTo>
                    <a:pt x="3247495" y="1425237"/>
                  </a:lnTo>
                  <a:lnTo>
                    <a:pt x="3247760" y="1406714"/>
                  </a:lnTo>
                  <a:lnTo>
                    <a:pt x="3247495" y="1375754"/>
                  </a:lnTo>
                  <a:lnTo>
                    <a:pt x="3246702" y="1345058"/>
                  </a:lnTo>
                  <a:lnTo>
                    <a:pt x="3245114" y="1314891"/>
                  </a:lnTo>
                  <a:lnTo>
                    <a:pt x="3242997" y="1284460"/>
                  </a:lnTo>
                  <a:lnTo>
                    <a:pt x="3240087" y="1254293"/>
                  </a:lnTo>
                  <a:lnTo>
                    <a:pt x="3236647" y="1224127"/>
                  </a:lnTo>
                  <a:lnTo>
                    <a:pt x="3232679" y="1194490"/>
                  </a:lnTo>
                  <a:lnTo>
                    <a:pt x="3227916" y="1164852"/>
                  </a:lnTo>
                  <a:lnTo>
                    <a:pt x="3223154" y="1135480"/>
                  </a:lnTo>
                  <a:lnTo>
                    <a:pt x="3217068" y="1106372"/>
                  </a:lnTo>
                  <a:lnTo>
                    <a:pt x="3210983" y="1077528"/>
                  </a:lnTo>
                  <a:lnTo>
                    <a:pt x="3204104" y="1048685"/>
                  </a:lnTo>
                  <a:lnTo>
                    <a:pt x="3196695" y="1020106"/>
                  </a:lnTo>
                  <a:lnTo>
                    <a:pt x="3188758" y="991527"/>
                  </a:lnTo>
                  <a:lnTo>
                    <a:pt x="3180291" y="963742"/>
                  </a:lnTo>
                  <a:lnTo>
                    <a:pt x="3171031" y="935692"/>
                  </a:lnTo>
                  <a:lnTo>
                    <a:pt x="3161241" y="908172"/>
                  </a:lnTo>
                  <a:lnTo>
                    <a:pt x="3151452" y="880916"/>
                  </a:lnTo>
                  <a:lnTo>
                    <a:pt x="3140868" y="853925"/>
                  </a:lnTo>
                  <a:lnTo>
                    <a:pt x="3129756" y="826934"/>
                  </a:lnTo>
                  <a:lnTo>
                    <a:pt x="3117850" y="800472"/>
                  </a:lnTo>
                  <a:lnTo>
                    <a:pt x="3105943" y="774010"/>
                  </a:lnTo>
                  <a:lnTo>
                    <a:pt x="3092979" y="748078"/>
                  </a:lnTo>
                  <a:lnTo>
                    <a:pt x="3079750" y="722410"/>
                  </a:lnTo>
                  <a:lnTo>
                    <a:pt x="3065991" y="696742"/>
                  </a:lnTo>
                  <a:lnTo>
                    <a:pt x="3052233" y="671867"/>
                  </a:lnTo>
                  <a:lnTo>
                    <a:pt x="3037681" y="646993"/>
                  </a:lnTo>
                  <a:lnTo>
                    <a:pt x="3022335" y="622384"/>
                  </a:lnTo>
                  <a:lnTo>
                    <a:pt x="3006989" y="598303"/>
                  </a:lnTo>
                  <a:lnTo>
                    <a:pt x="2991114" y="574223"/>
                  </a:lnTo>
                  <a:lnTo>
                    <a:pt x="2974710" y="550672"/>
                  </a:lnTo>
                  <a:lnTo>
                    <a:pt x="2957512" y="527915"/>
                  </a:lnTo>
                  <a:lnTo>
                    <a:pt x="2940579" y="504893"/>
                  </a:lnTo>
                  <a:lnTo>
                    <a:pt x="2922587" y="482136"/>
                  </a:lnTo>
                  <a:lnTo>
                    <a:pt x="2904595" y="460172"/>
                  </a:lnTo>
                  <a:lnTo>
                    <a:pt x="2885810" y="438474"/>
                  </a:lnTo>
                  <a:lnTo>
                    <a:pt x="2867024" y="417040"/>
                  </a:lnTo>
                  <a:lnTo>
                    <a:pt x="2847445" y="395870"/>
                  </a:lnTo>
                  <a:lnTo>
                    <a:pt x="2827602" y="375230"/>
                  </a:lnTo>
                  <a:lnTo>
                    <a:pt x="2807493" y="355119"/>
                  </a:lnTo>
                  <a:lnTo>
                    <a:pt x="2786856" y="335272"/>
                  </a:lnTo>
                  <a:lnTo>
                    <a:pt x="2765954" y="315691"/>
                  </a:lnTo>
                  <a:lnTo>
                    <a:pt x="2744787" y="296638"/>
                  </a:lnTo>
                  <a:lnTo>
                    <a:pt x="2723091" y="277850"/>
                  </a:lnTo>
                  <a:lnTo>
                    <a:pt x="2701131" y="259856"/>
                  </a:lnTo>
                  <a:lnTo>
                    <a:pt x="2678377" y="241862"/>
                  </a:lnTo>
                  <a:lnTo>
                    <a:pt x="2655622" y="224397"/>
                  </a:lnTo>
                  <a:lnTo>
                    <a:pt x="2632604" y="207461"/>
                  </a:lnTo>
                  <a:lnTo>
                    <a:pt x="2609320" y="191055"/>
                  </a:lnTo>
                  <a:lnTo>
                    <a:pt x="2585243" y="174913"/>
                  </a:lnTo>
                  <a:lnTo>
                    <a:pt x="2561166" y="159301"/>
                  </a:lnTo>
                  <a:lnTo>
                    <a:pt x="2536824" y="144217"/>
                  </a:lnTo>
                  <a:lnTo>
                    <a:pt x="2512218" y="129134"/>
                  </a:lnTo>
                  <a:lnTo>
                    <a:pt x="2487083" y="114845"/>
                  </a:lnTo>
                  <a:lnTo>
                    <a:pt x="2461683" y="101349"/>
                  </a:lnTo>
                  <a:lnTo>
                    <a:pt x="2436018" y="87854"/>
                  </a:lnTo>
                  <a:lnTo>
                    <a:pt x="2410089" y="75152"/>
                  </a:lnTo>
                  <a:lnTo>
                    <a:pt x="2383895" y="62715"/>
                  </a:lnTo>
                  <a:lnTo>
                    <a:pt x="2357437" y="51072"/>
                  </a:lnTo>
                  <a:lnTo>
                    <a:pt x="2330714" y="39958"/>
                  </a:lnTo>
                  <a:lnTo>
                    <a:pt x="2303727" y="29108"/>
                  </a:lnTo>
                  <a:lnTo>
                    <a:pt x="2276475" y="18788"/>
                  </a:lnTo>
                  <a:lnTo>
                    <a:pt x="2248693" y="9262"/>
                  </a:lnTo>
                  <a:lnTo>
                    <a:pt x="2220912" y="0"/>
                  </a:lnTo>
                  <a:close/>
                </a:path>
              </a:pathLst>
            </a:custGeom>
            <a:solidFill>
              <a:srgbClr val="867F7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01741" y="3770346"/>
            <a:ext cx="8590259" cy="482158"/>
            <a:chOff x="3601741" y="3770346"/>
            <a:chExt cx="8590259" cy="482158"/>
          </a:xfrm>
        </p:grpSpPr>
        <p:cxnSp>
          <p:nvCxnSpPr>
            <p:cNvPr id="17" name="直接连接符 16"/>
            <p:cNvCxnSpPr/>
            <p:nvPr/>
          </p:nvCxnSpPr>
          <p:spPr bwMode="auto">
            <a:xfrm>
              <a:off x="4151784" y="4252504"/>
              <a:ext cx="8040216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ot"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3601741" y="3770346"/>
              <a:ext cx="473555" cy="394629"/>
            </a:xfrm>
            <a:custGeom>
              <a:avLst/>
              <a:gdLst>
                <a:gd name="T0" fmla="*/ 354482 w 1812925"/>
                <a:gd name="T1" fmla="*/ 872801 h 1511300"/>
                <a:gd name="T2" fmla="*/ 380318 w 1812925"/>
                <a:gd name="T3" fmla="*/ 984699 h 1511300"/>
                <a:gd name="T4" fmla="*/ 425879 w 1812925"/>
                <a:gd name="T5" fmla="*/ 1087433 h 1511300"/>
                <a:gd name="T6" fmla="*/ 488386 w 1812925"/>
                <a:gd name="T7" fmla="*/ 1179061 h 1511300"/>
                <a:gd name="T8" fmla="*/ 591174 w 1812925"/>
                <a:gd name="T9" fmla="*/ 1276520 h 1511300"/>
                <a:gd name="T10" fmla="*/ 711743 w 1812925"/>
                <a:gd name="T11" fmla="*/ 1346213 h 1511300"/>
                <a:gd name="T12" fmla="*/ 796474 w 1812925"/>
                <a:gd name="T13" fmla="*/ 1375922 h 1511300"/>
                <a:gd name="T14" fmla="*/ 907876 w 1812925"/>
                <a:gd name="T15" fmla="*/ 1394804 h 1511300"/>
                <a:gd name="T16" fmla="*/ 1015110 w 1812925"/>
                <a:gd name="T17" fmla="*/ 1393415 h 1511300"/>
                <a:gd name="T18" fmla="*/ 1118176 w 1812925"/>
                <a:gd name="T19" fmla="*/ 1373702 h 1511300"/>
                <a:gd name="T20" fmla="*/ 1216519 w 1812925"/>
                <a:gd name="T21" fmla="*/ 1335939 h 1511300"/>
                <a:gd name="T22" fmla="*/ 1302085 w 1812925"/>
                <a:gd name="T23" fmla="*/ 1285127 h 1511300"/>
                <a:gd name="T24" fmla="*/ 1341811 w 1812925"/>
                <a:gd name="T25" fmla="*/ 1271245 h 1511300"/>
                <a:gd name="T26" fmla="*/ 1382649 w 1812925"/>
                <a:gd name="T27" fmla="*/ 1275131 h 1511300"/>
                <a:gd name="T28" fmla="*/ 1417930 w 1812925"/>
                <a:gd name="T29" fmla="*/ 1296789 h 1511300"/>
                <a:gd name="T30" fmla="*/ 1441822 w 1812925"/>
                <a:gd name="T31" fmla="*/ 1332607 h 1511300"/>
                <a:gd name="T32" fmla="*/ 1447378 w 1812925"/>
                <a:gd name="T33" fmla="*/ 1373146 h 1511300"/>
                <a:gd name="T34" fmla="*/ 1435710 w 1812925"/>
                <a:gd name="T35" fmla="*/ 1412574 h 1511300"/>
                <a:gd name="T36" fmla="*/ 1407374 w 1812925"/>
                <a:gd name="T37" fmla="*/ 1443950 h 1511300"/>
                <a:gd name="T38" fmla="*/ 1288472 w 1812925"/>
                <a:gd name="T39" fmla="*/ 1512532 h 1511300"/>
                <a:gd name="T40" fmla="*/ 1161792 w 1812925"/>
                <a:gd name="T41" fmla="*/ 1559734 h 1511300"/>
                <a:gd name="T42" fmla="*/ 1028722 w 1812925"/>
                <a:gd name="T43" fmla="*/ 1583891 h 1511300"/>
                <a:gd name="T44" fmla="*/ 874538 w 1812925"/>
                <a:gd name="T45" fmla="*/ 1583335 h 1511300"/>
                <a:gd name="T46" fmla="*/ 770639 w 1812925"/>
                <a:gd name="T47" fmla="*/ 1565565 h 1511300"/>
                <a:gd name="T48" fmla="*/ 648125 w 1812925"/>
                <a:gd name="T49" fmla="*/ 1526415 h 1511300"/>
                <a:gd name="T50" fmla="*/ 534502 w 1812925"/>
                <a:gd name="T51" fmla="*/ 1468106 h 1511300"/>
                <a:gd name="T52" fmla="*/ 433380 w 1812925"/>
                <a:gd name="T53" fmla="*/ 1393693 h 1511300"/>
                <a:gd name="T54" fmla="*/ 342258 w 1812925"/>
                <a:gd name="T55" fmla="*/ 1300954 h 1511300"/>
                <a:gd name="T56" fmla="*/ 283085 w 1812925"/>
                <a:gd name="T57" fmla="*/ 1219322 h 1511300"/>
                <a:gd name="T58" fmla="*/ 221690 w 1812925"/>
                <a:gd name="T59" fmla="*/ 1102705 h 1511300"/>
                <a:gd name="T60" fmla="*/ 180019 w 1812925"/>
                <a:gd name="T61" fmla="*/ 976091 h 1511300"/>
                <a:gd name="T62" fmla="*/ 160017 w 1812925"/>
                <a:gd name="T63" fmla="*/ 840871 h 1511300"/>
                <a:gd name="T64" fmla="*/ 979901 w 1812925"/>
                <a:gd name="T65" fmla="*/ 833 h 1511300"/>
                <a:gd name="T66" fmla="*/ 1097691 w 1812925"/>
                <a:gd name="T67" fmla="*/ 13331 h 1511300"/>
                <a:gd name="T68" fmla="*/ 1216593 w 1812925"/>
                <a:gd name="T69" fmla="*/ 45825 h 1511300"/>
                <a:gd name="T70" fmla="*/ 1371054 w 1812925"/>
                <a:gd name="T71" fmla="*/ 119422 h 1511300"/>
                <a:gd name="T72" fmla="*/ 1533016 w 1812925"/>
                <a:gd name="T73" fmla="*/ 252454 h 1511300"/>
                <a:gd name="T74" fmla="*/ 1614691 w 1812925"/>
                <a:gd name="T75" fmla="*/ 356878 h 1511300"/>
                <a:gd name="T76" fmla="*/ 1678032 w 1812925"/>
                <a:gd name="T77" fmla="*/ 471857 h 1511300"/>
                <a:gd name="T78" fmla="*/ 1721370 w 1812925"/>
                <a:gd name="T79" fmla="*/ 597112 h 1511300"/>
                <a:gd name="T80" fmla="*/ 1743872 w 1812925"/>
                <a:gd name="T81" fmla="*/ 731254 h 1511300"/>
                <a:gd name="T82" fmla="*/ 1555796 w 1812925"/>
                <a:gd name="T83" fmla="*/ 779578 h 1511300"/>
                <a:gd name="T84" fmla="*/ 1541350 w 1812925"/>
                <a:gd name="T85" fmla="*/ 661544 h 1511300"/>
                <a:gd name="T86" fmla="*/ 1505235 w 1812925"/>
                <a:gd name="T87" fmla="*/ 551287 h 1511300"/>
                <a:gd name="T88" fmla="*/ 1449396 w 1812925"/>
                <a:gd name="T89" fmla="*/ 451583 h 1511300"/>
                <a:gd name="T90" fmla="*/ 1369110 w 1812925"/>
                <a:gd name="T91" fmla="*/ 357434 h 1511300"/>
                <a:gd name="T92" fmla="*/ 1239096 w 1812925"/>
                <a:gd name="T93" fmla="*/ 263007 h 1511300"/>
                <a:gd name="T94" fmla="*/ 1127973 w 1812925"/>
                <a:gd name="T95" fmla="*/ 216627 h 1511300"/>
                <a:gd name="T96" fmla="*/ 1010181 w 1812925"/>
                <a:gd name="T97" fmla="*/ 193297 h 1511300"/>
                <a:gd name="T98" fmla="*/ 899058 w 1812925"/>
                <a:gd name="T99" fmla="*/ 193020 h 1511300"/>
                <a:gd name="T100" fmla="*/ 796825 w 1812925"/>
                <a:gd name="T101" fmla="*/ 210794 h 1511300"/>
                <a:gd name="T102" fmla="*/ 698759 w 1812925"/>
                <a:gd name="T103" fmla="*/ 246343 h 1511300"/>
                <a:gd name="T104" fmla="*/ 606805 w 1812925"/>
                <a:gd name="T105" fmla="*/ 299667 h 1511300"/>
                <a:gd name="T106" fmla="*/ 567912 w 1812925"/>
                <a:gd name="T107" fmla="*/ 315497 h 1511300"/>
                <a:gd name="T108" fmla="*/ 526797 w 1812925"/>
                <a:gd name="T109" fmla="*/ 313275 h 1511300"/>
                <a:gd name="T110" fmla="*/ 490404 w 1812925"/>
                <a:gd name="T111" fmla="*/ 293835 h 1511300"/>
                <a:gd name="T112" fmla="*/ 465123 w 1812925"/>
                <a:gd name="T113" fmla="*/ 259119 h 1511300"/>
                <a:gd name="T114" fmla="*/ 457067 w 1812925"/>
                <a:gd name="T115" fmla="*/ 218570 h 1511300"/>
                <a:gd name="T116" fmla="*/ 467345 w 1812925"/>
                <a:gd name="T117" fmla="*/ 178856 h 1511300"/>
                <a:gd name="T118" fmla="*/ 494015 w 1812925"/>
                <a:gd name="T119" fmla="*/ 146640 h 1511300"/>
                <a:gd name="T120" fmla="*/ 602639 w 1812925"/>
                <a:gd name="T121" fmla="*/ 81374 h 1511300"/>
                <a:gd name="T122" fmla="*/ 728763 w 1812925"/>
                <a:gd name="T123" fmla="*/ 32216 h 1511300"/>
                <a:gd name="T124" fmla="*/ 860722 w 1812925"/>
                <a:gd name="T125" fmla="*/ 5555 h 15113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812925" h="1511300">
                  <a:moveTo>
                    <a:pt x="241643" y="393700"/>
                  </a:moveTo>
                  <a:lnTo>
                    <a:pt x="483287" y="755836"/>
                  </a:lnTo>
                  <a:lnTo>
                    <a:pt x="332326" y="755836"/>
                  </a:lnTo>
                  <a:lnTo>
                    <a:pt x="332326" y="768789"/>
                  </a:lnTo>
                  <a:lnTo>
                    <a:pt x="332590" y="781212"/>
                  </a:lnTo>
                  <a:lnTo>
                    <a:pt x="333648" y="793636"/>
                  </a:lnTo>
                  <a:lnTo>
                    <a:pt x="334441" y="806324"/>
                  </a:lnTo>
                  <a:lnTo>
                    <a:pt x="335763" y="818748"/>
                  </a:lnTo>
                  <a:lnTo>
                    <a:pt x="337349" y="830907"/>
                  </a:lnTo>
                  <a:lnTo>
                    <a:pt x="338671" y="843066"/>
                  </a:lnTo>
                  <a:lnTo>
                    <a:pt x="340786" y="855225"/>
                  </a:lnTo>
                  <a:lnTo>
                    <a:pt x="343165" y="867120"/>
                  </a:lnTo>
                  <a:lnTo>
                    <a:pt x="345809" y="879015"/>
                  </a:lnTo>
                  <a:lnTo>
                    <a:pt x="348453" y="890910"/>
                  </a:lnTo>
                  <a:lnTo>
                    <a:pt x="351361" y="902805"/>
                  </a:lnTo>
                  <a:lnTo>
                    <a:pt x="354534" y="914436"/>
                  </a:lnTo>
                  <a:lnTo>
                    <a:pt x="357971" y="925802"/>
                  </a:lnTo>
                  <a:lnTo>
                    <a:pt x="361936" y="937433"/>
                  </a:lnTo>
                  <a:lnTo>
                    <a:pt x="365902" y="948799"/>
                  </a:lnTo>
                  <a:lnTo>
                    <a:pt x="369868" y="959901"/>
                  </a:lnTo>
                  <a:lnTo>
                    <a:pt x="374362" y="971003"/>
                  </a:lnTo>
                  <a:lnTo>
                    <a:pt x="379121" y="981841"/>
                  </a:lnTo>
                  <a:lnTo>
                    <a:pt x="383880" y="992943"/>
                  </a:lnTo>
                  <a:lnTo>
                    <a:pt x="388639" y="1003781"/>
                  </a:lnTo>
                  <a:lnTo>
                    <a:pt x="394191" y="1014354"/>
                  </a:lnTo>
                  <a:lnTo>
                    <a:pt x="399743" y="1024927"/>
                  </a:lnTo>
                  <a:lnTo>
                    <a:pt x="405295" y="1035236"/>
                  </a:lnTo>
                  <a:lnTo>
                    <a:pt x="411375" y="1045545"/>
                  </a:lnTo>
                  <a:lnTo>
                    <a:pt x="417456" y="1055590"/>
                  </a:lnTo>
                  <a:lnTo>
                    <a:pt x="423537" y="1065635"/>
                  </a:lnTo>
                  <a:lnTo>
                    <a:pt x="430146" y="1075415"/>
                  </a:lnTo>
                  <a:lnTo>
                    <a:pt x="436756" y="1085195"/>
                  </a:lnTo>
                  <a:lnTo>
                    <a:pt x="443630" y="1094976"/>
                  </a:lnTo>
                  <a:lnTo>
                    <a:pt x="450769" y="1104492"/>
                  </a:lnTo>
                  <a:lnTo>
                    <a:pt x="458171" y="1113479"/>
                  </a:lnTo>
                  <a:lnTo>
                    <a:pt x="464781" y="1122466"/>
                  </a:lnTo>
                  <a:lnTo>
                    <a:pt x="473241" y="1132247"/>
                  </a:lnTo>
                  <a:lnTo>
                    <a:pt x="481701" y="1141498"/>
                  </a:lnTo>
                  <a:lnTo>
                    <a:pt x="490161" y="1150750"/>
                  </a:lnTo>
                  <a:lnTo>
                    <a:pt x="498886" y="1159737"/>
                  </a:lnTo>
                  <a:lnTo>
                    <a:pt x="500736" y="1161852"/>
                  </a:lnTo>
                  <a:lnTo>
                    <a:pt x="515806" y="1175861"/>
                  </a:lnTo>
                  <a:lnTo>
                    <a:pt x="530876" y="1189607"/>
                  </a:lnTo>
                  <a:lnTo>
                    <a:pt x="546474" y="1202823"/>
                  </a:lnTo>
                  <a:lnTo>
                    <a:pt x="562601" y="1215247"/>
                  </a:lnTo>
                  <a:lnTo>
                    <a:pt x="579257" y="1227406"/>
                  </a:lnTo>
                  <a:lnTo>
                    <a:pt x="596178" y="1238773"/>
                  </a:lnTo>
                  <a:lnTo>
                    <a:pt x="613627" y="1249346"/>
                  </a:lnTo>
                  <a:lnTo>
                    <a:pt x="631605" y="1259655"/>
                  </a:lnTo>
                  <a:lnTo>
                    <a:pt x="633455" y="1260712"/>
                  </a:lnTo>
                  <a:lnTo>
                    <a:pt x="644031" y="1266528"/>
                  </a:lnTo>
                  <a:lnTo>
                    <a:pt x="654870" y="1271550"/>
                  </a:lnTo>
                  <a:lnTo>
                    <a:pt x="665974" y="1276837"/>
                  </a:lnTo>
                  <a:lnTo>
                    <a:pt x="677342" y="1281595"/>
                  </a:lnTo>
                  <a:lnTo>
                    <a:pt x="681573" y="1283709"/>
                  </a:lnTo>
                  <a:lnTo>
                    <a:pt x="685803" y="1285560"/>
                  </a:lnTo>
                  <a:lnTo>
                    <a:pt x="695320" y="1289525"/>
                  </a:lnTo>
                  <a:lnTo>
                    <a:pt x="704838" y="1292961"/>
                  </a:lnTo>
                  <a:lnTo>
                    <a:pt x="724402" y="1299834"/>
                  </a:lnTo>
                  <a:lnTo>
                    <a:pt x="732598" y="1302741"/>
                  </a:lnTo>
                  <a:lnTo>
                    <a:pt x="740794" y="1305385"/>
                  </a:lnTo>
                  <a:lnTo>
                    <a:pt x="749518" y="1307764"/>
                  </a:lnTo>
                  <a:lnTo>
                    <a:pt x="757978" y="1309878"/>
                  </a:lnTo>
                  <a:lnTo>
                    <a:pt x="775428" y="1314372"/>
                  </a:lnTo>
                  <a:lnTo>
                    <a:pt x="786267" y="1316751"/>
                  </a:lnTo>
                  <a:lnTo>
                    <a:pt x="796842" y="1319130"/>
                  </a:lnTo>
                  <a:lnTo>
                    <a:pt x="806096" y="1320716"/>
                  </a:lnTo>
                  <a:lnTo>
                    <a:pt x="815085" y="1322302"/>
                  </a:lnTo>
                  <a:lnTo>
                    <a:pt x="833591" y="1324681"/>
                  </a:lnTo>
                  <a:lnTo>
                    <a:pt x="842845" y="1325738"/>
                  </a:lnTo>
                  <a:lnTo>
                    <a:pt x="852362" y="1327060"/>
                  </a:lnTo>
                  <a:lnTo>
                    <a:pt x="863995" y="1327853"/>
                  </a:lnTo>
                  <a:lnTo>
                    <a:pt x="875892" y="1328646"/>
                  </a:lnTo>
                  <a:lnTo>
                    <a:pt x="887525" y="1329175"/>
                  </a:lnTo>
                  <a:lnTo>
                    <a:pt x="899158" y="1329439"/>
                  </a:lnTo>
                  <a:lnTo>
                    <a:pt x="910526" y="1329439"/>
                  </a:lnTo>
                  <a:lnTo>
                    <a:pt x="921894" y="1329175"/>
                  </a:lnTo>
                  <a:lnTo>
                    <a:pt x="932734" y="1328910"/>
                  </a:lnTo>
                  <a:lnTo>
                    <a:pt x="944102" y="1328382"/>
                  </a:lnTo>
                  <a:lnTo>
                    <a:pt x="954942" y="1327589"/>
                  </a:lnTo>
                  <a:lnTo>
                    <a:pt x="966046" y="1326531"/>
                  </a:lnTo>
                  <a:lnTo>
                    <a:pt x="977150" y="1325210"/>
                  </a:lnTo>
                  <a:lnTo>
                    <a:pt x="988254" y="1323624"/>
                  </a:lnTo>
                  <a:lnTo>
                    <a:pt x="999093" y="1322302"/>
                  </a:lnTo>
                  <a:lnTo>
                    <a:pt x="1010197" y="1320452"/>
                  </a:lnTo>
                  <a:lnTo>
                    <a:pt x="1020772" y="1318337"/>
                  </a:lnTo>
                  <a:lnTo>
                    <a:pt x="1031876" y="1315694"/>
                  </a:lnTo>
                  <a:lnTo>
                    <a:pt x="1042452" y="1313315"/>
                  </a:lnTo>
                  <a:lnTo>
                    <a:pt x="1053556" y="1310671"/>
                  </a:lnTo>
                  <a:lnTo>
                    <a:pt x="1064131" y="1307764"/>
                  </a:lnTo>
                  <a:lnTo>
                    <a:pt x="1074706" y="1304592"/>
                  </a:lnTo>
                  <a:lnTo>
                    <a:pt x="1085281" y="1301155"/>
                  </a:lnTo>
                  <a:lnTo>
                    <a:pt x="1095856" y="1297719"/>
                  </a:lnTo>
                  <a:lnTo>
                    <a:pt x="1106167" y="1293754"/>
                  </a:lnTo>
                  <a:lnTo>
                    <a:pt x="1116742" y="1289789"/>
                  </a:lnTo>
                  <a:lnTo>
                    <a:pt x="1126789" y="1285560"/>
                  </a:lnTo>
                  <a:lnTo>
                    <a:pt x="1137100" y="1281330"/>
                  </a:lnTo>
                  <a:lnTo>
                    <a:pt x="1147675" y="1276837"/>
                  </a:lnTo>
                  <a:lnTo>
                    <a:pt x="1157721" y="1271814"/>
                  </a:lnTo>
                  <a:lnTo>
                    <a:pt x="1167768" y="1267056"/>
                  </a:lnTo>
                  <a:lnTo>
                    <a:pt x="1177286" y="1261770"/>
                  </a:lnTo>
                  <a:lnTo>
                    <a:pt x="1187332" y="1256483"/>
                  </a:lnTo>
                  <a:lnTo>
                    <a:pt x="1197114" y="1250668"/>
                  </a:lnTo>
                  <a:lnTo>
                    <a:pt x="1206896" y="1244852"/>
                  </a:lnTo>
                  <a:lnTo>
                    <a:pt x="1216414" y="1238773"/>
                  </a:lnTo>
                  <a:lnTo>
                    <a:pt x="1225932" y="1232693"/>
                  </a:lnTo>
                  <a:lnTo>
                    <a:pt x="1235185" y="1225820"/>
                  </a:lnTo>
                  <a:lnTo>
                    <a:pt x="1239151" y="1223441"/>
                  </a:lnTo>
                  <a:lnTo>
                    <a:pt x="1243116" y="1221062"/>
                  </a:lnTo>
                  <a:lnTo>
                    <a:pt x="1247082" y="1218948"/>
                  </a:lnTo>
                  <a:lnTo>
                    <a:pt x="1251312" y="1217097"/>
                  </a:lnTo>
                  <a:lnTo>
                    <a:pt x="1255278" y="1215247"/>
                  </a:lnTo>
                  <a:lnTo>
                    <a:pt x="1259772" y="1213925"/>
                  </a:lnTo>
                  <a:lnTo>
                    <a:pt x="1264002" y="1212604"/>
                  </a:lnTo>
                  <a:lnTo>
                    <a:pt x="1268232" y="1211546"/>
                  </a:lnTo>
                  <a:lnTo>
                    <a:pt x="1272727" y="1210753"/>
                  </a:lnTo>
                  <a:lnTo>
                    <a:pt x="1276957" y="1210225"/>
                  </a:lnTo>
                  <a:lnTo>
                    <a:pt x="1281187" y="1209696"/>
                  </a:lnTo>
                  <a:lnTo>
                    <a:pt x="1285417" y="1209696"/>
                  </a:lnTo>
                  <a:lnTo>
                    <a:pt x="1290176" y="1209696"/>
                  </a:lnTo>
                  <a:lnTo>
                    <a:pt x="1294406" y="1209696"/>
                  </a:lnTo>
                  <a:lnTo>
                    <a:pt x="1298636" y="1210489"/>
                  </a:lnTo>
                  <a:lnTo>
                    <a:pt x="1302866" y="1211018"/>
                  </a:lnTo>
                  <a:lnTo>
                    <a:pt x="1307096" y="1211811"/>
                  </a:lnTo>
                  <a:lnTo>
                    <a:pt x="1311326" y="1212868"/>
                  </a:lnTo>
                  <a:lnTo>
                    <a:pt x="1315821" y="1213925"/>
                  </a:lnTo>
                  <a:lnTo>
                    <a:pt x="1319787" y="1215511"/>
                  </a:lnTo>
                  <a:lnTo>
                    <a:pt x="1324017" y="1217362"/>
                  </a:lnTo>
                  <a:lnTo>
                    <a:pt x="1327982" y="1219212"/>
                  </a:lnTo>
                  <a:lnTo>
                    <a:pt x="1331419" y="1221062"/>
                  </a:lnTo>
                  <a:lnTo>
                    <a:pt x="1335385" y="1223441"/>
                  </a:lnTo>
                  <a:lnTo>
                    <a:pt x="1339086" y="1225820"/>
                  </a:lnTo>
                  <a:lnTo>
                    <a:pt x="1342788" y="1228728"/>
                  </a:lnTo>
                  <a:lnTo>
                    <a:pt x="1346225" y="1231371"/>
                  </a:lnTo>
                  <a:lnTo>
                    <a:pt x="1349397" y="1234543"/>
                  </a:lnTo>
                  <a:lnTo>
                    <a:pt x="1352834" y="1237451"/>
                  </a:lnTo>
                  <a:lnTo>
                    <a:pt x="1356007" y="1240887"/>
                  </a:lnTo>
                  <a:lnTo>
                    <a:pt x="1358650" y="1244588"/>
                  </a:lnTo>
                  <a:lnTo>
                    <a:pt x="1361294" y="1248289"/>
                  </a:lnTo>
                  <a:lnTo>
                    <a:pt x="1364202" y="1252254"/>
                  </a:lnTo>
                  <a:lnTo>
                    <a:pt x="1366582" y="1256219"/>
                  </a:lnTo>
                  <a:lnTo>
                    <a:pt x="1368697" y="1260448"/>
                  </a:lnTo>
                  <a:lnTo>
                    <a:pt x="1370548" y="1264413"/>
                  </a:lnTo>
                  <a:lnTo>
                    <a:pt x="1372134" y="1268642"/>
                  </a:lnTo>
                  <a:lnTo>
                    <a:pt x="1373456" y="1272872"/>
                  </a:lnTo>
                  <a:lnTo>
                    <a:pt x="1374778" y="1277101"/>
                  </a:lnTo>
                  <a:lnTo>
                    <a:pt x="1376100" y="1281330"/>
                  </a:lnTo>
                  <a:lnTo>
                    <a:pt x="1376628" y="1285560"/>
                  </a:lnTo>
                  <a:lnTo>
                    <a:pt x="1377157" y="1289789"/>
                  </a:lnTo>
                  <a:lnTo>
                    <a:pt x="1377950" y="1294283"/>
                  </a:lnTo>
                  <a:lnTo>
                    <a:pt x="1377950" y="1298776"/>
                  </a:lnTo>
                  <a:lnTo>
                    <a:pt x="1377950" y="1303006"/>
                  </a:lnTo>
                  <a:lnTo>
                    <a:pt x="1377421" y="1307235"/>
                  </a:lnTo>
                  <a:lnTo>
                    <a:pt x="1377157" y="1311729"/>
                  </a:lnTo>
                  <a:lnTo>
                    <a:pt x="1376628" y="1316222"/>
                  </a:lnTo>
                  <a:lnTo>
                    <a:pt x="1375835" y="1320452"/>
                  </a:lnTo>
                  <a:lnTo>
                    <a:pt x="1374513" y="1324417"/>
                  </a:lnTo>
                  <a:lnTo>
                    <a:pt x="1373191" y="1328646"/>
                  </a:lnTo>
                  <a:lnTo>
                    <a:pt x="1372134" y="1332875"/>
                  </a:lnTo>
                  <a:lnTo>
                    <a:pt x="1370283" y="1336840"/>
                  </a:lnTo>
                  <a:lnTo>
                    <a:pt x="1368432" y="1340805"/>
                  </a:lnTo>
                  <a:lnTo>
                    <a:pt x="1366317" y="1344770"/>
                  </a:lnTo>
                  <a:lnTo>
                    <a:pt x="1364202" y="1348471"/>
                  </a:lnTo>
                  <a:lnTo>
                    <a:pt x="1361823" y="1351907"/>
                  </a:lnTo>
                  <a:lnTo>
                    <a:pt x="1358915" y="1355608"/>
                  </a:lnTo>
                  <a:lnTo>
                    <a:pt x="1356271" y="1359044"/>
                  </a:lnTo>
                  <a:lnTo>
                    <a:pt x="1353098" y="1362481"/>
                  </a:lnTo>
                  <a:lnTo>
                    <a:pt x="1350190" y="1365653"/>
                  </a:lnTo>
                  <a:lnTo>
                    <a:pt x="1346753" y="1368825"/>
                  </a:lnTo>
                  <a:lnTo>
                    <a:pt x="1343052" y="1371732"/>
                  </a:lnTo>
                  <a:lnTo>
                    <a:pt x="1339351" y="1374640"/>
                  </a:lnTo>
                  <a:lnTo>
                    <a:pt x="1327189" y="1382834"/>
                  </a:lnTo>
                  <a:lnTo>
                    <a:pt x="1315028" y="1390764"/>
                  </a:lnTo>
                  <a:lnTo>
                    <a:pt x="1302602" y="1398694"/>
                  </a:lnTo>
                  <a:lnTo>
                    <a:pt x="1290176" y="1406360"/>
                  </a:lnTo>
                  <a:lnTo>
                    <a:pt x="1277750" y="1413497"/>
                  </a:lnTo>
                  <a:lnTo>
                    <a:pt x="1264795" y="1420634"/>
                  </a:lnTo>
                  <a:lnTo>
                    <a:pt x="1252105" y="1427242"/>
                  </a:lnTo>
                  <a:lnTo>
                    <a:pt x="1239151" y="1433851"/>
                  </a:lnTo>
                  <a:lnTo>
                    <a:pt x="1226196" y="1439930"/>
                  </a:lnTo>
                  <a:lnTo>
                    <a:pt x="1212977" y="1446274"/>
                  </a:lnTo>
                  <a:lnTo>
                    <a:pt x="1200022" y="1451825"/>
                  </a:lnTo>
                  <a:lnTo>
                    <a:pt x="1186803" y="1457376"/>
                  </a:lnTo>
                  <a:lnTo>
                    <a:pt x="1173320" y="1462663"/>
                  </a:lnTo>
                  <a:lnTo>
                    <a:pt x="1160101" y="1467421"/>
                  </a:lnTo>
                  <a:lnTo>
                    <a:pt x="1146353" y="1472443"/>
                  </a:lnTo>
                  <a:lnTo>
                    <a:pt x="1132870" y="1476672"/>
                  </a:lnTo>
                  <a:lnTo>
                    <a:pt x="1119122" y="1480902"/>
                  </a:lnTo>
                  <a:lnTo>
                    <a:pt x="1105639" y="1484867"/>
                  </a:lnTo>
                  <a:lnTo>
                    <a:pt x="1091626" y="1488567"/>
                  </a:lnTo>
                  <a:lnTo>
                    <a:pt x="1077879" y="1491739"/>
                  </a:lnTo>
                  <a:lnTo>
                    <a:pt x="1063866" y="1494911"/>
                  </a:lnTo>
                  <a:lnTo>
                    <a:pt x="1049854" y="1497555"/>
                  </a:lnTo>
                  <a:lnTo>
                    <a:pt x="1035842" y="1500462"/>
                  </a:lnTo>
                  <a:lnTo>
                    <a:pt x="1021830" y="1502841"/>
                  </a:lnTo>
                  <a:lnTo>
                    <a:pt x="1007818" y="1504692"/>
                  </a:lnTo>
                  <a:lnTo>
                    <a:pt x="993541" y="1506542"/>
                  </a:lnTo>
                  <a:lnTo>
                    <a:pt x="979000" y="1507864"/>
                  </a:lnTo>
                  <a:lnTo>
                    <a:pt x="964988" y="1509185"/>
                  </a:lnTo>
                  <a:lnTo>
                    <a:pt x="950712" y="1510243"/>
                  </a:lnTo>
                  <a:lnTo>
                    <a:pt x="936435" y="1510771"/>
                  </a:lnTo>
                  <a:lnTo>
                    <a:pt x="922159" y="1511300"/>
                  </a:lnTo>
                  <a:lnTo>
                    <a:pt x="907618" y="1511300"/>
                  </a:lnTo>
                  <a:lnTo>
                    <a:pt x="888847" y="1511036"/>
                  </a:lnTo>
                  <a:lnTo>
                    <a:pt x="870076" y="1510507"/>
                  </a:lnTo>
                  <a:lnTo>
                    <a:pt x="851040" y="1508921"/>
                  </a:lnTo>
                  <a:lnTo>
                    <a:pt x="832269" y="1507335"/>
                  </a:lnTo>
                  <a:lnTo>
                    <a:pt x="816935" y="1505220"/>
                  </a:lnTo>
                  <a:lnTo>
                    <a:pt x="796049" y="1502841"/>
                  </a:lnTo>
                  <a:lnTo>
                    <a:pt x="785738" y="1501255"/>
                  </a:lnTo>
                  <a:lnTo>
                    <a:pt x="774899" y="1499669"/>
                  </a:lnTo>
                  <a:lnTo>
                    <a:pt x="768818" y="1498612"/>
                  </a:lnTo>
                  <a:lnTo>
                    <a:pt x="762737" y="1497026"/>
                  </a:lnTo>
                  <a:lnTo>
                    <a:pt x="755335" y="1495440"/>
                  </a:lnTo>
                  <a:lnTo>
                    <a:pt x="747932" y="1493590"/>
                  </a:lnTo>
                  <a:lnTo>
                    <a:pt x="733391" y="1490418"/>
                  </a:lnTo>
                  <a:lnTo>
                    <a:pt x="710919" y="1484867"/>
                  </a:lnTo>
                  <a:lnTo>
                    <a:pt x="700079" y="1482223"/>
                  </a:lnTo>
                  <a:lnTo>
                    <a:pt x="688975" y="1478787"/>
                  </a:lnTo>
                  <a:lnTo>
                    <a:pt x="677342" y="1475086"/>
                  </a:lnTo>
                  <a:lnTo>
                    <a:pt x="665710" y="1471121"/>
                  </a:lnTo>
                  <a:lnTo>
                    <a:pt x="653548" y="1466892"/>
                  </a:lnTo>
                  <a:lnTo>
                    <a:pt x="640858" y="1462663"/>
                  </a:lnTo>
                  <a:lnTo>
                    <a:pt x="628697" y="1457905"/>
                  </a:lnTo>
                  <a:lnTo>
                    <a:pt x="616799" y="1453147"/>
                  </a:lnTo>
                  <a:lnTo>
                    <a:pt x="602787" y="1447067"/>
                  </a:lnTo>
                  <a:lnTo>
                    <a:pt x="589304" y="1440723"/>
                  </a:lnTo>
                  <a:lnTo>
                    <a:pt x="575292" y="1434379"/>
                  </a:lnTo>
                  <a:lnTo>
                    <a:pt x="561544" y="1427507"/>
                  </a:lnTo>
                  <a:lnTo>
                    <a:pt x="548061" y="1420634"/>
                  </a:lnTo>
                  <a:lnTo>
                    <a:pt x="543302" y="1417462"/>
                  </a:lnTo>
                  <a:lnTo>
                    <a:pt x="531669" y="1411118"/>
                  </a:lnTo>
                  <a:lnTo>
                    <a:pt x="520036" y="1404510"/>
                  </a:lnTo>
                  <a:lnTo>
                    <a:pt x="508668" y="1397637"/>
                  </a:lnTo>
                  <a:lnTo>
                    <a:pt x="497564" y="1390500"/>
                  </a:lnTo>
                  <a:lnTo>
                    <a:pt x="486196" y="1383099"/>
                  </a:lnTo>
                  <a:lnTo>
                    <a:pt x="475356" y="1375697"/>
                  </a:lnTo>
                  <a:lnTo>
                    <a:pt x="464516" y="1368296"/>
                  </a:lnTo>
                  <a:lnTo>
                    <a:pt x="453941" y="1360366"/>
                  </a:lnTo>
                  <a:lnTo>
                    <a:pt x="443366" y="1351907"/>
                  </a:lnTo>
                  <a:lnTo>
                    <a:pt x="432790" y="1343713"/>
                  </a:lnTo>
                  <a:lnTo>
                    <a:pt x="422479" y="1335519"/>
                  </a:lnTo>
                  <a:lnTo>
                    <a:pt x="412433" y="1326796"/>
                  </a:lnTo>
                  <a:lnTo>
                    <a:pt x="402387" y="1317808"/>
                  </a:lnTo>
                  <a:lnTo>
                    <a:pt x="392604" y="1309085"/>
                  </a:lnTo>
                  <a:lnTo>
                    <a:pt x="383087" y="1299834"/>
                  </a:lnTo>
                  <a:lnTo>
                    <a:pt x="373569" y="1290582"/>
                  </a:lnTo>
                  <a:lnTo>
                    <a:pt x="369339" y="1285824"/>
                  </a:lnTo>
                  <a:lnTo>
                    <a:pt x="357971" y="1274458"/>
                  </a:lnTo>
                  <a:lnTo>
                    <a:pt x="347131" y="1262827"/>
                  </a:lnTo>
                  <a:lnTo>
                    <a:pt x="336291" y="1250668"/>
                  </a:lnTo>
                  <a:lnTo>
                    <a:pt x="325716" y="1238508"/>
                  </a:lnTo>
                  <a:lnTo>
                    <a:pt x="320429" y="1231636"/>
                  </a:lnTo>
                  <a:lnTo>
                    <a:pt x="315405" y="1224763"/>
                  </a:lnTo>
                  <a:lnTo>
                    <a:pt x="301393" y="1207317"/>
                  </a:lnTo>
                  <a:lnTo>
                    <a:pt x="294255" y="1198330"/>
                  </a:lnTo>
                  <a:lnTo>
                    <a:pt x="287646" y="1189078"/>
                  </a:lnTo>
                  <a:lnTo>
                    <a:pt x="286059" y="1186699"/>
                  </a:lnTo>
                  <a:lnTo>
                    <a:pt x="284737" y="1183791"/>
                  </a:lnTo>
                  <a:lnTo>
                    <a:pt x="277070" y="1172425"/>
                  </a:lnTo>
                  <a:lnTo>
                    <a:pt x="269403" y="1160795"/>
                  </a:lnTo>
                  <a:lnTo>
                    <a:pt x="262001" y="1149164"/>
                  </a:lnTo>
                  <a:lnTo>
                    <a:pt x="255127" y="1137005"/>
                  </a:lnTo>
                  <a:lnTo>
                    <a:pt x="247988" y="1125110"/>
                  </a:lnTo>
                  <a:lnTo>
                    <a:pt x="241379" y="1112950"/>
                  </a:lnTo>
                  <a:lnTo>
                    <a:pt x="234505" y="1100527"/>
                  </a:lnTo>
                  <a:lnTo>
                    <a:pt x="228424" y="1087839"/>
                  </a:lnTo>
                  <a:lnTo>
                    <a:pt x="222344" y="1075415"/>
                  </a:lnTo>
                  <a:lnTo>
                    <a:pt x="216263" y="1062727"/>
                  </a:lnTo>
                  <a:lnTo>
                    <a:pt x="210975" y="1049775"/>
                  </a:lnTo>
                  <a:lnTo>
                    <a:pt x="205423" y="1037087"/>
                  </a:lnTo>
                  <a:lnTo>
                    <a:pt x="200400" y="1023870"/>
                  </a:lnTo>
                  <a:lnTo>
                    <a:pt x="195377" y="1010653"/>
                  </a:lnTo>
                  <a:lnTo>
                    <a:pt x="190618" y="997437"/>
                  </a:lnTo>
                  <a:lnTo>
                    <a:pt x="186388" y="983956"/>
                  </a:lnTo>
                  <a:lnTo>
                    <a:pt x="182158" y="970475"/>
                  </a:lnTo>
                  <a:lnTo>
                    <a:pt x="178192" y="956729"/>
                  </a:lnTo>
                  <a:lnTo>
                    <a:pt x="174491" y="942984"/>
                  </a:lnTo>
                  <a:lnTo>
                    <a:pt x="171318" y="929239"/>
                  </a:lnTo>
                  <a:lnTo>
                    <a:pt x="167881" y="915229"/>
                  </a:lnTo>
                  <a:lnTo>
                    <a:pt x="165237" y="901219"/>
                  </a:lnTo>
                  <a:lnTo>
                    <a:pt x="162329" y="887210"/>
                  </a:lnTo>
                  <a:lnTo>
                    <a:pt x="160214" y="872936"/>
                  </a:lnTo>
                  <a:lnTo>
                    <a:pt x="158099" y="858662"/>
                  </a:lnTo>
                  <a:lnTo>
                    <a:pt x="156249" y="844388"/>
                  </a:lnTo>
                  <a:lnTo>
                    <a:pt x="154662" y="829585"/>
                  </a:lnTo>
                  <a:lnTo>
                    <a:pt x="153340" y="815047"/>
                  </a:lnTo>
                  <a:lnTo>
                    <a:pt x="152283" y="800509"/>
                  </a:lnTo>
                  <a:lnTo>
                    <a:pt x="151754" y="785706"/>
                  </a:lnTo>
                  <a:lnTo>
                    <a:pt x="151225" y="770903"/>
                  </a:lnTo>
                  <a:lnTo>
                    <a:pt x="151225" y="755836"/>
                  </a:lnTo>
                  <a:lnTo>
                    <a:pt x="0" y="755836"/>
                  </a:lnTo>
                  <a:lnTo>
                    <a:pt x="241643" y="393700"/>
                  </a:lnTo>
                  <a:close/>
                  <a:moveTo>
                    <a:pt x="906894" y="0"/>
                  </a:moveTo>
                  <a:lnTo>
                    <a:pt x="912182" y="264"/>
                  </a:lnTo>
                  <a:lnTo>
                    <a:pt x="917469" y="529"/>
                  </a:lnTo>
                  <a:lnTo>
                    <a:pt x="932539" y="793"/>
                  </a:lnTo>
                  <a:lnTo>
                    <a:pt x="947344" y="1586"/>
                  </a:lnTo>
                  <a:lnTo>
                    <a:pt x="962414" y="2380"/>
                  </a:lnTo>
                  <a:lnTo>
                    <a:pt x="977484" y="3702"/>
                  </a:lnTo>
                  <a:lnTo>
                    <a:pt x="989645" y="5288"/>
                  </a:lnTo>
                  <a:lnTo>
                    <a:pt x="1002335" y="6610"/>
                  </a:lnTo>
                  <a:lnTo>
                    <a:pt x="1020313" y="8725"/>
                  </a:lnTo>
                  <a:lnTo>
                    <a:pt x="1029038" y="10047"/>
                  </a:lnTo>
                  <a:lnTo>
                    <a:pt x="1038291" y="11369"/>
                  </a:lnTo>
                  <a:lnTo>
                    <a:pt x="1044636" y="12691"/>
                  </a:lnTo>
                  <a:lnTo>
                    <a:pt x="1050981" y="14277"/>
                  </a:lnTo>
                  <a:lnTo>
                    <a:pt x="1064465" y="17186"/>
                  </a:lnTo>
                  <a:lnTo>
                    <a:pt x="1077419" y="20358"/>
                  </a:lnTo>
                  <a:lnTo>
                    <a:pt x="1101478" y="26175"/>
                  </a:lnTo>
                  <a:lnTo>
                    <a:pt x="1113375" y="29348"/>
                  </a:lnTo>
                  <a:lnTo>
                    <a:pt x="1125008" y="32521"/>
                  </a:lnTo>
                  <a:lnTo>
                    <a:pt x="1134790" y="35693"/>
                  </a:lnTo>
                  <a:lnTo>
                    <a:pt x="1144572" y="38866"/>
                  </a:lnTo>
                  <a:lnTo>
                    <a:pt x="1157791" y="43625"/>
                  </a:lnTo>
                  <a:lnTo>
                    <a:pt x="1171274" y="48384"/>
                  </a:lnTo>
                  <a:lnTo>
                    <a:pt x="1184493" y="53408"/>
                  </a:lnTo>
                  <a:lnTo>
                    <a:pt x="1197448" y="58431"/>
                  </a:lnTo>
                  <a:lnTo>
                    <a:pt x="1206701" y="62397"/>
                  </a:lnTo>
                  <a:lnTo>
                    <a:pt x="1226794" y="71651"/>
                  </a:lnTo>
                  <a:lnTo>
                    <a:pt x="1246887" y="81434"/>
                  </a:lnTo>
                  <a:lnTo>
                    <a:pt x="1266716" y="91745"/>
                  </a:lnTo>
                  <a:lnTo>
                    <a:pt x="1285751" y="102321"/>
                  </a:lnTo>
                  <a:lnTo>
                    <a:pt x="1304786" y="113690"/>
                  </a:lnTo>
                  <a:lnTo>
                    <a:pt x="1323557" y="125588"/>
                  </a:lnTo>
                  <a:lnTo>
                    <a:pt x="1341800" y="138015"/>
                  </a:lnTo>
                  <a:lnTo>
                    <a:pt x="1359513" y="151234"/>
                  </a:lnTo>
                  <a:lnTo>
                    <a:pt x="1377227" y="164718"/>
                  </a:lnTo>
                  <a:lnTo>
                    <a:pt x="1394411" y="178731"/>
                  </a:lnTo>
                  <a:lnTo>
                    <a:pt x="1411067" y="193538"/>
                  </a:lnTo>
                  <a:lnTo>
                    <a:pt x="1427459" y="208608"/>
                  </a:lnTo>
                  <a:lnTo>
                    <a:pt x="1443322" y="224207"/>
                  </a:lnTo>
                  <a:lnTo>
                    <a:pt x="1458920" y="240336"/>
                  </a:lnTo>
                  <a:lnTo>
                    <a:pt x="1473725" y="257257"/>
                  </a:lnTo>
                  <a:lnTo>
                    <a:pt x="1488531" y="274178"/>
                  </a:lnTo>
                  <a:lnTo>
                    <a:pt x="1492496" y="279466"/>
                  </a:lnTo>
                  <a:lnTo>
                    <a:pt x="1509152" y="300353"/>
                  </a:lnTo>
                  <a:lnTo>
                    <a:pt x="1517348" y="311194"/>
                  </a:lnTo>
                  <a:lnTo>
                    <a:pt x="1525544" y="322034"/>
                  </a:lnTo>
                  <a:lnTo>
                    <a:pt x="1527130" y="325207"/>
                  </a:lnTo>
                  <a:lnTo>
                    <a:pt x="1528981" y="328115"/>
                  </a:lnTo>
                  <a:lnTo>
                    <a:pt x="1536648" y="339748"/>
                  </a:lnTo>
                  <a:lnTo>
                    <a:pt x="1544050" y="351382"/>
                  </a:lnTo>
                  <a:lnTo>
                    <a:pt x="1551453" y="362751"/>
                  </a:lnTo>
                  <a:lnTo>
                    <a:pt x="1558591" y="374913"/>
                  </a:lnTo>
                  <a:lnTo>
                    <a:pt x="1565465" y="386811"/>
                  </a:lnTo>
                  <a:lnTo>
                    <a:pt x="1572075" y="399237"/>
                  </a:lnTo>
                  <a:lnTo>
                    <a:pt x="1578684" y="411400"/>
                  </a:lnTo>
                  <a:lnTo>
                    <a:pt x="1585029" y="423826"/>
                  </a:lnTo>
                  <a:lnTo>
                    <a:pt x="1591110" y="436253"/>
                  </a:lnTo>
                  <a:lnTo>
                    <a:pt x="1596927" y="449208"/>
                  </a:lnTo>
                  <a:lnTo>
                    <a:pt x="1602214" y="461899"/>
                  </a:lnTo>
                  <a:lnTo>
                    <a:pt x="1607766" y="474854"/>
                  </a:lnTo>
                  <a:lnTo>
                    <a:pt x="1612789" y="488074"/>
                  </a:lnTo>
                  <a:lnTo>
                    <a:pt x="1617548" y="501294"/>
                  </a:lnTo>
                  <a:lnTo>
                    <a:pt x="1622571" y="514249"/>
                  </a:lnTo>
                  <a:lnTo>
                    <a:pt x="1626801" y="527734"/>
                  </a:lnTo>
                  <a:lnTo>
                    <a:pt x="1631032" y="541482"/>
                  </a:lnTo>
                  <a:lnTo>
                    <a:pt x="1634997" y="554702"/>
                  </a:lnTo>
                  <a:lnTo>
                    <a:pt x="1638170" y="568451"/>
                  </a:lnTo>
                  <a:lnTo>
                    <a:pt x="1641871" y="582463"/>
                  </a:lnTo>
                  <a:lnTo>
                    <a:pt x="1645044" y="596212"/>
                  </a:lnTo>
                  <a:lnTo>
                    <a:pt x="1647688" y="610225"/>
                  </a:lnTo>
                  <a:lnTo>
                    <a:pt x="1650596" y="624502"/>
                  </a:lnTo>
                  <a:lnTo>
                    <a:pt x="1652975" y="638515"/>
                  </a:lnTo>
                  <a:lnTo>
                    <a:pt x="1655090" y="652793"/>
                  </a:lnTo>
                  <a:lnTo>
                    <a:pt x="1656941" y="667334"/>
                  </a:lnTo>
                  <a:lnTo>
                    <a:pt x="1658263" y="681876"/>
                  </a:lnTo>
                  <a:lnTo>
                    <a:pt x="1659585" y="696154"/>
                  </a:lnTo>
                  <a:lnTo>
                    <a:pt x="1660642" y="710695"/>
                  </a:lnTo>
                  <a:lnTo>
                    <a:pt x="1661435" y="725501"/>
                  </a:lnTo>
                  <a:lnTo>
                    <a:pt x="1661700" y="740308"/>
                  </a:lnTo>
                  <a:lnTo>
                    <a:pt x="1661700" y="754849"/>
                  </a:lnTo>
                  <a:lnTo>
                    <a:pt x="1812925" y="754849"/>
                  </a:lnTo>
                  <a:lnTo>
                    <a:pt x="1571282" y="1117600"/>
                  </a:lnTo>
                  <a:lnTo>
                    <a:pt x="1329638" y="754849"/>
                  </a:lnTo>
                  <a:lnTo>
                    <a:pt x="1480864" y="754849"/>
                  </a:lnTo>
                  <a:lnTo>
                    <a:pt x="1480599" y="742158"/>
                  </a:lnTo>
                  <a:lnTo>
                    <a:pt x="1480070" y="729467"/>
                  </a:lnTo>
                  <a:lnTo>
                    <a:pt x="1479277" y="716512"/>
                  </a:lnTo>
                  <a:lnTo>
                    <a:pt x="1478484" y="704085"/>
                  </a:lnTo>
                  <a:lnTo>
                    <a:pt x="1477162" y="691394"/>
                  </a:lnTo>
                  <a:lnTo>
                    <a:pt x="1475576" y="678703"/>
                  </a:lnTo>
                  <a:lnTo>
                    <a:pt x="1473725" y="666277"/>
                  </a:lnTo>
                  <a:lnTo>
                    <a:pt x="1471610" y="654115"/>
                  </a:lnTo>
                  <a:lnTo>
                    <a:pt x="1469231" y="641952"/>
                  </a:lnTo>
                  <a:lnTo>
                    <a:pt x="1466851" y="629790"/>
                  </a:lnTo>
                  <a:lnTo>
                    <a:pt x="1463943" y="617628"/>
                  </a:lnTo>
                  <a:lnTo>
                    <a:pt x="1460771" y="605730"/>
                  </a:lnTo>
                  <a:lnTo>
                    <a:pt x="1457334" y="593832"/>
                  </a:lnTo>
                  <a:lnTo>
                    <a:pt x="1453897" y="581935"/>
                  </a:lnTo>
                  <a:lnTo>
                    <a:pt x="1449931" y="570301"/>
                  </a:lnTo>
                  <a:lnTo>
                    <a:pt x="1445965" y="558668"/>
                  </a:lnTo>
                  <a:lnTo>
                    <a:pt x="1441471" y="547299"/>
                  </a:lnTo>
                  <a:lnTo>
                    <a:pt x="1436976" y="535930"/>
                  </a:lnTo>
                  <a:lnTo>
                    <a:pt x="1432482" y="524825"/>
                  </a:lnTo>
                  <a:lnTo>
                    <a:pt x="1427194" y="513721"/>
                  </a:lnTo>
                  <a:lnTo>
                    <a:pt x="1421907" y="502616"/>
                  </a:lnTo>
                  <a:lnTo>
                    <a:pt x="1416619" y="492040"/>
                  </a:lnTo>
                  <a:lnTo>
                    <a:pt x="1410803" y="481464"/>
                  </a:lnTo>
                  <a:lnTo>
                    <a:pt x="1404986" y="470624"/>
                  </a:lnTo>
                  <a:lnTo>
                    <a:pt x="1398906" y="460313"/>
                  </a:lnTo>
                  <a:lnTo>
                    <a:pt x="1392561" y="450001"/>
                  </a:lnTo>
                  <a:lnTo>
                    <a:pt x="1385951" y="439954"/>
                  </a:lnTo>
                  <a:lnTo>
                    <a:pt x="1379342" y="429907"/>
                  </a:lnTo>
                  <a:lnTo>
                    <a:pt x="1372468" y="420125"/>
                  </a:lnTo>
                  <a:lnTo>
                    <a:pt x="1365065" y="410342"/>
                  </a:lnTo>
                  <a:lnTo>
                    <a:pt x="1357662" y="400824"/>
                  </a:lnTo>
                  <a:lnTo>
                    <a:pt x="1350524" y="391570"/>
                  </a:lnTo>
                  <a:lnTo>
                    <a:pt x="1349202" y="390248"/>
                  </a:lnTo>
                  <a:lnTo>
                    <a:pt x="1338363" y="377293"/>
                  </a:lnTo>
                  <a:lnTo>
                    <a:pt x="1326730" y="364602"/>
                  </a:lnTo>
                  <a:lnTo>
                    <a:pt x="1315097" y="352175"/>
                  </a:lnTo>
                  <a:lnTo>
                    <a:pt x="1302936" y="340277"/>
                  </a:lnTo>
                  <a:lnTo>
                    <a:pt x="1290510" y="328644"/>
                  </a:lnTo>
                  <a:lnTo>
                    <a:pt x="1277555" y="317804"/>
                  </a:lnTo>
                  <a:lnTo>
                    <a:pt x="1264601" y="306699"/>
                  </a:lnTo>
                  <a:lnTo>
                    <a:pt x="1251117" y="296387"/>
                  </a:lnTo>
                  <a:lnTo>
                    <a:pt x="1237369" y="286340"/>
                  </a:lnTo>
                  <a:lnTo>
                    <a:pt x="1223093" y="276822"/>
                  </a:lnTo>
                  <a:lnTo>
                    <a:pt x="1208816" y="267568"/>
                  </a:lnTo>
                  <a:lnTo>
                    <a:pt x="1194275" y="258579"/>
                  </a:lnTo>
                  <a:lnTo>
                    <a:pt x="1179206" y="250383"/>
                  </a:lnTo>
                  <a:lnTo>
                    <a:pt x="1163872" y="242451"/>
                  </a:lnTo>
                  <a:lnTo>
                    <a:pt x="1148802" y="234783"/>
                  </a:lnTo>
                  <a:lnTo>
                    <a:pt x="1132939" y="227909"/>
                  </a:lnTo>
                  <a:lnTo>
                    <a:pt x="1128709" y="226058"/>
                  </a:lnTo>
                  <a:lnTo>
                    <a:pt x="1117869" y="221828"/>
                  </a:lnTo>
                  <a:lnTo>
                    <a:pt x="1107294" y="217862"/>
                  </a:lnTo>
                  <a:lnTo>
                    <a:pt x="1096455" y="213896"/>
                  </a:lnTo>
                  <a:lnTo>
                    <a:pt x="1085615" y="210194"/>
                  </a:lnTo>
                  <a:lnTo>
                    <a:pt x="1073454" y="206229"/>
                  </a:lnTo>
                  <a:lnTo>
                    <a:pt x="1063672" y="203585"/>
                  </a:lnTo>
                  <a:lnTo>
                    <a:pt x="1054418" y="200676"/>
                  </a:lnTo>
                  <a:lnTo>
                    <a:pt x="1034590" y="196182"/>
                  </a:lnTo>
                  <a:lnTo>
                    <a:pt x="1026130" y="194066"/>
                  </a:lnTo>
                  <a:lnTo>
                    <a:pt x="1017141" y="192216"/>
                  </a:lnTo>
                  <a:lnTo>
                    <a:pt x="1007094" y="190365"/>
                  </a:lnTo>
                  <a:lnTo>
                    <a:pt x="997048" y="188778"/>
                  </a:lnTo>
                  <a:lnTo>
                    <a:pt x="976690" y="186134"/>
                  </a:lnTo>
                  <a:lnTo>
                    <a:pt x="961356" y="184019"/>
                  </a:lnTo>
                  <a:lnTo>
                    <a:pt x="948930" y="183226"/>
                  </a:lnTo>
                  <a:lnTo>
                    <a:pt x="936505" y="182169"/>
                  </a:lnTo>
                  <a:lnTo>
                    <a:pt x="923550" y="181904"/>
                  </a:lnTo>
                  <a:lnTo>
                    <a:pt x="911124" y="181640"/>
                  </a:lnTo>
                  <a:lnTo>
                    <a:pt x="899756" y="181640"/>
                  </a:lnTo>
                  <a:lnTo>
                    <a:pt x="888916" y="181904"/>
                  </a:lnTo>
                  <a:lnTo>
                    <a:pt x="877548" y="182169"/>
                  </a:lnTo>
                  <a:lnTo>
                    <a:pt x="866708" y="182697"/>
                  </a:lnTo>
                  <a:lnTo>
                    <a:pt x="855604" y="183755"/>
                  </a:lnTo>
                  <a:lnTo>
                    <a:pt x="844765" y="184548"/>
                  </a:lnTo>
                  <a:lnTo>
                    <a:pt x="833661" y="186134"/>
                  </a:lnTo>
                  <a:lnTo>
                    <a:pt x="822821" y="187721"/>
                  </a:lnTo>
                  <a:lnTo>
                    <a:pt x="811982" y="189307"/>
                  </a:lnTo>
                  <a:lnTo>
                    <a:pt x="801142" y="190894"/>
                  </a:lnTo>
                  <a:lnTo>
                    <a:pt x="790302" y="193273"/>
                  </a:lnTo>
                  <a:lnTo>
                    <a:pt x="779463" y="195653"/>
                  </a:lnTo>
                  <a:lnTo>
                    <a:pt x="768888" y="198032"/>
                  </a:lnTo>
                  <a:lnTo>
                    <a:pt x="758312" y="200676"/>
                  </a:lnTo>
                  <a:lnTo>
                    <a:pt x="747473" y="203849"/>
                  </a:lnTo>
                  <a:lnTo>
                    <a:pt x="737162" y="206757"/>
                  </a:lnTo>
                  <a:lnTo>
                    <a:pt x="726587" y="210194"/>
                  </a:lnTo>
                  <a:lnTo>
                    <a:pt x="716276" y="213896"/>
                  </a:lnTo>
                  <a:lnTo>
                    <a:pt x="705965" y="217598"/>
                  </a:lnTo>
                  <a:lnTo>
                    <a:pt x="695390" y="221563"/>
                  </a:lnTo>
                  <a:lnTo>
                    <a:pt x="685079" y="225794"/>
                  </a:lnTo>
                  <a:lnTo>
                    <a:pt x="675033" y="230024"/>
                  </a:lnTo>
                  <a:lnTo>
                    <a:pt x="664986" y="234519"/>
                  </a:lnTo>
                  <a:lnTo>
                    <a:pt x="654940" y="239542"/>
                  </a:lnTo>
                  <a:lnTo>
                    <a:pt x="644893" y="244302"/>
                  </a:lnTo>
                  <a:lnTo>
                    <a:pt x="635111" y="249589"/>
                  </a:lnTo>
                  <a:lnTo>
                    <a:pt x="625329" y="254877"/>
                  </a:lnTo>
                  <a:lnTo>
                    <a:pt x="615547" y="260430"/>
                  </a:lnTo>
                  <a:lnTo>
                    <a:pt x="606029" y="266511"/>
                  </a:lnTo>
                  <a:lnTo>
                    <a:pt x="596512" y="272327"/>
                  </a:lnTo>
                  <a:lnTo>
                    <a:pt x="586994" y="278673"/>
                  </a:lnTo>
                  <a:lnTo>
                    <a:pt x="577476" y="285283"/>
                  </a:lnTo>
                  <a:lnTo>
                    <a:pt x="574039" y="287662"/>
                  </a:lnTo>
                  <a:lnTo>
                    <a:pt x="570074" y="290042"/>
                  </a:lnTo>
                  <a:lnTo>
                    <a:pt x="565843" y="292157"/>
                  </a:lnTo>
                  <a:lnTo>
                    <a:pt x="561878" y="294008"/>
                  </a:lnTo>
                  <a:lnTo>
                    <a:pt x="557383" y="295859"/>
                  </a:lnTo>
                  <a:lnTo>
                    <a:pt x="553153" y="296916"/>
                  </a:lnTo>
                  <a:lnTo>
                    <a:pt x="548923" y="298503"/>
                  </a:lnTo>
                  <a:lnTo>
                    <a:pt x="544693" y="299560"/>
                  </a:lnTo>
                  <a:lnTo>
                    <a:pt x="540463" y="300353"/>
                  </a:lnTo>
                  <a:lnTo>
                    <a:pt x="536233" y="300882"/>
                  </a:lnTo>
                  <a:lnTo>
                    <a:pt x="531474" y="301411"/>
                  </a:lnTo>
                  <a:lnTo>
                    <a:pt x="527244" y="301675"/>
                  </a:lnTo>
                  <a:lnTo>
                    <a:pt x="523014" y="301411"/>
                  </a:lnTo>
                  <a:lnTo>
                    <a:pt x="518519" y="301411"/>
                  </a:lnTo>
                  <a:lnTo>
                    <a:pt x="514289" y="300618"/>
                  </a:lnTo>
                  <a:lnTo>
                    <a:pt x="510059" y="300089"/>
                  </a:lnTo>
                  <a:lnTo>
                    <a:pt x="505829" y="299296"/>
                  </a:lnTo>
                  <a:lnTo>
                    <a:pt x="501335" y="298238"/>
                  </a:lnTo>
                  <a:lnTo>
                    <a:pt x="497369" y="296916"/>
                  </a:lnTo>
                  <a:lnTo>
                    <a:pt x="493139" y="295594"/>
                  </a:lnTo>
                  <a:lnTo>
                    <a:pt x="489173" y="293744"/>
                  </a:lnTo>
                  <a:lnTo>
                    <a:pt x="485208" y="291893"/>
                  </a:lnTo>
                  <a:lnTo>
                    <a:pt x="481242" y="290042"/>
                  </a:lnTo>
                  <a:lnTo>
                    <a:pt x="477805" y="287662"/>
                  </a:lnTo>
                  <a:lnTo>
                    <a:pt x="474104" y="285283"/>
                  </a:lnTo>
                  <a:lnTo>
                    <a:pt x="470402" y="282639"/>
                  </a:lnTo>
                  <a:lnTo>
                    <a:pt x="466701" y="279731"/>
                  </a:lnTo>
                  <a:lnTo>
                    <a:pt x="463264" y="276558"/>
                  </a:lnTo>
                  <a:lnTo>
                    <a:pt x="460356" y="273649"/>
                  </a:lnTo>
                  <a:lnTo>
                    <a:pt x="457183" y="270212"/>
                  </a:lnTo>
                  <a:lnTo>
                    <a:pt x="454275" y="266511"/>
                  </a:lnTo>
                  <a:lnTo>
                    <a:pt x="451367" y="262809"/>
                  </a:lnTo>
                  <a:lnTo>
                    <a:pt x="448987" y="258843"/>
                  </a:lnTo>
                  <a:lnTo>
                    <a:pt x="446608" y="254877"/>
                  </a:lnTo>
                  <a:lnTo>
                    <a:pt x="444493" y="251176"/>
                  </a:lnTo>
                  <a:lnTo>
                    <a:pt x="442642" y="246681"/>
                  </a:lnTo>
                  <a:lnTo>
                    <a:pt x="440792" y="242451"/>
                  </a:lnTo>
                  <a:lnTo>
                    <a:pt x="439205" y="238220"/>
                  </a:lnTo>
                  <a:lnTo>
                    <a:pt x="438148" y="233990"/>
                  </a:lnTo>
                  <a:lnTo>
                    <a:pt x="437090" y="229760"/>
                  </a:lnTo>
                  <a:lnTo>
                    <a:pt x="436297" y="225529"/>
                  </a:lnTo>
                  <a:lnTo>
                    <a:pt x="435768" y="221299"/>
                  </a:lnTo>
                  <a:lnTo>
                    <a:pt x="435240" y="216804"/>
                  </a:lnTo>
                  <a:lnTo>
                    <a:pt x="434975" y="212310"/>
                  </a:lnTo>
                  <a:lnTo>
                    <a:pt x="434975" y="208079"/>
                  </a:lnTo>
                  <a:lnTo>
                    <a:pt x="435240" y="203849"/>
                  </a:lnTo>
                  <a:lnTo>
                    <a:pt x="436033" y="199354"/>
                  </a:lnTo>
                  <a:lnTo>
                    <a:pt x="436562" y="194860"/>
                  </a:lnTo>
                  <a:lnTo>
                    <a:pt x="437355" y="190629"/>
                  </a:lnTo>
                  <a:lnTo>
                    <a:pt x="438412" y="186663"/>
                  </a:lnTo>
                  <a:lnTo>
                    <a:pt x="439734" y="182433"/>
                  </a:lnTo>
                  <a:lnTo>
                    <a:pt x="441056" y="178203"/>
                  </a:lnTo>
                  <a:lnTo>
                    <a:pt x="442907" y="174237"/>
                  </a:lnTo>
                  <a:lnTo>
                    <a:pt x="444757" y="170271"/>
                  </a:lnTo>
                  <a:lnTo>
                    <a:pt x="446608" y="166305"/>
                  </a:lnTo>
                  <a:lnTo>
                    <a:pt x="448987" y="162603"/>
                  </a:lnTo>
                  <a:lnTo>
                    <a:pt x="451367" y="159166"/>
                  </a:lnTo>
                  <a:lnTo>
                    <a:pt x="454011" y="155465"/>
                  </a:lnTo>
                  <a:lnTo>
                    <a:pt x="456919" y="152027"/>
                  </a:lnTo>
                  <a:lnTo>
                    <a:pt x="460091" y="148590"/>
                  </a:lnTo>
                  <a:lnTo>
                    <a:pt x="463000" y="145418"/>
                  </a:lnTo>
                  <a:lnTo>
                    <a:pt x="466437" y="142245"/>
                  </a:lnTo>
                  <a:lnTo>
                    <a:pt x="470138" y="139601"/>
                  </a:lnTo>
                  <a:lnTo>
                    <a:pt x="473839" y="136693"/>
                  </a:lnTo>
                  <a:lnTo>
                    <a:pt x="486001" y="128232"/>
                  </a:lnTo>
                  <a:lnTo>
                    <a:pt x="498162" y="120300"/>
                  </a:lnTo>
                  <a:lnTo>
                    <a:pt x="510588" y="112368"/>
                  </a:lnTo>
                  <a:lnTo>
                    <a:pt x="522749" y="105229"/>
                  </a:lnTo>
                  <a:lnTo>
                    <a:pt x="535440" y="97826"/>
                  </a:lnTo>
                  <a:lnTo>
                    <a:pt x="548130" y="90688"/>
                  </a:lnTo>
                  <a:lnTo>
                    <a:pt x="560820" y="83813"/>
                  </a:lnTo>
                  <a:lnTo>
                    <a:pt x="573511" y="77468"/>
                  </a:lnTo>
                  <a:lnTo>
                    <a:pt x="586730" y="71387"/>
                  </a:lnTo>
                  <a:lnTo>
                    <a:pt x="599949" y="65306"/>
                  </a:lnTo>
                  <a:lnTo>
                    <a:pt x="612903" y="59489"/>
                  </a:lnTo>
                  <a:lnTo>
                    <a:pt x="626122" y="53937"/>
                  </a:lnTo>
                  <a:lnTo>
                    <a:pt x="639341" y="48649"/>
                  </a:lnTo>
                  <a:lnTo>
                    <a:pt x="652825" y="43890"/>
                  </a:lnTo>
                  <a:lnTo>
                    <a:pt x="666572" y="39395"/>
                  </a:lnTo>
                  <a:lnTo>
                    <a:pt x="680056" y="34636"/>
                  </a:lnTo>
                  <a:lnTo>
                    <a:pt x="693539" y="30670"/>
                  </a:lnTo>
                  <a:lnTo>
                    <a:pt x="707287" y="26704"/>
                  </a:lnTo>
                  <a:lnTo>
                    <a:pt x="721035" y="23267"/>
                  </a:lnTo>
                  <a:lnTo>
                    <a:pt x="735047" y="19830"/>
                  </a:lnTo>
                  <a:lnTo>
                    <a:pt x="748795" y="16657"/>
                  </a:lnTo>
                  <a:lnTo>
                    <a:pt x="762807" y="14013"/>
                  </a:lnTo>
                  <a:lnTo>
                    <a:pt x="776819" y="11369"/>
                  </a:lnTo>
                  <a:lnTo>
                    <a:pt x="790831" y="9254"/>
                  </a:lnTo>
                  <a:lnTo>
                    <a:pt x="805108" y="7139"/>
                  </a:lnTo>
                  <a:lnTo>
                    <a:pt x="819120" y="5288"/>
                  </a:lnTo>
                  <a:lnTo>
                    <a:pt x="833396" y="3702"/>
                  </a:lnTo>
                  <a:lnTo>
                    <a:pt x="847408" y="2380"/>
                  </a:lnTo>
                  <a:lnTo>
                    <a:pt x="861685" y="1586"/>
                  </a:lnTo>
                  <a:lnTo>
                    <a:pt x="876226" y="793"/>
                  </a:lnTo>
                  <a:lnTo>
                    <a:pt x="890502" y="264"/>
                  </a:lnTo>
                  <a:lnTo>
                    <a:pt x="904779" y="264"/>
                  </a:lnTo>
                  <a:lnTo>
                    <a:pt x="906894" y="0"/>
                  </a:lnTo>
                  <a:close/>
                </a:path>
              </a:pathLst>
            </a:custGeom>
            <a:solidFill>
              <a:srgbClr val="867F7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607994" y="4459747"/>
            <a:ext cx="8584006" cy="483319"/>
            <a:chOff x="3607994" y="4459747"/>
            <a:chExt cx="8584006" cy="483319"/>
          </a:xfrm>
        </p:grpSpPr>
        <p:cxnSp>
          <p:nvCxnSpPr>
            <p:cNvPr id="18" name="直接连接符 17"/>
            <p:cNvCxnSpPr/>
            <p:nvPr/>
          </p:nvCxnSpPr>
          <p:spPr bwMode="auto">
            <a:xfrm>
              <a:off x="4151784" y="4943066"/>
              <a:ext cx="8040216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ot"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KSO_Shape"/>
            <p:cNvSpPr>
              <a:spLocks/>
            </p:cNvSpPr>
            <p:nvPr/>
          </p:nvSpPr>
          <p:spPr bwMode="auto">
            <a:xfrm>
              <a:off x="3607994" y="4459747"/>
              <a:ext cx="441504" cy="385580"/>
            </a:xfrm>
            <a:custGeom>
              <a:avLst/>
              <a:gdLst>
                <a:gd name="T0" fmla="*/ 1506598 w 2143125"/>
                <a:gd name="T1" fmla="*/ 447803 h 1871663"/>
                <a:gd name="T2" fmla="*/ 1592777 w 2143125"/>
                <a:gd name="T3" fmla="*/ 499339 h 1871663"/>
                <a:gd name="T4" fmla="*/ 1655174 w 2143125"/>
                <a:gd name="T5" fmla="*/ 576523 h 1871663"/>
                <a:gd name="T6" fmla="*/ 1690965 w 2143125"/>
                <a:gd name="T7" fmla="*/ 723128 h 1871663"/>
                <a:gd name="T8" fmla="*/ 1661768 w 2143125"/>
                <a:gd name="T9" fmla="*/ 839846 h 1871663"/>
                <a:gd name="T10" fmla="*/ 1589952 w 2143125"/>
                <a:gd name="T11" fmla="*/ 932091 h 1871663"/>
                <a:gd name="T12" fmla="*/ 1653526 w 2143125"/>
                <a:gd name="T13" fmla="*/ 1027396 h 1871663"/>
                <a:gd name="T14" fmla="*/ 1757836 w 2143125"/>
                <a:gd name="T15" fmla="*/ 1106934 h 1871663"/>
                <a:gd name="T16" fmla="*/ 1838129 w 2143125"/>
                <a:gd name="T17" fmla="*/ 1211180 h 1871663"/>
                <a:gd name="T18" fmla="*/ 1888988 w 2143125"/>
                <a:gd name="T19" fmla="*/ 1334488 h 1871663"/>
                <a:gd name="T20" fmla="*/ 1905000 w 2143125"/>
                <a:gd name="T21" fmla="*/ 1464855 h 1871663"/>
                <a:gd name="T22" fmla="*/ 1875567 w 2143125"/>
                <a:gd name="T23" fmla="*/ 1522273 h 1871663"/>
                <a:gd name="T24" fmla="*/ 1735232 w 2143125"/>
                <a:gd name="T25" fmla="*/ 1607224 h 1871663"/>
                <a:gd name="T26" fmla="*/ 1502360 w 2143125"/>
                <a:gd name="T27" fmla="*/ 1659464 h 1871663"/>
                <a:gd name="T28" fmla="*/ 1183544 w 2143125"/>
                <a:gd name="T29" fmla="*/ 1640639 h 1871663"/>
                <a:gd name="T30" fmla="*/ 976101 w 2143125"/>
                <a:gd name="T31" fmla="*/ 1558748 h 1871663"/>
                <a:gd name="T32" fmla="*/ 911820 w 2143125"/>
                <a:gd name="T33" fmla="*/ 1489564 h 1871663"/>
                <a:gd name="T34" fmla="*/ 910878 w 2143125"/>
                <a:gd name="T35" fmla="*/ 1391671 h 1871663"/>
                <a:gd name="T36" fmla="*/ 947375 w 2143125"/>
                <a:gd name="T37" fmla="*/ 1262009 h 1871663"/>
                <a:gd name="T38" fmla="*/ 1015188 w 2143125"/>
                <a:gd name="T39" fmla="*/ 1149291 h 1871663"/>
                <a:gd name="T40" fmla="*/ 1109844 w 2143125"/>
                <a:gd name="T41" fmla="*/ 1058693 h 1871663"/>
                <a:gd name="T42" fmla="*/ 1225927 w 2143125"/>
                <a:gd name="T43" fmla="*/ 995157 h 1871663"/>
                <a:gd name="T44" fmla="*/ 1159526 w 2143125"/>
                <a:gd name="T45" fmla="*/ 859613 h 1871663"/>
                <a:gd name="T46" fmla="*/ 1119969 w 2143125"/>
                <a:gd name="T47" fmla="*/ 707126 h 1871663"/>
                <a:gd name="T48" fmla="*/ 1139983 w 2143125"/>
                <a:gd name="T49" fmla="*/ 609939 h 1871663"/>
                <a:gd name="T50" fmla="*/ 1193668 w 2143125"/>
                <a:gd name="T51" fmla="*/ 523811 h 1871663"/>
                <a:gd name="T52" fmla="*/ 1273725 w 2143125"/>
                <a:gd name="T53" fmla="*/ 461923 h 1871663"/>
                <a:gd name="T54" fmla="*/ 1405585 w 2143125"/>
                <a:gd name="T55" fmla="*/ 428978 h 1871663"/>
                <a:gd name="T56" fmla="*/ 779404 w 2143125"/>
                <a:gd name="T57" fmla="*/ 20690 h 1871663"/>
                <a:gd name="T58" fmla="*/ 894409 w 2143125"/>
                <a:gd name="T59" fmla="*/ 82761 h 1871663"/>
                <a:gd name="T60" fmla="*/ 981899 w 2143125"/>
                <a:gd name="T61" fmla="*/ 178924 h 1871663"/>
                <a:gd name="T62" fmla="*/ 1032699 w 2143125"/>
                <a:gd name="T63" fmla="*/ 300243 h 1871663"/>
                <a:gd name="T64" fmla="*/ 1040224 w 2143125"/>
                <a:gd name="T65" fmla="*/ 430733 h 1871663"/>
                <a:gd name="T66" fmla="*/ 1016706 w 2143125"/>
                <a:gd name="T67" fmla="*/ 527836 h 1871663"/>
                <a:gd name="T68" fmla="*/ 955323 w 2143125"/>
                <a:gd name="T69" fmla="*/ 632933 h 1871663"/>
                <a:gd name="T70" fmla="*/ 910872 w 2143125"/>
                <a:gd name="T71" fmla="*/ 717340 h 1871663"/>
                <a:gd name="T72" fmla="*/ 1037872 w 2143125"/>
                <a:gd name="T73" fmla="*/ 872752 h 1871663"/>
                <a:gd name="T74" fmla="*/ 1054335 w 2143125"/>
                <a:gd name="T75" fmla="*/ 987959 h 1871663"/>
                <a:gd name="T76" fmla="*/ 947561 w 2143125"/>
                <a:gd name="T77" fmla="*/ 1070484 h 1871663"/>
                <a:gd name="T78" fmla="*/ 863835 w 2143125"/>
                <a:gd name="T79" fmla="*/ 1176522 h 1871663"/>
                <a:gd name="T80" fmla="*/ 808096 w 2143125"/>
                <a:gd name="T81" fmla="*/ 1301134 h 1871663"/>
                <a:gd name="T82" fmla="*/ 784812 w 2143125"/>
                <a:gd name="T83" fmla="*/ 1439852 h 1871663"/>
                <a:gd name="T84" fmla="*/ 812800 w 2143125"/>
                <a:gd name="T85" fmla="*/ 1540482 h 1871663"/>
                <a:gd name="T86" fmla="*/ 708612 w 2143125"/>
                <a:gd name="T87" fmla="*/ 1603493 h 1871663"/>
                <a:gd name="T88" fmla="*/ 460257 w 2143125"/>
                <a:gd name="T89" fmla="*/ 1590797 h 1871663"/>
                <a:gd name="T90" fmla="*/ 262937 w 2143125"/>
                <a:gd name="T91" fmla="*/ 1545184 h 1871663"/>
                <a:gd name="T92" fmla="*/ 111713 w 2143125"/>
                <a:gd name="T93" fmla="*/ 1474884 h 1871663"/>
                <a:gd name="T94" fmla="*/ 20461 w 2143125"/>
                <a:gd name="T95" fmla="*/ 1388127 h 1871663"/>
                <a:gd name="T96" fmla="*/ 1411 w 2143125"/>
                <a:gd name="T97" fmla="*/ 1275741 h 1871663"/>
                <a:gd name="T98" fmla="*/ 28928 w 2143125"/>
                <a:gd name="T99" fmla="*/ 1127383 h 1871663"/>
                <a:gd name="T100" fmla="*/ 87959 w 2143125"/>
                <a:gd name="T101" fmla="*/ 992661 h 1871663"/>
                <a:gd name="T102" fmla="*/ 219192 w 2143125"/>
                <a:gd name="T103" fmla="*/ 832076 h 1871663"/>
                <a:gd name="T104" fmla="*/ 362185 w 2143125"/>
                <a:gd name="T105" fmla="*/ 734974 h 1871663"/>
                <a:gd name="T106" fmla="*/ 363831 w 2143125"/>
                <a:gd name="T107" fmla="*/ 643748 h 1871663"/>
                <a:gd name="T108" fmla="*/ 285515 w 2143125"/>
                <a:gd name="T109" fmla="*/ 505030 h 1871663"/>
                <a:gd name="T110" fmla="*/ 269287 w 2143125"/>
                <a:gd name="T111" fmla="*/ 348207 h 1871663"/>
                <a:gd name="T112" fmla="*/ 305740 w 2143125"/>
                <a:gd name="T113" fmla="*/ 219834 h 1871663"/>
                <a:gd name="T114" fmla="*/ 380764 w 2143125"/>
                <a:gd name="T115" fmla="*/ 113796 h 1871663"/>
                <a:gd name="T116" fmla="*/ 486833 w 2143125"/>
                <a:gd name="T117" fmla="*/ 38324 h 1871663"/>
                <a:gd name="T118" fmla="*/ 615244 w 2143125"/>
                <a:gd name="T119" fmla="*/ 2351 h 1871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43125" h="1871663">
                  <a:moveTo>
                    <a:pt x="1581283" y="482600"/>
                  </a:moveTo>
                  <a:lnTo>
                    <a:pt x="1590554" y="482865"/>
                  </a:lnTo>
                  <a:lnTo>
                    <a:pt x="1599825" y="483130"/>
                  </a:lnTo>
                  <a:lnTo>
                    <a:pt x="1609097" y="484189"/>
                  </a:lnTo>
                  <a:lnTo>
                    <a:pt x="1618103" y="484983"/>
                  </a:lnTo>
                  <a:lnTo>
                    <a:pt x="1629229" y="486836"/>
                  </a:lnTo>
                  <a:lnTo>
                    <a:pt x="1635586" y="487895"/>
                  </a:lnTo>
                  <a:lnTo>
                    <a:pt x="1641679" y="488689"/>
                  </a:lnTo>
                  <a:lnTo>
                    <a:pt x="1654129" y="491601"/>
                  </a:lnTo>
                  <a:lnTo>
                    <a:pt x="1659957" y="492925"/>
                  </a:lnTo>
                  <a:lnTo>
                    <a:pt x="1665519" y="494249"/>
                  </a:lnTo>
                  <a:lnTo>
                    <a:pt x="1677969" y="497955"/>
                  </a:lnTo>
                  <a:lnTo>
                    <a:pt x="1689890" y="501661"/>
                  </a:lnTo>
                  <a:lnTo>
                    <a:pt x="1694923" y="503779"/>
                  </a:lnTo>
                  <a:lnTo>
                    <a:pt x="1699426" y="505632"/>
                  </a:lnTo>
                  <a:lnTo>
                    <a:pt x="1706843" y="508544"/>
                  </a:lnTo>
                  <a:lnTo>
                    <a:pt x="1714260" y="511986"/>
                  </a:lnTo>
                  <a:lnTo>
                    <a:pt x="1728829" y="519134"/>
                  </a:lnTo>
                  <a:lnTo>
                    <a:pt x="1730154" y="519663"/>
                  </a:lnTo>
                  <a:lnTo>
                    <a:pt x="1731213" y="520193"/>
                  </a:lnTo>
                  <a:lnTo>
                    <a:pt x="1739160" y="524693"/>
                  </a:lnTo>
                  <a:lnTo>
                    <a:pt x="1747107" y="529194"/>
                  </a:lnTo>
                  <a:lnTo>
                    <a:pt x="1755054" y="534224"/>
                  </a:lnTo>
                  <a:lnTo>
                    <a:pt x="1762736" y="539253"/>
                  </a:lnTo>
                  <a:lnTo>
                    <a:pt x="1770153" y="544548"/>
                  </a:lnTo>
                  <a:lnTo>
                    <a:pt x="1777570" y="550108"/>
                  </a:lnTo>
                  <a:lnTo>
                    <a:pt x="1784722" y="555932"/>
                  </a:lnTo>
                  <a:lnTo>
                    <a:pt x="1791874" y="561756"/>
                  </a:lnTo>
                  <a:lnTo>
                    <a:pt x="1793993" y="563609"/>
                  </a:lnTo>
                  <a:lnTo>
                    <a:pt x="1800086" y="569698"/>
                  </a:lnTo>
                  <a:lnTo>
                    <a:pt x="1806179" y="575257"/>
                  </a:lnTo>
                  <a:lnTo>
                    <a:pt x="1812006" y="581346"/>
                  </a:lnTo>
                  <a:lnTo>
                    <a:pt x="1818099" y="587435"/>
                  </a:lnTo>
                  <a:lnTo>
                    <a:pt x="1820218" y="589818"/>
                  </a:lnTo>
                  <a:lnTo>
                    <a:pt x="1826046" y="596701"/>
                  </a:lnTo>
                  <a:lnTo>
                    <a:pt x="1831873" y="603584"/>
                  </a:lnTo>
                  <a:lnTo>
                    <a:pt x="1837171" y="610732"/>
                  </a:lnTo>
                  <a:lnTo>
                    <a:pt x="1842734" y="617615"/>
                  </a:lnTo>
                  <a:lnTo>
                    <a:pt x="1842734" y="617880"/>
                  </a:lnTo>
                  <a:lnTo>
                    <a:pt x="1849357" y="627940"/>
                  </a:lnTo>
                  <a:lnTo>
                    <a:pt x="1855979" y="638000"/>
                  </a:lnTo>
                  <a:lnTo>
                    <a:pt x="1862071" y="648589"/>
                  </a:lnTo>
                  <a:lnTo>
                    <a:pt x="1867634" y="659443"/>
                  </a:lnTo>
                  <a:lnTo>
                    <a:pt x="1873197" y="670032"/>
                  </a:lnTo>
                  <a:lnTo>
                    <a:pt x="1877965" y="681416"/>
                  </a:lnTo>
                  <a:lnTo>
                    <a:pt x="1882468" y="693064"/>
                  </a:lnTo>
                  <a:lnTo>
                    <a:pt x="1886442" y="704448"/>
                  </a:lnTo>
                  <a:lnTo>
                    <a:pt x="1890150" y="716096"/>
                  </a:lnTo>
                  <a:lnTo>
                    <a:pt x="1893329" y="728009"/>
                  </a:lnTo>
                  <a:lnTo>
                    <a:pt x="1895978" y="740452"/>
                  </a:lnTo>
                  <a:lnTo>
                    <a:pt x="1898097" y="752894"/>
                  </a:lnTo>
                  <a:lnTo>
                    <a:pt x="1899951" y="765072"/>
                  </a:lnTo>
                  <a:lnTo>
                    <a:pt x="1901276" y="777779"/>
                  </a:lnTo>
                  <a:lnTo>
                    <a:pt x="1901806" y="790751"/>
                  </a:lnTo>
                  <a:lnTo>
                    <a:pt x="1902336" y="803459"/>
                  </a:lnTo>
                  <a:lnTo>
                    <a:pt x="1902336" y="813519"/>
                  </a:lnTo>
                  <a:lnTo>
                    <a:pt x="1901541" y="823579"/>
                  </a:lnTo>
                  <a:lnTo>
                    <a:pt x="1901011" y="833638"/>
                  </a:lnTo>
                  <a:lnTo>
                    <a:pt x="1899687" y="843434"/>
                  </a:lnTo>
                  <a:lnTo>
                    <a:pt x="1898627" y="853229"/>
                  </a:lnTo>
                  <a:lnTo>
                    <a:pt x="1896773" y="862759"/>
                  </a:lnTo>
                  <a:lnTo>
                    <a:pt x="1894918" y="872554"/>
                  </a:lnTo>
                  <a:lnTo>
                    <a:pt x="1892534" y="882085"/>
                  </a:lnTo>
                  <a:lnTo>
                    <a:pt x="1890150" y="891351"/>
                  </a:lnTo>
                  <a:lnTo>
                    <a:pt x="1887501" y="900616"/>
                  </a:lnTo>
                  <a:lnTo>
                    <a:pt x="1884323" y="909617"/>
                  </a:lnTo>
                  <a:lnTo>
                    <a:pt x="1880879" y="918618"/>
                  </a:lnTo>
                  <a:lnTo>
                    <a:pt x="1877435" y="927619"/>
                  </a:lnTo>
                  <a:lnTo>
                    <a:pt x="1873462" y="936356"/>
                  </a:lnTo>
                  <a:lnTo>
                    <a:pt x="1869489" y="944827"/>
                  </a:lnTo>
                  <a:lnTo>
                    <a:pt x="1865250" y="953299"/>
                  </a:lnTo>
                  <a:lnTo>
                    <a:pt x="1860482" y="961505"/>
                  </a:lnTo>
                  <a:lnTo>
                    <a:pt x="1855979" y="969977"/>
                  </a:lnTo>
                  <a:lnTo>
                    <a:pt x="1850681" y="977919"/>
                  </a:lnTo>
                  <a:lnTo>
                    <a:pt x="1845383" y="985596"/>
                  </a:lnTo>
                  <a:lnTo>
                    <a:pt x="1839820" y="993273"/>
                  </a:lnTo>
                  <a:lnTo>
                    <a:pt x="1834258" y="1000686"/>
                  </a:lnTo>
                  <a:lnTo>
                    <a:pt x="1828430" y="1008099"/>
                  </a:lnTo>
                  <a:lnTo>
                    <a:pt x="1822337" y="1015511"/>
                  </a:lnTo>
                  <a:lnTo>
                    <a:pt x="1815715" y="1022394"/>
                  </a:lnTo>
                  <a:lnTo>
                    <a:pt x="1809357" y="1029013"/>
                  </a:lnTo>
                  <a:lnTo>
                    <a:pt x="1802735" y="1035896"/>
                  </a:lnTo>
                  <a:lnTo>
                    <a:pt x="1795848" y="1041985"/>
                  </a:lnTo>
                  <a:lnTo>
                    <a:pt x="1788696" y="1048603"/>
                  </a:lnTo>
                  <a:lnTo>
                    <a:pt x="1781543" y="1054427"/>
                  </a:lnTo>
                  <a:lnTo>
                    <a:pt x="1773861" y="1060251"/>
                  </a:lnTo>
                  <a:lnTo>
                    <a:pt x="1766444" y="1065811"/>
                  </a:lnTo>
                  <a:lnTo>
                    <a:pt x="1722207" y="1097049"/>
                  </a:lnTo>
                  <a:lnTo>
                    <a:pt x="1772802" y="1115316"/>
                  </a:lnTo>
                  <a:lnTo>
                    <a:pt x="1783133" y="1119022"/>
                  </a:lnTo>
                  <a:lnTo>
                    <a:pt x="1792934" y="1123258"/>
                  </a:lnTo>
                  <a:lnTo>
                    <a:pt x="1802735" y="1127229"/>
                  </a:lnTo>
                  <a:lnTo>
                    <a:pt x="1812801" y="1131465"/>
                  </a:lnTo>
                  <a:lnTo>
                    <a:pt x="1822602" y="1135965"/>
                  </a:lnTo>
                  <a:lnTo>
                    <a:pt x="1832138" y="1140731"/>
                  </a:lnTo>
                  <a:lnTo>
                    <a:pt x="1841410" y="1145761"/>
                  </a:lnTo>
                  <a:lnTo>
                    <a:pt x="1850946" y="1150526"/>
                  </a:lnTo>
                  <a:lnTo>
                    <a:pt x="1860217" y="1155821"/>
                  </a:lnTo>
                  <a:lnTo>
                    <a:pt x="1869489" y="1161115"/>
                  </a:lnTo>
                  <a:lnTo>
                    <a:pt x="1878495" y="1166675"/>
                  </a:lnTo>
                  <a:lnTo>
                    <a:pt x="1887501" y="1172499"/>
                  </a:lnTo>
                  <a:lnTo>
                    <a:pt x="1895978" y="1178323"/>
                  </a:lnTo>
                  <a:lnTo>
                    <a:pt x="1904985" y="1184147"/>
                  </a:lnTo>
                  <a:lnTo>
                    <a:pt x="1913196" y="1190501"/>
                  </a:lnTo>
                  <a:lnTo>
                    <a:pt x="1921938" y="1196854"/>
                  </a:lnTo>
                  <a:lnTo>
                    <a:pt x="1930414" y="1203208"/>
                  </a:lnTo>
                  <a:lnTo>
                    <a:pt x="1938626" y="1209826"/>
                  </a:lnTo>
                  <a:lnTo>
                    <a:pt x="1946573" y="1216710"/>
                  </a:lnTo>
                  <a:lnTo>
                    <a:pt x="1954785" y="1223593"/>
                  </a:lnTo>
                  <a:lnTo>
                    <a:pt x="1962467" y="1230740"/>
                  </a:lnTo>
                  <a:lnTo>
                    <a:pt x="1970149" y="1237888"/>
                  </a:lnTo>
                  <a:lnTo>
                    <a:pt x="1977566" y="1245301"/>
                  </a:lnTo>
                  <a:lnTo>
                    <a:pt x="1984983" y="1252978"/>
                  </a:lnTo>
                  <a:lnTo>
                    <a:pt x="1992400" y="1260656"/>
                  </a:lnTo>
                  <a:lnTo>
                    <a:pt x="1999552" y="1268333"/>
                  </a:lnTo>
                  <a:lnTo>
                    <a:pt x="2006439" y="1276540"/>
                  </a:lnTo>
                  <a:lnTo>
                    <a:pt x="2013327" y="1284482"/>
                  </a:lnTo>
                  <a:lnTo>
                    <a:pt x="2020214" y="1292424"/>
                  </a:lnTo>
                  <a:lnTo>
                    <a:pt x="2026571" y="1300895"/>
                  </a:lnTo>
                  <a:lnTo>
                    <a:pt x="2032664" y="1309367"/>
                  </a:lnTo>
                  <a:lnTo>
                    <a:pt x="2039286" y="1317838"/>
                  </a:lnTo>
                  <a:lnTo>
                    <a:pt x="2045114" y="1326574"/>
                  </a:lnTo>
                  <a:lnTo>
                    <a:pt x="2050942" y="1335311"/>
                  </a:lnTo>
                  <a:lnTo>
                    <a:pt x="2056769" y="1344312"/>
                  </a:lnTo>
                  <a:lnTo>
                    <a:pt x="2062332" y="1353313"/>
                  </a:lnTo>
                  <a:lnTo>
                    <a:pt x="2067895" y="1362578"/>
                  </a:lnTo>
                  <a:lnTo>
                    <a:pt x="2073193" y="1371579"/>
                  </a:lnTo>
                  <a:lnTo>
                    <a:pt x="2078226" y="1380845"/>
                  </a:lnTo>
                  <a:lnTo>
                    <a:pt x="2082994" y="1390640"/>
                  </a:lnTo>
                  <a:lnTo>
                    <a:pt x="2087762" y="1400171"/>
                  </a:lnTo>
                  <a:lnTo>
                    <a:pt x="2092265" y="1409701"/>
                  </a:lnTo>
                  <a:lnTo>
                    <a:pt x="2096504" y="1419496"/>
                  </a:lnTo>
                  <a:lnTo>
                    <a:pt x="2101007" y="1429292"/>
                  </a:lnTo>
                  <a:lnTo>
                    <a:pt x="2104980" y="1439351"/>
                  </a:lnTo>
                  <a:lnTo>
                    <a:pt x="2108689" y="1449411"/>
                  </a:lnTo>
                  <a:lnTo>
                    <a:pt x="2112397" y="1459471"/>
                  </a:lnTo>
                  <a:lnTo>
                    <a:pt x="2115841" y="1469796"/>
                  </a:lnTo>
                  <a:lnTo>
                    <a:pt x="2119020" y="1480385"/>
                  </a:lnTo>
                  <a:lnTo>
                    <a:pt x="2121934" y="1490710"/>
                  </a:lnTo>
                  <a:lnTo>
                    <a:pt x="2125112" y="1501299"/>
                  </a:lnTo>
                  <a:lnTo>
                    <a:pt x="2127496" y="1511624"/>
                  </a:lnTo>
                  <a:lnTo>
                    <a:pt x="2129880" y="1522213"/>
                  </a:lnTo>
                  <a:lnTo>
                    <a:pt x="2132529" y="1533067"/>
                  </a:lnTo>
                  <a:lnTo>
                    <a:pt x="2134384" y="1543657"/>
                  </a:lnTo>
                  <a:lnTo>
                    <a:pt x="2136238" y="1554776"/>
                  </a:lnTo>
                  <a:lnTo>
                    <a:pt x="2138092" y="1565630"/>
                  </a:lnTo>
                  <a:lnTo>
                    <a:pt x="2139152" y="1576749"/>
                  </a:lnTo>
                  <a:lnTo>
                    <a:pt x="2140476" y="1587868"/>
                  </a:lnTo>
                  <a:lnTo>
                    <a:pt x="2141271" y="1598986"/>
                  </a:lnTo>
                  <a:lnTo>
                    <a:pt x="2142331" y="1610105"/>
                  </a:lnTo>
                  <a:lnTo>
                    <a:pt x="2142860" y="1621489"/>
                  </a:lnTo>
                  <a:lnTo>
                    <a:pt x="2143125" y="1632608"/>
                  </a:lnTo>
                  <a:lnTo>
                    <a:pt x="2143125" y="1643991"/>
                  </a:lnTo>
                  <a:lnTo>
                    <a:pt x="2143125" y="1647962"/>
                  </a:lnTo>
                  <a:lnTo>
                    <a:pt x="2142595" y="1652463"/>
                  </a:lnTo>
                  <a:lnTo>
                    <a:pt x="2142066" y="1656434"/>
                  </a:lnTo>
                  <a:lnTo>
                    <a:pt x="2141006" y="1660670"/>
                  </a:lnTo>
                  <a:lnTo>
                    <a:pt x="2139946" y="1664905"/>
                  </a:lnTo>
                  <a:lnTo>
                    <a:pt x="2138357" y="1669671"/>
                  </a:lnTo>
                  <a:lnTo>
                    <a:pt x="2136503" y="1674171"/>
                  </a:lnTo>
                  <a:lnTo>
                    <a:pt x="2134384" y="1678672"/>
                  </a:lnTo>
                  <a:lnTo>
                    <a:pt x="2131735" y="1683172"/>
                  </a:lnTo>
                  <a:lnTo>
                    <a:pt x="2129086" y="1688202"/>
                  </a:lnTo>
                  <a:lnTo>
                    <a:pt x="2125907" y="1692703"/>
                  </a:lnTo>
                  <a:lnTo>
                    <a:pt x="2122198" y="1697732"/>
                  </a:lnTo>
                  <a:lnTo>
                    <a:pt x="2118490" y="1702498"/>
                  </a:lnTo>
                  <a:lnTo>
                    <a:pt x="2114517" y="1707528"/>
                  </a:lnTo>
                  <a:lnTo>
                    <a:pt x="2110013" y="1712558"/>
                  </a:lnTo>
                  <a:lnTo>
                    <a:pt x="2105245" y="1717323"/>
                  </a:lnTo>
                  <a:lnTo>
                    <a:pt x="2097298" y="1725000"/>
                  </a:lnTo>
                  <a:lnTo>
                    <a:pt x="2088822" y="1732413"/>
                  </a:lnTo>
                  <a:lnTo>
                    <a:pt x="2079550" y="1739825"/>
                  </a:lnTo>
                  <a:lnTo>
                    <a:pt x="2069484" y="1747238"/>
                  </a:lnTo>
                  <a:lnTo>
                    <a:pt x="2058889" y="1754650"/>
                  </a:lnTo>
                  <a:lnTo>
                    <a:pt x="2047763" y="1761798"/>
                  </a:lnTo>
                  <a:lnTo>
                    <a:pt x="2035843" y="1768946"/>
                  </a:lnTo>
                  <a:lnTo>
                    <a:pt x="2023393" y="1776094"/>
                  </a:lnTo>
                  <a:lnTo>
                    <a:pt x="2010148" y="1782712"/>
                  </a:lnTo>
                  <a:lnTo>
                    <a:pt x="1996638" y="1789331"/>
                  </a:lnTo>
                  <a:lnTo>
                    <a:pt x="1982069" y="1795684"/>
                  </a:lnTo>
                  <a:lnTo>
                    <a:pt x="1967235" y="1802303"/>
                  </a:lnTo>
                  <a:lnTo>
                    <a:pt x="1952136" y="1808127"/>
                  </a:lnTo>
                  <a:lnTo>
                    <a:pt x="1936242" y="1814216"/>
                  </a:lnTo>
                  <a:lnTo>
                    <a:pt x="1919819" y="1819775"/>
                  </a:lnTo>
                  <a:lnTo>
                    <a:pt x="1902865" y="1825335"/>
                  </a:lnTo>
                  <a:lnTo>
                    <a:pt x="1885647" y="1830629"/>
                  </a:lnTo>
                  <a:lnTo>
                    <a:pt x="1867899" y="1835395"/>
                  </a:lnTo>
                  <a:lnTo>
                    <a:pt x="1849886" y="1840160"/>
                  </a:lnTo>
                  <a:lnTo>
                    <a:pt x="1830814" y="1844396"/>
                  </a:lnTo>
                  <a:lnTo>
                    <a:pt x="1811741" y="1848896"/>
                  </a:lnTo>
                  <a:lnTo>
                    <a:pt x="1792669" y="1852602"/>
                  </a:lnTo>
                  <a:lnTo>
                    <a:pt x="1772537" y="1856309"/>
                  </a:lnTo>
                  <a:lnTo>
                    <a:pt x="1752670" y="1859221"/>
                  </a:lnTo>
                  <a:lnTo>
                    <a:pt x="1732273" y="1862133"/>
                  </a:lnTo>
                  <a:lnTo>
                    <a:pt x="1711611" y="1864780"/>
                  </a:lnTo>
                  <a:lnTo>
                    <a:pt x="1690155" y="1866898"/>
                  </a:lnTo>
                  <a:lnTo>
                    <a:pt x="1668963" y="1868486"/>
                  </a:lnTo>
                  <a:lnTo>
                    <a:pt x="1647242" y="1870075"/>
                  </a:lnTo>
                  <a:lnTo>
                    <a:pt x="1625520" y="1870869"/>
                  </a:lnTo>
                  <a:lnTo>
                    <a:pt x="1603534" y="1871663"/>
                  </a:lnTo>
                  <a:lnTo>
                    <a:pt x="1581283" y="1871663"/>
                  </a:lnTo>
                  <a:lnTo>
                    <a:pt x="1551350" y="1871398"/>
                  </a:lnTo>
                  <a:lnTo>
                    <a:pt x="1521946" y="1870340"/>
                  </a:lnTo>
                  <a:lnTo>
                    <a:pt x="1493338" y="1868486"/>
                  </a:lnTo>
                  <a:lnTo>
                    <a:pt x="1464994" y="1866368"/>
                  </a:lnTo>
                  <a:lnTo>
                    <a:pt x="1436915" y="1863192"/>
                  </a:lnTo>
                  <a:lnTo>
                    <a:pt x="1409631" y="1859750"/>
                  </a:lnTo>
                  <a:lnTo>
                    <a:pt x="1382876" y="1855514"/>
                  </a:lnTo>
                  <a:lnTo>
                    <a:pt x="1356652" y="1851014"/>
                  </a:lnTo>
                  <a:lnTo>
                    <a:pt x="1331487" y="1845719"/>
                  </a:lnTo>
                  <a:lnTo>
                    <a:pt x="1306586" y="1839895"/>
                  </a:lnTo>
                  <a:lnTo>
                    <a:pt x="1282481" y="1833541"/>
                  </a:lnTo>
                  <a:lnTo>
                    <a:pt x="1259435" y="1826923"/>
                  </a:lnTo>
                  <a:lnTo>
                    <a:pt x="1236919" y="1819775"/>
                  </a:lnTo>
                  <a:lnTo>
                    <a:pt x="1215463" y="1812098"/>
                  </a:lnTo>
                  <a:lnTo>
                    <a:pt x="1195066" y="1804156"/>
                  </a:lnTo>
                  <a:lnTo>
                    <a:pt x="1175198" y="1795684"/>
                  </a:lnTo>
                  <a:lnTo>
                    <a:pt x="1163278" y="1790125"/>
                  </a:lnTo>
                  <a:lnTo>
                    <a:pt x="1151358" y="1784565"/>
                  </a:lnTo>
                  <a:lnTo>
                    <a:pt x="1139967" y="1778741"/>
                  </a:lnTo>
                  <a:lnTo>
                    <a:pt x="1129372" y="1772652"/>
                  </a:lnTo>
                  <a:lnTo>
                    <a:pt x="1118511" y="1766564"/>
                  </a:lnTo>
                  <a:lnTo>
                    <a:pt x="1107915" y="1759945"/>
                  </a:lnTo>
                  <a:lnTo>
                    <a:pt x="1098114" y="1753592"/>
                  </a:lnTo>
                  <a:lnTo>
                    <a:pt x="1088843" y="1746973"/>
                  </a:lnTo>
                  <a:lnTo>
                    <a:pt x="1079836" y="1740355"/>
                  </a:lnTo>
                  <a:lnTo>
                    <a:pt x="1071889" y="1733472"/>
                  </a:lnTo>
                  <a:lnTo>
                    <a:pt x="1064207" y="1726589"/>
                  </a:lnTo>
                  <a:lnTo>
                    <a:pt x="1057055" y="1719970"/>
                  </a:lnTo>
                  <a:lnTo>
                    <a:pt x="1052287" y="1714940"/>
                  </a:lnTo>
                  <a:lnTo>
                    <a:pt x="1048049" y="1709910"/>
                  </a:lnTo>
                  <a:lnTo>
                    <a:pt x="1043810" y="1705145"/>
                  </a:lnTo>
                  <a:lnTo>
                    <a:pt x="1040102" y="1700115"/>
                  </a:lnTo>
                  <a:lnTo>
                    <a:pt x="1036658" y="1695085"/>
                  </a:lnTo>
                  <a:lnTo>
                    <a:pt x="1033480" y="1690320"/>
                  </a:lnTo>
                  <a:lnTo>
                    <a:pt x="1030831" y="1685290"/>
                  </a:lnTo>
                  <a:lnTo>
                    <a:pt x="1027917" y="1680789"/>
                  </a:lnTo>
                  <a:lnTo>
                    <a:pt x="1025798" y="1675760"/>
                  </a:lnTo>
                  <a:lnTo>
                    <a:pt x="1023943" y="1671259"/>
                  </a:lnTo>
                  <a:lnTo>
                    <a:pt x="1022354" y="1666494"/>
                  </a:lnTo>
                  <a:lnTo>
                    <a:pt x="1021294" y="1661993"/>
                  </a:lnTo>
                  <a:lnTo>
                    <a:pt x="1020235" y="1657228"/>
                  </a:lnTo>
                  <a:lnTo>
                    <a:pt x="1019705" y="1652992"/>
                  </a:lnTo>
                  <a:lnTo>
                    <a:pt x="1019175" y="1648227"/>
                  </a:lnTo>
                  <a:lnTo>
                    <a:pt x="1019175" y="1643991"/>
                  </a:lnTo>
                  <a:lnTo>
                    <a:pt x="1019175" y="1632608"/>
                  </a:lnTo>
                  <a:lnTo>
                    <a:pt x="1019705" y="1621224"/>
                  </a:lnTo>
                  <a:lnTo>
                    <a:pt x="1019970" y="1610105"/>
                  </a:lnTo>
                  <a:lnTo>
                    <a:pt x="1021030" y="1598986"/>
                  </a:lnTo>
                  <a:lnTo>
                    <a:pt x="1021824" y="1587868"/>
                  </a:lnTo>
                  <a:lnTo>
                    <a:pt x="1023149" y="1576749"/>
                  </a:lnTo>
                  <a:lnTo>
                    <a:pt x="1024738" y="1565630"/>
                  </a:lnTo>
                  <a:lnTo>
                    <a:pt x="1026063" y="1554776"/>
                  </a:lnTo>
                  <a:lnTo>
                    <a:pt x="1027917" y="1543657"/>
                  </a:lnTo>
                  <a:lnTo>
                    <a:pt x="1030301" y="1533067"/>
                  </a:lnTo>
                  <a:lnTo>
                    <a:pt x="1032420" y="1522478"/>
                  </a:lnTo>
                  <a:lnTo>
                    <a:pt x="1034804" y="1511624"/>
                  </a:lnTo>
                  <a:lnTo>
                    <a:pt x="1037188" y="1501299"/>
                  </a:lnTo>
                  <a:lnTo>
                    <a:pt x="1040367" y="1490710"/>
                  </a:lnTo>
                  <a:lnTo>
                    <a:pt x="1043546" y="1480385"/>
                  </a:lnTo>
                  <a:lnTo>
                    <a:pt x="1046459" y="1470061"/>
                  </a:lnTo>
                  <a:lnTo>
                    <a:pt x="1049903" y="1460001"/>
                  </a:lnTo>
                  <a:lnTo>
                    <a:pt x="1053612" y="1449676"/>
                  </a:lnTo>
                  <a:lnTo>
                    <a:pt x="1057320" y="1439616"/>
                  </a:lnTo>
                  <a:lnTo>
                    <a:pt x="1061294" y="1429556"/>
                  </a:lnTo>
                  <a:lnTo>
                    <a:pt x="1065797" y="1419761"/>
                  </a:lnTo>
                  <a:lnTo>
                    <a:pt x="1070035" y="1409966"/>
                  </a:lnTo>
                  <a:lnTo>
                    <a:pt x="1074538" y="1400435"/>
                  </a:lnTo>
                  <a:lnTo>
                    <a:pt x="1079306" y="1390905"/>
                  </a:lnTo>
                  <a:lnTo>
                    <a:pt x="1084075" y="1381375"/>
                  </a:lnTo>
                  <a:lnTo>
                    <a:pt x="1089108" y="1372109"/>
                  </a:lnTo>
                  <a:lnTo>
                    <a:pt x="1094405" y="1362843"/>
                  </a:lnTo>
                  <a:lnTo>
                    <a:pt x="1099968" y="1353577"/>
                  </a:lnTo>
                  <a:lnTo>
                    <a:pt x="1105531" y="1344576"/>
                  </a:lnTo>
                  <a:lnTo>
                    <a:pt x="1111359" y="1335575"/>
                  </a:lnTo>
                  <a:lnTo>
                    <a:pt x="1117186" y="1327104"/>
                  </a:lnTo>
                  <a:lnTo>
                    <a:pt x="1123014" y="1318368"/>
                  </a:lnTo>
                  <a:lnTo>
                    <a:pt x="1129637" y="1309631"/>
                  </a:lnTo>
                  <a:lnTo>
                    <a:pt x="1135729" y="1301425"/>
                  </a:lnTo>
                  <a:lnTo>
                    <a:pt x="1142087" y="1292953"/>
                  </a:lnTo>
                  <a:lnTo>
                    <a:pt x="1148974" y="1284746"/>
                  </a:lnTo>
                  <a:lnTo>
                    <a:pt x="1155861" y="1276804"/>
                  </a:lnTo>
                  <a:lnTo>
                    <a:pt x="1162748" y="1268598"/>
                  </a:lnTo>
                  <a:lnTo>
                    <a:pt x="1169901" y="1260920"/>
                  </a:lnTo>
                  <a:lnTo>
                    <a:pt x="1177318" y="1253243"/>
                  </a:lnTo>
                  <a:lnTo>
                    <a:pt x="1184735" y="1245830"/>
                  </a:lnTo>
                  <a:lnTo>
                    <a:pt x="1192152" y="1238418"/>
                  </a:lnTo>
                  <a:lnTo>
                    <a:pt x="1199834" y="1231005"/>
                  </a:lnTo>
                  <a:lnTo>
                    <a:pt x="1207516" y="1223857"/>
                  </a:lnTo>
                  <a:lnTo>
                    <a:pt x="1215727" y="1217239"/>
                  </a:lnTo>
                  <a:lnTo>
                    <a:pt x="1223674" y="1210356"/>
                  </a:lnTo>
                  <a:lnTo>
                    <a:pt x="1231886" y="1203738"/>
                  </a:lnTo>
                  <a:lnTo>
                    <a:pt x="1240363" y="1197119"/>
                  </a:lnTo>
                  <a:lnTo>
                    <a:pt x="1248574" y="1191030"/>
                  </a:lnTo>
                  <a:lnTo>
                    <a:pt x="1257316" y="1184941"/>
                  </a:lnTo>
                  <a:lnTo>
                    <a:pt x="1266057" y="1178588"/>
                  </a:lnTo>
                  <a:lnTo>
                    <a:pt x="1274799" y="1172764"/>
                  </a:lnTo>
                  <a:lnTo>
                    <a:pt x="1283805" y="1167204"/>
                  </a:lnTo>
                  <a:lnTo>
                    <a:pt x="1292812" y="1161645"/>
                  </a:lnTo>
                  <a:lnTo>
                    <a:pt x="1302083" y="1156085"/>
                  </a:lnTo>
                  <a:lnTo>
                    <a:pt x="1311355" y="1150791"/>
                  </a:lnTo>
                  <a:lnTo>
                    <a:pt x="1320891" y="1146025"/>
                  </a:lnTo>
                  <a:lnTo>
                    <a:pt x="1330162" y="1140995"/>
                  </a:lnTo>
                  <a:lnTo>
                    <a:pt x="1339698" y="1136495"/>
                  </a:lnTo>
                  <a:lnTo>
                    <a:pt x="1349499" y="1131730"/>
                  </a:lnTo>
                  <a:lnTo>
                    <a:pt x="1359565" y="1127494"/>
                  </a:lnTo>
                  <a:lnTo>
                    <a:pt x="1369367" y="1123523"/>
                  </a:lnTo>
                  <a:lnTo>
                    <a:pt x="1379168" y="1119552"/>
                  </a:lnTo>
                  <a:lnTo>
                    <a:pt x="1389499" y="1115846"/>
                  </a:lnTo>
                  <a:lnTo>
                    <a:pt x="1440358" y="1097579"/>
                  </a:lnTo>
                  <a:lnTo>
                    <a:pt x="1396121" y="1066076"/>
                  </a:lnTo>
                  <a:lnTo>
                    <a:pt x="1386055" y="1058663"/>
                  </a:lnTo>
                  <a:lnTo>
                    <a:pt x="1376519" y="1050986"/>
                  </a:lnTo>
                  <a:lnTo>
                    <a:pt x="1367247" y="1043044"/>
                  </a:lnTo>
                  <a:lnTo>
                    <a:pt x="1357976" y="1034572"/>
                  </a:lnTo>
                  <a:lnTo>
                    <a:pt x="1349235" y="1026101"/>
                  </a:lnTo>
                  <a:lnTo>
                    <a:pt x="1341023" y="1016835"/>
                  </a:lnTo>
                  <a:lnTo>
                    <a:pt x="1332811" y="1007569"/>
                  </a:lnTo>
                  <a:lnTo>
                    <a:pt x="1325129" y="997509"/>
                  </a:lnTo>
                  <a:lnTo>
                    <a:pt x="1317977" y="987714"/>
                  </a:lnTo>
                  <a:lnTo>
                    <a:pt x="1311090" y="977654"/>
                  </a:lnTo>
                  <a:lnTo>
                    <a:pt x="1304467" y="967065"/>
                  </a:lnTo>
                  <a:lnTo>
                    <a:pt x="1298375" y="955946"/>
                  </a:lnTo>
                  <a:lnTo>
                    <a:pt x="1292812" y="945092"/>
                  </a:lnTo>
                  <a:lnTo>
                    <a:pt x="1287514" y="933708"/>
                  </a:lnTo>
                  <a:lnTo>
                    <a:pt x="1282481" y="922325"/>
                  </a:lnTo>
                  <a:lnTo>
                    <a:pt x="1277978" y="910412"/>
                  </a:lnTo>
                  <a:lnTo>
                    <a:pt x="1274004" y="897969"/>
                  </a:lnTo>
                  <a:lnTo>
                    <a:pt x="1270296" y="884997"/>
                  </a:lnTo>
                  <a:lnTo>
                    <a:pt x="1267117" y="872025"/>
                  </a:lnTo>
                  <a:lnTo>
                    <a:pt x="1264733" y="858788"/>
                  </a:lnTo>
                  <a:lnTo>
                    <a:pt x="1262879" y="845287"/>
                  </a:lnTo>
                  <a:lnTo>
                    <a:pt x="1261289" y="831785"/>
                  </a:lnTo>
                  <a:lnTo>
                    <a:pt x="1260495" y="818019"/>
                  </a:lnTo>
                  <a:lnTo>
                    <a:pt x="1259965" y="803988"/>
                  </a:lnTo>
                  <a:lnTo>
                    <a:pt x="1259965" y="795517"/>
                  </a:lnTo>
                  <a:lnTo>
                    <a:pt x="1260495" y="787310"/>
                  </a:lnTo>
                  <a:lnTo>
                    <a:pt x="1261024" y="779368"/>
                  </a:lnTo>
                  <a:lnTo>
                    <a:pt x="1261554" y="770896"/>
                  </a:lnTo>
                  <a:lnTo>
                    <a:pt x="1262614" y="762954"/>
                  </a:lnTo>
                  <a:lnTo>
                    <a:pt x="1263673" y="755012"/>
                  </a:lnTo>
                  <a:lnTo>
                    <a:pt x="1264998" y="746805"/>
                  </a:lnTo>
                  <a:lnTo>
                    <a:pt x="1266587" y="739128"/>
                  </a:lnTo>
                  <a:lnTo>
                    <a:pt x="1268442" y="731186"/>
                  </a:lnTo>
                  <a:lnTo>
                    <a:pt x="1270296" y="723509"/>
                  </a:lnTo>
                  <a:lnTo>
                    <a:pt x="1272415" y="716096"/>
                  </a:lnTo>
                  <a:lnTo>
                    <a:pt x="1274799" y="708419"/>
                  </a:lnTo>
                  <a:lnTo>
                    <a:pt x="1277448" y="701006"/>
                  </a:lnTo>
                  <a:lnTo>
                    <a:pt x="1279832" y="693329"/>
                  </a:lnTo>
                  <a:lnTo>
                    <a:pt x="1282481" y="686181"/>
                  </a:lnTo>
                  <a:lnTo>
                    <a:pt x="1285660" y="678769"/>
                  </a:lnTo>
                  <a:lnTo>
                    <a:pt x="1288574" y="672150"/>
                  </a:lnTo>
                  <a:lnTo>
                    <a:pt x="1291487" y="666061"/>
                  </a:lnTo>
                  <a:lnTo>
                    <a:pt x="1297845" y="654148"/>
                  </a:lnTo>
                  <a:lnTo>
                    <a:pt x="1299964" y="650177"/>
                  </a:lnTo>
                  <a:lnTo>
                    <a:pt x="1302083" y="645942"/>
                  </a:lnTo>
                  <a:lnTo>
                    <a:pt x="1306851" y="637735"/>
                  </a:lnTo>
                  <a:lnTo>
                    <a:pt x="1312149" y="629528"/>
                  </a:lnTo>
                  <a:lnTo>
                    <a:pt x="1314798" y="625822"/>
                  </a:lnTo>
                  <a:lnTo>
                    <a:pt x="1317182" y="621586"/>
                  </a:lnTo>
                  <a:lnTo>
                    <a:pt x="1324599" y="611791"/>
                  </a:lnTo>
                  <a:lnTo>
                    <a:pt x="1332281" y="601996"/>
                  </a:lnTo>
                  <a:lnTo>
                    <a:pt x="1333871" y="599878"/>
                  </a:lnTo>
                  <a:lnTo>
                    <a:pt x="1342877" y="589288"/>
                  </a:lnTo>
                  <a:lnTo>
                    <a:pt x="1347380" y="584258"/>
                  </a:lnTo>
                  <a:lnTo>
                    <a:pt x="1352148" y="579493"/>
                  </a:lnTo>
                  <a:lnTo>
                    <a:pt x="1358241" y="573669"/>
                  </a:lnTo>
                  <a:lnTo>
                    <a:pt x="1365658" y="566521"/>
                  </a:lnTo>
                  <a:lnTo>
                    <a:pt x="1373075" y="559903"/>
                  </a:lnTo>
                  <a:lnTo>
                    <a:pt x="1376519" y="557255"/>
                  </a:lnTo>
                  <a:lnTo>
                    <a:pt x="1379697" y="554079"/>
                  </a:lnTo>
                  <a:lnTo>
                    <a:pt x="1390293" y="546137"/>
                  </a:lnTo>
                  <a:lnTo>
                    <a:pt x="1401154" y="538724"/>
                  </a:lnTo>
                  <a:lnTo>
                    <a:pt x="1401419" y="538195"/>
                  </a:lnTo>
                  <a:lnTo>
                    <a:pt x="1401949" y="537930"/>
                  </a:lnTo>
                  <a:lnTo>
                    <a:pt x="1413869" y="530517"/>
                  </a:lnTo>
                  <a:lnTo>
                    <a:pt x="1425524" y="523369"/>
                  </a:lnTo>
                  <a:lnTo>
                    <a:pt x="1432941" y="519663"/>
                  </a:lnTo>
                  <a:lnTo>
                    <a:pt x="1442213" y="514898"/>
                  </a:lnTo>
                  <a:lnTo>
                    <a:pt x="1451749" y="510662"/>
                  </a:lnTo>
                  <a:lnTo>
                    <a:pt x="1459166" y="506956"/>
                  </a:lnTo>
                  <a:lnTo>
                    <a:pt x="1472411" y="501926"/>
                  </a:lnTo>
                  <a:lnTo>
                    <a:pt x="1485920" y="497425"/>
                  </a:lnTo>
                  <a:lnTo>
                    <a:pt x="1499430" y="493719"/>
                  </a:lnTo>
                  <a:lnTo>
                    <a:pt x="1513470" y="490278"/>
                  </a:lnTo>
                  <a:lnTo>
                    <a:pt x="1517443" y="489483"/>
                  </a:lnTo>
                  <a:lnTo>
                    <a:pt x="1521681" y="488689"/>
                  </a:lnTo>
                  <a:lnTo>
                    <a:pt x="1532277" y="486571"/>
                  </a:lnTo>
                  <a:lnTo>
                    <a:pt x="1543138" y="485512"/>
                  </a:lnTo>
                  <a:lnTo>
                    <a:pt x="1551614" y="484189"/>
                  </a:lnTo>
                  <a:lnTo>
                    <a:pt x="1566184" y="483130"/>
                  </a:lnTo>
                  <a:lnTo>
                    <a:pt x="1581283" y="482600"/>
                  </a:lnTo>
                  <a:close/>
                  <a:moveTo>
                    <a:pt x="736864" y="0"/>
                  </a:moveTo>
                  <a:lnTo>
                    <a:pt x="747977" y="529"/>
                  </a:lnTo>
                  <a:lnTo>
                    <a:pt x="759354" y="793"/>
                  </a:lnTo>
                  <a:lnTo>
                    <a:pt x="770466" y="1587"/>
                  </a:lnTo>
                  <a:lnTo>
                    <a:pt x="781579" y="2645"/>
                  </a:lnTo>
                  <a:lnTo>
                    <a:pt x="792427" y="3703"/>
                  </a:lnTo>
                  <a:lnTo>
                    <a:pt x="803539" y="5290"/>
                  </a:lnTo>
                  <a:lnTo>
                    <a:pt x="814123" y="6877"/>
                  </a:lnTo>
                  <a:lnTo>
                    <a:pt x="824706" y="8993"/>
                  </a:lnTo>
                  <a:lnTo>
                    <a:pt x="835554" y="11374"/>
                  </a:lnTo>
                  <a:lnTo>
                    <a:pt x="845873" y="14019"/>
                  </a:lnTo>
                  <a:lnTo>
                    <a:pt x="856456" y="16664"/>
                  </a:lnTo>
                  <a:lnTo>
                    <a:pt x="866510" y="19838"/>
                  </a:lnTo>
                  <a:lnTo>
                    <a:pt x="876829" y="23276"/>
                  </a:lnTo>
                  <a:lnTo>
                    <a:pt x="886883" y="26715"/>
                  </a:lnTo>
                  <a:lnTo>
                    <a:pt x="896937" y="30682"/>
                  </a:lnTo>
                  <a:lnTo>
                    <a:pt x="906727" y="34650"/>
                  </a:lnTo>
                  <a:lnTo>
                    <a:pt x="916516" y="38618"/>
                  </a:lnTo>
                  <a:lnTo>
                    <a:pt x="926041" y="43114"/>
                  </a:lnTo>
                  <a:lnTo>
                    <a:pt x="935302" y="47875"/>
                  </a:lnTo>
                  <a:lnTo>
                    <a:pt x="944827" y="52901"/>
                  </a:lnTo>
                  <a:lnTo>
                    <a:pt x="954087" y="57927"/>
                  </a:lnTo>
                  <a:lnTo>
                    <a:pt x="963083" y="63217"/>
                  </a:lnTo>
                  <a:lnTo>
                    <a:pt x="972079" y="68771"/>
                  </a:lnTo>
                  <a:lnTo>
                    <a:pt x="981075" y="74590"/>
                  </a:lnTo>
                  <a:lnTo>
                    <a:pt x="989541" y="80939"/>
                  </a:lnTo>
                  <a:lnTo>
                    <a:pt x="998008" y="87022"/>
                  </a:lnTo>
                  <a:lnTo>
                    <a:pt x="1006210" y="93106"/>
                  </a:lnTo>
                  <a:lnTo>
                    <a:pt x="1014677" y="99983"/>
                  </a:lnTo>
                  <a:lnTo>
                    <a:pt x="1022350" y="106596"/>
                  </a:lnTo>
                  <a:lnTo>
                    <a:pt x="1030288" y="113473"/>
                  </a:lnTo>
                  <a:lnTo>
                    <a:pt x="1037961" y="120614"/>
                  </a:lnTo>
                  <a:lnTo>
                    <a:pt x="1045369" y="128021"/>
                  </a:lnTo>
                  <a:lnTo>
                    <a:pt x="1052777" y="135427"/>
                  </a:lnTo>
                  <a:lnTo>
                    <a:pt x="1059921" y="143097"/>
                  </a:lnTo>
                  <a:lnTo>
                    <a:pt x="1066536" y="151033"/>
                  </a:lnTo>
                  <a:lnTo>
                    <a:pt x="1073415" y="158968"/>
                  </a:lnTo>
                  <a:lnTo>
                    <a:pt x="1080294" y="167167"/>
                  </a:lnTo>
                  <a:lnTo>
                    <a:pt x="1086379" y="175367"/>
                  </a:lnTo>
                  <a:lnTo>
                    <a:pt x="1092465" y="184096"/>
                  </a:lnTo>
                  <a:lnTo>
                    <a:pt x="1098815" y="192560"/>
                  </a:lnTo>
                  <a:lnTo>
                    <a:pt x="1104636" y="201289"/>
                  </a:lnTo>
                  <a:lnTo>
                    <a:pt x="1110192" y="210282"/>
                  </a:lnTo>
                  <a:lnTo>
                    <a:pt x="1115219" y="219275"/>
                  </a:lnTo>
                  <a:lnTo>
                    <a:pt x="1120511" y="228533"/>
                  </a:lnTo>
                  <a:lnTo>
                    <a:pt x="1125538" y="238055"/>
                  </a:lnTo>
                  <a:lnTo>
                    <a:pt x="1130036" y="247313"/>
                  </a:lnTo>
                  <a:lnTo>
                    <a:pt x="1134798" y="256835"/>
                  </a:lnTo>
                  <a:lnTo>
                    <a:pt x="1138767" y="266622"/>
                  </a:lnTo>
                  <a:lnTo>
                    <a:pt x="1142736" y="276408"/>
                  </a:lnTo>
                  <a:lnTo>
                    <a:pt x="1146704" y="286460"/>
                  </a:lnTo>
                  <a:lnTo>
                    <a:pt x="1150144" y="296511"/>
                  </a:lnTo>
                  <a:lnTo>
                    <a:pt x="1153584" y="306562"/>
                  </a:lnTo>
                  <a:lnTo>
                    <a:pt x="1156759" y="316878"/>
                  </a:lnTo>
                  <a:lnTo>
                    <a:pt x="1159404" y="327194"/>
                  </a:lnTo>
                  <a:lnTo>
                    <a:pt x="1161786" y="337774"/>
                  </a:lnTo>
                  <a:lnTo>
                    <a:pt x="1164431" y="348618"/>
                  </a:lnTo>
                  <a:lnTo>
                    <a:pt x="1166548" y="358934"/>
                  </a:lnTo>
                  <a:lnTo>
                    <a:pt x="1168136" y="369779"/>
                  </a:lnTo>
                  <a:lnTo>
                    <a:pt x="1169459" y="380888"/>
                  </a:lnTo>
                  <a:lnTo>
                    <a:pt x="1170781" y="391733"/>
                  </a:lnTo>
                  <a:lnTo>
                    <a:pt x="1172104" y="402842"/>
                  </a:lnTo>
                  <a:lnTo>
                    <a:pt x="1172634" y="413951"/>
                  </a:lnTo>
                  <a:lnTo>
                    <a:pt x="1172898" y="425325"/>
                  </a:lnTo>
                  <a:lnTo>
                    <a:pt x="1173163" y="436434"/>
                  </a:lnTo>
                  <a:lnTo>
                    <a:pt x="1172898" y="446486"/>
                  </a:lnTo>
                  <a:lnTo>
                    <a:pt x="1172634" y="456801"/>
                  </a:lnTo>
                  <a:lnTo>
                    <a:pt x="1172104" y="466588"/>
                  </a:lnTo>
                  <a:lnTo>
                    <a:pt x="1171046" y="476375"/>
                  </a:lnTo>
                  <a:lnTo>
                    <a:pt x="1170252" y="484575"/>
                  </a:lnTo>
                  <a:lnTo>
                    <a:pt x="1169194" y="493833"/>
                  </a:lnTo>
                  <a:lnTo>
                    <a:pt x="1168136" y="503355"/>
                  </a:lnTo>
                  <a:lnTo>
                    <a:pt x="1166548" y="512613"/>
                  </a:lnTo>
                  <a:lnTo>
                    <a:pt x="1164696" y="522135"/>
                  </a:lnTo>
                  <a:lnTo>
                    <a:pt x="1163902" y="525573"/>
                  </a:lnTo>
                  <a:lnTo>
                    <a:pt x="1163109" y="528483"/>
                  </a:lnTo>
                  <a:lnTo>
                    <a:pt x="1159140" y="546734"/>
                  </a:lnTo>
                  <a:lnTo>
                    <a:pt x="1156759" y="555727"/>
                  </a:lnTo>
                  <a:lnTo>
                    <a:pt x="1154113" y="564191"/>
                  </a:lnTo>
                  <a:lnTo>
                    <a:pt x="1153584" y="565514"/>
                  </a:lnTo>
                  <a:lnTo>
                    <a:pt x="1153319" y="566836"/>
                  </a:lnTo>
                  <a:lnTo>
                    <a:pt x="1150144" y="576094"/>
                  </a:lnTo>
                  <a:lnTo>
                    <a:pt x="1146969" y="584823"/>
                  </a:lnTo>
                  <a:lnTo>
                    <a:pt x="1143794" y="593816"/>
                  </a:lnTo>
                  <a:lnTo>
                    <a:pt x="1140090" y="602809"/>
                  </a:lnTo>
                  <a:lnTo>
                    <a:pt x="1137444" y="609157"/>
                  </a:lnTo>
                  <a:lnTo>
                    <a:pt x="1129506" y="626615"/>
                  </a:lnTo>
                  <a:lnTo>
                    <a:pt x="1125273" y="634814"/>
                  </a:lnTo>
                  <a:lnTo>
                    <a:pt x="1120775" y="643014"/>
                  </a:lnTo>
                  <a:lnTo>
                    <a:pt x="1118923" y="646717"/>
                  </a:lnTo>
                  <a:lnTo>
                    <a:pt x="1114425" y="654917"/>
                  </a:lnTo>
                  <a:lnTo>
                    <a:pt x="1109398" y="662852"/>
                  </a:lnTo>
                  <a:lnTo>
                    <a:pt x="1099609" y="678458"/>
                  </a:lnTo>
                  <a:lnTo>
                    <a:pt x="1098021" y="681367"/>
                  </a:lnTo>
                  <a:lnTo>
                    <a:pt x="1092465" y="689038"/>
                  </a:lnTo>
                  <a:lnTo>
                    <a:pt x="1086644" y="696709"/>
                  </a:lnTo>
                  <a:lnTo>
                    <a:pt x="1080823" y="704379"/>
                  </a:lnTo>
                  <a:lnTo>
                    <a:pt x="1074738" y="712050"/>
                  </a:lnTo>
                  <a:lnTo>
                    <a:pt x="1071563" y="715753"/>
                  </a:lnTo>
                  <a:lnTo>
                    <a:pt x="1058598" y="730565"/>
                  </a:lnTo>
                  <a:lnTo>
                    <a:pt x="1051719" y="737707"/>
                  </a:lnTo>
                  <a:lnTo>
                    <a:pt x="1045104" y="744849"/>
                  </a:lnTo>
                  <a:lnTo>
                    <a:pt x="1038490" y="751197"/>
                  </a:lnTo>
                  <a:lnTo>
                    <a:pt x="1031875" y="757810"/>
                  </a:lnTo>
                  <a:lnTo>
                    <a:pt x="1024996" y="763893"/>
                  </a:lnTo>
                  <a:lnTo>
                    <a:pt x="1017852" y="769977"/>
                  </a:lnTo>
                  <a:lnTo>
                    <a:pt x="1010973" y="776060"/>
                  </a:lnTo>
                  <a:lnTo>
                    <a:pt x="1003564" y="781880"/>
                  </a:lnTo>
                  <a:lnTo>
                    <a:pt x="996156" y="787434"/>
                  </a:lnTo>
                  <a:lnTo>
                    <a:pt x="988748" y="792460"/>
                  </a:lnTo>
                  <a:lnTo>
                    <a:pt x="1006739" y="799601"/>
                  </a:lnTo>
                  <a:lnTo>
                    <a:pt x="1024731" y="807008"/>
                  </a:lnTo>
                  <a:lnTo>
                    <a:pt x="1042723" y="814678"/>
                  </a:lnTo>
                  <a:lnTo>
                    <a:pt x="1060186" y="823142"/>
                  </a:lnTo>
                  <a:lnTo>
                    <a:pt x="1077384" y="831607"/>
                  </a:lnTo>
                  <a:lnTo>
                    <a:pt x="1094317" y="840864"/>
                  </a:lnTo>
                  <a:lnTo>
                    <a:pt x="1110986" y="850387"/>
                  </a:lnTo>
                  <a:lnTo>
                    <a:pt x="1127390" y="860702"/>
                  </a:lnTo>
                  <a:lnTo>
                    <a:pt x="1130036" y="876573"/>
                  </a:lnTo>
                  <a:lnTo>
                    <a:pt x="1133740" y="892443"/>
                  </a:lnTo>
                  <a:lnTo>
                    <a:pt x="1137709" y="908049"/>
                  </a:lnTo>
                  <a:lnTo>
                    <a:pt x="1142736" y="923655"/>
                  </a:lnTo>
                  <a:lnTo>
                    <a:pt x="1148027" y="938732"/>
                  </a:lnTo>
                  <a:lnTo>
                    <a:pt x="1154113" y="953544"/>
                  </a:lnTo>
                  <a:lnTo>
                    <a:pt x="1160727" y="967827"/>
                  </a:lnTo>
                  <a:lnTo>
                    <a:pt x="1167606" y="981846"/>
                  </a:lnTo>
                  <a:lnTo>
                    <a:pt x="1175544" y="995600"/>
                  </a:lnTo>
                  <a:lnTo>
                    <a:pt x="1183746" y="1009090"/>
                  </a:lnTo>
                  <a:lnTo>
                    <a:pt x="1192742" y="1022051"/>
                  </a:lnTo>
                  <a:lnTo>
                    <a:pt x="1202267" y="1034747"/>
                  </a:lnTo>
                  <a:lnTo>
                    <a:pt x="1212056" y="1046914"/>
                  </a:lnTo>
                  <a:lnTo>
                    <a:pt x="1222375" y="1058817"/>
                  </a:lnTo>
                  <a:lnTo>
                    <a:pt x="1233488" y="1070191"/>
                  </a:lnTo>
                  <a:lnTo>
                    <a:pt x="1244600" y="1081036"/>
                  </a:lnTo>
                  <a:lnTo>
                    <a:pt x="1234546" y="1085532"/>
                  </a:lnTo>
                  <a:lnTo>
                    <a:pt x="1224756" y="1090558"/>
                  </a:lnTo>
                  <a:lnTo>
                    <a:pt x="1214967" y="1095583"/>
                  </a:lnTo>
                  <a:lnTo>
                    <a:pt x="1205442" y="1100345"/>
                  </a:lnTo>
                  <a:lnTo>
                    <a:pt x="1195652" y="1105899"/>
                  </a:lnTo>
                  <a:lnTo>
                    <a:pt x="1186127" y="1111454"/>
                  </a:lnTo>
                  <a:lnTo>
                    <a:pt x="1176867" y="1117008"/>
                  </a:lnTo>
                  <a:lnTo>
                    <a:pt x="1167606" y="1122828"/>
                  </a:lnTo>
                  <a:lnTo>
                    <a:pt x="1158611" y="1128647"/>
                  </a:lnTo>
                  <a:lnTo>
                    <a:pt x="1149615" y="1134995"/>
                  </a:lnTo>
                  <a:lnTo>
                    <a:pt x="1140619" y="1141078"/>
                  </a:lnTo>
                  <a:lnTo>
                    <a:pt x="1131888" y="1147427"/>
                  </a:lnTo>
                  <a:lnTo>
                    <a:pt x="1123421" y="1154039"/>
                  </a:lnTo>
                  <a:lnTo>
                    <a:pt x="1114690" y="1160916"/>
                  </a:lnTo>
                  <a:lnTo>
                    <a:pt x="1105959" y="1167794"/>
                  </a:lnTo>
                  <a:lnTo>
                    <a:pt x="1098021" y="1174671"/>
                  </a:lnTo>
                  <a:lnTo>
                    <a:pt x="1089819" y="1182077"/>
                  </a:lnTo>
                  <a:lnTo>
                    <a:pt x="1081617" y="1189219"/>
                  </a:lnTo>
                  <a:lnTo>
                    <a:pt x="1073679" y="1196625"/>
                  </a:lnTo>
                  <a:lnTo>
                    <a:pt x="1066006" y="1204295"/>
                  </a:lnTo>
                  <a:lnTo>
                    <a:pt x="1058334" y="1211966"/>
                  </a:lnTo>
                  <a:lnTo>
                    <a:pt x="1050925" y="1219637"/>
                  </a:lnTo>
                  <a:lnTo>
                    <a:pt x="1043517" y="1227572"/>
                  </a:lnTo>
                  <a:lnTo>
                    <a:pt x="1036109" y="1235772"/>
                  </a:lnTo>
                  <a:lnTo>
                    <a:pt x="1028965" y="1243971"/>
                  </a:lnTo>
                  <a:lnTo>
                    <a:pt x="1022350" y="1252171"/>
                  </a:lnTo>
                  <a:lnTo>
                    <a:pt x="1015206" y="1260900"/>
                  </a:lnTo>
                  <a:lnTo>
                    <a:pt x="1008591" y="1269628"/>
                  </a:lnTo>
                  <a:lnTo>
                    <a:pt x="1002241" y="1278093"/>
                  </a:lnTo>
                  <a:lnTo>
                    <a:pt x="995627" y="1287086"/>
                  </a:lnTo>
                  <a:lnTo>
                    <a:pt x="989541" y="1296079"/>
                  </a:lnTo>
                  <a:lnTo>
                    <a:pt x="983456" y="1305072"/>
                  </a:lnTo>
                  <a:lnTo>
                    <a:pt x="977635" y="1314330"/>
                  </a:lnTo>
                  <a:lnTo>
                    <a:pt x="971814" y="1323588"/>
                  </a:lnTo>
                  <a:lnTo>
                    <a:pt x="966258" y="1332845"/>
                  </a:lnTo>
                  <a:lnTo>
                    <a:pt x="960966" y="1342367"/>
                  </a:lnTo>
                  <a:lnTo>
                    <a:pt x="955675" y="1351890"/>
                  </a:lnTo>
                  <a:lnTo>
                    <a:pt x="950383" y="1361676"/>
                  </a:lnTo>
                  <a:lnTo>
                    <a:pt x="945621" y="1371463"/>
                  </a:lnTo>
                  <a:lnTo>
                    <a:pt x="940858" y="1381514"/>
                  </a:lnTo>
                  <a:lnTo>
                    <a:pt x="936360" y="1391301"/>
                  </a:lnTo>
                  <a:lnTo>
                    <a:pt x="931598" y="1401352"/>
                  </a:lnTo>
                  <a:lnTo>
                    <a:pt x="927629" y="1411668"/>
                  </a:lnTo>
                  <a:lnTo>
                    <a:pt x="923660" y="1421719"/>
                  </a:lnTo>
                  <a:lnTo>
                    <a:pt x="919691" y="1432299"/>
                  </a:lnTo>
                  <a:lnTo>
                    <a:pt x="915987" y="1442615"/>
                  </a:lnTo>
                  <a:lnTo>
                    <a:pt x="912548" y="1453195"/>
                  </a:lnTo>
                  <a:lnTo>
                    <a:pt x="909108" y="1463776"/>
                  </a:lnTo>
                  <a:lnTo>
                    <a:pt x="905933" y="1474356"/>
                  </a:lnTo>
                  <a:lnTo>
                    <a:pt x="903023" y="1485201"/>
                  </a:lnTo>
                  <a:lnTo>
                    <a:pt x="900112" y="1496045"/>
                  </a:lnTo>
                  <a:lnTo>
                    <a:pt x="897731" y="1507155"/>
                  </a:lnTo>
                  <a:lnTo>
                    <a:pt x="895350" y="1517999"/>
                  </a:lnTo>
                  <a:lnTo>
                    <a:pt x="893233" y="1529109"/>
                  </a:lnTo>
                  <a:lnTo>
                    <a:pt x="890852" y="1539953"/>
                  </a:lnTo>
                  <a:lnTo>
                    <a:pt x="889529" y="1551592"/>
                  </a:lnTo>
                  <a:lnTo>
                    <a:pt x="887941" y="1562701"/>
                  </a:lnTo>
                  <a:lnTo>
                    <a:pt x="886354" y="1574075"/>
                  </a:lnTo>
                  <a:lnTo>
                    <a:pt x="885031" y="1585448"/>
                  </a:lnTo>
                  <a:lnTo>
                    <a:pt x="884237" y="1596822"/>
                  </a:lnTo>
                  <a:lnTo>
                    <a:pt x="883444" y="1608460"/>
                  </a:lnTo>
                  <a:lnTo>
                    <a:pt x="882914" y="1619834"/>
                  </a:lnTo>
                  <a:lnTo>
                    <a:pt x="882650" y="1631472"/>
                  </a:lnTo>
                  <a:lnTo>
                    <a:pt x="882650" y="1643375"/>
                  </a:lnTo>
                  <a:lnTo>
                    <a:pt x="882650" y="1651310"/>
                  </a:lnTo>
                  <a:lnTo>
                    <a:pt x="883444" y="1659245"/>
                  </a:lnTo>
                  <a:lnTo>
                    <a:pt x="884766" y="1666916"/>
                  </a:lnTo>
                  <a:lnTo>
                    <a:pt x="886354" y="1674851"/>
                  </a:lnTo>
                  <a:lnTo>
                    <a:pt x="888471" y="1682522"/>
                  </a:lnTo>
                  <a:lnTo>
                    <a:pt x="890852" y="1690193"/>
                  </a:lnTo>
                  <a:lnTo>
                    <a:pt x="894027" y="1697599"/>
                  </a:lnTo>
                  <a:lnTo>
                    <a:pt x="897466" y="1704740"/>
                  </a:lnTo>
                  <a:lnTo>
                    <a:pt x="901171" y="1712147"/>
                  </a:lnTo>
                  <a:lnTo>
                    <a:pt x="905139" y="1719024"/>
                  </a:lnTo>
                  <a:lnTo>
                    <a:pt x="909637" y="1725901"/>
                  </a:lnTo>
                  <a:lnTo>
                    <a:pt x="914400" y="1733043"/>
                  </a:lnTo>
                  <a:lnTo>
                    <a:pt x="919691" y="1739655"/>
                  </a:lnTo>
                  <a:lnTo>
                    <a:pt x="925248" y="1746268"/>
                  </a:lnTo>
                  <a:lnTo>
                    <a:pt x="931069" y="1752616"/>
                  </a:lnTo>
                  <a:lnTo>
                    <a:pt x="936889" y="1759229"/>
                  </a:lnTo>
                  <a:lnTo>
                    <a:pt x="944562" y="1766370"/>
                  </a:lnTo>
                  <a:lnTo>
                    <a:pt x="952235" y="1773247"/>
                  </a:lnTo>
                  <a:lnTo>
                    <a:pt x="960702" y="1780125"/>
                  </a:lnTo>
                  <a:lnTo>
                    <a:pt x="969169" y="1787002"/>
                  </a:lnTo>
                  <a:lnTo>
                    <a:pt x="941916" y="1791234"/>
                  </a:lnTo>
                  <a:lnTo>
                    <a:pt x="913871" y="1794672"/>
                  </a:lnTo>
                  <a:lnTo>
                    <a:pt x="885031" y="1797582"/>
                  </a:lnTo>
                  <a:lnTo>
                    <a:pt x="856191" y="1800492"/>
                  </a:lnTo>
                  <a:lnTo>
                    <a:pt x="826823" y="1802343"/>
                  </a:lnTo>
                  <a:lnTo>
                    <a:pt x="797189" y="1803930"/>
                  </a:lnTo>
                  <a:lnTo>
                    <a:pt x="767291" y="1804724"/>
                  </a:lnTo>
                  <a:lnTo>
                    <a:pt x="737129" y="1804988"/>
                  </a:lnTo>
                  <a:lnTo>
                    <a:pt x="718079" y="1804724"/>
                  </a:lnTo>
                  <a:lnTo>
                    <a:pt x="699294" y="1804459"/>
                  </a:lnTo>
                  <a:lnTo>
                    <a:pt x="680508" y="1803930"/>
                  </a:lnTo>
                  <a:lnTo>
                    <a:pt x="661723" y="1803137"/>
                  </a:lnTo>
                  <a:lnTo>
                    <a:pt x="643202" y="1802343"/>
                  </a:lnTo>
                  <a:lnTo>
                    <a:pt x="624681" y="1801021"/>
                  </a:lnTo>
                  <a:lnTo>
                    <a:pt x="606425" y="1799434"/>
                  </a:lnTo>
                  <a:lnTo>
                    <a:pt x="588698" y="1798111"/>
                  </a:lnTo>
                  <a:lnTo>
                    <a:pt x="570441" y="1796259"/>
                  </a:lnTo>
                  <a:lnTo>
                    <a:pt x="552979" y="1794408"/>
                  </a:lnTo>
                  <a:lnTo>
                    <a:pt x="535252" y="1792027"/>
                  </a:lnTo>
                  <a:lnTo>
                    <a:pt x="517789" y="1789647"/>
                  </a:lnTo>
                  <a:lnTo>
                    <a:pt x="500327" y="1787266"/>
                  </a:lnTo>
                  <a:lnTo>
                    <a:pt x="483394" y="1784357"/>
                  </a:lnTo>
                  <a:lnTo>
                    <a:pt x="466725" y="1781447"/>
                  </a:lnTo>
                  <a:lnTo>
                    <a:pt x="450321" y="1778273"/>
                  </a:lnTo>
                  <a:lnTo>
                    <a:pt x="433652" y="1774835"/>
                  </a:lnTo>
                  <a:lnTo>
                    <a:pt x="417512" y="1771396"/>
                  </a:lnTo>
                  <a:lnTo>
                    <a:pt x="401637" y="1768222"/>
                  </a:lnTo>
                  <a:lnTo>
                    <a:pt x="385498" y="1763990"/>
                  </a:lnTo>
                  <a:lnTo>
                    <a:pt x="370152" y="1760022"/>
                  </a:lnTo>
                  <a:lnTo>
                    <a:pt x="354541" y="1756055"/>
                  </a:lnTo>
                  <a:lnTo>
                    <a:pt x="339460" y="1751823"/>
                  </a:lnTo>
                  <a:lnTo>
                    <a:pt x="324644" y="1747326"/>
                  </a:lnTo>
                  <a:lnTo>
                    <a:pt x="310356" y="1742829"/>
                  </a:lnTo>
                  <a:lnTo>
                    <a:pt x="295804" y="1738333"/>
                  </a:lnTo>
                  <a:lnTo>
                    <a:pt x="282046" y="1733307"/>
                  </a:lnTo>
                  <a:lnTo>
                    <a:pt x="268023" y="1728281"/>
                  </a:lnTo>
                  <a:lnTo>
                    <a:pt x="254529" y="1723520"/>
                  </a:lnTo>
                  <a:lnTo>
                    <a:pt x="241300" y="1718230"/>
                  </a:lnTo>
                  <a:lnTo>
                    <a:pt x="228335" y="1712676"/>
                  </a:lnTo>
                  <a:lnTo>
                    <a:pt x="215635" y="1707121"/>
                  </a:lnTo>
                  <a:lnTo>
                    <a:pt x="203464" y="1701566"/>
                  </a:lnTo>
                  <a:lnTo>
                    <a:pt x="191294" y="1696012"/>
                  </a:lnTo>
                  <a:lnTo>
                    <a:pt x="179652" y="1690193"/>
                  </a:lnTo>
                  <a:lnTo>
                    <a:pt x="168275" y="1684109"/>
                  </a:lnTo>
                  <a:lnTo>
                    <a:pt x="157162" y="1678025"/>
                  </a:lnTo>
                  <a:lnTo>
                    <a:pt x="146314" y="1671942"/>
                  </a:lnTo>
                  <a:lnTo>
                    <a:pt x="135731" y="1665594"/>
                  </a:lnTo>
                  <a:lnTo>
                    <a:pt x="125677" y="1659245"/>
                  </a:lnTo>
                  <a:lnTo>
                    <a:pt x="116152" y="1652897"/>
                  </a:lnTo>
                  <a:lnTo>
                    <a:pt x="106627" y="1646020"/>
                  </a:lnTo>
                  <a:lnTo>
                    <a:pt x="97631" y="1639672"/>
                  </a:lnTo>
                  <a:lnTo>
                    <a:pt x="88900" y="1632795"/>
                  </a:lnTo>
                  <a:lnTo>
                    <a:pt x="80698" y="1626182"/>
                  </a:lnTo>
                  <a:lnTo>
                    <a:pt x="72760" y="1619305"/>
                  </a:lnTo>
                  <a:lnTo>
                    <a:pt x="64823" y="1612163"/>
                  </a:lnTo>
                  <a:lnTo>
                    <a:pt x="57944" y="1605022"/>
                  </a:lnTo>
                  <a:lnTo>
                    <a:pt x="51064" y="1597880"/>
                  </a:lnTo>
                  <a:lnTo>
                    <a:pt x="44714" y="1591003"/>
                  </a:lnTo>
                  <a:lnTo>
                    <a:pt x="38629" y="1583597"/>
                  </a:lnTo>
                  <a:lnTo>
                    <a:pt x="32808" y="1576455"/>
                  </a:lnTo>
                  <a:lnTo>
                    <a:pt x="28046" y="1569049"/>
                  </a:lnTo>
                  <a:lnTo>
                    <a:pt x="23019" y="1561643"/>
                  </a:lnTo>
                  <a:lnTo>
                    <a:pt x="18785" y="1554237"/>
                  </a:lnTo>
                  <a:lnTo>
                    <a:pt x="15081" y="1546566"/>
                  </a:lnTo>
                  <a:lnTo>
                    <a:pt x="11377" y="1539160"/>
                  </a:lnTo>
                  <a:lnTo>
                    <a:pt x="8466" y="1531489"/>
                  </a:lnTo>
                  <a:lnTo>
                    <a:pt x="5821" y="1524083"/>
                  </a:lnTo>
                  <a:lnTo>
                    <a:pt x="3704" y="1516412"/>
                  </a:lnTo>
                  <a:lnTo>
                    <a:pt x="2116" y="1508742"/>
                  </a:lnTo>
                  <a:lnTo>
                    <a:pt x="794" y="1501071"/>
                  </a:lnTo>
                  <a:lnTo>
                    <a:pt x="264" y="1493136"/>
                  </a:lnTo>
                  <a:lnTo>
                    <a:pt x="0" y="1485465"/>
                  </a:lnTo>
                  <a:lnTo>
                    <a:pt x="0" y="1473033"/>
                  </a:lnTo>
                  <a:lnTo>
                    <a:pt x="264" y="1460337"/>
                  </a:lnTo>
                  <a:lnTo>
                    <a:pt x="794" y="1447905"/>
                  </a:lnTo>
                  <a:lnTo>
                    <a:pt x="1587" y="1435209"/>
                  </a:lnTo>
                  <a:lnTo>
                    <a:pt x="2381" y="1423042"/>
                  </a:lnTo>
                  <a:lnTo>
                    <a:pt x="3704" y="1410610"/>
                  </a:lnTo>
                  <a:lnTo>
                    <a:pt x="4762" y="1398707"/>
                  </a:lnTo>
                  <a:lnTo>
                    <a:pt x="6350" y="1386275"/>
                  </a:lnTo>
                  <a:lnTo>
                    <a:pt x="8202" y="1374373"/>
                  </a:lnTo>
                  <a:lnTo>
                    <a:pt x="10054" y="1362205"/>
                  </a:lnTo>
                  <a:lnTo>
                    <a:pt x="12171" y="1350303"/>
                  </a:lnTo>
                  <a:lnTo>
                    <a:pt x="14816" y="1338135"/>
                  </a:lnTo>
                  <a:lnTo>
                    <a:pt x="17198" y="1326233"/>
                  </a:lnTo>
                  <a:lnTo>
                    <a:pt x="19844" y="1314594"/>
                  </a:lnTo>
                  <a:lnTo>
                    <a:pt x="22754" y="1302956"/>
                  </a:lnTo>
                  <a:lnTo>
                    <a:pt x="25929" y="1291318"/>
                  </a:lnTo>
                  <a:lnTo>
                    <a:pt x="29104" y="1279680"/>
                  </a:lnTo>
                  <a:lnTo>
                    <a:pt x="32544" y="1268306"/>
                  </a:lnTo>
                  <a:lnTo>
                    <a:pt x="36248" y="1256932"/>
                  </a:lnTo>
                  <a:lnTo>
                    <a:pt x="39952" y="1245558"/>
                  </a:lnTo>
                  <a:lnTo>
                    <a:pt x="43921" y="1234449"/>
                  </a:lnTo>
                  <a:lnTo>
                    <a:pt x="47889" y="1223075"/>
                  </a:lnTo>
                  <a:lnTo>
                    <a:pt x="52387" y="1211966"/>
                  </a:lnTo>
                  <a:lnTo>
                    <a:pt x="56885" y="1201121"/>
                  </a:lnTo>
                  <a:lnTo>
                    <a:pt x="61648" y="1190012"/>
                  </a:lnTo>
                  <a:lnTo>
                    <a:pt x="66410" y="1179167"/>
                  </a:lnTo>
                  <a:lnTo>
                    <a:pt x="71437" y="1168852"/>
                  </a:lnTo>
                  <a:lnTo>
                    <a:pt x="76729" y="1158007"/>
                  </a:lnTo>
                  <a:lnTo>
                    <a:pt x="82021" y="1147427"/>
                  </a:lnTo>
                  <a:lnTo>
                    <a:pt x="87577" y="1137111"/>
                  </a:lnTo>
                  <a:lnTo>
                    <a:pt x="93398" y="1126795"/>
                  </a:lnTo>
                  <a:lnTo>
                    <a:pt x="98954" y="1116744"/>
                  </a:lnTo>
                  <a:lnTo>
                    <a:pt x="105039" y="1106428"/>
                  </a:lnTo>
                  <a:lnTo>
                    <a:pt x="111125" y="1096377"/>
                  </a:lnTo>
                  <a:lnTo>
                    <a:pt x="117475" y="1086590"/>
                  </a:lnTo>
                  <a:lnTo>
                    <a:pt x="123825" y="1076804"/>
                  </a:lnTo>
                  <a:lnTo>
                    <a:pt x="130704" y="1067017"/>
                  </a:lnTo>
                  <a:lnTo>
                    <a:pt x="137054" y="1057495"/>
                  </a:lnTo>
                  <a:lnTo>
                    <a:pt x="144198" y="1047972"/>
                  </a:lnTo>
                  <a:lnTo>
                    <a:pt x="151341" y="1038715"/>
                  </a:lnTo>
                  <a:lnTo>
                    <a:pt x="165629" y="1020199"/>
                  </a:lnTo>
                  <a:lnTo>
                    <a:pt x="180710" y="1002477"/>
                  </a:lnTo>
                  <a:lnTo>
                    <a:pt x="196321" y="985285"/>
                  </a:lnTo>
                  <a:lnTo>
                    <a:pt x="212460" y="968092"/>
                  </a:lnTo>
                  <a:lnTo>
                    <a:pt x="229129" y="951957"/>
                  </a:lnTo>
                  <a:lnTo>
                    <a:pt x="246591" y="936086"/>
                  </a:lnTo>
                  <a:lnTo>
                    <a:pt x="264054" y="920745"/>
                  </a:lnTo>
                  <a:lnTo>
                    <a:pt x="282310" y="905933"/>
                  </a:lnTo>
                  <a:lnTo>
                    <a:pt x="301096" y="891914"/>
                  </a:lnTo>
                  <a:lnTo>
                    <a:pt x="310621" y="885037"/>
                  </a:lnTo>
                  <a:lnTo>
                    <a:pt x="320146" y="878160"/>
                  </a:lnTo>
                  <a:lnTo>
                    <a:pt x="329671" y="871812"/>
                  </a:lnTo>
                  <a:lnTo>
                    <a:pt x="339460" y="865199"/>
                  </a:lnTo>
                  <a:lnTo>
                    <a:pt x="349514" y="859115"/>
                  </a:lnTo>
                  <a:lnTo>
                    <a:pt x="359569" y="853032"/>
                  </a:lnTo>
                  <a:lnTo>
                    <a:pt x="359833" y="852767"/>
                  </a:lnTo>
                  <a:lnTo>
                    <a:pt x="371739" y="845890"/>
                  </a:lnTo>
                  <a:lnTo>
                    <a:pt x="383381" y="839542"/>
                  </a:lnTo>
                  <a:lnTo>
                    <a:pt x="395287" y="832929"/>
                  </a:lnTo>
                  <a:lnTo>
                    <a:pt x="407458" y="826846"/>
                  </a:lnTo>
                  <a:lnTo>
                    <a:pt x="415660" y="822349"/>
                  </a:lnTo>
                  <a:lnTo>
                    <a:pt x="424391" y="818381"/>
                  </a:lnTo>
                  <a:lnTo>
                    <a:pt x="442383" y="810182"/>
                  </a:lnTo>
                  <a:lnTo>
                    <a:pt x="463814" y="800924"/>
                  </a:lnTo>
                  <a:lnTo>
                    <a:pt x="474662" y="796692"/>
                  </a:lnTo>
                  <a:lnTo>
                    <a:pt x="485246" y="792460"/>
                  </a:lnTo>
                  <a:lnTo>
                    <a:pt x="474927" y="785318"/>
                  </a:lnTo>
                  <a:lnTo>
                    <a:pt x="464608" y="777118"/>
                  </a:lnTo>
                  <a:lnTo>
                    <a:pt x="454819" y="769183"/>
                  </a:lnTo>
                  <a:lnTo>
                    <a:pt x="445294" y="760455"/>
                  </a:lnTo>
                  <a:lnTo>
                    <a:pt x="436033" y="751990"/>
                  </a:lnTo>
                  <a:lnTo>
                    <a:pt x="426773" y="742997"/>
                  </a:lnTo>
                  <a:lnTo>
                    <a:pt x="417777" y="733739"/>
                  </a:lnTo>
                  <a:lnTo>
                    <a:pt x="409310" y="724217"/>
                  </a:lnTo>
                  <a:lnTo>
                    <a:pt x="400844" y="714695"/>
                  </a:lnTo>
                  <a:lnTo>
                    <a:pt x="392906" y="704644"/>
                  </a:lnTo>
                  <a:lnTo>
                    <a:pt x="385233" y="694328"/>
                  </a:lnTo>
                  <a:lnTo>
                    <a:pt x="377825" y="684012"/>
                  </a:lnTo>
                  <a:lnTo>
                    <a:pt x="370681" y="673432"/>
                  </a:lnTo>
                  <a:lnTo>
                    <a:pt x="363802" y="662587"/>
                  </a:lnTo>
                  <a:lnTo>
                    <a:pt x="357452" y="651478"/>
                  </a:lnTo>
                  <a:lnTo>
                    <a:pt x="351102" y="640104"/>
                  </a:lnTo>
                  <a:lnTo>
                    <a:pt x="345016" y="628731"/>
                  </a:lnTo>
                  <a:lnTo>
                    <a:pt x="339460" y="616828"/>
                  </a:lnTo>
                  <a:lnTo>
                    <a:pt x="334698" y="604925"/>
                  </a:lnTo>
                  <a:lnTo>
                    <a:pt x="329671" y="593022"/>
                  </a:lnTo>
                  <a:lnTo>
                    <a:pt x="325173" y="580591"/>
                  </a:lnTo>
                  <a:lnTo>
                    <a:pt x="321204" y="568159"/>
                  </a:lnTo>
                  <a:lnTo>
                    <a:pt x="317500" y="555727"/>
                  </a:lnTo>
                  <a:lnTo>
                    <a:pt x="314060" y="543031"/>
                  </a:lnTo>
                  <a:lnTo>
                    <a:pt x="310885" y="530070"/>
                  </a:lnTo>
                  <a:lnTo>
                    <a:pt x="308239" y="517109"/>
                  </a:lnTo>
                  <a:lnTo>
                    <a:pt x="305858" y="503884"/>
                  </a:lnTo>
                  <a:lnTo>
                    <a:pt x="304006" y="490659"/>
                  </a:lnTo>
                  <a:lnTo>
                    <a:pt x="302683" y="477433"/>
                  </a:lnTo>
                  <a:lnTo>
                    <a:pt x="301625" y="463943"/>
                  </a:lnTo>
                  <a:lnTo>
                    <a:pt x="301096" y="450189"/>
                  </a:lnTo>
                  <a:lnTo>
                    <a:pt x="300831" y="436434"/>
                  </a:lnTo>
                  <a:lnTo>
                    <a:pt x="300831" y="425325"/>
                  </a:lnTo>
                  <a:lnTo>
                    <a:pt x="301360" y="413951"/>
                  </a:lnTo>
                  <a:lnTo>
                    <a:pt x="301889" y="402842"/>
                  </a:lnTo>
                  <a:lnTo>
                    <a:pt x="302948" y="391733"/>
                  </a:lnTo>
                  <a:lnTo>
                    <a:pt x="304006" y="380888"/>
                  </a:lnTo>
                  <a:lnTo>
                    <a:pt x="305594" y="369779"/>
                  </a:lnTo>
                  <a:lnTo>
                    <a:pt x="307446" y="358934"/>
                  </a:lnTo>
                  <a:lnTo>
                    <a:pt x="309562" y="348618"/>
                  </a:lnTo>
                  <a:lnTo>
                    <a:pt x="311944" y="337774"/>
                  </a:lnTo>
                  <a:lnTo>
                    <a:pt x="314589" y="327194"/>
                  </a:lnTo>
                  <a:lnTo>
                    <a:pt x="317500" y="316878"/>
                  </a:lnTo>
                  <a:lnTo>
                    <a:pt x="320410" y="306562"/>
                  </a:lnTo>
                  <a:lnTo>
                    <a:pt x="323585" y="296511"/>
                  </a:lnTo>
                  <a:lnTo>
                    <a:pt x="327289" y="286460"/>
                  </a:lnTo>
                  <a:lnTo>
                    <a:pt x="330994" y="276408"/>
                  </a:lnTo>
                  <a:lnTo>
                    <a:pt x="334962" y="266622"/>
                  </a:lnTo>
                  <a:lnTo>
                    <a:pt x="339196" y="256835"/>
                  </a:lnTo>
                  <a:lnTo>
                    <a:pt x="343958" y="247313"/>
                  </a:lnTo>
                  <a:lnTo>
                    <a:pt x="348456" y="238055"/>
                  </a:lnTo>
                  <a:lnTo>
                    <a:pt x="353483" y="228533"/>
                  </a:lnTo>
                  <a:lnTo>
                    <a:pt x="358246" y="219275"/>
                  </a:lnTo>
                  <a:lnTo>
                    <a:pt x="363802" y="210282"/>
                  </a:lnTo>
                  <a:lnTo>
                    <a:pt x="369358" y="201289"/>
                  </a:lnTo>
                  <a:lnTo>
                    <a:pt x="375444" y="192560"/>
                  </a:lnTo>
                  <a:lnTo>
                    <a:pt x="381264" y="184096"/>
                  </a:lnTo>
                  <a:lnTo>
                    <a:pt x="387350" y="175367"/>
                  </a:lnTo>
                  <a:lnTo>
                    <a:pt x="393700" y="167167"/>
                  </a:lnTo>
                  <a:lnTo>
                    <a:pt x="400314" y="158968"/>
                  </a:lnTo>
                  <a:lnTo>
                    <a:pt x="407194" y="151033"/>
                  </a:lnTo>
                  <a:lnTo>
                    <a:pt x="414073" y="143097"/>
                  </a:lnTo>
                  <a:lnTo>
                    <a:pt x="421216" y="135427"/>
                  </a:lnTo>
                  <a:lnTo>
                    <a:pt x="428360" y="128021"/>
                  </a:lnTo>
                  <a:lnTo>
                    <a:pt x="436033" y="120614"/>
                  </a:lnTo>
                  <a:lnTo>
                    <a:pt x="443706" y="113473"/>
                  </a:lnTo>
                  <a:lnTo>
                    <a:pt x="451379" y="106596"/>
                  </a:lnTo>
                  <a:lnTo>
                    <a:pt x="459581" y="99983"/>
                  </a:lnTo>
                  <a:lnTo>
                    <a:pt x="467519" y="93106"/>
                  </a:lnTo>
                  <a:lnTo>
                    <a:pt x="475721" y="87022"/>
                  </a:lnTo>
                  <a:lnTo>
                    <a:pt x="484452" y="80939"/>
                  </a:lnTo>
                  <a:lnTo>
                    <a:pt x="493183" y="74590"/>
                  </a:lnTo>
                  <a:lnTo>
                    <a:pt x="501650" y="68771"/>
                  </a:lnTo>
                  <a:lnTo>
                    <a:pt x="510646" y="63217"/>
                  </a:lnTo>
                  <a:lnTo>
                    <a:pt x="519906" y="57927"/>
                  </a:lnTo>
                  <a:lnTo>
                    <a:pt x="528902" y="52901"/>
                  </a:lnTo>
                  <a:lnTo>
                    <a:pt x="538427" y="47875"/>
                  </a:lnTo>
                  <a:lnTo>
                    <a:pt x="547687" y="43114"/>
                  </a:lnTo>
                  <a:lnTo>
                    <a:pt x="557477" y="38618"/>
                  </a:lnTo>
                  <a:lnTo>
                    <a:pt x="567002" y="34650"/>
                  </a:lnTo>
                  <a:lnTo>
                    <a:pt x="576791" y="30682"/>
                  </a:lnTo>
                  <a:lnTo>
                    <a:pt x="586846" y="26715"/>
                  </a:lnTo>
                  <a:lnTo>
                    <a:pt x="596900" y="23276"/>
                  </a:lnTo>
                  <a:lnTo>
                    <a:pt x="607219" y="19838"/>
                  </a:lnTo>
                  <a:lnTo>
                    <a:pt x="617537" y="16664"/>
                  </a:lnTo>
                  <a:lnTo>
                    <a:pt x="627856" y="14019"/>
                  </a:lnTo>
                  <a:lnTo>
                    <a:pt x="638175" y="11374"/>
                  </a:lnTo>
                  <a:lnTo>
                    <a:pt x="649023" y="8993"/>
                  </a:lnTo>
                  <a:lnTo>
                    <a:pt x="659606" y="6877"/>
                  </a:lnTo>
                  <a:lnTo>
                    <a:pt x="670189" y="5290"/>
                  </a:lnTo>
                  <a:lnTo>
                    <a:pt x="681302" y="3703"/>
                  </a:lnTo>
                  <a:lnTo>
                    <a:pt x="692150" y="2645"/>
                  </a:lnTo>
                  <a:lnTo>
                    <a:pt x="703262" y="1587"/>
                  </a:lnTo>
                  <a:lnTo>
                    <a:pt x="714375" y="793"/>
                  </a:lnTo>
                  <a:lnTo>
                    <a:pt x="725487" y="529"/>
                  </a:lnTo>
                  <a:lnTo>
                    <a:pt x="736864" y="0"/>
                  </a:lnTo>
                  <a:close/>
                </a:path>
              </a:pathLst>
            </a:custGeom>
            <a:solidFill>
              <a:srgbClr val="867F7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013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44950" y="1773238"/>
            <a:ext cx="4283075" cy="3038475"/>
            <a:chOff x="4044950" y="1773238"/>
            <a:chExt cx="4283075" cy="3038475"/>
          </a:xfrm>
        </p:grpSpPr>
        <p:sp>
          <p:nvSpPr>
            <p:cNvPr id="2" name="椭圆 1"/>
            <p:cNvSpPr/>
            <p:nvPr/>
          </p:nvSpPr>
          <p:spPr>
            <a:xfrm>
              <a:off x="4044950" y="3024188"/>
              <a:ext cx="1803400" cy="1733550"/>
            </a:xfrm>
            <a:prstGeom prst="ellipse">
              <a:avLst/>
            </a:prstGeom>
            <a:solidFill>
              <a:srgbClr val="867F7A">
                <a:alpha val="3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800"/>
            </a:p>
          </p:txBody>
        </p:sp>
        <p:sp>
          <p:nvSpPr>
            <p:cNvPr id="3" name="椭圆 2"/>
            <p:cNvSpPr/>
            <p:nvPr/>
          </p:nvSpPr>
          <p:spPr>
            <a:xfrm>
              <a:off x="6967538" y="3751263"/>
              <a:ext cx="1027112" cy="989012"/>
            </a:xfrm>
            <a:prstGeom prst="ellipse">
              <a:avLst/>
            </a:prstGeom>
            <a:solidFill>
              <a:srgbClr val="867F7A">
                <a:alpha val="3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800"/>
            </a:p>
          </p:txBody>
        </p:sp>
        <p:sp>
          <p:nvSpPr>
            <p:cNvPr id="4" name="椭圆 3"/>
            <p:cNvSpPr/>
            <p:nvPr/>
          </p:nvSpPr>
          <p:spPr>
            <a:xfrm>
              <a:off x="7635875" y="3540125"/>
              <a:ext cx="692150" cy="666750"/>
            </a:xfrm>
            <a:prstGeom prst="ellipse">
              <a:avLst/>
            </a:prstGeom>
            <a:solidFill>
              <a:srgbClr val="867F7A">
                <a:alpha val="3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4800"/>
            </a:p>
          </p:txBody>
        </p:sp>
        <p:sp>
          <p:nvSpPr>
            <p:cNvPr id="5" name="椭圆 4"/>
            <p:cNvSpPr/>
            <p:nvPr/>
          </p:nvSpPr>
          <p:spPr>
            <a:xfrm>
              <a:off x="4367213" y="1773238"/>
              <a:ext cx="3159125" cy="3038475"/>
            </a:xfrm>
            <a:prstGeom prst="ellipse">
              <a:avLst/>
            </a:prstGeom>
            <a:solidFill>
              <a:srgbClr val="867F7A">
                <a:alpha val="36863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 altLang="zh-CN" sz="4800"/>
            </a:p>
          </p:txBody>
        </p:sp>
        <p:sp>
          <p:nvSpPr>
            <p:cNvPr id="28678" name="矩形 32"/>
            <p:cNvSpPr>
              <a:spLocks noChangeArrowheads="1"/>
            </p:cNvSpPr>
            <p:nvPr/>
          </p:nvSpPr>
          <p:spPr bwMode="auto">
            <a:xfrm>
              <a:off x="4799013" y="2540000"/>
              <a:ext cx="2441575" cy="1295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谢谢大家</a:t>
              </a:r>
              <a:endParaRPr lang="en-US" altLang="zh-CN" sz="4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-26530" y="858763"/>
            <a:ext cx="12218530" cy="2930600"/>
            <a:chOff x="-26530" y="858763"/>
            <a:chExt cx="12218530" cy="2930600"/>
          </a:xfrm>
        </p:grpSpPr>
        <p:sp>
          <p:nvSpPr>
            <p:cNvPr id="4" name="矩形 3"/>
            <p:cNvSpPr/>
            <p:nvPr/>
          </p:nvSpPr>
          <p:spPr>
            <a:xfrm>
              <a:off x="920750" y="879475"/>
              <a:ext cx="11271250" cy="2909888"/>
            </a:xfrm>
            <a:prstGeom prst="rect">
              <a:avLst/>
            </a:prstGeom>
            <a:solidFill>
              <a:schemeClr val="bg1">
                <a:lumMod val="85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0" y="879475"/>
              <a:ext cx="1544638" cy="2574925"/>
            </a:xfrm>
            <a:prstGeom prst="rect">
              <a:avLst/>
            </a:prstGeom>
            <a:solidFill>
              <a:srgbClr val="79B1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916" r="12054"/>
            <a:stretch>
              <a:fillRect/>
            </a:stretch>
          </p:blipFill>
          <p:spPr bwMode="auto">
            <a:xfrm>
              <a:off x="-26530" y="858763"/>
              <a:ext cx="1595695" cy="2490241"/>
            </a:xfrm>
            <a:custGeom>
              <a:avLst/>
              <a:gdLst>
                <a:gd name="connsiteX0" fmla="*/ 0 w 1595695"/>
                <a:gd name="connsiteY0" fmla="*/ 0 h 2490241"/>
                <a:gd name="connsiteX1" fmla="*/ 1595695 w 1595695"/>
                <a:gd name="connsiteY1" fmla="*/ 0 h 2490241"/>
                <a:gd name="connsiteX2" fmla="*/ 1595695 w 1595695"/>
                <a:gd name="connsiteY2" fmla="*/ 2490241 h 2490241"/>
                <a:gd name="connsiteX3" fmla="*/ 0 w 1595695"/>
                <a:gd name="connsiteY3" fmla="*/ 2490241 h 2490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95695" h="2490241">
                  <a:moveTo>
                    <a:pt x="0" y="0"/>
                  </a:moveTo>
                  <a:lnTo>
                    <a:pt x="1595695" y="0"/>
                  </a:lnTo>
                  <a:lnTo>
                    <a:pt x="1595695" y="2490241"/>
                  </a:lnTo>
                  <a:lnTo>
                    <a:pt x="0" y="2490241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等腰三角形 28"/>
            <p:cNvSpPr/>
            <p:nvPr/>
          </p:nvSpPr>
          <p:spPr>
            <a:xfrm rot="10800000">
              <a:off x="920749" y="3451225"/>
              <a:ext cx="623888" cy="338138"/>
            </a:xfrm>
            <a:custGeom>
              <a:avLst/>
              <a:gdLst>
                <a:gd name="connsiteX0" fmla="*/ 0 w 864096"/>
                <a:gd name="connsiteY0" fmla="*/ 991563 h 991563"/>
                <a:gd name="connsiteX1" fmla="*/ 432048 w 864096"/>
                <a:gd name="connsiteY1" fmla="*/ 0 h 991563"/>
                <a:gd name="connsiteX2" fmla="*/ 864096 w 864096"/>
                <a:gd name="connsiteY2" fmla="*/ 991563 h 991563"/>
                <a:gd name="connsiteX3" fmla="*/ 0 w 864096"/>
                <a:gd name="connsiteY3" fmla="*/ 991563 h 991563"/>
                <a:gd name="connsiteX0" fmla="*/ 0 w 864096"/>
                <a:gd name="connsiteY0" fmla="*/ 498268 h 498268"/>
                <a:gd name="connsiteX1" fmla="*/ 841122 w 864096"/>
                <a:gd name="connsiteY1" fmla="*/ 0 h 498268"/>
                <a:gd name="connsiteX2" fmla="*/ 864096 w 864096"/>
                <a:gd name="connsiteY2" fmla="*/ 498268 h 498268"/>
                <a:gd name="connsiteX3" fmla="*/ 0 w 864096"/>
                <a:gd name="connsiteY3" fmla="*/ 498268 h 498268"/>
                <a:gd name="connsiteX0" fmla="*/ 0 w 864096"/>
                <a:gd name="connsiteY0" fmla="*/ 498268 h 498268"/>
                <a:gd name="connsiteX1" fmla="*/ 863842 w 864096"/>
                <a:gd name="connsiteY1" fmla="*/ 0 h 498268"/>
                <a:gd name="connsiteX2" fmla="*/ 864096 w 864096"/>
                <a:gd name="connsiteY2" fmla="*/ 498268 h 498268"/>
                <a:gd name="connsiteX3" fmla="*/ 0 w 864096"/>
                <a:gd name="connsiteY3" fmla="*/ 498268 h 49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4096" h="498268">
                  <a:moveTo>
                    <a:pt x="0" y="498268"/>
                  </a:moveTo>
                  <a:lnTo>
                    <a:pt x="863842" y="0"/>
                  </a:lnTo>
                  <a:cubicBezTo>
                    <a:pt x="863927" y="166089"/>
                    <a:pt x="864011" y="332179"/>
                    <a:pt x="864096" y="498268"/>
                  </a:cubicBezTo>
                  <a:lnTo>
                    <a:pt x="0" y="49826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908300" y="2530475"/>
            <a:ext cx="1222375" cy="4327525"/>
            <a:chOff x="2908300" y="2530475"/>
            <a:chExt cx="1222375" cy="4327525"/>
          </a:xfrm>
        </p:grpSpPr>
        <p:sp>
          <p:nvSpPr>
            <p:cNvPr id="5" name="矩形 4"/>
            <p:cNvSpPr/>
            <p:nvPr/>
          </p:nvSpPr>
          <p:spPr>
            <a:xfrm>
              <a:off x="2927648" y="2530475"/>
              <a:ext cx="955675" cy="8778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908300" y="3516313"/>
              <a:ext cx="1084263" cy="3341687"/>
            </a:xfrm>
            <a:prstGeom prst="rect">
              <a:avLst/>
            </a:prstGeom>
            <a:solidFill>
              <a:srgbClr val="79B1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矩形 6"/>
            <p:cNvSpPr>
              <a:spLocks noChangeArrowheads="1"/>
            </p:cNvSpPr>
            <p:nvPr/>
          </p:nvSpPr>
          <p:spPr bwMode="auto">
            <a:xfrm>
              <a:off x="2927648" y="3430588"/>
              <a:ext cx="1019175" cy="1108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600" b="1" dirty="0">
                  <a:solidFill>
                    <a:srgbClr val="0D72C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快</a:t>
              </a:r>
            </a:p>
          </p:txBody>
        </p:sp>
        <p:sp>
          <p:nvSpPr>
            <p:cNvPr id="11" name="矩形 7"/>
            <p:cNvSpPr>
              <a:spLocks noChangeArrowheads="1"/>
            </p:cNvSpPr>
            <p:nvPr/>
          </p:nvSpPr>
          <p:spPr bwMode="auto">
            <a:xfrm>
              <a:off x="3087688" y="4427538"/>
              <a:ext cx="1042987" cy="1323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 展</a:t>
              </a:r>
            </a:p>
          </p:txBody>
        </p:sp>
        <p:sp>
          <p:nvSpPr>
            <p:cNvPr id="14" name="矩形 16"/>
            <p:cNvSpPr>
              <a:spLocks noChangeArrowheads="1"/>
            </p:cNvSpPr>
            <p:nvPr/>
          </p:nvSpPr>
          <p:spPr bwMode="auto">
            <a:xfrm>
              <a:off x="2938463" y="4813300"/>
              <a:ext cx="492125" cy="1603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chemeClr val="bg1"/>
                  </a:solidFill>
                  <a:latin typeface="Arial" panose="020B0604020202020204" pitchFamily="34" charset="0"/>
                </a:rPr>
                <a:t>Development</a:t>
              </a:r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  <p:sp>
        <p:nvSpPr>
          <p:cNvPr id="2" name="流程图: 离页连接符 37"/>
          <p:cNvSpPr/>
          <p:nvPr/>
        </p:nvSpPr>
        <p:spPr>
          <a:xfrm>
            <a:off x="5618163" y="3789362"/>
            <a:ext cx="6511925" cy="288925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27417"/>
              <a:gd name="connsiteY0" fmla="*/ 0 h 13284"/>
              <a:gd name="connsiteX1" fmla="*/ 10000 w 27417"/>
              <a:gd name="connsiteY1" fmla="*/ 0 h 13284"/>
              <a:gd name="connsiteX2" fmla="*/ 10000 w 27417"/>
              <a:gd name="connsiteY2" fmla="*/ 8000 h 13284"/>
              <a:gd name="connsiteX3" fmla="*/ 27417 w 27417"/>
              <a:gd name="connsiteY3" fmla="*/ 13284 h 13284"/>
              <a:gd name="connsiteX4" fmla="*/ 0 w 27417"/>
              <a:gd name="connsiteY4" fmla="*/ 8000 h 13284"/>
              <a:gd name="connsiteX5" fmla="*/ 0 w 27417"/>
              <a:gd name="connsiteY5" fmla="*/ 0 h 13284"/>
              <a:gd name="connsiteX0" fmla="*/ 0 w 32778"/>
              <a:gd name="connsiteY0" fmla="*/ 4379 h 13284"/>
              <a:gd name="connsiteX1" fmla="*/ 15361 w 32778"/>
              <a:gd name="connsiteY1" fmla="*/ 0 h 13284"/>
              <a:gd name="connsiteX2" fmla="*/ 15361 w 32778"/>
              <a:gd name="connsiteY2" fmla="*/ 8000 h 13284"/>
              <a:gd name="connsiteX3" fmla="*/ 32778 w 32778"/>
              <a:gd name="connsiteY3" fmla="*/ 13284 h 13284"/>
              <a:gd name="connsiteX4" fmla="*/ 5361 w 32778"/>
              <a:gd name="connsiteY4" fmla="*/ 8000 h 13284"/>
              <a:gd name="connsiteX5" fmla="*/ 0 w 32778"/>
              <a:gd name="connsiteY5" fmla="*/ 4379 h 13284"/>
              <a:gd name="connsiteX0" fmla="*/ 0 w 32778"/>
              <a:gd name="connsiteY0" fmla="*/ 580 h 9485"/>
              <a:gd name="connsiteX1" fmla="*/ 21488 w 32778"/>
              <a:gd name="connsiteY1" fmla="*/ 0 h 9485"/>
              <a:gd name="connsiteX2" fmla="*/ 15361 w 32778"/>
              <a:gd name="connsiteY2" fmla="*/ 4201 h 9485"/>
              <a:gd name="connsiteX3" fmla="*/ 32778 w 32778"/>
              <a:gd name="connsiteY3" fmla="*/ 9485 h 9485"/>
              <a:gd name="connsiteX4" fmla="*/ 5361 w 32778"/>
              <a:gd name="connsiteY4" fmla="*/ 4201 h 9485"/>
              <a:gd name="connsiteX5" fmla="*/ 0 w 32778"/>
              <a:gd name="connsiteY5" fmla="*/ 580 h 9485"/>
              <a:gd name="connsiteX0" fmla="*/ 0 w 10000"/>
              <a:gd name="connsiteY0" fmla="*/ 611 h 10000"/>
              <a:gd name="connsiteX1" fmla="*/ 3113 w 10000"/>
              <a:gd name="connsiteY1" fmla="*/ 327 h 10000"/>
              <a:gd name="connsiteX2" fmla="*/ 6556 w 10000"/>
              <a:gd name="connsiteY2" fmla="*/ 0 h 10000"/>
              <a:gd name="connsiteX3" fmla="*/ 4686 w 10000"/>
              <a:gd name="connsiteY3" fmla="*/ 4429 h 10000"/>
              <a:gd name="connsiteX4" fmla="*/ 10000 w 10000"/>
              <a:gd name="connsiteY4" fmla="*/ 10000 h 10000"/>
              <a:gd name="connsiteX5" fmla="*/ 1636 w 10000"/>
              <a:gd name="connsiteY5" fmla="*/ 4429 h 10000"/>
              <a:gd name="connsiteX6" fmla="*/ 0 w 10000"/>
              <a:gd name="connsiteY6" fmla="*/ 611 h 10000"/>
              <a:gd name="connsiteX0" fmla="*/ 52 w 10052"/>
              <a:gd name="connsiteY0" fmla="*/ 5240 h 14629"/>
              <a:gd name="connsiteX1" fmla="*/ 0 w 10052"/>
              <a:gd name="connsiteY1" fmla="*/ 0 h 14629"/>
              <a:gd name="connsiteX2" fmla="*/ 6608 w 10052"/>
              <a:gd name="connsiteY2" fmla="*/ 4629 h 14629"/>
              <a:gd name="connsiteX3" fmla="*/ 4738 w 10052"/>
              <a:gd name="connsiteY3" fmla="*/ 9058 h 14629"/>
              <a:gd name="connsiteX4" fmla="*/ 10052 w 10052"/>
              <a:gd name="connsiteY4" fmla="*/ 14629 h 14629"/>
              <a:gd name="connsiteX5" fmla="*/ 1688 w 10052"/>
              <a:gd name="connsiteY5" fmla="*/ 9058 h 14629"/>
              <a:gd name="connsiteX6" fmla="*/ 52 w 10052"/>
              <a:gd name="connsiteY6" fmla="*/ 5240 h 14629"/>
              <a:gd name="connsiteX0" fmla="*/ 1359 w 11359"/>
              <a:gd name="connsiteY0" fmla="*/ 5240 h 14629"/>
              <a:gd name="connsiteX1" fmla="*/ 1307 w 11359"/>
              <a:gd name="connsiteY1" fmla="*/ 0 h 14629"/>
              <a:gd name="connsiteX2" fmla="*/ 7915 w 11359"/>
              <a:gd name="connsiteY2" fmla="*/ 4629 h 14629"/>
              <a:gd name="connsiteX3" fmla="*/ 6045 w 11359"/>
              <a:gd name="connsiteY3" fmla="*/ 9058 h 14629"/>
              <a:gd name="connsiteX4" fmla="*/ 11359 w 11359"/>
              <a:gd name="connsiteY4" fmla="*/ 14629 h 14629"/>
              <a:gd name="connsiteX5" fmla="*/ 0 w 11359"/>
              <a:gd name="connsiteY5" fmla="*/ 8922 h 14629"/>
              <a:gd name="connsiteX6" fmla="*/ 1359 w 11359"/>
              <a:gd name="connsiteY6" fmla="*/ 5240 h 14629"/>
              <a:gd name="connsiteX0" fmla="*/ 0 w 12761"/>
              <a:gd name="connsiteY0" fmla="*/ 6326 h 14629"/>
              <a:gd name="connsiteX1" fmla="*/ 2709 w 12761"/>
              <a:gd name="connsiteY1" fmla="*/ 0 h 14629"/>
              <a:gd name="connsiteX2" fmla="*/ 9317 w 12761"/>
              <a:gd name="connsiteY2" fmla="*/ 4629 h 14629"/>
              <a:gd name="connsiteX3" fmla="*/ 7447 w 12761"/>
              <a:gd name="connsiteY3" fmla="*/ 9058 h 14629"/>
              <a:gd name="connsiteX4" fmla="*/ 12761 w 12761"/>
              <a:gd name="connsiteY4" fmla="*/ 14629 h 14629"/>
              <a:gd name="connsiteX5" fmla="*/ 1402 w 12761"/>
              <a:gd name="connsiteY5" fmla="*/ 8922 h 14629"/>
              <a:gd name="connsiteX6" fmla="*/ 0 w 12761"/>
              <a:gd name="connsiteY6" fmla="*/ 6326 h 14629"/>
              <a:gd name="connsiteX0" fmla="*/ 0 w 12761"/>
              <a:gd name="connsiteY0" fmla="*/ 1913 h 10216"/>
              <a:gd name="connsiteX1" fmla="*/ 2560 w 12761"/>
              <a:gd name="connsiteY1" fmla="*/ 0 h 10216"/>
              <a:gd name="connsiteX2" fmla="*/ 9317 w 12761"/>
              <a:gd name="connsiteY2" fmla="*/ 216 h 10216"/>
              <a:gd name="connsiteX3" fmla="*/ 7447 w 12761"/>
              <a:gd name="connsiteY3" fmla="*/ 4645 h 10216"/>
              <a:gd name="connsiteX4" fmla="*/ 12761 w 12761"/>
              <a:gd name="connsiteY4" fmla="*/ 10216 h 10216"/>
              <a:gd name="connsiteX5" fmla="*/ 1402 w 12761"/>
              <a:gd name="connsiteY5" fmla="*/ 4509 h 10216"/>
              <a:gd name="connsiteX6" fmla="*/ 0 w 12761"/>
              <a:gd name="connsiteY6" fmla="*/ 1913 h 10216"/>
              <a:gd name="connsiteX0" fmla="*/ 0 w 13078"/>
              <a:gd name="connsiteY0" fmla="*/ 1913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7447 w 13078"/>
              <a:gd name="connsiteY3" fmla="*/ 4645 h 13407"/>
              <a:gd name="connsiteX4" fmla="*/ 13078 w 13078"/>
              <a:gd name="connsiteY4" fmla="*/ 13407 h 13407"/>
              <a:gd name="connsiteX5" fmla="*/ 1402 w 13078"/>
              <a:gd name="connsiteY5" fmla="*/ 4509 h 13407"/>
              <a:gd name="connsiteX6" fmla="*/ 0 w 13078"/>
              <a:gd name="connsiteY6" fmla="*/ 1913 h 13407"/>
              <a:gd name="connsiteX0" fmla="*/ 0 w 13078"/>
              <a:gd name="connsiteY0" fmla="*/ 1913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7447 w 13078"/>
              <a:gd name="connsiteY3" fmla="*/ 4645 h 13407"/>
              <a:gd name="connsiteX4" fmla="*/ 13078 w 13078"/>
              <a:gd name="connsiteY4" fmla="*/ 13407 h 13407"/>
              <a:gd name="connsiteX5" fmla="*/ 2116 w 13078"/>
              <a:gd name="connsiteY5" fmla="*/ 3423 h 13407"/>
              <a:gd name="connsiteX6" fmla="*/ 0 w 13078"/>
              <a:gd name="connsiteY6" fmla="*/ 1913 h 13407"/>
              <a:gd name="connsiteX0" fmla="*/ 0 w 13078"/>
              <a:gd name="connsiteY0" fmla="*/ 1675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7447 w 13078"/>
              <a:gd name="connsiteY3" fmla="*/ 4645 h 13407"/>
              <a:gd name="connsiteX4" fmla="*/ 13078 w 13078"/>
              <a:gd name="connsiteY4" fmla="*/ 13407 h 13407"/>
              <a:gd name="connsiteX5" fmla="*/ 2116 w 13078"/>
              <a:gd name="connsiteY5" fmla="*/ 3423 h 13407"/>
              <a:gd name="connsiteX6" fmla="*/ 0 w 13078"/>
              <a:gd name="connsiteY6" fmla="*/ 1675 h 13407"/>
              <a:gd name="connsiteX0" fmla="*/ 0 w 13078"/>
              <a:gd name="connsiteY0" fmla="*/ 1675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7447 w 13078"/>
              <a:gd name="connsiteY3" fmla="*/ 4645 h 13407"/>
              <a:gd name="connsiteX4" fmla="*/ 13078 w 13078"/>
              <a:gd name="connsiteY4" fmla="*/ 13407 h 13407"/>
              <a:gd name="connsiteX5" fmla="*/ 2951 w 13078"/>
              <a:gd name="connsiteY5" fmla="*/ 4370 h 13407"/>
              <a:gd name="connsiteX6" fmla="*/ 2116 w 13078"/>
              <a:gd name="connsiteY6" fmla="*/ 3423 h 13407"/>
              <a:gd name="connsiteX7" fmla="*/ 0 w 13078"/>
              <a:gd name="connsiteY7" fmla="*/ 1675 h 13407"/>
              <a:gd name="connsiteX0" fmla="*/ 0 w 13078"/>
              <a:gd name="connsiteY0" fmla="*/ 1675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7447 w 13078"/>
              <a:gd name="connsiteY3" fmla="*/ 4645 h 13407"/>
              <a:gd name="connsiteX4" fmla="*/ 13078 w 13078"/>
              <a:gd name="connsiteY4" fmla="*/ 13407 h 13407"/>
              <a:gd name="connsiteX5" fmla="*/ 971 w 13078"/>
              <a:gd name="connsiteY5" fmla="*/ 6989 h 13407"/>
              <a:gd name="connsiteX6" fmla="*/ 2116 w 13078"/>
              <a:gd name="connsiteY6" fmla="*/ 3423 h 13407"/>
              <a:gd name="connsiteX7" fmla="*/ 0 w 13078"/>
              <a:gd name="connsiteY7" fmla="*/ 1675 h 13407"/>
              <a:gd name="connsiteX0" fmla="*/ 0 w 13078"/>
              <a:gd name="connsiteY0" fmla="*/ 1675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5406 w 13078"/>
              <a:gd name="connsiteY3" fmla="*/ 5836 h 13407"/>
              <a:gd name="connsiteX4" fmla="*/ 13078 w 13078"/>
              <a:gd name="connsiteY4" fmla="*/ 13407 h 13407"/>
              <a:gd name="connsiteX5" fmla="*/ 971 w 13078"/>
              <a:gd name="connsiteY5" fmla="*/ 6989 h 13407"/>
              <a:gd name="connsiteX6" fmla="*/ 2116 w 13078"/>
              <a:gd name="connsiteY6" fmla="*/ 3423 h 13407"/>
              <a:gd name="connsiteX7" fmla="*/ 0 w 13078"/>
              <a:gd name="connsiteY7" fmla="*/ 1675 h 13407"/>
              <a:gd name="connsiteX0" fmla="*/ 0 w 13078"/>
              <a:gd name="connsiteY0" fmla="*/ 1675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5406 w 13078"/>
              <a:gd name="connsiteY3" fmla="*/ 5836 h 13407"/>
              <a:gd name="connsiteX4" fmla="*/ 13078 w 13078"/>
              <a:gd name="connsiteY4" fmla="*/ 13407 h 13407"/>
              <a:gd name="connsiteX5" fmla="*/ 4652 w 13078"/>
              <a:gd name="connsiteY5" fmla="*/ 8895 h 13407"/>
              <a:gd name="connsiteX6" fmla="*/ 971 w 13078"/>
              <a:gd name="connsiteY6" fmla="*/ 6989 h 13407"/>
              <a:gd name="connsiteX7" fmla="*/ 2116 w 13078"/>
              <a:gd name="connsiteY7" fmla="*/ 3423 h 13407"/>
              <a:gd name="connsiteX8" fmla="*/ 0 w 13078"/>
              <a:gd name="connsiteY8" fmla="*/ 1675 h 13407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9317 w 12800"/>
              <a:gd name="connsiteY2" fmla="*/ 216 h 18170"/>
              <a:gd name="connsiteX3" fmla="*/ 5406 w 12800"/>
              <a:gd name="connsiteY3" fmla="*/ 5836 h 18170"/>
              <a:gd name="connsiteX4" fmla="*/ 12800 w 12800"/>
              <a:gd name="connsiteY4" fmla="*/ 18170 h 18170"/>
              <a:gd name="connsiteX5" fmla="*/ 4652 w 12800"/>
              <a:gd name="connsiteY5" fmla="*/ 8895 h 18170"/>
              <a:gd name="connsiteX6" fmla="*/ 971 w 12800"/>
              <a:gd name="connsiteY6" fmla="*/ 6989 h 18170"/>
              <a:gd name="connsiteX7" fmla="*/ 2116 w 12800"/>
              <a:gd name="connsiteY7" fmla="*/ 3423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9317 w 12800"/>
              <a:gd name="connsiteY2" fmla="*/ 216 h 18170"/>
              <a:gd name="connsiteX3" fmla="*/ 5406 w 12800"/>
              <a:gd name="connsiteY3" fmla="*/ 5836 h 18170"/>
              <a:gd name="connsiteX4" fmla="*/ 12800 w 12800"/>
              <a:gd name="connsiteY4" fmla="*/ 18170 h 18170"/>
              <a:gd name="connsiteX5" fmla="*/ 4281 w 12800"/>
              <a:gd name="connsiteY5" fmla="*/ 10086 h 18170"/>
              <a:gd name="connsiteX6" fmla="*/ 971 w 12800"/>
              <a:gd name="connsiteY6" fmla="*/ 6989 h 18170"/>
              <a:gd name="connsiteX7" fmla="*/ 2116 w 12800"/>
              <a:gd name="connsiteY7" fmla="*/ 3423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9317 w 12800"/>
              <a:gd name="connsiteY2" fmla="*/ 216 h 18170"/>
              <a:gd name="connsiteX3" fmla="*/ 6272 w 12800"/>
              <a:gd name="connsiteY3" fmla="*/ 5757 h 18170"/>
              <a:gd name="connsiteX4" fmla="*/ 12800 w 12800"/>
              <a:gd name="connsiteY4" fmla="*/ 18170 h 18170"/>
              <a:gd name="connsiteX5" fmla="*/ 4281 w 12800"/>
              <a:gd name="connsiteY5" fmla="*/ 10086 h 18170"/>
              <a:gd name="connsiteX6" fmla="*/ 971 w 12800"/>
              <a:gd name="connsiteY6" fmla="*/ 6989 h 18170"/>
              <a:gd name="connsiteX7" fmla="*/ 2116 w 12800"/>
              <a:gd name="connsiteY7" fmla="*/ 3423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10523 w 12800"/>
              <a:gd name="connsiteY2" fmla="*/ 295 h 18170"/>
              <a:gd name="connsiteX3" fmla="*/ 6272 w 12800"/>
              <a:gd name="connsiteY3" fmla="*/ 5757 h 18170"/>
              <a:gd name="connsiteX4" fmla="*/ 12800 w 12800"/>
              <a:gd name="connsiteY4" fmla="*/ 18170 h 18170"/>
              <a:gd name="connsiteX5" fmla="*/ 4281 w 12800"/>
              <a:gd name="connsiteY5" fmla="*/ 10086 h 18170"/>
              <a:gd name="connsiteX6" fmla="*/ 971 w 12800"/>
              <a:gd name="connsiteY6" fmla="*/ 6989 h 18170"/>
              <a:gd name="connsiteX7" fmla="*/ 2116 w 12800"/>
              <a:gd name="connsiteY7" fmla="*/ 3423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10523 w 12800"/>
              <a:gd name="connsiteY2" fmla="*/ 295 h 18170"/>
              <a:gd name="connsiteX3" fmla="*/ 6272 w 12800"/>
              <a:gd name="connsiteY3" fmla="*/ 5757 h 18170"/>
              <a:gd name="connsiteX4" fmla="*/ 12800 w 12800"/>
              <a:gd name="connsiteY4" fmla="*/ 18170 h 18170"/>
              <a:gd name="connsiteX5" fmla="*/ 4281 w 12800"/>
              <a:gd name="connsiteY5" fmla="*/ 10086 h 18170"/>
              <a:gd name="connsiteX6" fmla="*/ 971 w 12800"/>
              <a:gd name="connsiteY6" fmla="*/ 6989 h 18170"/>
              <a:gd name="connsiteX7" fmla="*/ 2735 w 12800"/>
              <a:gd name="connsiteY7" fmla="*/ 4376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10523 w 12800"/>
              <a:gd name="connsiteY2" fmla="*/ 295 h 18170"/>
              <a:gd name="connsiteX3" fmla="*/ 6272 w 12800"/>
              <a:gd name="connsiteY3" fmla="*/ 5757 h 18170"/>
              <a:gd name="connsiteX4" fmla="*/ 12800 w 12800"/>
              <a:gd name="connsiteY4" fmla="*/ 18170 h 18170"/>
              <a:gd name="connsiteX5" fmla="*/ 4281 w 12800"/>
              <a:gd name="connsiteY5" fmla="*/ 10086 h 18170"/>
              <a:gd name="connsiteX6" fmla="*/ 198 w 12800"/>
              <a:gd name="connsiteY6" fmla="*/ 8735 h 18170"/>
              <a:gd name="connsiteX7" fmla="*/ 2735 w 12800"/>
              <a:gd name="connsiteY7" fmla="*/ 4376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10523 w 12800"/>
              <a:gd name="connsiteY2" fmla="*/ 295 h 18170"/>
              <a:gd name="connsiteX3" fmla="*/ 6272 w 12800"/>
              <a:gd name="connsiteY3" fmla="*/ 5757 h 18170"/>
              <a:gd name="connsiteX4" fmla="*/ 12800 w 12800"/>
              <a:gd name="connsiteY4" fmla="*/ 18170 h 18170"/>
              <a:gd name="connsiteX5" fmla="*/ 4064 w 12800"/>
              <a:gd name="connsiteY5" fmla="*/ 11674 h 18170"/>
              <a:gd name="connsiteX6" fmla="*/ 198 w 12800"/>
              <a:gd name="connsiteY6" fmla="*/ 8735 h 18170"/>
              <a:gd name="connsiteX7" fmla="*/ 2735 w 12800"/>
              <a:gd name="connsiteY7" fmla="*/ 4376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10523 w 12800"/>
              <a:gd name="connsiteY2" fmla="*/ 295 h 18170"/>
              <a:gd name="connsiteX3" fmla="*/ 5839 w 12800"/>
              <a:gd name="connsiteY3" fmla="*/ 8218 h 18170"/>
              <a:gd name="connsiteX4" fmla="*/ 12800 w 12800"/>
              <a:gd name="connsiteY4" fmla="*/ 18170 h 18170"/>
              <a:gd name="connsiteX5" fmla="*/ 4064 w 12800"/>
              <a:gd name="connsiteY5" fmla="*/ 11674 h 18170"/>
              <a:gd name="connsiteX6" fmla="*/ 198 w 12800"/>
              <a:gd name="connsiteY6" fmla="*/ 8735 h 18170"/>
              <a:gd name="connsiteX7" fmla="*/ 2735 w 12800"/>
              <a:gd name="connsiteY7" fmla="*/ 4376 h 18170"/>
              <a:gd name="connsiteX8" fmla="*/ 0 w 12800"/>
              <a:gd name="connsiteY8" fmla="*/ 1675 h 18170"/>
              <a:gd name="connsiteX0" fmla="*/ 0 w 12986"/>
              <a:gd name="connsiteY0" fmla="*/ 1675 h 17217"/>
              <a:gd name="connsiteX1" fmla="*/ 2560 w 12986"/>
              <a:gd name="connsiteY1" fmla="*/ 0 h 17217"/>
              <a:gd name="connsiteX2" fmla="*/ 10523 w 12986"/>
              <a:gd name="connsiteY2" fmla="*/ 295 h 17217"/>
              <a:gd name="connsiteX3" fmla="*/ 5839 w 12986"/>
              <a:gd name="connsiteY3" fmla="*/ 8218 h 17217"/>
              <a:gd name="connsiteX4" fmla="*/ 12986 w 12986"/>
              <a:gd name="connsiteY4" fmla="*/ 17217 h 17217"/>
              <a:gd name="connsiteX5" fmla="*/ 4064 w 12986"/>
              <a:gd name="connsiteY5" fmla="*/ 11674 h 17217"/>
              <a:gd name="connsiteX6" fmla="*/ 198 w 12986"/>
              <a:gd name="connsiteY6" fmla="*/ 8735 h 17217"/>
              <a:gd name="connsiteX7" fmla="*/ 2735 w 12986"/>
              <a:gd name="connsiteY7" fmla="*/ 4376 h 17217"/>
              <a:gd name="connsiteX8" fmla="*/ 0 w 12986"/>
              <a:gd name="connsiteY8" fmla="*/ 1675 h 17217"/>
              <a:gd name="connsiteX0" fmla="*/ 0 w 12986"/>
              <a:gd name="connsiteY0" fmla="*/ 1675 h 17217"/>
              <a:gd name="connsiteX1" fmla="*/ 2560 w 12986"/>
              <a:gd name="connsiteY1" fmla="*/ 0 h 17217"/>
              <a:gd name="connsiteX2" fmla="*/ 10523 w 12986"/>
              <a:gd name="connsiteY2" fmla="*/ 295 h 17217"/>
              <a:gd name="connsiteX3" fmla="*/ 5839 w 12986"/>
              <a:gd name="connsiteY3" fmla="*/ 8218 h 17217"/>
              <a:gd name="connsiteX4" fmla="*/ 12986 w 12986"/>
              <a:gd name="connsiteY4" fmla="*/ 17217 h 17217"/>
              <a:gd name="connsiteX5" fmla="*/ 4095 w 12986"/>
              <a:gd name="connsiteY5" fmla="*/ 11277 h 17217"/>
              <a:gd name="connsiteX6" fmla="*/ 198 w 12986"/>
              <a:gd name="connsiteY6" fmla="*/ 8735 h 17217"/>
              <a:gd name="connsiteX7" fmla="*/ 2735 w 12986"/>
              <a:gd name="connsiteY7" fmla="*/ 4376 h 17217"/>
              <a:gd name="connsiteX8" fmla="*/ 0 w 12986"/>
              <a:gd name="connsiteY8" fmla="*/ 1675 h 17217"/>
              <a:gd name="connsiteX0" fmla="*/ 0 w 13172"/>
              <a:gd name="connsiteY0" fmla="*/ 1437 h 17217"/>
              <a:gd name="connsiteX1" fmla="*/ 2746 w 13172"/>
              <a:gd name="connsiteY1" fmla="*/ 0 h 17217"/>
              <a:gd name="connsiteX2" fmla="*/ 10709 w 13172"/>
              <a:gd name="connsiteY2" fmla="*/ 295 h 17217"/>
              <a:gd name="connsiteX3" fmla="*/ 6025 w 13172"/>
              <a:gd name="connsiteY3" fmla="*/ 8218 h 17217"/>
              <a:gd name="connsiteX4" fmla="*/ 13172 w 13172"/>
              <a:gd name="connsiteY4" fmla="*/ 17217 h 17217"/>
              <a:gd name="connsiteX5" fmla="*/ 4281 w 13172"/>
              <a:gd name="connsiteY5" fmla="*/ 11277 h 17217"/>
              <a:gd name="connsiteX6" fmla="*/ 384 w 13172"/>
              <a:gd name="connsiteY6" fmla="*/ 8735 h 17217"/>
              <a:gd name="connsiteX7" fmla="*/ 2921 w 13172"/>
              <a:gd name="connsiteY7" fmla="*/ 4376 h 17217"/>
              <a:gd name="connsiteX8" fmla="*/ 0 w 13172"/>
              <a:gd name="connsiteY8" fmla="*/ 1437 h 17217"/>
              <a:gd name="connsiteX0" fmla="*/ 1 w 13049"/>
              <a:gd name="connsiteY0" fmla="*/ 1437 h 17217"/>
              <a:gd name="connsiteX1" fmla="*/ 2623 w 13049"/>
              <a:gd name="connsiteY1" fmla="*/ 0 h 17217"/>
              <a:gd name="connsiteX2" fmla="*/ 10586 w 13049"/>
              <a:gd name="connsiteY2" fmla="*/ 295 h 17217"/>
              <a:gd name="connsiteX3" fmla="*/ 5902 w 13049"/>
              <a:gd name="connsiteY3" fmla="*/ 8218 h 17217"/>
              <a:gd name="connsiteX4" fmla="*/ 13049 w 13049"/>
              <a:gd name="connsiteY4" fmla="*/ 17217 h 17217"/>
              <a:gd name="connsiteX5" fmla="*/ 4158 w 13049"/>
              <a:gd name="connsiteY5" fmla="*/ 11277 h 17217"/>
              <a:gd name="connsiteX6" fmla="*/ 261 w 13049"/>
              <a:gd name="connsiteY6" fmla="*/ 8735 h 17217"/>
              <a:gd name="connsiteX7" fmla="*/ 2798 w 13049"/>
              <a:gd name="connsiteY7" fmla="*/ 4376 h 17217"/>
              <a:gd name="connsiteX8" fmla="*/ 1 w 13049"/>
              <a:gd name="connsiteY8" fmla="*/ 1437 h 17217"/>
              <a:gd name="connsiteX0" fmla="*/ 1 w 13049"/>
              <a:gd name="connsiteY0" fmla="*/ 1698 h 17478"/>
              <a:gd name="connsiteX1" fmla="*/ 2623 w 13049"/>
              <a:gd name="connsiteY1" fmla="*/ 261 h 17478"/>
              <a:gd name="connsiteX2" fmla="*/ 11823 w 13049"/>
              <a:gd name="connsiteY2" fmla="*/ 0 h 17478"/>
              <a:gd name="connsiteX3" fmla="*/ 5902 w 13049"/>
              <a:gd name="connsiteY3" fmla="*/ 8479 h 17478"/>
              <a:gd name="connsiteX4" fmla="*/ 13049 w 13049"/>
              <a:gd name="connsiteY4" fmla="*/ 17478 h 17478"/>
              <a:gd name="connsiteX5" fmla="*/ 4158 w 13049"/>
              <a:gd name="connsiteY5" fmla="*/ 11538 h 17478"/>
              <a:gd name="connsiteX6" fmla="*/ 261 w 13049"/>
              <a:gd name="connsiteY6" fmla="*/ 8996 h 17478"/>
              <a:gd name="connsiteX7" fmla="*/ 2798 w 13049"/>
              <a:gd name="connsiteY7" fmla="*/ 4637 h 17478"/>
              <a:gd name="connsiteX8" fmla="*/ 1 w 13049"/>
              <a:gd name="connsiteY8" fmla="*/ 1698 h 17478"/>
              <a:gd name="connsiteX0" fmla="*/ 575 w 13623"/>
              <a:gd name="connsiteY0" fmla="*/ 1698 h 17478"/>
              <a:gd name="connsiteX1" fmla="*/ 3197 w 13623"/>
              <a:gd name="connsiteY1" fmla="*/ 261 h 17478"/>
              <a:gd name="connsiteX2" fmla="*/ 12397 w 13623"/>
              <a:gd name="connsiteY2" fmla="*/ 0 h 17478"/>
              <a:gd name="connsiteX3" fmla="*/ 6476 w 13623"/>
              <a:gd name="connsiteY3" fmla="*/ 8479 h 17478"/>
              <a:gd name="connsiteX4" fmla="*/ 13623 w 13623"/>
              <a:gd name="connsiteY4" fmla="*/ 17478 h 17478"/>
              <a:gd name="connsiteX5" fmla="*/ 4732 w 13623"/>
              <a:gd name="connsiteY5" fmla="*/ 11538 h 17478"/>
              <a:gd name="connsiteX6" fmla="*/ 0 w 13623"/>
              <a:gd name="connsiteY6" fmla="*/ 8520 h 17478"/>
              <a:gd name="connsiteX7" fmla="*/ 3372 w 13623"/>
              <a:gd name="connsiteY7" fmla="*/ 4637 h 17478"/>
              <a:gd name="connsiteX8" fmla="*/ 575 w 13623"/>
              <a:gd name="connsiteY8" fmla="*/ 1698 h 17478"/>
              <a:gd name="connsiteX0" fmla="*/ 575 w 13623"/>
              <a:gd name="connsiteY0" fmla="*/ 1698 h 17478"/>
              <a:gd name="connsiteX1" fmla="*/ 3197 w 13623"/>
              <a:gd name="connsiteY1" fmla="*/ 261 h 17478"/>
              <a:gd name="connsiteX2" fmla="*/ 12397 w 13623"/>
              <a:gd name="connsiteY2" fmla="*/ 0 h 17478"/>
              <a:gd name="connsiteX3" fmla="*/ 6229 w 13623"/>
              <a:gd name="connsiteY3" fmla="*/ 8241 h 17478"/>
              <a:gd name="connsiteX4" fmla="*/ 13623 w 13623"/>
              <a:gd name="connsiteY4" fmla="*/ 17478 h 17478"/>
              <a:gd name="connsiteX5" fmla="*/ 4732 w 13623"/>
              <a:gd name="connsiteY5" fmla="*/ 11538 h 17478"/>
              <a:gd name="connsiteX6" fmla="*/ 0 w 13623"/>
              <a:gd name="connsiteY6" fmla="*/ 8520 h 17478"/>
              <a:gd name="connsiteX7" fmla="*/ 3372 w 13623"/>
              <a:gd name="connsiteY7" fmla="*/ 4637 h 17478"/>
              <a:gd name="connsiteX8" fmla="*/ 575 w 13623"/>
              <a:gd name="connsiteY8" fmla="*/ 1698 h 17478"/>
              <a:gd name="connsiteX0" fmla="*/ 575 w 13623"/>
              <a:gd name="connsiteY0" fmla="*/ 1698 h 17572"/>
              <a:gd name="connsiteX1" fmla="*/ 3197 w 13623"/>
              <a:gd name="connsiteY1" fmla="*/ 261 h 17572"/>
              <a:gd name="connsiteX2" fmla="*/ 12397 w 13623"/>
              <a:gd name="connsiteY2" fmla="*/ 0 h 17572"/>
              <a:gd name="connsiteX3" fmla="*/ 6229 w 13623"/>
              <a:gd name="connsiteY3" fmla="*/ 8241 h 17572"/>
              <a:gd name="connsiteX4" fmla="*/ 13623 w 13623"/>
              <a:gd name="connsiteY4" fmla="*/ 17572 h 17572"/>
              <a:gd name="connsiteX5" fmla="*/ 4732 w 13623"/>
              <a:gd name="connsiteY5" fmla="*/ 11538 h 17572"/>
              <a:gd name="connsiteX6" fmla="*/ 0 w 13623"/>
              <a:gd name="connsiteY6" fmla="*/ 8520 h 17572"/>
              <a:gd name="connsiteX7" fmla="*/ 3372 w 13623"/>
              <a:gd name="connsiteY7" fmla="*/ 4637 h 17572"/>
              <a:gd name="connsiteX8" fmla="*/ 575 w 13623"/>
              <a:gd name="connsiteY8" fmla="*/ 1698 h 17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623" h="17572">
                <a:moveTo>
                  <a:pt x="575" y="1698"/>
                </a:moveTo>
                <a:cubicBezTo>
                  <a:pt x="558" y="-49"/>
                  <a:pt x="3214" y="2008"/>
                  <a:pt x="3197" y="261"/>
                </a:cubicBezTo>
                <a:lnTo>
                  <a:pt x="12397" y="0"/>
                </a:lnTo>
                <a:lnTo>
                  <a:pt x="6229" y="8241"/>
                </a:lnTo>
                <a:lnTo>
                  <a:pt x="13623" y="17572"/>
                </a:lnTo>
                <a:lnTo>
                  <a:pt x="4732" y="11538"/>
                </a:lnTo>
                <a:lnTo>
                  <a:pt x="0" y="8520"/>
                </a:lnTo>
                <a:lnTo>
                  <a:pt x="3372" y="4637"/>
                </a:lnTo>
                <a:lnTo>
                  <a:pt x="575" y="1698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85000"/>
                  <a:lumOff val="15000"/>
                </a:schemeClr>
              </a:gs>
              <a:gs pos="0">
                <a:srgbClr val="5853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3" name="流程图: 离页连接符 37"/>
          <p:cNvSpPr/>
          <p:nvPr/>
        </p:nvSpPr>
        <p:spPr>
          <a:xfrm>
            <a:off x="6386099" y="3783243"/>
            <a:ext cx="5732876" cy="2896957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27417"/>
              <a:gd name="connsiteY0" fmla="*/ 0 h 13284"/>
              <a:gd name="connsiteX1" fmla="*/ 10000 w 27417"/>
              <a:gd name="connsiteY1" fmla="*/ 0 h 13284"/>
              <a:gd name="connsiteX2" fmla="*/ 10000 w 27417"/>
              <a:gd name="connsiteY2" fmla="*/ 8000 h 13284"/>
              <a:gd name="connsiteX3" fmla="*/ 27417 w 27417"/>
              <a:gd name="connsiteY3" fmla="*/ 13284 h 13284"/>
              <a:gd name="connsiteX4" fmla="*/ 0 w 27417"/>
              <a:gd name="connsiteY4" fmla="*/ 8000 h 13284"/>
              <a:gd name="connsiteX5" fmla="*/ 0 w 27417"/>
              <a:gd name="connsiteY5" fmla="*/ 0 h 13284"/>
              <a:gd name="connsiteX0" fmla="*/ 0 w 32778"/>
              <a:gd name="connsiteY0" fmla="*/ 4379 h 13284"/>
              <a:gd name="connsiteX1" fmla="*/ 15361 w 32778"/>
              <a:gd name="connsiteY1" fmla="*/ 0 h 13284"/>
              <a:gd name="connsiteX2" fmla="*/ 15361 w 32778"/>
              <a:gd name="connsiteY2" fmla="*/ 8000 h 13284"/>
              <a:gd name="connsiteX3" fmla="*/ 32778 w 32778"/>
              <a:gd name="connsiteY3" fmla="*/ 13284 h 13284"/>
              <a:gd name="connsiteX4" fmla="*/ 5361 w 32778"/>
              <a:gd name="connsiteY4" fmla="*/ 8000 h 13284"/>
              <a:gd name="connsiteX5" fmla="*/ 0 w 32778"/>
              <a:gd name="connsiteY5" fmla="*/ 4379 h 13284"/>
              <a:gd name="connsiteX0" fmla="*/ 0 w 32778"/>
              <a:gd name="connsiteY0" fmla="*/ 580 h 9485"/>
              <a:gd name="connsiteX1" fmla="*/ 21488 w 32778"/>
              <a:gd name="connsiteY1" fmla="*/ 0 h 9485"/>
              <a:gd name="connsiteX2" fmla="*/ 15361 w 32778"/>
              <a:gd name="connsiteY2" fmla="*/ 4201 h 9485"/>
              <a:gd name="connsiteX3" fmla="*/ 32778 w 32778"/>
              <a:gd name="connsiteY3" fmla="*/ 9485 h 9485"/>
              <a:gd name="connsiteX4" fmla="*/ 5361 w 32778"/>
              <a:gd name="connsiteY4" fmla="*/ 4201 h 9485"/>
              <a:gd name="connsiteX5" fmla="*/ 0 w 32778"/>
              <a:gd name="connsiteY5" fmla="*/ 580 h 9485"/>
              <a:gd name="connsiteX0" fmla="*/ 0 w 10000"/>
              <a:gd name="connsiteY0" fmla="*/ 611 h 10000"/>
              <a:gd name="connsiteX1" fmla="*/ 3113 w 10000"/>
              <a:gd name="connsiteY1" fmla="*/ 327 h 10000"/>
              <a:gd name="connsiteX2" fmla="*/ 6556 w 10000"/>
              <a:gd name="connsiteY2" fmla="*/ 0 h 10000"/>
              <a:gd name="connsiteX3" fmla="*/ 4686 w 10000"/>
              <a:gd name="connsiteY3" fmla="*/ 4429 h 10000"/>
              <a:gd name="connsiteX4" fmla="*/ 10000 w 10000"/>
              <a:gd name="connsiteY4" fmla="*/ 10000 h 10000"/>
              <a:gd name="connsiteX5" fmla="*/ 1636 w 10000"/>
              <a:gd name="connsiteY5" fmla="*/ 4429 h 10000"/>
              <a:gd name="connsiteX6" fmla="*/ 0 w 10000"/>
              <a:gd name="connsiteY6" fmla="*/ 611 h 10000"/>
              <a:gd name="connsiteX0" fmla="*/ 52 w 10052"/>
              <a:gd name="connsiteY0" fmla="*/ 5240 h 14629"/>
              <a:gd name="connsiteX1" fmla="*/ 0 w 10052"/>
              <a:gd name="connsiteY1" fmla="*/ 0 h 14629"/>
              <a:gd name="connsiteX2" fmla="*/ 6608 w 10052"/>
              <a:gd name="connsiteY2" fmla="*/ 4629 h 14629"/>
              <a:gd name="connsiteX3" fmla="*/ 4738 w 10052"/>
              <a:gd name="connsiteY3" fmla="*/ 9058 h 14629"/>
              <a:gd name="connsiteX4" fmla="*/ 10052 w 10052"/>
              <a:gd name="connsiteY4" fmla="*/ 14629 h 14629"/>
              <a:gd name="connsiteX5" fmla="*/ 1688 w 10052"/>
              <a:gd name="connsiteY5" fmla="*/ 9058 h 14629"/>
              <a:gd name="connsiteX6" fmla="*/ 52 w 10052"/>
              <a:gd name="connsiteY6" fmla="*/ 5240 h 14629"/>
              <a:gd name="connsiteX0" fmla="*/ 1359 w 11359"/>
              <a:gd name="connsiteY0" fmla="*/ 5240 h 14629"/>
              <a:gd name="connsiteX1" fmla="*/ 1307 w 11359"/>
              <a:gd name="connsiteY1" fmla="*/ 0 h 14629"/>
              <a:gd name="connsiteX2" fmla="*/ 7915 w 11359"/>
              <a:gd name="connsiteY2" fmla="*/ 4629 h 14629"/>
              <a:gd name="connsiteX3" fmla="*/ 6045 w 11359"/>
              <a:gd name="connsiteY3" fmla="*/ 9058 h 14629"/>
              <a:gd name="connsiteX4" fmla="*/ 11359 w 11359"/>
              <a:gd name="connsiteY4" fmla="*/ 14629 h 14629"/>
              <a:gd name="connsiteX5" fmla="*/ 0 w 11359"/>
              <a:gd name="connsiteY5" fmla="*/ 8922 h 14629"/>
              <a:gd name="connsiteX6" fmla="*/ 1359 w 11359"/>
              <a:gd name="connsiteY6" fmla="*/ 5240 h 14629"/>
              <a:gd name="connsiteX0" fmla="*/ 0 w 12761"/>
              <a:gd name="connsiteY0" fmla="*/ 6326 h 14629"/>
              <a:gd name="connsiteX1" fmla="*/ 2709 w 12761"/>
              <a:gd name="connsiteY1" fmla="*/ 0 h 14629"/>
              <a:gd name="connsiteX2" fmla="*/ 9317 w 12761"/>
              <a:gd name="connsiteY2" fmla="*/ 4629 h 14629"/>
              <a:gd name="connsiteX3" fmla="*/ 7447 w 12761"/>
              <a:gd name="connsiteY3" fmla="*/ 9058 h 14629"/>
              <a:gd name="connsiteX4" fmla="*/ 12761 w 12761"/>
              <a:gd name="connsiteY4" fmla="*/ 14629 h 14629"/>
              <a:gd name="connsiteX5" fmla="*/ 1402 w 12761"/>
              <a:gd name="connsiteY5" fmla="*/ 8922 h 14629"/>
              <a:gd name="connsiteX6" fmla="*/ 0 w 12761"/>
              <a:gd name="connsiteY6" fmla="*/ 6326 h 14629"/>
              <a:gd name="connsiteX0" fmla="*/ 0 w 12761"/>
              <a:gd name="connsiteY0" fmla="*/ 1913 h 10216"/>
              <a:gd name="connsiteX1" fmla="*/ 2560 w 12761"/>
              <a:gd name="connsiteY1" fmla="*/ 0 h 10216"/>
              <a:gd name="connsiteX2" fmla="*/ 9317 w 12761"/>
              <a:gd name="connsiteY2" fmla="*/ 216 h 10216"/>
              <a:gd name="connsiteX3" fmla="*/ 7447 w 12761"/>
              <a:gd name="connsiteY3" fmla="*/ 4645 h 10216"/>
              <a:gd name="connsiteX4" fmla="*/ 12761 w 12761"/>
              <a:gd name="connsiteY4" fmla="*/ 10216 h 10216"/>
              <a:gd name="connsiteX5" fmla="*/ 1402 w 12761"/>
              <a:gd name="connsiteY5" fmla="*/ 4509 h 10216"/>
              <a:gd name="connsiteX6" fmla="*/ 0 w 12761"/>
              <a:gd name="connsiteY6" fmla="*/ 1913 h 10216"/>
              <a:gd name="connsiteX0" fmla="*/ 0 w 13078"/>
              <a:gd name="connsiteY0" fmla="*/ 1913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7447 w 13078"/>
              <a:gd name="connsiteY3" fmla="*/ 4645 h 13407"/>
              <a:gd name="connsiteX4" fmla="*/ 13078 w 13078"/>
              <a:gd name="connsiteY4" fmla="*/ 13407 h 13407"/>
              <a:gd name="connsiteX5" fmla="*/ 1402 w 13078"/>
              <a:gd name="connsiteY5" fmla="*/ 4509 h 13407"/>
              <a:gd name="connsiteX6" fmla="*/ 0 w 13078"/>
              <a:gd name="connsiteY6" fmla="*/ 1913 h 13407"/>
              <a:gd name="connsiteX0" fmla="*/ 0 w 13078"/>
              <a:gd name="connsiteY0" fmla="*/ 1913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7447 w 13078"/>
              <a:gd name="connsiteY3" fmla="*/ 4645 h 13407"/>
              <a:gd name="connsiteX4" fmla="*/ 13078 w 13078"/>
              <a:gd name="connsiteY4" fmla="*/ 13407 h 13407"/>
              <a:gd name="connsiteX5" fmla="*/ 2116 w 13078"/>
              <a:gd name="connsiteY5" fmla="*/ 3423 h 13407"/>
              <a:gd name="connsiteX6" fmla="*/ 0 w 13078"/>
              <a:gd name="connsiteY6" fmla="*/ 1913 h 13407"/>
              <a:gd name="connsiteX0" fmla="*/ 0 w 13078"/>
              <a:gd name="connsiteY0" fmla="*/ 1675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7447 w 13078"/>
              <a:gd name="connsiteY3" fmla="*/ 4645 h 13407"/>
              <a:gd name="connsiteX4" fmla="*/ 13078 w 13078"/>
              <a:gd name="connsiteY4" fmla="*/ 13407 h 13407"/>
              <a:gd name="connsiteX5" fmla="*/ 2116 w 13078"/>
              <a:gd name="connsiteY5" fmla="*/ 3423 h 13407"/>
              <a:gd name="connsiteX6" fmla="*/ 0 w 13078"/>
              <a:gd name="connsiteY6" fmla="*/ 1675 h 13407"/>
              <a:gd name="connsiteX0" fmla="*/ 0 w 13078"/>
              <a:gd name="connsiteY0" fmla="*/ 1675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7447 w 13078"/>
              <a:gd name="connsiteY3" fmla="*/ 4645 h 13407"/>
              <a:gd name="connsiteX4" fmla="*/ 13078 w 13078"/>
              <a:gd name="connsiteY4" fmla="*/ 13407 h 13407"/>
              <a:gd name="connsiteX5" fmla="*/ 2951 w 13078"/>
              <a:gd name="connsiteY5" fmla="*/ 4370 h 13407"/>
              <a:gd name="connsiteX6" fmla="*/ 2116 w 13078"/>
              <a:gd name="connsiteY6" fmla="*/ 3423 h 13407"/>
              <a:gd name="connsiteX7" fmla="*/ 0 w 13078"/>
              <a:gd name="connsiteY7" fmla="*/ 1675 h 13407"/>
              <a:gd name="connsiteX0" fmla="*/ 0 w 13078"/>
              <a:gd name="connsiteY0" fmla="*/ 1675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7447 w 13078"/>
              <a:gd name="connsiteY3" fmla="*/ 4645 h 13407"/>
              <a:gd name="connsiteX4" fmla="*/ 13078 w 13078"/>
              <a:gd name="connsiteY4" fmla="*/ 13407 h 13407"/>
              <a:gd name="connsiteX5" fmla="*/ 971 w 13078"/>
              <a:gd name="connsiteY5" fmla="*/ 6989 h 13407"/>
              <a:gd name="connsiteX6" fmla="*/ 2116 w 13078"/>
              <a:gd name="connsiteY6" fmla="*/ 3423 h 13407"/>
              <a:gd name="connsiteX7" fmla="*/ 0 w 13078"/>
              <a:gd name="connsiteY7" fmla="*/ 1675 h 13407"/>
              <a:gd name="connsiteX0" fmla="*/ 0 w 13078"/>
              <a:gd name="connsiteY0" fmla="*/ 1675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5406 w 13078"/>
              <a:gd name="connsiteY3" fmla="*/ 5836 h 13407"/>
              <a:gd name="connsiteX4" fmla="*/ 13078 w 13078"/>
              <a:gd name="connsiteY4" fmla="*/ 13407 h 13407"/>
              <a:gd name="connsiteX5" fmla="*/ 971 w 13078"/>
              <a:gd name="connsiteY5" fmla="*/ 6989 h 13407"/>
              <a:gd name="connsiteX6" fmla="*/ 2116 w 13078"/>
              <a:gd name="connsiteY6" fmla="*/ 3423 h 13407"/>
              <a:gd name="connsiteX7" fmla="*/ 0 w 13078"/>
              <a:gd name="connsiteY7" fmla="*/ 1675 h 13407"/>
              <a:gd name="connsiteX0" fmla="*/ 0 w 13078"/>
              <a:gd name="connsiteY0" fmla="*/ 1675 h 13407"/>
              <a:gd name="connsiteX1" fmla="*/ 2560 w 13078"/>
              <a:gd name="connsiteY1" fmla="*/ 0 h 13407"/>
              <a:gd name="connsiteX2" fmla="*/ 9317 w 13078"/>
              <a:gd name="connsiteY2" fmla="*/ 216 h 13407"/>
              <a:gd name="connsiteX3" fmla="*/ 5406 w 13078"/>
              <a:gd name="connsiteY3" fmla="*/ 5836 h 13407"/>
              <a:gd name="connsiteX4" fmla="*/ 13078 w 13078"/>
              <a:gd name="connsiteY4" fmla="*/ 13407 h 13407"/>
              <a:gd name="connsiteX5" fmla="*/ 4652 w 13078"/>
              <a:gd name="connsiteY5" fmla="*/ 8895 h 13407"/>
              <a:gd name="connsiteX6" fmla="*/ 971 w 13078"/>
              <a:gd name="connsiteY6" fmla="*/ 6989 h 13407"/>
              <a:gd name="connsiteX7" fmla="*/ 2116 w 13078"/>
              <a:gd name="connsiteY7" fmla="*/ 3423 h 13407"/>
              <a:gd name="connsiteX8" fmla="*/ 0 w 13078"/>
              <a:gd name="connsiteY8" fmla="*/ 1675 h 13407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9317 w 12800"/>
              <a:gd name="connsiteY2" fmla="*/ 216 h 18170"/>
              <a:gd name="connsiteX3" fmla="*/ 5406 w 12800"/>
              <a:gd name="connsiteY3" fmla="*/ 5836 h 18170"/>
              <a:gd name="connsiteX4" fmla="*/ 12800 w 12800"/>
              <a:gd name="connsiteY4" fmla="*/ 18170 h 18170"/>
              <a:gd name="connsiteX5" fmla="*/ 4652 w 12800"/>
              <a:gd name="connsiteY5" fmla="*/ 8895 h 18170"/>
              <a:gd name="connsiteX6" fmla="*/ 971 w 12800"/>
              <a:gd name="connsiteY6" fmla="*/ 6989 h 18170"/>
              <a:gd name="connsiteX7" fmla="*/ 2116 w 12800"/>
              <a:gd name="connsiteY7" fmla="*/ 3423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9317 w 12800"/>
              <a:gd name="connsiteY2" fmla="*/ 216 h 18170"/>
              <a:gd name="connsiteX3" fmla="*/ 5406 w 12800"/>
              <a:gd name="connsiteY3" fmla="*/ 5836 h 18170"/>
              <a:gd name="connsiteX4" fmla="*/ 12800 w 12800"/>
              <a:gd name="connsiteY4" fmla="*/ 18170 h 18170"/>
              <a:gd name="connsiteX5" fmla="*/ 4281 w 12800"/>
              <a:gd name="connsiteY5" fmla="*/ 10086 h 18170"/>
              <a:gd name="connsiteX6" fmla="*/ 971 w 12800"/>
              <a:gd name="connsiteY6" fmla="*/ 6989 h 18170"/>
              <a:gd name="connsiteX7" fmla="*/ 2116 w 12800"/>
              <a:gd name="connsiteY7" fmla="*/ 3423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9317 w 12800"/>
              <a:gd name="connsiteY2" fmla="*/ 216 h 18170"/>
              <a:gd name="connsiteX3" fmla="*/ 6272 w 12800"/>
              <a:gd name="connsiteY3" fmla="*/ 5757 h 18170"/>
              <a:gd name="connsiteX4" fmla="*/ 12800 w 12800"/>
              <a:gd name="connsiteY4" fmla="*/ 18170 h 18170"/>
              <a:gd name="connsiteX5" fmla="*/ 4281 w 12800"/>
              <a:gd name="connsiteY5" fmla="*/ 10086 h 18170"/>
              <a:gd name="connsiteX6" fmla="*/ 971 w 12800"/>
              <a:gd name="connsiteY6" fmla="*/ 6989 h 18170"/>
              <a:gd name="connsiteX7" fmla="*/ 2116 w 12800"/>
              <a:gd name="connsiteY7" fmla="*/ 3423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10523 w 12800"/>
              <a:gd name="connsiteY2" fmla="*/ 295 h 18170"/>
              <a:gd name="connsiteX3" fmla="*/ 6272 w 12800"/>
              <a:gd name="connsiteY3" fmla="*/ 5757 h 18170"/>
              <a:gd name="connsiteX4" fmla="*/ 12800 w 12800"/>
              <a:gd name="connsiteY4" fmla="*/ 18170 h 18170"/>
              <a:gd name="connsiteX5" fmla="*/ 4281 w 12800"/>
              <a:gd name="connsiteY5" fmla="*/ 10086 h 18170"/>
              <a:gd name="connsiteX6" fmla="*/ 971 w 12800"/>
              <a:gd name="connsiteY6" fmla="*/ 6989 h 18170"/>
              <a:gd name="connsiteX7" fmla="*/ 2116 w 12800"/>
              <a:gd name="connsiteY7" fmla="*/ 3423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10523 w 12800"/>
              <a:gd name="connsiteY2" fmla="*/ 295 h 18170"/>
              <a:gd name="connsiteX3" fmla="*/ 6272 w 12800"/>
              <a:gd name="connsiteY3" fmla="*/ 5757 h 18170"/>
              <a:gd name="connsiteX4" fmla="*/ 12800 w 12800"/>
              <a:gd name="connsiteY4" fmla="*/ 18170 h 18170"/>
              <a:gd name="connsiteX5" fmla="*/ 4281 w 12800"/>
              <a:gd name="connsiteY5" fmla="*/ 10086 h 18170"/>
              <a:gd name="connsiteX6" fmla="*/ 971 w 12800"/>
              <a:gd name="connsiteY6" fmla="*/ 6989 h 18170"/>
              <a:gd name="connsiteX7" fmla="*/ 2735 w 12800"/>
              <a:gd name="connsiteY7" fmla="*/ 4376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10523 w 12800"/>
              <a:gd name="connsiteY2" fmla="*/ 295 h 18170"/>
              <a:gd name="connsiteX3" fmla="*/ 6272 w 12800"/>
              <a:gd name="connsiteY3" fmla="*/ 5757 h 18170"/>
              <a:gd name="connsiteX4" fmla="*/ 12800 w 12800"/>
              <a:gd name="connsiteY4" fmla="*/ 18170 h 18170"/>
              <a:gd name="connsiteX5" fmla="*/ 4281 w 12800"/>
              <a:gd name="connsiteY5" fmla="*/ 10086 h 18170"/>
              <a:gd name="connsiteX6" fmla="*/ 198 w 12800"/>
              <a:gd name="connsiteY6" fmla="*/ 8735 h 18170"/>
              <a:gd name="connsiteX7" fmla="*/ 2735 w 12800"/>
              <a:gd name="connsiteY7" fmla="*/ 4376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10523 w 12800"/>
              <a:gd name="connsiteY2" fmla="*/ 295 h 18170"/>
              <a:gd name="connsiteX3" fmla="*/ 6272 w 12800"/>
              <a:gd name="connsiteY3" fmla="*/ 5757 h 18170"/>
              <a:gd name="connsiteX4" fmla="*/ 12800 w 12800"/>
              <a:gd name="connsiteY4" fmla="*/ 18170 h 18170"/>
              <a:gd name="connsiteX5" fmla="*/ 4064 w 12800"/>
              <a:gd name="connsiteY5" fmla="*/ 11674 h 18170"/>
              <a:gd name="connsiteX6" fmla="*/ 198 w 12800"/>
              <a:gd name="connsiteY6" fmla="*/ 8735 h 18170"/>
              <a:gd name="connsiteX7" fmla="*/ 2735 w 12800"/>
              <a:gd name="connsiteY7" fmla="*/ 4376 h 18170"/>
              <a:gd name="connsiteX8" fmla="*/ 0 w 12800"/>
              <a:gd name="connsiteY8" fmla="*/ 1675 h 18170"/>
              <a:gd name="connsiteX0" fmla="*/ 0 w 12800"/>
              <a:gd name="connsiteY0" fmla="*/ 1675 h 18170"/>
              <a:gd name="connsiteX1" fmla="*/ 2560 w 12800"/>
              <a:gd name="connsiteY1" fmla="*/ 0 h 18170"/>
              <a:gd name="connsiteX2" fmla="*/ 10523 w 12800"/>
              <a:gd name="connsiteY2" fmla="*/ 295 h 18170"/>
              <a:gd name="connsiteX3" fmla="*/ 5839 w 12800"/>
              <a:gd name="connsiteY3" fmla="*/ 8218 h 18170"/>
              <a:gd name="connsiteX4" fmla="*/ 12800 w 12800"/>
              <a:gd name="connsiteY4" fmla="*/ 18170 h 18170"/>
              <a:gd name="connsiteX5" fmla="*/ 4064 w 12800"/>
              <a:gd name="connsiteY5" fmla="*/ 11674 h 18170"/>
              <a:gd name="connsiteX6" fmla="*/ 198 w 12800"/>
              <a:gd name="connsiteY6" fmla="*/ 8735 h 18170"/>
              <a:gd name="connsiteX7" fmla="*/ 2735 w 12800"/>
              <a:gd name="connsiteY7" fmla="*/ 4376 h 18170"/>
              <a:gd name="connsiteX8" fmla="*/ 0 w 12800"/>
              <a:gd name="connsiteY8" fmla="*/ 1675 h 18170"/>
              <a:gd name="connsiteX0" fmla="*/ 0 w 12800"/>
              <a:gd name="connsiteY0" fmla="*/ 1380 h 17875"/>
              <a:gd name="connsiteX1" fmla="*/ 2539 w 12800"/>
              <a:gd name="connsiteY1" fmla="*/ 195 h 17875"/>
              <a:gd name="connsiteX2" fmla="*/ 10523 w 12800"/>
              <a:gd name="connsiteY2" fmla="*/ 0 h 17875"/>
              <a:gd name="connsiteX3" fmla="*/ 5839 w 12800"/>
              <a:gd name="connsiteY3" fmla="*/ 7923 h 17875"/>
              <a:gd name="connsiteX4" fmla="*/ 12800 w 12800"/>
              <a:gd name="connsiteY4" fmla="*/ 17875 h 17875"/>
              <a:gd name="connsiteX5" fmla="*/ 4064 w 12800"/>
              <a:gd name="connsiteY5" fmla="*/ 11379 h 17875"/>
              <a:gd name="connsiteX6" fmla="*/ 198 w 12800"/>
              <a:gd name="connsiteY6" fmla="*/ 8440 h 17875"/>
              <a:gd name="connsiteX7" fmla="*/ 2735 w 12800"/>
              <a:gd name="connsiteY7" fmla="*/ 4081 h 17875"/>
              <a:gd name="connsiteX8" fmla="*/ 0 w 12800"/>
              <a:gd name="connsiteY8" fmla="*/ 1380 h 17875"/>
              <a:gd name="connsiteX0" fmla="*/ 0 w 12800"/>
              <a:gd name="connsiteY0" fmla="*/ 1380 h 17875"/>
              <a:gd name="connsiteX1" fmla="*/ 2539 w 12800"/>
              <a:gd name="connsiteY1" fmla="*/ 195 h 17875"/>
              <a:gd name="connsiteX2" fmla="*/ 10523 w 12800"/>
              <a:gd name="connsiteY2" fmla="*/ 0 h 17875"/>
              <a:gd name="connsiteX3" fmla="*/ 5839 w 12800"/>
              <a:gd name="connsiteY3" fmla="*/ 7923 h 17875"/>
              <a:gd name="connsiteX4" fmla="*/ 12800 w 12800"/>
              <a:gd name="connsiteY4" fmla="*/ 17875 h 17875"/>
              <a:gd name="connsiteX5" fmla="*/ 4064 w 12800"/>
              <a:gd name="connsiteY5" fmla="*/ 11379 h 17875"/>
              <a:gd name="connsiteX6" fmla="*/ 198 w 12800"/>
              <a:gd name="connsiteY6" fmla="*/ 8440 h 17875"/>
              <a:gd name="connsiteX7" fmla="*/ 2735 w 12800"/>
              <a:gd name="connsiteY7" fmla="*/ 4081 h 17875"/>
              <a:gd name="connsiteX8" fmla="*/ 0 w 12800"/>
              <a:gd name="connsiteY8" fmla="*/ 1380 h 17875"/>
              <a:gd name="connsiteX0" fmla="*/ 652 w 12602"/>
              <a:gd name="connsiteY0" fmla="*/ 1792 h 17875"/>
              <a:gd name="connsiteX1" fmla="*/ 2341 w 12602"/>
              <a:gd name="connsiteY1" fmla="*/ 195 h 17875"/>
              <a:gd name="connsiteX2" fmla="*/ 10325 w 12602"/>
              <a:gd name="connsiteY2" fmla="*/ 0 h 17875"/>
              <a:gd name="connsiteX3" fmla="*/ 5641 w 12602"/>
              <a:gd name="connsiteY3" fmla="*/ 7923 h 17875"/>
              <a:gd name="connsiteX4" fmla="*/ 12602 w 12602"/>
              <a:gd name="connsiteY4" fmla="*/ 17875 h 17875"/>
              <a:gd name="connsiteX5" fmla="*/ 3866 w 12602"/>
              <a:gd name="connsiteY5" fmla="*/ 11379 h 17875"/>
              <a:gd name="connsiteX6" fmla="*/ 0 w 12602"/>
              <a:gd name="connsiteY6" fmla="*/ 8440 h 17875"/>
              <a:gd name="connsiteX7" fmla="*/ 2537 w 12602"/>
              <a:gd name="connsiteY7" fmla="*/ 4081 h 17875"/>
              <a:gd name="connsiteX8" fmla="*/ 652 w 12602"/>
              <a:gd name="connsiteY8" fmla="*/ 1792 h 17875"/>
              <a:gd name="connsiteX0" fmla="*/ 652 w 12602"/>
              <a:gd name="connsiteY0" fmla="*/ 1635 h 17718"/>
              <a:gd name="connsiteX1" fmla="*/ 2341 w 12602"/>
              <a:gd name="connsiteY1" fmla="*/ 38 h 17718"/>
              <a:gd name="connsiteX2" fmla="*/ 10318 w 12602"/>
              <a:gd name="connsiteY2" fmla="*/ 0 h 17718"/>
              <a:gd name="connsiteX3" fmla="*/ 5641 w 12602"/>
              <a:gd name="connsiteY3" fmla="*/ 7766 h 17718"/>
              <a:gd name="connsiteX4" fmla="*/ 12602 w 12602"/>
              <a:gd name="connsiteY4" fmla="*/ 17718 h 17718"/>
              <a:gd name="connsiteX5" fmla="*/ 3866 w 12602"/>
              <a:gd name="connsiteY5" fmla="*/ 11222 h 17718"/>
              <a:gd name="connsiteX6" fmla="*/ 0 w 12602"/>
              <a:gd name="connsiteY6" fmla="*/ 8283 h 17718"/>
              <a:gd name="connsiteX7" fmla="*/ 2537 w 12602"/>
              <a:gd name="connsiteY7" fmla="*/ 3924 h 17718"/>
              <a:gd name="connsiteX8" fmla="*/ 652 w 12602"/>
              <a:gd name="connsiteY8" fmla="*/ 1635 h 17718"/>
              <a:gd name="connsiteX0" fmla="*/ 652 w 12602"/>
              <a:gd name="connsiteY0" fmla="*/ 1681 h 17764"/>
              <a:gd name="connsiteX1" fmla="*/ 2341 w 12602"/>
              <a:gd name="connsiteY1" fmla="*/ 25 h 17764"/>
              <a:gd name="connsiteX2" fmla="*/ 10318 w 12602"/>
              <a:gd name="connsiteY2" fmla="*/ 46 h 17764"/>
              <a:gd name="connsiteX3" fmla="*/ 5641 w 12602"/>
              <a:gd name="connsiteY3" fmla="*/ 7812 h 17764"/>
              <a:gd name="connsiteX4" fmla="*/ 12602 w 12602"/>
              <a:gd name="connsiteY4" fmla="*/ 17764 h 17764"/>
              <a:gd name="connsiteX5" fmla="*/ 3866 w 12602"/>
              <a:gd name="connsiteY5" fmla="*/ 11268 h 17764"/>
              <a:gd name="connsiteX6" fmla="*/ 0 w 12602"/>
              <a:gd name="connsiteY6" fmla="*/ 8329 h 17764"/>
              <a:gd name="connsiteX7" fmla="*/ 2537 w 12602"/>
              <a:gd name="connsiteY7" fmla="*/ 3970 h 17764"/>
              <a:gd name="connsiteX8" fmla="*/ 652 w 12602"/>
              <a:gd name="connsiteY8" fmla="*/ 1681 h 17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602" h="17764">
                <a:moveTo>
                  <a:pt x="652" y="1681"/>
                </a:moveTo>
                <a:cubicBezTo>
                  <a:pt x="635" y="-66"/>
                  <a:pt x="1550" y="-51"/>
                  <a:pt x="2341" y="25"/>
                </a:cubicBezTo>
                <a:lnTo>
                  <a:pt x="10318" y="46"/>
                </a:lnTo>
                <a:lnTo>
                  <a:pt x="5641" y="7812"/>
                </a:lnTo>
                <a:lnTo>
                  <a:pt x="12602" y="17764"/>
                </a:lnTo>
                <a:lnTo>
                  <a:pt x="3866" y="11268"/>
                </a:lnTo>
                <a:lnTo>
                  <a:pt x="0" y="8329"/>
                </a:lnTo>
                <a:lnTo>
                  <a:pt x="2537" y="3970"/>
                </a:lnTo>
                <a:lnTo>
                  <a:pt x="652" y="1681"/>
                </a:lnTo>
                <a:close/>
              </a:path>
            </a:pathLst>
          </a:custGeom>
          <a:solidFill>
            <a:srgbClr val="867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grpSp>
        <p:nvGrpSpPr>
          <p:cNvPr id="23" name="组合 22"/>
          <p:cNvGrpSpPr/>
          <p:nvPr/>
        </p:nvGrpSpPr>
        <p:grpSpPr>
          <a:xfrm>
            <a:off x="1597951" y="877887"/>
            <a:ext cx="5639462" cy="2580860"/>
            <a:chOff x="1597951" y="877887"/>
            <a:chExt cx="5639462" cy="2580860"/>
          </a:xfrm>
        </p:grpSpPr>
        <p:pic>
          <p:nvPicPr>
            <p:cNvPr id="7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688" y="877887"/>
              <a:ext cx="2244725" cy="2576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597951" y="879809"/>
              <a:ext cx="2384637" cy="2578938"/>
            </a:xfrm>
            <a:custGeom>
              <a:avLst/>
              <a:gdLst/>
              <a:ahLst/>
              <a:cxnLst/>
              <a:rect l="l" t="t" r="r" b="b"/>
              <a:pathLst>
                <a:path w="2384637" h="2592288">
                  <a:moveTo>
                    <a:pt x="1976357" y="1859151"/>
                  </a:moveTo>
                  <a:lnTo>
                    <a:pt x="2087681" y="1859151"/>
                  </a:lnTo>
                  <a:lnTo>
                    <a:pt x="2087681" y="2294622"/>
                  </a:lnTo>
                  <a:lnTo>
                    <a:pt x="1976357" y="2294622"/>
                  </a:lnTo>
                  <a:close/>
                  <a:moveTo>
                    <a:pt x="1866671" y="1751920"/>
                  </a:moveTo>
                  <a:lnTo>
                    <a:pt x="1866671" y="2473886"/>
                  </a:lnTo>
                  <a:lnTo>
                    <a:pt x="1976357" y="2473886"/>
                  </a:lnTo>
                  <a:lnTo>
                    <a:pt x="1976357" y="2401853"/>
                  </a:lnTo>
                  <a:lnTo>
                    <a:pt x="2087681" y="2401853"/>
                  </a:lnTo>
                  <a:lnTo>
                    <a:pt x="2087681" y="2468974"/>
                  </a:lnTo>
                  <a:lnTo>
                    <a:pt x="2197367" y="2468974"/>
                  </a:lnTo>
                  <a:lnTo>
                    <a:pt x="2197367" y="1751920"/>
                  </a:lnTo>
                  <a:close/>
                  <a:moveTo>
                    <a:pt x="1528608" y="1683162"/>
                  </a:moveTo>
                  <a:cubicBezTo>
                    <a:pt x="1528608" y="1726272"/>
                    <a:pt x="1528198" y="1771293"/>
                    <a:pt x="1527380" y="1818223"/>
                  </a:cubicBezTo>
                  <a:lnTo>
                    <a:pt x="1431200" y="1818223"/>
                  </a:lnTo>
                  <a:lnTo>
                    <a:pt x="1431200" y="1925454"/>
                  </a:lnTo>
                  <a:lnTo>
                    <a:pt x="1524924" y="1925454"/>
                  </a:lnTo>
                  <a:cubicBezTo>
                    <a:pt x="1522469" y="2130366"/>
                    <a:pt x="1487134" y="2281252"/>
                    <a:pt x="1418921" y="2378115"/>
                  </a:cubicBezTo>
                  <a:cubicBezTo>
                    <a:pt x="1442932" y="2419043"/>
                    <a:pt x="1464488" y="2458060"/>
                    <a:pt x="1483587" y="2495168"/>
                  </a:cubicBezTo>
                  <a:cubicBezTo>
                    <a:pt x="1578812" y="2374568"/>
                    <a:pt x="1627926" y="2184663"/>
                    <a:pt x="1630927" y="1925454"/>
                  </a:cubicBezTo>
                  <a:lnTo>
                    <a:pt x="1710327" y="1925454"/>
                  </a:lnTo>
                  <a:cubicBezTo>
                    <a:pt x="1709508" y="2034595"/>
                    <a:pt x="1708008" y="2125659"/>
                    <a:pt x="1705825" y="2198647"/>
                  </a:cubicBezTo>
                  <a:cubicBezTo>
                    <a:pt x="1703642" y="2271634"/>
                    <a:pt x="1701732" y="2313040"/>
                    <a:pt x="1700095" y="2322862"/>
                  </a:cubicBezTo>
                  <a:cubicBezTo>
                    <a:pt x="1698458" y="2332685"/>
                    <a:pt x="1694024" y="2340393"/>
                    <a:pt x="1686793" y="2345987"/>
                  </a:cubicBezTo>
                  <a:cubicBezTo>
                    <a:pt x="1679563" y="2351580"/>
                    <a:pt x="1669399" y="2354377"/>
                    <a:pt x="1656302" y="2354377"/>
                  </a:cubicBezTo>
                  <a:cubicBezTo>
                    <a:pt x="1634474" y="2354377"/>
                    <a:pt x="1606643" y="2353285"/>
                    <a:pt x="1572810" y="2351102"/>
                  </a:cubicBezTo>
                  <a:cubicBezTo>
                    <a:pt x="1583724" y="2394759"/>
                    <a:pt x="1593274" y="2435686"/>
                    <a:pt x="1601459" y="2473886"/>
                  </a:cubicBezTo>
                  <a:cubicBezTo>
                    <a:pt x="1665579" y="2473886"/>
                    <a:pt x="1708076" y="2471566"/>
                    <a:pt x="1728949" y="2466928"/>
                  </a:cubicBezTo>
                  <a:cubicBezTo>
                    <a:pt x="1749822" y="2462289"/>
                    <a:pt x="1767830" y="2449875"/>
                    <a:pt x="1782974" y="2429684"/>
                  </a:cubicBezTo>
                  <a:cubicBezTo>
                    <a:pt x="1798117" y="2409493"/>
                    <a:pt x="1806371" y="2379888"/>
                    <a:pt x="1807735" y="2340871"/>
                  </a:cubicBezTo>
                  <a:lnTo>
                    <a:pt x="1813055" y="2148919"/>
                  </a:lnTo>
                  <a:lnTo>
                    <a:pt x="1818376" y="1818223"/>
                  </a:lnTo>
                  <a:lnTo>
                    <a:pt x="1632973" y="1818223"/>
                  </a:lnTo>
                  <a:lnTo>
                    <a:pt x="1635020" y="1683162"/>
                  </a:lnTo>
                  <a:close/>
                  <a:moveTo>
                    <a:pt x="0" y="0"/>
                  </a:moveTo>
                  <a:lnTo>
                    <a:pt x="2384637" y="0"/>
                  </a:lnTo>
                  <a:lnTo>
                    <a:pt x="2384637" y="2592288"/>
                  </a:lnTo>
                  <a:lnTo>
                    <a:pt x="0" y="2592288"/>
                  </a:lnTo>
                  <a:close/>
                </a:path>
              </a:pathLst>
            </a:custGeom>
          </p:spPr>
        </p:pic>
      </p:grpSp>
      <p:grpSp>
        <p:nvGrpSpPr>
          <p:cNvPr id="26" name="组合 25"/>
          <p:cNvGrpSpPr/>
          <p:nvPr/>
        </p:nvGrpSpPr>
        <p:grpSpPr>
          <a:xfrm>
            <a:off x="4044950" y="3509963"/>
            <a:ext cx="3192463" cy="855662"/>
            <a:chOff x="4044950" y="3509963"/>
            <a:chExt cx="3192463" cy="855662"/>
          </a:xfrm>
        </p:grpSpPr>
        <p:sp>
          <p:nvSpPr>
            <p:cNvPr id="12" name="矩形 11"/>
            <p:cNvSpPr/>
            <p:nvPr/>
          </p:nvSpPr>
          <p:spPr>
            <a:xfrm>
              <a:off x="4044950" y="3509963"/>
              <a:ext cx="3192463" cy="855662"/>
            </a:xfrm>
            <a:prstGeom prst="rect">
              <a:avLst/>
            </a:prstGeom>
            <a:solidFill>
              <a:srgbClr val="D0A92D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矩形 10"/>
            <p:cNvSpPr>
              <a:spLocks noChangeArrowheads="1"/>
            </p:cNvSpPr>
            <p:nvPr/>
          </p:nvSpPr>
          <p:spPr bwMode="auto">
            <a:xfrm>
              <a:off x="4079875" y="3533775"/>
              <a:ext cx="1538288" cy="831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跨越</a:t>
              </a:r>
            </a:p>
          </p:txBody>
        </p:sp>
        <p:sp>
          <p:nvSpPr>
            <p:cNvPr id="17" name="矩形 15"/>
            <p:cNvSpPr>
              <a:spLocks noChangeArrowheads="1"/>
            </p:cNvSpPr>
            <p:nvPr/>
          </p:nvSpPr>
          <p:spPr bwMode="auto">
            <a:xfrm>
              <a:off x="5459413" y="3848100"/>
              <a:ext cx="854075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chemeClr val="bg1"/>
                  </a:solidFill>
                  <a:latin typeface="Arial" panose="020B0604020202020204" pitchFamily="34" charset="0"/>
                </a:rPr>
                <a:t>Stride</a:t>
              </a:r>
            </a:p>
          </p:txBody>
        </p:sp>
        <p:sp>
          <p:nvSpPr>
            <p:cNvPr id="18" name="矩形 21"/>
            <p:cNvSpPr>
              <a:spLocks noChangeArrowheads="1"/>
            </p:cNvSpPr>
            <p:nvPr/>
          </p:nvSpPr>
          <p:spPr bwMode="auto">
            <a:xfrm>
              <a:off x="6245225" y="3849688"/>
              <a:ext cx="93980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chemeClr val="bg1"/>
                  </a:solidFill>
                  <a:latin typeface="Arial" panose="020B0604020202020204" pitchFamily="34" charset="0"/>
                </a:rPr>
                <a:t>across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019550" y="0"/>
            <a:ext cx="1066800" cy="3533775"/>
            <a:chOff x="4019550" y="0"/>
            <a:chExt cx="1066800" cy="3533775"/>
          </a:xfrm>
        </p:grpSpPr>
        <p:sp>
          <p:nvSpPr>
            <p:cNvPr id="16" name="矩形 15"/>
            <p:cNvSpPr/>
            <p:nvPr/>
          </p:nvSpPr>
          <p:spPr>
            <a:xfrm>
              <a:off x="4051300" y="0"/>
              <a:ext cx="866775" cy="3454400"/>
            </a:xfrm>
            <a:prstGeom prst="rect">
              <a:avLst/>
            </a:prstGeom>
            <a:solidFill>
              <a:srgbClr val="D0A92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矩形 2"/>
            <p:cNvSpPr>
              <a:spLocks noChangeArrowheads="1"/>
            </p:cNvSpPr>
            <p:nvPr/>
          </p:nvSpPr>
          <p:spPr bwMode="auto">
            <a:xfrm>
              <a:off x="4019550" y="1595438"/>
              <a:ext cx="1066800" cy="1938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6000" b="1">
                  <a:solidFill>
                    <a:srgbClr val="7A531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率先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989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1013361" y="3065"/>
            <a:ext cx="1481138" cy="3506788"/>
          </a:xfrm>
          <a:prstGeom prst="rect">
            <a:avLst/>
          </a:prstGeom>
          <a:solidFill>
            <a:srgbClr val="69833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600" dirty="0"/>
          </a:p>
        </p:txBody>
      </p:sp>
      <p:sp>
        <p:nvSpPr>
          <p:cNvPr id="3" name="任意多边形 2"/>
          <p:cNvSpPr/>
          <p:nvPr/>
        </p:nvSpPr>
        <p:spPr>
          <a:xfrm>
            <a:off x="1007177" y="2063286"/>
            <a:ext cx="1292129" cy="1445891"/>
          </a:xfrm>
          <a:custGeom>
            <a:avLst/>
            <a:gdLst>
              <a:gd name="connsiteX0" fmla="*/ 387173 w 1276847"/>
              <a:gd name="connsiteY0" fmla="*/ 0 h 1397562"/>
              <a:gd name="connsiteX1" fmla="*/ 370566 w 1276847"/>
              <a:gd name="connsiteY1" fmla="*/ 62242 h 1397562"/>
              <a:gd name="connsiteX2" fmla="*/ 372897 w 1276847"/>
              <a:gd name="connsiteY2" fmla="*/ 60630 h 1397562"/>
              <a:gd name="connsiteX3" fmla="*/ 361264 w 1276847"/>
              <a:gd name="connsiteY3" fmla="*/ 167897 h 1397562"/>
              <a:gd name="connsiteX4" fmla="*/ 537812 w 1276847"/>
              <a:gd name="connsiteY4" fmla="*/ 45023 h 1397562"/>
              <a:gd name="connsiteX5" fmla="*/ 565364 w 1276847"/>
              <a:gd name="connsiteY5" fmla="*/ 47031 h 1397562"/>
              <a:gd name="connsiteX6" fmla="*/ 623581 w 1276847"/>
              <a:gd name="connsiteY6" fmla="*/ 34083 h 1397562"/>
              <a:gd name="connsiteX7" fmla="*/ 635200 w 1276847"/>
              <a:gd name="connsiteY7" fmla="*/ 156404 h 1397562"/>
              <a:gd name="connsiteX8" fmla="*/ 785963 w 1276847"/>
              <a:gd name="connsiteY8" fmla="*/ 21009 h 1397562"/>
              <a:gd name="connsiteX9" fmla="*/ 801300 w 1276847"/>
              <a:gd name="connsiteY9" fmla="*/ 182472 h 1397562"/>
              <a:gd name="connsiteX10" fmla="*/ 843712 w 1276847"/>
              <a:gd name="connsiteY10" fmla="*/ 67687 h 1397562"/>
              <a:gd name="connsiteX11" fmla="*/ 1190736 w 1276847"/>
              <a:gd name="connsiteY11" fmla="*/ 71111 h 1397562"/>
              <a:gd name="connsiteX12" fmla="*/ 1186204 w 1276847"/>
              <a:gd name="connsiteY12" fmla="*/ 74494 h 1397562"/>
              <a:gd name="connsiteX13" fmla="*/ 1057852 w 1276847"/>
              <a:gd name="connsiteY13" fmla="*/ 180572 h 1397562"/>
              <a:gd name="connsiteX14" fmla="*/ 1173314 w 1276847"/>
              <a:gd name="connsiteY14" fmla="*/ 137708 h 1397562"/>
              <a:gd name="connsiteX15" fmla="*/ 1203821 w 1276847"/>
              <a:gd name="connsiteY15" fmla="*/ 71240 h 1397562"/>
              <a:gd name="connsiteX16" fmla="*/ 1190736 w 1276847"/>
              <a:gd name="connsiteY16" fmla="*/ 71111 h 1397562"/>
              <a:gd name="connsiteX17" fmla="*/ 1193142 w 1276847"/>
              <a:gd name="connsiteY17" fmla="*/ 69314 h 1397562"/>
              <a:gd name="connsiteX18" fmla="*/ 1249687 w 1276847"/>
              <a:gd name="connsiteY18" fmla="*/ 17639 h 1397562"/>
              <a:gd name="connsiteX19" fmla="*/ 1189420 w 1276847"/>
              <a:gd name="connsiteY19" fmla="*/ 179598 h 1397562"/>
              <a:gd name="connsiteX20" fmla="*/ 1252163 w 1276847"/>
              <a:gd name="connsiteY20" fmla="*/ 179133 h 1397562"/>
              <a:gd name="connsiteX21" fmla="*/ 1153442 w 1276847"/>
              <a:gd name="connsiteY21" fmla="*/ 278621 h 1397562"/>
              <a:gd name="connsiteX22" fmla="*/ 1256657 w 1276847"/>
              <a:gd name="connsiteY22" fmla="*/ 277857 h 1397562"/>
              <a:gd name="connsiteX23" fmla="*/ 1171522 w 1276847"/>
              <a:gd name="connsiteY23" fmla="*/ 363653 h 1397562"/>
              <a:gd name="connsiteX24" fmla="*/ 1276847 w 1276847"/>
              <a:gd name="connsiteY24" fmla="*/ 362873 h 1397562"/>
              <a:gd name="connsiteX25" fmla="*/ 1176981 w 1276847"/>
              <a:gd name="connsiteY25" fmla="*/ 519324 h 1397562"/>
              <a:gd name="connsiteX26" fmla="*/ 1229465 w 1276847"/>
              <a:gd name="connsiteY26" fmla="*/ 535208 h 1397562"/>
              <a:gd name="connsiteX27" fmla="*/ 1036098 w 1276847"/>
              <a:gd name="connsiteY27" fmla="*/ 565775 h 1397562"/>
              <a:gd name="connsiteX28" fmla="*/ 927145 w 1276847"/>
              <a:gd name="connsiteY28" fmla="*/ 732165 h 1397562"/>
              <a:gd name="connsiteX29" fmla="*/ 1058895 w 1276847"/>
              <a:gd name="connsiteY29" fmla="*/ 672159 h 1397562"/>
              <a:gd name="connsiteX30" fmla="*/ 1132350 w 1276847"/>
              <a:gd name="connsiteY30" fmla="*/ 720286 h 1397562"/>
              <a:gd name="connsiteX31" fmla="*/ 1197891 w 1276847"/>
              <a:gd name="connsiteY31" fmla="*/ 676209 h 1397562"/>
              <a:gd name="connsiteX32" fmla="*/ 1182569 w 1276847"/>
              <a:gd name="connsiteY32" fmla="*/ 759393 h 1397562"/>
              <a:gd name="connsiteX33" fmla="*/ 1216602 w 1276847"/>
              <a:gd name="connsiteY33" fmla="*/ 803335 h 1397562"/>
              <a:gd name="connsiteX34" fmla="*/ 1164614 w 1276847"/>
              <a:gd name="connsiteY34" fmla="*/ 856871 h 1397562"/>
              <a:gd name="connsiteX35" fmla="*/ 1157475 w 1276847"/>
              <a:gd name="connsiteY35" fmla="*/ 895631 h 1397562"/>
              <a:gd name="connsiteX36" fmla="*/ 1274860 w 1276847"/>
              <a:gd name="connsiteY36" fmla="*/ 894761 h 1397562"/>
              <a:gd name="connsiteX37" fmla="*/ 1142504 w 1276847"/>
              <a:gd name="connsiteY37" fmla="*/ 976911 h 1397562"/>
              <a:gd name="connsiteX38" fmla="*/ 1129651 w 1276847"/>
              <a:gd name="connsiteY38" fmla="*/ 1046691 h 1397562"/>
              <a:gd name="connsiteX39" fmla="*/ 1142582 w 1276847"/>
              <a:gd name="connsiteY39" fmla="*/ 1057945 h 1397562"/>
              <a:gd name="connsiteX40" fmla="*/ 1227295 w 1276847"/>
              <a:gd name="connsiteY40" fmla="*/ 1206074 h 1397562"/>
              <a:gd name="connsiteX41" fmla="*/ 947628 w 1276847"/>
              <a:gd name="connsiteY41" fmla="*/ 1397562 h 1397562"/>
              <a:gd name="connsiteX42" fmla="*/ 0 w 1276847"/>
              <a:gd name="connsiteY42" fmla="*/ 1397562 h 1397562"/>
              <a:gd name="connsiteX43" fmla="*/ 0 w 1276847"/>
              <a:gd name="connsiteY43" fmla="*/ 166331 h 1397562"/>
              <a:gd name="connsiteX44" fmla="*/ 232389 w 1276847"/>
              <a:gd name="connsiteY44" fmla="*/ 15607 h 1397562"/>
              <a:gd name="connsiteX45" fmla="*/ 238487 w 1276847"/>
              <a:gd name="connsiteY45" fmla="*/ 140605 h 1397562"/>
              <a:gd name="connsiteX0" fmla="*/ 387173 w 1276847"/>
              <a:gd name="connsiteY0" fmla="*/ 0 h 1397562"/>
              <a:gd name="connsiteX1" fmla="*/ 370566 w 1276847"/>
              <a:gd name="connsiteY1" fmla="*/ 62242 h 1397562"/>
              <a:gd name="connsiteX2" fmla="*/ 372897 w 1276847"/>
              <a:gd name="connsiteY2" fmla="*/ 60630 h 1397562"/>
              <a:gd name="connsiteX3" fmla="*/ 361264 w 1276847"/>
              <a:gd name="connsiteY3" fmla="*/ 167897 h 1397562"/>
              <a:gd name="connsiteX4" fmla="*/ 537812 w 1276847"/>
              <a:gd name="connsiteY4" fmla="*/ 45023 h 1397562"/>
              <a:gd name="connsiteX5" fmla="*/ 565364 w 1276847"/>
              <a:gd name="connsiteY5" fmla="*/ 47031 h 1397562"/>
              <a:gd name="connsiteX6" fmla="*/ 623581 w 1276847"/>
              <a:gd name="connsiteY6" fmla="*/ 34083 h 1397562"/>
              <a:gd name="connsiteX7" fmla="*/ 635200 w 1276847"/>
              <a:gd name="connsiteY7" fmla="*/ 156404 h 1397562"/>
              <a:gd name="connsiteX8" fmla="*/ 785963 w 1276847"/>
              <a:gd name="connsiteY8" fmla="*/ 21009 h 1397562"/>
              <a:gd name="connsiteX9" fmla="*/ 801300 w 1276847"/>
              <a:gd name="connsiteY9" fmla="*/ 182472 h 1397562"/>
              <a:gd name="connsiteX10" fmla="*/ 843712 w 1276847"/>
              <a:gd name="connsiteY10" fmla="*/ 67687 h 1397562"/>
              <a:gd name="connsiteX11" fmla="*/ 1190736 w 1276847"/>
              <a:gd name="connsiteY11" fmla="*/ 71111 h 1397562"/>
              <a:gd name="connsiteX12" fmla="*/ 1186204 w 1276847"/>
              <a:gd name="connsiteY12" fmla="*/ 74494 h 1397562"/>
              <a:gd name="connsiteX13" fmla="*/ 1057852 w 1276847"/>
              <a:gd name="connsiteY13" fmla="*/ 180572 h 1397562"/>
              <a:gd name="connsiteX14" fmla="*/ 1173314 w 1276847"/>
              <a:gd name="connsiteY14" fmla="*/ 137708 h 1397562"/>
              <a:gd name="connsiteX15" fmla="*/ 1203821 w 1276847"/>
              <a:gd name="connsiteY15" fmla="*/ 71240 h 1397562"/>
              <a:gd name="connsiteX16" fmla="*/ 1190736 w 1276847"/>
              <a:gd name="connsiteY16" fmla="*/ 71111 h 1397562"/>
              <a:gd name="connsiteX17" fmla="*/ 1193142 w 1276847"/>
              <a:gd name="connsiteY17" fmla="*/ 69314 h 1397562"/>
              <a:gd name="connsiteX18" fmla="*/ 1249687 w 1276847"/>
              <a:gd name="connsiteY18" fmla="*/ 17639 h 1397562"/>
              <a:gd name="connsiteX19" fmla="*/ 1189420 w 1276847"/>
              <a:gd name="connsiteY19" fmla="*/ 179598 h 1397562"/>
              <a:gd name="connsiteX20" fmla="*/ 1252163 w 1276847"/>
              <a:gd name="connsiteY20" fmla="*/ 179133 h 1397562"/>
              <a:gd name="connsiteX21" fmla="*/ 1153442 w 1276847"/>
              <a:gd name="connsiteY21" fmla="*/ 278621 h 1397562"/>
              <a:gd name="connsiteX22" fmla="*/ 1256657 w 1276847"/>
              <a:gd name="connsiteY22" fmla="*/ 277857 h 1397562"/>
              <a:gd name="connsiteX23" fmla="*/ 1171522 w 1276847"/>
              <a:gd name="connsiteY23" fmla="*/ 363653 h 1397562"/>
              <a:gd name="connsiteX24" fmla="*/ 1276847 w 1276847"/>
              <a:gd name="connsiteY24" fmla="*/ 362873 h 1397562"/>
              <a:gd name="connsiteX25" fmla="*/ 1176981 w 1276847"/>
              <a:gd name="connsiteY25" fmla="*/ 519324 h 1397562"/>
              <a:gd name="connsiteX26" fmla="*/ 1229465 w 1276847"/>
              <a:gd name="connsiteY26" fmla="*/ 535208 h 1397562"/>
              <a:gd name="connsiteX27" fmla="*/ 1136682 w 1276847"/>
              <a:gd name="connsiteY27" fmla="*/ 661787 h 1397562"/>
              <a:gd name="connsiteX28" fmla="*/ 927145 w 1276847"/>
              <a:gd name="connsiteY28" fmla="*/ 732165 h 1397562"/>
              <a:gd name="connsiteX29" fmla="*/ 1058895 w 1276847"/>
              <a:gd name="connsiteY29" fmla="*/ 672159 h 1397562"/>
              <a:gd name="connsiteX30" fmla="*/ 1132350 w 1276847"/>
              <a:gd name="connsiteY30" fmla="*/ 720286 h 1397562"/>
              <a:gd name="connsiteX31" fmla="*/ 1197891 w 1276847"/>
              <a:gd name="connsiteY31" fmla="*/ 676209 h 1397562"/>
              <a:gd name="connsiteX32" fmla="*/ 1182569 w 1276847"/>
              <a:gd name="connsiteY32" fmla="*/ 759393 h 1397562"/>
              <a:gd name="connsiteX33" fmla="*/ 1216602 w 1276847"/>
              <a:gd name="connsiteY33" fmla="*/ 803335 h 1397562"/>
              <a:gd name="connsiteX34" fmla="*/ 1164614 w 1276847"/>
              <a:gd name="connsiteY34" fmla="*/ 856871 h 1397562"/>
              <a:gd name="connsiteX35" fmla="*/ 1157475 w 1276847"/>
              <a:gd name="connsiteY35" fmla="*/ 895631 h 1397562"/>
              <a:gd name="connsiteX36" fmla="*/ 1274860 w 1276847"/>
              <a:gd name="connsiteY36" fmla="*/ 894761 h 1397562"/>
              <a:gd name="connsiteX37" fmla="*/ 1142504 w 1276847"/>
              <a:gd name="connsiteY37" fmla="*/ 976911 h 1397562"/>
              <a:gd name="connsiteX38" fmla="*/ 1129651 w 1276847"/>
              <a:gd name="connsiteY38" fmla="*/ 1046691 h 1397562"/>
              <a:gd name="connsiteX39" fmla="*/ 1142582 w 1276847"/>
              <a:gd name="connsiteY39" fmla="*/ 1057945 h 1397562"/>
              <a:gd name="connsiteX40" fmla="*/ 1227295 w 1276847"/>
              <a:gd name="connsiteY40" fmla="*/ 1206074 h 1397562"/>
              <a:gd name="connsiteX41" fmla="*/ 947628 w 1276847"/>
              <a:gd name="connsiteY41" fmla="*/ 1397562 h 1397562"/>
              <a:gd name="connsiteX42" fmla="*/ 0 w 1276847"/>
              <a:gd name="connsiteY42" fmla="*/ 1397562 h 1397562"/>
              <a:gd name="connsiteX43" fmla="*/ 0 w 1276847"/>
              <a:gd name="connsiteY43" fmla="*/ 166331 h 1397562"/>
              <a:gd name="connsiteX44" fmla="*/ 232389 w 1276847"/>
              <a:gd name="connsiteY44" fmla="*/ 15607 h 1397562"/>
              <a:gd name="connsiteX45" fmla="*/ 238487 w 1276847"/>
              <a:gd name="connsiteY45" fmla="*/ 140605 h 1397562"/>
              <a:gd name="connsiteX46" fmla="*/ 387173 w 1276847"/>
              <a:gd name="connsiteY46" fmla="*/ 0 h 1397562"/>
              <a:gd name="connsiteX0" fmla="*/ 387173 w 1276847"/>
              <a:gd name="connsiteY0" fmla="*/ 0 h 1397562"/>
              <a:gd name="connsiteX1" fmla="*/ 370566 w 1276847"/>
              <a:gd name="connsiteY1" fmla="*/ 62242 h 1397562"/>
              <a:gd name="connsiteX2" fmla="*/ 372897 w 1276847"/>
              <a:gd name="connsiteY2" fmla="*/ 60630 h 1397562"/>
              <a:gd name="connsiteX3" fmla="*/ 361264 w 1276847"/>
              <a:gd name="connsiteY3" fmla="*/ 167897 h 1397562"/>
              <a:gd name="connsiteX4" fmla="*/ 537812 w 1276847"/>
              <a:gd name="connsiteY4" fmla="*/ 45023 h 1397562"/>
              <a:gd name="connsiteX5" fmla="*/ 565364 w 1276847"/>
              <a:gd name="connsiteY5" fmla="*/ 47031 h 1397562"/>
              <a:gd name="connsiteX6" fmla="*/ 623581 w 1276847"/>
              <a:gd name="connsiteY6" fmla="*/ 34083 h 1397562"/>
              <a:gd name="connsiteX7" fmla="*/ 635200 w 1276847"/>
              <a:gd name="connsiteY7" fmla="*/ 156404 h 1397562"/>
              <a:gd name="connsiteX8" fmla="*/ 785963 w 1276847"/>
              <a:gd name="connsiteY8" fmla="*/ 21009 h 1397562"/>
              <a:gd name="connsiteX9" fmla="*/ 801300 w 1276847"/>
              <a:gd name="connsiteY9" fmla="*/ 182472 h 1397562"/>
              <a:gd name="connsiteX10" fmla="*/ 843712 w 1276847"/>
              <a:gd name="connsiteY10" fmla="*/ 67687 h 1397562"/>
              <a:gd name="connsiteX11" fmla="*/ 1190736 w 1276847"/>
              <a:gd name="connsiteY11" fmla="*/ 71111 h 1397562"/>
              <a:gd name="connsiteX12" fmla="*/ 1186204 w 1276847"/>
              <a:gd name="connsiteY12" fmla="*/ 74494 h 1397562"/>
              <a:gd name="connsiteX13" fmla="*/ 1057852 w 1276847"/>
              <a:gd name="connsiteY13" fmla="*/ 180572 h 1397562"/>
              <a:gd name="connsiteX14" fmla="*/ 1173314 w 1276847"/>
              <a:gd name="connsiteY14" fmla="*/ 137708 h 1397562"/>
              <a:gd name="connsiteX15" fmla="*/ 1203821 w 1276847"/>
              <a:gd name="connsiteY15" fmla="*/ 71240 h 1397562"/>
              <a:gd name="connsiteX16" fmla="*/ 1190736 w 1276847"/>
              <a:gd name="connsiteY16" fmla="*/ 71111 h 1397562"/>
              <a:gd name="connsiteX17" fmla="*/ 1193142 w 1276847"/>
              <a:gd name="connsiteY17" fmla="*/ 69314 h 1397562"/>
              <a:gd name="connsiteX18" fmla="*/ 1249687 w 1276847"/>
              <a:gd name="connsiteY18" fmla="*/ 17639 h 1397562"/>
              <a:gd name="connsiteX19" fmla="*/ 1189420 w 1276847"/>
              <a:gd name="connsiteY19" fmla="*/ 179598 h 1397562"/>
              <a:gd name="connsiteX20" fmla="*/ 1252163 w 1276847"/>
              <a:gd name="connsiteY20" fmla="*/ 179133 h 1397562"/>
              <a:gd name="connsiteX21" fmla="*/ 1153442 w 1276847"/>
              <a:gd name="connsiteY21" fmla="*/ 278621 h 1397562"/>
              <a:gd name="connsiteX22" fmla="*/ 1256657 w 1276847"/>
              <a:gd name="connsiteY22" fmla="*/ 277857 h 1397562"/>
              <a:gd name="connsiteX23" fmla="*/ 1171522 w 1276847"/>
              <a:gd name="connsiteY23" fmla="*/ 363653 h 1397562"/>
              <a:gd name="connsiteX24" fmla="*/ 1276847 w 1276847"/>
              <a:gd name="connsiteY24" fmla="*/ 362873 h 1397562"/>
              <a:gd name="connsiteX25" fmla="*/ 1176981 w 1276847"/>
              <a:gd name="connsiteY25" fmla="*/ 519324 h 1397562"/>
              <a:gd name="connsiteX26" fmla="*/ 1229465 w 1276847"/>
              <a:gd name="connsiteY26" fmla="*/ 535208 h 1397562"/>
              <a:gd name="connsiteX27" fmla="*/ 1136682 w 1276847"/>
              <a:gd name="connsiteY27" fmla="*/ 661787 h 1397562"/>
              <a:gd name="connsiteX28" fmla="*/ 927145 w 1276847"/>
              <a:gd name="connsiteY28" fmla="*/ 732165 h 1397562"/>
              <a:gd name="connsiteX29" fmla="*/ 1132350 w 1276847"/>
              <a:gd name="connsiteY29" fmla="*/ 720286 h 1397562"/>
              <a:gd name="connsiteX30" fmla="*/ 1197891 w 1276847"/>
              <a:gd name="connsiteY30" fmla="*/ 676209 h 1397562"/>
              <a:gd name="connsiteX31" fmla="*/ 1182569 w 1276847"/>
              <a:gd name="connsiteY31" fmla="*/ 759393 h 1397562"/>
              <a:gd name="connsiteX32" fmla="*/ 1216602 w 1276847"/>
              <a:gd name="connsiteY32" fmla="*/ 803335 h 1397562"/>
              <a:gd name="connsiteX33" fmla="*/ 1164614 w 1276847"/>
              <a:gd name="connsiteY33" fmla="*/ 856871 h 1397562"/>
              <a:gd name="connsiteX34" fmla="*/ 1157475 w 1276847"/>
              <a:gd name="connsiteY34" fmla="*/ 895631 h 1397562"/>
              <a:gd name="connsiteX35" fmla="*/ 1274860 w 1276847"/>
              <a:gd name="connsiteY35" fmla="*/ 894761 h 1397562"/>
              <a:gd name="connsiteX36" fmla="*/ 1142504 w 1276847"/>
              <a:gd name="connsiteY36" fmla="*/ 976911 h 1397562"/>
              <a:gd name="connsiteX37" fmla="*/ 1129651 w 1276847"/>
              <a:gd name="connsiteY37" fmla="*/ 1046691 h 1397562"/>
              <a:gd name="connsiteX38" fmla="*/ 1142582 w 1276847"/>
              <a:gd name="connsiteY38" fmla="*/ 1057945 h 1397562"/>
              <a:gd name="connsiteX39" fmla="*/ 1227295 w 1276847"/>
              <a:gd name="connsiteY39" fmla="*/ 1206074 h 1397562"/>
              <a:gd name="connsiteX40" fmla="*/ 947628 w 1276847"/>
              <a:gd name="connsiteY40" fmla="*/ 1397562 h 1397562"/>
              <a:gd name="connsiteX41" fmla="*/ 0 w 1276847"/>
              <a:gd name="connsiteY41" fmla="*/ 1397562 h 1397562"/>
              <a:gd name="connsiteX42" fmla="*/ 0 w 1276847"/>
              <a:gd name="connsiteY42" fmla="*/ 166331 h 1397562"/>
              <a:gd name="connsiteX43" fmla="*/ 232389 w 1276847"/>
              <a:gd name="connsiteY43" fmla="*/ 15607 h 1397562"/>
              <a:gd name="connsiteX44" fmla="*/ 238487 w 1276847"/>
              <a:gd name="connsiteY44" fmla="*/ 140605 h 1397562"/>
              <a:gd name="connsiteX45" fmla="*/ 387173 w 1276847"/>
              <a:gd name="connsiteY45" fmla="*/ 0 h 1397562"/>
              <a:gd name="connsiteX0" fmla="*/ 387173 w 1276847"/>
              <a:gd name="connsiteY0" fmla="*/ 0 h 1397562"/>
              <a:gd name="connsiteX1" fmla="*/ 370566 w 1276847"/>
              <a:gd name="connsiteY1" fmla="*/ 62242 h 1397562"/>
              <a:gd name="connsiteX2" fmla="*/ 372897 w 1276847"/>
              <a:gd name="connsiteY2" fmla="*/ 60630 h 1397562"/>
              <a:gd name="connsiteX3" fmla="*/ 361264 w 1276847"/>
              <a:gd name="connsiteY3" fmla="*/ 167897 h 1397562"/>
              <a:gd name="connsiteX4" fmla="*/ 537812 w 1276847"/>
              <a:gd name="connsiteY4" fmla="*/ 45023 h 1397562"/>
              <a:gd name="connsiteX5" fmla="*/ 565364 w 1276847"/>
              <a:gd name="connsiteY5" fmla="*/ 47031 h 1397562"/>
              <a:gd name="connsiteX6" fmla="*/ 623581 w 1276847"/>
              <a:gd name="connsiteY6" fmla="*/ 34083 h 1397562"/>
              <a:gd name="connsiteX7" fmla="*/ 635200 w 1276847"/>
              <a:gd name="connsiteY7" fmla="*/ 156404 h 1397562"/>
              <a:gd name="connsiteX8" fmla="*/ 785963 w 1276847"/>
              <a:gd name="connsiteY8" fmla="*/ 21009 h 1397562"/>
              <a:gd name="connsiteX9" fmla="*/ 801300 w 1276847"/>
              <a:gd name="connsiteY9" fmla="*/ 182472 h 1397562"/>
              <a:gd name="connsiteX10" fmla="*/ 843712 w 1276847"/>
              <a:gd name="connsiteY10" fmla="*/ 67687 h 1397562"/>
              <a:gd name="connsiteX11" fmla="*/ 1190736 w 1276847"/>
              <a:gd name="connsiteY11" fmla="*/ 71111 h 1397562"/>
              <a:gd name="connsiteX12" fmla="*/ 1186204 w 1276847"/>
              <a:gd name="connsiteY12" fmla="*/ 74494 h 1397562"/>
              <a:gd name="connsiteX13" fmla="*/ 1057852 w 1276847"/>
              <a:gd name="connsiteY13" fmla="*/ 180572 h 1397562"/>
              <a:gd name="connsiteX14" fmla="*/ 1173314 w 1276847"/>
              <a:gd name="connsiteY14" fmla="*/ 137708 h 1397562"/>
              <a:gd name="connsiteX15" fmla="*/ 1203821 w 1276847"/>
              <a:gd name="connsiteY15" fmla="*/ 71240 h 1397562"/>
              <a:gd name="connsiteX16" fmla="*/ 1190736 w 1276847"/>
              <a:gd name="connsiteY16" fmla="*/ 71111 h 1397562"/>
              <a:gd name="connsiteX17" fmla="*/ 1193142 w 1276847"/>
              <a:gd name="connsiteY17" fmla="*/ 69314 h 1397562"/>
              <a:gd name="connsiteX18" fmla="*/ 1249687 w 1276847"/>
              <a:gd name="connsiteY18" fmla="*/ 17639 h 1397562"/>
              <a:gd name="connsiteX19" fmla="*/ 1189420 w 1276847"/>
              <a:gd name="connsiteY19" fmla="*/ 179598 h 1397562"/>
              <a:gd name="connsiteX20" fmla="*/ 1252163 w 1276847"/>
              <a:gd name="connsiteY20" fmla="*/ 179133 h 1397562"/>
              <a:gd name="connsiteX21" fmla="*/ 1153442 w 1276847"/>
              <a:gd name="connsiteY21" fmla="*/ 278621 h 1397562"/>
              <a:gd name="connsiteX22" fmla="*/ 1256657 w 1276847"/>
              <a:gd name="connsiteY22" fmla="*/ 277857 h 1397562"/>
              <a:gd name="connsiteX23" fmla="*/ 1171522 w 1276847"/>
              <a:gd name="connsiteY23" fmla="*/ 363653 h 1397562"/>
              <a:gd name="connsiteX24" fmla="*/ 1276847 w 1276847"/>
              <a:gd name="connsiteY24" fmla="*/ 362873 h 1397562"/>
              <a:gd name="connsiteX25" fmla="*/ 1176981 w 1276847"/>
              <a:gd name="connsiteY25" fmla="*/ 519324 h 1397562"/>
              <a:gd name="connsiteX26" fmla="*/ 1229465 w 1276847"/>
              <a:gd name="connsiteY26" fmla="*/ 535208 h 1397562"/>
              <a:gd name="connsiteX27" fmla="*/ 1136682 w 1276847"/>
              <a:gd name="connsiteY27" fmla="*/ 661787 h 1397562"/>
              <a:gd name="connsiteX28" fmla="*/ 1110025 w 1276847"/>
              <a:gd name="connsiteY28" fmla="*/ 672729 h 1397562"/>
              <a:gd name="connsiteX29" fmla="*/ 1132350 w 1276847"/>
              <a:gd name="connsiteY29" fmla="*/ 720286 h 1397562"/>
              <a:gd name="connsiteX30" fmla="*/ 1197891 w 1276847"/>
              <a:gd name="connsiteY30" fmla="*/ 676209 h 1397562"/>
              <a:gd name="connsiteX31" fmla="*/ 1182569 w 1276847"/>
              <a:gd name="connsiteY31" fmla="*/ 759393 h 1397562"/>
              <a:gd name="connsiteX32" fmla="*/ 1216602 w 1276847"/>
              <a:gd name="connsiteY32" fmla="*/ 803335 h 1397562"/>
              <a:gd name="connsiteX33" fmla="*/ 1164614 w 1276847"/>
              <a:gd name="connsiteY33" fmla="*/ 856871 h 1397562"/>
              <a:gd name="connsiteX34" fmla="*/ 1157475 w 1276847"/>
              <a:gd name="connsiteY34" fmla="*/ 895631 h 1397562"/>
              <a:gd name="connsiteX35" fmla="*/ 1274860 w 1276847"/>
              <a:gd name="connsiteY35" fmla="*/ 894761 h 1397562"/>
              <a:gd name="connsiteX36" fmla="*/ 1142504 w 1276847"/>
              <a:gd name="connsiteY36" fmla="*/ 976911 h 1397562"/>
              <a:gd name="connsiteX37" fmla="*/ 1129651 w 1276847"/>
              <a:gd name="connsiteY37" fmla="*/ 1046691 h 1397562"/>
              <a:gd name="connsiteX38" fmla="*/ 1142582 w 1276847"/>
              <a:gd name="connsiteY38" fmla="*/ 1057945 h 1397562"/>
              <a:gd name="connsiteX39" fmla="*/ 1227295 w 1276847"/>
              <a:gd name="connsiteY39" fmla="*/ 1206074 h 1397562"/>
              <a:gd name="connsiteX40" fmla="*/ 947628 w 1276847"/>
              <a:gd name="connsiteY40" fmla="*/ 1397562 h 1397562"/>
              <a:gd name="connsiteX41" fmla="*/ 0 w 1276847"/>
              <a:gd name="connsiteY41" fmla="*/ 1397562 h 1397562"/>
              <a:gd name="connsiteX42" fmla="*/ 0 w 1276847"/>
              <a:gd name="connsiteY42" fmla="*/ 166331 h 1397562"/>
              <a:gd name="connsiteX43" fmla="*/ 232389 w 1276847"/>
              <a:gd name="connsiteY43" fmla="*/ 15607 h 1397562"/>
              <a:gd name="connsiteX44" fmla="*/ 238487 w 1276847"/>
              <a:gd name="connsiteY44" fmla="*/ 140605 h 1397562"/>
              <a:gd name="connsiteX45" fmla="*/ 387173 w 1276847"/>
              <a:gd name="connsiteY45" fmla="*/ 0 h 1397562"/>
              <a:gd name="connsiteX0" fmla="*/ 387173 w 1293714"/>
              <a:gd name="connsiteY0" fmla="*/ 0 h 1397562"/>
              <a:gd name="connsiteX1" fmla="*/ 370566 w 1293714"/>
              <a:gd name="connsiteY1" fmla="*/ 62242 h 1397562"/>
              <a:gd name="connsiteX2" fmla="*/ 372897 w 1293714"/>
              <a:gd name="connsiteY2" fmla="*/ 60630 h 1397562"/>
              <a:gd name="connsiteX3" fmla="*/ 361264 w 1293714"/>
              <a:gd name="connsiteY3" fmla="*/ 167897 h 1397562"/>
              <a:gd name="connsiteX4" fmla="*/ 537812 w 1293714"/>
              <a:gd name="connsiteY4" fmla="*/ 45023 h 1397562"/>
              <a:gd name="connsiteX5" fmla="*/ 565364 w 1293714"/>
              <a:gd name="connsiteY5" fmla="*/ 47031 h 1397562"/>
              <a:gd name="connsiteX6" fmla="*/ 623581 w 1293714"/>
              <a:gd name="connsiteY6" fmla="*/ 34083 h 1397562"/>
              <a:gd name="connsiteX7" fmla="*/ 635200 w 1293714"/>
              <a:gd name="connsiteY7" fmla="*/ 156404 h 1397562"/>
              <a:gd name="connsiteX8" fmla="*/ 785963 w 1293714"/>
              <a:gd name="connsiteY8" fmla="*/ 21009 h 1397562"/>
              <a:gd name="connsiteX9" fmla="*/ 801300 w 1293714"/>
              <a:gd name="connsiteY9" fmla="*/ 182472 h 1397562"/>
              <a:gd name="connsiteX10" fmla="*/ 843712 w 1293714"/>
              <a:gd name="connsiteY10" fmla="*/ 67687 h 1397562"/>
              <a:gd name="connsiteX11" fmla="*/ 1190736 w 1293714"/>
              <a:gd name="connsiteY11" fmla="*/ 71111 h 1397562"/>
              <a:gd name="connsiteX12" fmla="*/ 1186204 w 1293714"/>
              <a:gd name="connsiteY12" fmla="*/ 74494 h 1397562"/>
              <a:gd name="connsiteX13" fmla="*/ 1057852 w 1293714"/>
              <a:gd name="connsiteY13" fmla="*/ 180572 h 1397562"/>
              <a:gd name="connsiteX14" fmla="*/ 1173314 w 1293714"/>
              <a:gd name="connsiteY14" fmla="*/ 137708 h 1397562"/>
              <a:gd name="connsiteX15" fmla="*/ 1203821 w 1293714"/>
              <a:gd name="connsiteY15" fmla="*/ 71240 h 1397562"/>
              <a:gd name="connsiteX16" fmla="*/ 1190736 w 1293714"/>
              <a:gd name="connsiteY16" fmla="*/ 71111 h 1397562"/>
              <a:gd name="connsiteX17" fmla="*/ 1193142 w 1293714"/>
              <a:gd name="connsiteY17" fmla="*/ 69314 h 1397562"/>
              <a:gd name="connsiteX18" fmla="*/ 1249687 w 1293714"/>
              <a:gd name="connsiteY18" fmla="*/ 17639 h 1397562"/>
              <a:gd name="connsiteX19" fmla="*/ 1189420 w 1293714"/>
              <a:gd name="connsiteY19" fmla="*/ 179598 h 1397562"/>
              <a:gd name="connsiteX20" fmla="*/ 1252163 w 1293714"/>
              <a:gd name="connsiteY20" fmla="*/ 179133 h 1397562"/>
              <a:gd name="connsiteX21" fmla="*/ 1153442 w 1293714"/>
              <a:gd name="connsiteY21" fmla="*/ 278621 h 1397562"/>
              <a:gd name="connsiteX22" fmla="*/ 1256657 w 1293714"/>
              <a:gd name="connsiteY22" fmla="*/ 277857 h 1397562"/>
              <a:gd name="connsiteX23" fmla="*/ 1171522 w 1293714"/>
              <a:gd name="connsiteY23" fmla="*/ 363653 h 1397562"/>
              <a:gd name="connsiteX24" fmla="*/ 1276847 w 1293714"/>
              <a:gd name="connsiteY24" fmla="*/ 362873 h 1397562"/>
              <a:gd name="connsiteX25" fmla="*/ 1176981 w 1293714"/>
              <a:gd name="connsiteY25" fmla="*/ 519324 h 1397562"/>
              <a:gd name="connsiteX26" fmla="*/ 1229465 w 1293714"/>
              <a:gd name="connsiteY26" fmla="*/ 535208 h 1397562"/>
              <a:gd name="connsiteX27" fmla="*/ 1136682 w 1293714"/>
              <a:gd name="connsiteY27" fmla="*/ 661787 h 1397562"/>
              <a:gd name="connsiteX28" fmla="*/ 1110025 w 1293714"/>
              <a:gd name="connsiteY28" fmla="*/ 672729 h 1397562"/>
              <a:gd name="connsiteX29" fmla="*/ 1132350 w 1293714"/>
              <a:gd name="connsiteY29" fmla="*/ 720286 h 1397562"/>
              <a:gd name="connsiteX30" fmla="*/ 1197891 w 1293714"/>
              <a:gd name="connsiteY30" fmla="*/ 676209 h 1397562"/>
              <a:gd name="connsiteX31" fmla="*/ 1182569 w 1293714"/>
              <a:gd name="connsiteY31" fmla="*/ 759393 h 1397562"/>
              <a:gd name="connsiteX32" fmla="*/ 1216602 w 1293714"/>
              <a:gd name="connsiteY32" fmla="*/ 803335 h 1397562"/>
              <a:gd name="connsiteX33" fmla="*/ 1164614 w 1293714"/>
              <a:gd name="connsiteY33" fmla="*/ 856871 h 1397562"/>
              <a:gd name="connsiteX34" fmla="*/ 1157475 w 1293714"/>
              <a:gd name="connsiteY34" fmla="*/ 895631 h 1397562"/>
              <a:gd name="connsiteX35" fmla="*/ 1274860 w 1293714"/>
              <a:gd name="connsiteY35" fmla="*/ 894761 h 1397562"/>
              <a:gd name="connsiteX36" fmla="*/ 1142504 w 1293714"/>
              <a:gd name="connsiteY36" fmla="*/ 976911 h 1397562"/>
              <a:gd name="connsiteX37" fmla="*/ 1129651 w 1293714"/>
              <a:gd name="connsiteY37" fmla="*/ 1046691 h 1397562"/>
              <a:gd name="connsiteX38" fmla="*/ 1142582 w 1293714"/>
              <a:gd name="connsiteY38" fmla="*/ 1057945 h 1397562"/>
              <a:gd name="connsiteX39" fmla="*/ 1293714 w 1293714"/>
              <a:gd name="connsiteY39" fmla="*/ 1203055 h 1397562"/>
              <a:gd name="connsiteX40" fmla="*/ 947628 w 1293714"/>
              <a:gd name="connsiteY40" fmla="*/ 1397562 h 1397562"/>
              <a:gd name="connsiteX41" fmla="*/ 0 w 1293714"/>
              <a:gd name="connsiteY41" fmla="*/ 1397562 h 1397562"/>
              <a:gd name="connsiteX42" fmla="*/ 0 w 1293714"/>
              <a:gd name="connsiteY42" fmla="*/ 166331 h 1397562"/>
              <a:gd name="connsiteX43" fmla="*/ 232389 w 1293714"/>
              <a:gd name="connsiteY43" fmla="*/ 15607 h 1397562"/>
              <a:gd name="connsiteX44" fmla="*/ 238487 w 1293714"/>
              <a:gd name="connsiteY44" fmla="*/ 140605 h 1397562"/>
              <a:gd name="connsiteX45" fmla="*/ 387173 w 1293714"/>
              <a:gd name="connsiteY45" fmla="*/ 0 h 1397562"/>
              <a:gd name="connsiteX0" fmla="*/ 387173 w 1293714"/>
              <a:gd name="connsiteY0" fmla="*/ 0 h 1397562"/>
              <a:gd name="connsiteX1" fmla="*/ 370566 w 1293714"/>
              <a:gd name="connsiteY1" fmla="*/ 62242 h 1397562"/>
              <a:gd name="connsiteX2" fmla="*/ 372897 w 1293714"/>
              <a:gd name="connsiteY2" fmla="*/ 60630 h 1397562"/>
              <a:gd name="connsiteX3" fmla="*/ 361264 w 1293714"/>
              <a:gd name="connsiteY3" fmla="*/ 167897 h 1397562"/>
              <a:gd name="connsiteX4" fmla="*/ 537812 w 1293714"/>
              <a:gd name="connsiteY4" fmla="*/ 45023 h 1397562"/>
              <a:gd name="connsiteX5" fmla="*/ 565364 w 1293714"/>
              <a:gd name="connsiteY5" fmla="*/ 47031 h 1397562"/>
              <a:gd name="connsiteX6" fmla="*/ 623581 w 1293714"/>
              <a:gd name="connsiteY6" fmla="*/ 34083 h 1397562"/>
              <a:gd name="connsiteX7" fmla="*/ 635200 w 1293714"/>
              <a:gd name="connsiteY7" fmla="*/ 156404 h 1397562"/>
              <a:gd name="connsiteX8" fmla="*/ 785963 w 1293714"/>
              <a:gd name="connsiteY8" fmla="*/ 21009 h 1397562"/>
              <a:gd name="connsiteX9" fmla="*/ 801300 w 1293714"/>
              <a:gd name="connsiteY9" fmla="*/ 182472 h 1397562"/>
              <a:gd name="connsiteX10" fmla="*/ 843712 w 1293714"/>
              <a:gd name="connsiteY10" fmla="*/ 67687 h 1397562"/>
              <a:gd name="connsiteX11" fmla="*/ 1190736 w 1293714"/>
              <a:gd name="connsiteY11" fmla="*/ 71111 h 1397562"/>
              <a:gd name="connsiteX12" fmla="*/ 1186204 w 1293714"/>
              <a:gd name="connsiteY12" fmla="*/ 74494 h 1397562"/>
              <a:gd name="connsiteX13" fmla="*/ 1057852 w 1293714"/>
              <a:gd name="connsiteY13" fmla="*/ 180572 h 1397562"/>
              <a:gd name="connsiteX14" fmla="*/ 1173314 w 1293714"/>
              <a:gd name="connsiteY14" fmla="*/ 137708 h 1397562"/>
              <a:gd name="connsiteX15" fmla="*/ 1203821 w 1293714"/>
              <a:gd name="connsiteY15" fmla="*/ 71240 h 1397562"/>
              <a:gd name="connsiteX16" fmla="*/ 1190736 w 1293714"/>
              <a:gd name="connsiteY16" fmla="*/ 71111 h 1397562"/>
              <a:gd name="connsiteX17" fmla="*/ 1193142 w 1293714"/>
              <a:gd name="connsiteY17" fmla="*/ 69314 h 1397562"/>
              <a:gd name="connsiteX18" fmla="*/ 1249687 w 1293714"/>
              <a:gd name="connsiteY18" fmla="*/ 17639 h 1397562"/>
              <a:gd name="connsiteX19" fmla="*/ 1189420 w 1293714"/>
              <a:gd name="connsiteY19" fmla="*/ 179598 h 1397562"/>
              <a:gd name="connsiteX20" fmla="*/ 1252163 w 1293714"/>
              <a:gd name="connsiteY20" fmla="*/ 179133 h 1397562"/>
              <a:gd name="connsiteX21" fmla="*/ 1153442 w 1293714"/>
              <a:gd name="connsiteY21" fmla="*/ 278621 h 1397562"/>
              <a:gd name="connsiteX22" fmla="*/ 1256657 w 1293714"/>
              <a:gd name="connsiteY22" fmla="*/ 277857 h 1397562"/>
              <a:gd name="connsiteX23" fmla="*/ 1171522 w 1293714"/>
              <a:gd name="connsiteY23" fmla="*/ 363653 h 1397562"/>
              <a:gd name="connsiteX24" fmla="*/ 1276847 w 1293714"/>
              <a:gd name="connsiteY24" fmla="*/ 362873 h 1397562"/>
              <a:gd name="connsiteX25" fmla="*/ 1176981 w 1293714"/>
              <a:gd name="connsiteY25" fmla="*/ 519324 h 1397562"/>
              <a:gd name="connsiteX26" fmla="*/ 1229465 w 1293714"/>
              <a:gd name="connsiteY26" fmla="*/ 535208 h 1397562"/>
              <a:gd name="connsiteX27" fmla="*/ 1136682 w 1293714"/>
              <a:gd name="connsiteY27" fmla="*/ 661787 h 1397562"/>
              <a:gd name="connsiteX28" fmla="*/ 1110025 w 1293714"/>
              <a:gd name="connsiteY28" fmla="*/ 672729 h 1397562"/>
              <a:gd name="connsiteX29" fmla="*/ 1132350 w 1293714"/>
              <a:gd name="connsiteY29" fmla="*/ 720286 h 1397562"/>
              <a:gd name="connsiteX30" fmla="*/ 1197891 w 1293714"/>
              <a:gd name="connsiteY30" fmla="*/ 676209 h 1397562"/>
              <a:gd name="connsiteX31" fmla="*/ 1182569 w 1293714"/>
              <a:gd name="connsiteY31" fmla="*/ 759393 h 1397562"/>
              <a:gd name="connsiteX32" fmla="*/ 1216602 w 1293714"/>
              <a:gd name="connsiteY32" fmla="*/ 803335 h 1397562"/>
              <a:gd name="connsiteX33" fmla="*/ 1164614 w 1293714"/>
              <a:gd name="connsiteY33" fmla="*/ 856871 h 1397562"/>
              <a:gd name="connsiteX34" fmla="*/ 1157475 w 1293714"/>
              <a:gd name="connsiteY34" fmla="*/ 895631 h 1397562"/>
              <a:gd name="connsiteX35" fmla="*/ 1274860 w 1293714"/>
              <a:gd name="connsiteY35" fmla="*/ 894761 h 1397562"/>
              <a:gd name="connsiteX36" fmla="*/ 1142504 w 1293714"/>
              <a:gd name="connsiteY36" fmla="*/ 976911 h 1397562"/>
              <a:gd name="connsiteX37" fmla="*/ 1129651 w 1293714"/>
              <a:gd name="connsiteY37" fmla="*/ 1046691 h 1397562"/>
              <a:gd name="connsiteX38" fmla="*/ 1257304 w 1293714"/>
              <a:gd name="connsiteY38" fmla="*/ 1079079 h 1397562"/>
              <a:gd name="connsiteX39" fmla="*/ 1293714 w 1293714"/>
              <a:gd name="connsiteY39" fmla="*/ 1203055 h 1397562"/>
              <a:gd name="connsiteX40" fmla="*/ 947628 w 1293714"/>
              <a:gd name="connsiteY40" fmla="*/ 1397562 h 1397562"/>
              <a:gd name="connsiteX41" fmla="*/ 0 w 1293714"/>
              <a:gd name="connsiteY41" fmla="*/ 1397562 h 1397562"/>
              <a:gd name="connsiteX42" fmla="*/ 0 w 1293714"/>
              <a:gd name="connsiteY42" fmla="*/ 166331 h 1397562"/>
              <a:gd name="connsiteX43" fmla="*/ 232389 w 1293714"/>
              <a:gd name="connsiteY43" fmla="*/ 15607 h 1397562"/>
              <a:gd name="connsiteX44" fmla="*/ 238487 w 1293714"/>
              <a:gd name="connsiteY44" fmla="*/ 140605 h 1397562"/>
              <a:gd name="connsiteX45" fmla="*/ 387173 w 1293714"/>
              <a:gd name="connsiteY45" fmla="*/ 0 h 1397562"/>
              <a:gd name="connsiteX0" fmla="*/ 387173 w 1293714"/>
              <a:gd name="connsiteY0" fmla="*/ 0 h 1397562"/>
              <a:gd name="connsiteX1" fmla="*/ 370566 w 1293714"/>
              <a:gd name="connsiteY1" fmla="*/ 62242 h 1397562"/>
              <a:gd name="connsiteX2" fmla="*/ 372897 w 1293714"/>
              <a:gd name="connsiteY2" fmla="*/ 60630 h 1397562"/>
              <a:gd name="connsiteX3" fmla="*/ 361264 w 1293714"/>
              <a:gd name="connsiteY3" fmla="*/ 167897 h 1397562"/>
              <a:gd name="connsiteX4" fmla="*/ 537812 w 1293714"/>
              <a:gd name="connsiteY4" fmla="*/ 45023 h 1397562"/>
              <a:gd name="connsiteX5" fmla="*/ 565364 w 1293714"/>
              <a:gd name="connsiteY5" fmla="*/ 47031 h 1397562"/>
              <a:gd name="connsiteX6" fmla="*/ 623581 w 1293714"/>
              <a:gd name="connsiteY6" fmla="*/ 34083 h 1397562"/>
              <a:gd name="connsiteX7" fmla="*/ 635200 w 1293714"/>
              <a:gd name="connsiteY7" fmla="*/ 156404 h 1397562"/>
              <a:gd name="connsiteX8" fmla="*/ 785963 w 1293714"/>
              <a:gd name="connsiteY8" fmla="*/ 21009 h 1397562"/>
              <a:gd name="connsiteX9" fmla="*/ 801300 w 1293714"/>
              <a:gd name="connsiteY9" fmla="*/ 182472 h 1397562"/>
              <a:gd name="connsiteX10" fmla="*/ 843712 w 1293714"/>
              <a:gd name="connsiteY10" fmla="*/ 67687 h 1397562"/>
              <a:gd name="connsiteX11" fmla="*/ 1190736 w 1293714"/>
              <a:gd name="connsiteY11" fmla="*/ 71111 h 1397562"/>
              <a:gd name="connsiteX12" fmla="*/ 1186204 w 1293714"/>
              <a:gd name="connsiteY12" fmla="*/ 74494 h 1397562"/>
              <a:gd name="connsiteX13" fmla="*/ 1057852 w 1293714"/>
              <a:gd name="connsiteY13" fmla="*/ 180572 h 1397562"/>
              <a:gd name="connsiteX14" fmla="*/ 1173314 w 1293714"/>
              <a:gd name="connsiteY14" fmla="*/ 137708 h 1397562"/>
              <a:gd name="connsiteX15" fmla="*/ 1203821 w 1293714"/>
              <a:gd name="connsiteY15" fmla="*/ 71240 h 1397562"/>
              <a:gd name="connsiteX16" fmla="*/ 1190736 w 1293714"/>
              <a:gd name="connsiteY16" fmla="*/ 71111 h 1397562"/>
              <a:gd name="connsiteX17" fmla="*/ 1193142 w 1293714"/>
              <a:gd name="connsiteY17" fmla="*/ 69314 h 1397562"/>
              <a:gd name="connsiteX18" fmla="*/ 1249687 w 1293714"/>
              <a:gd name="connsiteY18" fmla="*/ 17639 h 1397562"/>
              <a:gd name="connsiteX19" fmla="*/ 1189420 w 1293714"/>
              <a:gd name="connsiteY19" fmla="*/ 179598 h 1397562"/>
              <a:gd name="connsiteX20" fmla="*/ 1252163 w 1293714"/>
              <a:gd name="connsiteY20" fmla="*/ 179133 h 1397562"/>
              <a:gd name="connsiteX21" fmla="*/ 1153442 w 1293714"/>
              <a:gd name="connsiteY21" fmla="*/ 278621 h 1397562"/>
              <a:gd name="connsiteX22" fmla="*/ 1256657 w 1293714"/>
              <a:gd name="connsiteY22" fmla="*/ 277857 h 1397562"/>
              <a:gd name="connsiteX23" fmla="*/ 1171522 w 1293714"/>
              <a:gd name="connsiteY23" fmla="*/ 363653 h 1397562"/>
              <a:gd name="connsiteX24" fmla="*/ 1276847 w 1293714"/>
              <a:gd name="connsiteY24" fmla="*/ 362873 h 1397562"/>
              <a:gd name="connsiteX25" fmla="*/ 1176981 w 1293714"/>
              <a:gd name="connsiteY25" fmla="*/ 519324 h 1397562"/>
              <a:gd name="connsiteX26" fmla="*/ 1229465 w 1293714"/>
              <a:gd name="connsiteY26" fmla="*/ 535208 h 1397562"/>
              <a:gd name="connsiteX27" fmla="*/ 1136682 w 1293714"/>
              <a:gd name="connsiteY27" fmla="*/ 661787 h 1397562"/>
              <a:gd name="connsiteX28" fmla="*/ 1110025 w 1293714"/>
              <a:gd name="connsiteY28" fmla="*/ 672729 h 1397562"/>
              <a:gd name="connsiteX29" fmla="*/ 1132350 w 1293714"/>
              <a:gd name="connsiteY29" fmla="*/ 720286 h 1397562"/>
              <a:gd name="connsiteX30" fmla="*/ 1197891 w 1293714"/>
              <a:gd name="connsiteY30" fmla="*/ 676209 h 1397562"/>
              <a:gd name="connsiteX31" fmla="*/ 1182569 w 1293714"/>
              <a:gd name="connsiteY31" fmla="*/ 759393 h 1397562"/>
              <a:gd name="connsiteX32" fmla="*/ 1216602 w 1293714"/>
              <a:gd name="connsiteY32" fmla="*/ 803335 h 1397562"/>
              <a:gd name="connsiteX33" fmla="*/ 1164614 w 1293714"/>
              <a:gd name="connsiteY33" fmla="*/ 856871 h 1397562"/>
              <a:gd name="connsiteX34" fmla="*/ 1157475 w 1293714"/>
              <a:gd name="connsiteY34" fmla="*/ 895631 h 1397562"/>
              <a:gd name="connsiteX35" fmla="*/ 1274860 w 1293714"/>
              <a:gd name="connsiteY35" fmla="*/ 894761 h 1397562"/>
              <a:gd name="connsiteX36" fmla="*/ 1142504 w 1293714"/>
              <a:gd name="connsiteY36" fmla="*/ 976911 h 1397562"/>
              <a:gd name="connsiteX37" fmla="*/ 1238334 w 1293714"/>
              <a:gd name="connsiteY37" fmla="*/ 980272 h 1397562"/>
              <a:gd name="connsiteX38" fmla="*/ 1257304 w 1293714"/>
              <a:gd name="connsiteY38" fmla="*/ 1079079 h 1397562"/>
              <a:gd name="connsiteX39" fmla="*/ 1293714 w 1293714"/>
              <a:gd name="connsiteY39" fmla="*/ 1203055 h 1397562"/>
              <a:gd name="connsiteX40" fmla="*/ 947628 w 1293714"/>
              <a:gd name="connsiteY40" fmla="*/ 1397562 h 1397562"/>
              <a:gd name="connsiteX41" fmla="*/ 0 w 1293714"/>
              <a:gd name="connsiteY41" fmla="*/ 1397562 h 1397562"/>
              <a:gd name="connsiteX42" fmla="*/ 0 w 1293714"/>
              <a:gd name="connsiteY42" fmla="*/ 166331 h 1397562"/>
              <a:gd name="connsiteX43" fmla="*/ 232389 w 1293714"/>
              <a:gd name="connsiteY43" fmla="*/ 15607 h 1397562"/>
              <a:gd name="connsiteX44" fmla="*/ 238487 w 1293714"/>
              <a:gd name="connsiteY44" fmla="*/ 140605 h 1397562"/>
              <a:gd name="connsiteX45" fmla="*/ 387173 w 1293714"/>
              <a:gd name="connsiteY45" fmla="*/ 0 h 1397562"/>
              <a:gd name="connsiteX0" fmla="*/ 387173 w 1293714"/>
              <a:gd name="connsiteY0" fmla="*/ 0 h 1397562"/>
              <a:gd name="connsiteX1" fmla="*/ 370566 w 1293714"/>
              <a:gd name="connsiteY1" fmla="*/ 62242 h 1397562"/>
              <a:gd name="connsiteX2" fmla="*/ 372897 w 1293714"/>
              <a:gd name="connsiteY2" fmla="*/ 60630 h 1397562"/>
              <a:gd name="connsiteX3" fmla="*/ 361264 w 1293714"/>
              <a:gd name="connsiteY3" fmla="*/ 167897 h 1397562"/>
              <a:gd name="connsiteX4" fmla="*/ 537812 w 1293714"/>
              <a:gd name="connsiteY4" fmla="*/ 45023 h 1397562"/>
              <a:gd name="connsiteX5" fmla="*/ 565364 w 1293714"/>
              <a:gd name="connsiteY5" fmla="*/ 47031 h 1397562"/>
              <a:gd name="connsiteX6" fmla="*/ 623581 w 1293714"/>
              <a:gd name="connsiteY6" fmla="*/ 34083 h 1397562"/>
              <a:gd name="connsiteX7" fmla="*/ 635200 w 1293714"/>
              <a:gd name="connsiteY7" fmla="*/ 156404 h 1397562"/>
              <a:gd name="connsiteX8" fmla="*/ 785963 w 1293714"/>
              <a:gd name="connsiteY8" fmla="*/ 21009 h 1397562"/>
              <a:gd name="connsiteX9" fmla="*/ 801300 w 1293714"/>
              <a:gd name="connsiteY9" fmla="*/ 182472 h 1397562"/>
              <a:gd name="connsiteX10" fmla="*/ 843712 w 1293714"/>
              <a:gd name="connsiteY10" fmla="*/ 67687 h 1397562"/>
              <a:gd name="connsiteX11" fmla="*/ 1190736 w 1293714"/>
              <a:gd name="connsiteY11" fmla="*/ 71111 h 1397562"/>
              <a:gd name="connsiteX12" fmla="*/ 1186204 w 1293714"/>
              <a:gd name="connsiteY12" fmla="*/ 74494 h 1397562"/>
              <a:gd name="connsiteX13" fmla="*/ 1057852 w 1293714"/>
              <a:gd name="connsiteY13" fmla="*/ 180572 h 1397562"/>
              <a:gd name="connsiteX14" fmla="*/ 1173314 w 1293714"/>
              <a:gd name="connsiteY14" fmla="*/ 137708 h 1397562"/>
              <a:gd name="connsiteX15" fmla="*/ 1203821 w 1293714"/>
              <a:gd name="connsiteY15" fmla="*/ 71240 h 1397562"/>
              <a:gd name="connsiteX16" fmla="*/ 1190736 w 1293714"/>
              <a:gd name="connsiteY16" fmla="*/ 71111 h 1397562"/>
              <a:gd name="connsiteX17" fmla="*/ 1193142 w 1293714"/>
              <a:gd name="connsiteY17" fmla="*/ 69314 h 1397562"/>
              <a:gd name="connsiteX18" fmla="*/ 1249687 w 1293714"/>
              <a:gd name="connsiteY18" fmla="*/ 17639 h 1397562"/>
              <a:gd name="connsiteX19" fmla="*/ 1189420 w 1293714"/>
              <a:gd name="connsiteY19" fmla="*/ 179598 h 1397562"/>
              <a:gd name="connsiteX20" fmla="*/ 1252163 w 1293714"/>
              <a:gd name="connsiteY20" fmla="*/ 179133 h 1397562"/>
              <a:gd name="connsiteX21" fmla="*/ 1153442 w 1293714"/>
              <a:gd name="connsiteY21" fmla="*/ 278621 h 1397562"/>
              <a:gd name="connsiteX22" fmla="*/ 1256657 w 1293714"/>
              <a:gd name="connsiteY22" fmla="*/ 277857 h 1397562"/>
              <a:gd name="connsiteX23" fmla="*/ 1171522 w 1293714"/>
              <a:gd name="connsiteY23" fmla="*/ 363653 h 1397562"/>
              <a:gd name="connsiteX24" fmla="*/ 1276847 w 1293714"/>
              <a:gd name="connsiteY24" fmla="*/ 362873 h 1397562"/>
              <a:gd name="connsiteX25" fmla="*/ 1176981 w 1293714"/>
              <a:gd name="connsiteY25" fmla="*/ 519324 h 1397562"/>
              <a:gd name="connsiteX26" fmla="*/ 1229465 w 1293714"/>
              <a:gd name="connsiteY26" fmla="*/ 535208 h 1397562"/>
              <a:gd name="connsiteX27" fmla="*/ 1136682 w 1293714"/>
              <a:gd name="connsiteY27" fmla="*/ 661787 h 1397562"/>
              <a:gd name="connsiteX28" fmla="*/ 1110025 w 1293714"/>
              <a:gd name="connsiteY28" fmla="*/ 672729 h 1397562"/>
              <a:gd name="connsiteX29" fmla="*/ 1132350 w 1293714"/>
              <a:gd name="connsiteY29" fmla="*/ 720286 h 1397562"/>
              <a:gd name="connsiteX30" fmla="*/ 1197891 w 1293714"/>
              <a:gd name="connsiteY30" fmla="*/ 676209 h 1397562"/>
              <a:gd name="connsiteX31" fmla="*/ 1182569 w 1293714"/>
              <a:gd name="connsiteY31" fmla="*/ 759393 h 1397562"/>
              <a:gd name="connsiteX32" fmla="*/ 1216602 w 1293714"/>
              <a:gd name="connsiteY32" fmla="*/ 803335 h 1397562"/>
              <a:gd name="connsiteX33" fmla="*/ 1164614 w 1293714"/>
              <a:gd name="connsiteY33" fmla="*/ 856871 h 1397562"/>
              <a:gd name="connsiteX34" fmla="*/ 1157475 w 1293714"/>
              <a:gd name="connsiteY34" fmla="*/ 895631 h 1397562"/>
              <a:gd name="connsiteX35" fmla="*/ 1274860 w 1293714"/>
              <a:gd name="connsiteY35" fmla="*/ 894761 h 1397562"/>
              <a:gd name="connsiteX36" fmla="*/ 1245150 w 1293714"/>
              <a:gd name="connsiteY36" fmla="*/ 958797 h 1397562"/>
              <a:gd name="connsiteX37" fmla="*/ 1238334 w 1293714"/>
              <a:gd name="connsiteY37" fmla="*/ 980272 h 1397562"/>
              <a:gd name="connsiteX38" fmla="*/ 1257304 w 1293714"/>
              <a:gd name="connsiteY38" fmla="*/ 1079079 h 1397562"/>
              <a:gd name="connsiteX39" fmla="*/ 1293714 w 1293714"/>
              <a:gd name="connsiteY39" fmla="*/ 1203055 h 1397562"/>
              <a:gd name="connsiteX40" fmla="*/ 947628 w 1293714"/>
              <a:gd name="connsiteY40" fmla="*/ 1397562 h 1397562"/>
              <a:gd name="connsiteX41" fmla="*/ 0 w 1293714"/>
              <a:gd name="connsiteY41" fmla="*/ 1397562 h 1397562"/>
              <a:gd name="connsiteX42" fmla="*/ 0 w 1293714"/>
              <a:gd name="connsiteY42" fmla="*/ 166331 h 1397562"/>
              <a:gd name="connsiteX43" fmla="*/ 232389 w 1293714"/>
              <a:gd name="connsiteY43" fmla="*/ 15607 h 1397562"/>
              <a:gd name="connsiteX44" fmla="*/ 238487 w 1293714"/>
              <a:gd name="connsiteY44" fmla="*/ 140605 h 1397562"/>
              <a:gd name="connsiteX45" fmla="*/ 387173 w 1293714"/>
              <a:gd name="connsiteY45" fmla="*/ 0 h 1397562"/>
              <a:gd name="connsiteX0" fmla="*/ 387173 w 1307172"/>
              <a:gd name="connsiteY0" fmla="*/ 0 h 1397562"/>
              <a:gd name="connsiteX1" fmla="*/ 370566 w 1307172"/>
              <a:gd name="connsiteY1" fmla="*/ 62242 h 1397562"/>
              <a:gd name="connsiteX2" fmla="*/ 372897 w 1307172"/>
              <a:gd name="connsiteY2" fmla="*/ 60630 h 1397562"/>
              <a:gd name="connsiteX3" fmla="*/ 361264 w 1307172"/>
              <a:gd name="connsiteY3" fmla="*/ 167897 h 1397562"/>
              <a:gd name="connsiteX4" fmla="*/ 537812 w 1307172"/>
              <a:gd name="connsiteY4" fmla="*/ 45023 h 1397562"/>
              <a:gd name="connsiteX5" fmla="*/ 565364 w 1307172"/>
              <a:gd name="connsiteY5" fmla="*/ 47031 h 1397562"/>
              <a:gd name="connsiteX6" fmla="*/ 623581 w 1307172"/>
              <a:gd name="connsiteY6" fmla="*/ 34083 h 1397562"/>
              <a:gd name="connsiteX7" fmla="*/ 635200 w 1307172"/>
              <a:gd name="connsiteY7" fmla="*/ 156404 h 1397562"/>
              <a:gd name="connsiteX8" fmla="*/ 785963 w 1307172"/>
              <a:gd name="connsiteY8" fmla="*/ 21009 h 1397562"/>
              <a:gd name="connsiteX9" fmla="*/ 801300 w 1307172"/>
              <a:gd name="connsiteY9" fmla="*/ 182472 h 1397562"/>
              <a:gd name="connsiteX10" fmla="*/ 843712 w 1307172"/>
              <a:gd name="connsiteY10" fmla="*/ 67687 h 1397562"/>
              <a:gd name="connsiteX11" fmla="*/ 1190736 w 1307172"/>
              <a:gd name="connsiteY11" fmla="*/ 71111 h 1397562"/>
              <a:gd name="connsiteX12" fmla="*/ 1186204 w 1307172"/>
              <a:gd name="connsiteY12" fmla="*/ 74494 h 1397562"/>
              <a:gd name="connsiteX13" fmla="*/ 1057852 w 1307172"/>
              <a:gd name="connsiteY13" fmla="*/ 180572 h 1397562"/>
              <a:gd name="connsiteX14" fmla="*/ 1173314 w 1307172"/>
              <a:gd name="connsiteY14" fmla="*/ 137708 h 1397562"/>
              <a:gd name="connsiteX15" fmla="*/ 1203821 w 1307172"/>
              <a:gd name="connsiteY15" fmla="*/ 71240 h 1397562"/>
              <a:gd name="connsiteX16" fmla="*/ 1190736 w 1307172"/>
              <a:gd name="connsiteY16" fmla="*/ 71111 h 1397562"/>
              <a:gd name="connsiteX17" fmla="*/ 1193142 w 1307172"/>
              <a:gd name="connsiteY17" fmla="*/ 69314 h 1397562"/>
              <a:gd name="connsiteX18" fmla="*/ 1249687 w 1307172"/>
              <a:gd name="connsiteY18" fmla="*/ 17639 h 1397562"/>
              <a:gd name="connsiteX19" fmla="*/ 1189420 w 1307172"/>
              <a:gd name="connsiteY19" fmla="*/ 179598 h 1397562"/>
              <a:gd name="connsiteX20" fmla="*/ 1252163 w 1307172"/>
              <a:gd name="connsiteY20" fmla="*/ 179133 h 1397562"/>
              <a:gd name="connsiteX21" fmla="*/ 1153442 w 1307172"/>
              <a:gd name="connsiteY21" fmla="*/ 278621 h 1397562"/>
              <a:gd name="connsiteX22" fmla="*/ 1256657 w 1307172"/>
              <a:gd name="connsiteY22" fmla="*/ 277857 h 1397562"/>
              <a:gd name="connsiteX23" fmla="*/ 1171522 w 1307172"/>
              <a:gd name="connsiteY23" fmla="*/ 363653 h 1397562"/>
              <a:gd name="connsiteX24" fmla="*/ 1276847 w 1307172"/>
              <a:gd name="connsiteY24" fmla="*/ 362873 h 1397562"/>
              <a:gd name="connsiteX25" fmla="*/ 1176981 w 1307172"/>
              <a:gd name="connsiteY25" fmla="*/ 519324 h 1397562"/>
              <a:gd name="connsiteX26" fmla="*/ 1229465 w 1307172"/>
              <a:gd name="connsiteY26" fmla="*/ 535208 h 1397562"/>
              <a:gd name="connsiteX27" fmla="*/ 1136682 w 1307172"/>
              <a:gd name="connsiteY27" fmla="*/ 661787 h 1397562"/>
              <a:gd name="connsiteX28" fmla="*/ 1110025 w 1307172"/>
              <a:gd name="connsiteY28" fmla="*/ 672729 h 1397562"/>
              <a:gd name="connsiteX29" fmla="*/ 1132350 w 1307172"/>
              <a:gd name="connsiteY29" fmla="*/ 720286 h 1397562"/>
              <a:gd name="connsiteX30" fmla="*/ 1197891 w 1307172"/>
              <a:gd name="connsiteY30" fmla="*/ 676209 h 1397562"/>
              <a:gd name="connsiteX31" fmla="*/ 1182569 w 1307172"/>
              <a:gd name="connsiteY31" fmla="*/ 759393 h 1397562"/>
              <a:gd name="connsiteX32" fmla="*/ 1307172 w 1307172"/>
              <a:gd name="connsiteY32" fmla="*/ 782203 h 1397562"/>
              <a:gd name="connsiteX33" fmla="*/ 1164614 w 1307172"/>
              <a:gd name="connsiteY33" fmla="*/ 856871 h 1397562"/>
              <a:gd name="connsiteX34" fmla="*/ 1157475 w 1307172"/>
              <a:gd name="connsiteY34" fmla="*/ 895631 h 1397562"/>
              <a:gd name="connsiteX35" fmla="*/ 1274860 w 1307172"/>
              <a:gd name="connsiteY35" fmla="*/ 894761 h 1397562"/>
              <a:gd name="connsiteX36" fmla="*/ 1245150 w 1307172"/>
              <a:gd name="connsiteY36" fmla="*/ 958797 h 1397562"/>
              <a:gd name="connsiteX37" fmla="*/ 1238334 w 1307172"/>
              <a:gd name="connsiteY37" fmla="*/ 980272 h 1397562"/>
              <a:gd name="connsiteX38" fmla="*/ 1257304 w 1307172"/>
              <a:gd name="connsiteY38" fmla="*/ 1079079 h 1397562"/>
              <a:gd name="connsiteX39" fmla="*/ 1293714 w 1307172"/>
              <a:gd name="connsiteY39" fmla="*/ 1203055 h 1397562"/>
              <a:gd name="connsiteX40" fmla="*/ 947628 w 1307172"/>
              <a:gd name="connsiteY40" fmla="*/ 1397562 h 1397562"/>
              <a:gd name="connsiteX41" fmla="*/ 0 w 1307172"/>
              <a:gd name="connsiteY41" fmla="*/ 1397562 h 1397562"/>
              <a:gd name="connsiteX42" fmla="*/ 0 w 1307172"/>
              <a:gd name="connsiteY42" fmla="*/ 166331 h 1397562"/>
              <a:gd name="connsiteX43" fmla="*/ 232389 w 1307172"/>
              <a:gd name="connsiteY43" fmla="*/ 15607 h 1397562"/>
              <a:gd name="connsiteX44" fmla="*/ 238487 w 1307172"/>
              <a:gd name="connsiteY44" fmla="*/ 140605 h 1397562"/>
              <a:gd name="connsiteX45" fmla="*/ 387173 w 1307172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110025 w 1295096"/>
              <a:gd name="connsiteY28" fmla="*/ 672729 h 1397562"/>
              <a:gd name="connsiteX29" fmla="*/ 1132350 w 1295096"/>
              <a:gd name="connsiteY29" fmla="*/ 720286 h 1397562"/>
              <a:gd name="connsiteX30" fmla="*/ 1197891 w 1295096"/>
              <a:gd name="connsiteY30" fmla="*/ 676209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64614 w 1295096"/>
              <a:gd name="connsiteY33" fmla="*/ 856871 h 1397562"/>
              <a:gd name="connsiteX34" fmla="*/ 1157475 w 1295096"/>
              <a:gd name="connsiteY34" fmla="*/ 895631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110025 w 1295096"/>
              <a:gd name="connsiteY28" fmla="*/ 672729 h 1397562"/>
              <a:gd name="connsiteX29" fmla="*/ 1132350 w 1295096"/>
              <a:gd name="connsiteY29" fmla="*/ 720286 h 1397562"/>
              <a:gd name="connsiteX30" fmla="*/ 1197891 w 1295096"/>
              <a:gd name="connsiteY30" fmla="*/ 676209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79709 w 1295096"/>
              <a:gd name="connsiteY33" fmla="*/ 878004 h 1397562"/>
              <a:gd name="connsiteX34" fmla="*/ 1157475 w 1295096"/>
              <a:gd name="connsiteY34" fmla="*/ 895631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110025 w 1295096"/>
              <a:gd name="connsiteY28" fmla="*/ 672729 h 1397562"/>
              <a:gd name="connsiteX29" fmla="*/ 1132350 w 1295096"/>
              <a:gd name="connsiteY29" fmla="*/ 720286 h 1397562"/>
              <a:gd name="connsiteX30" fmla="*/ 1197891 w 1295096"/>
              <a:gd name="connsiteY30" fmla="*/ 676209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25367 w 1295096"/>
              <a:gd name="connsiteY33" fmla="*/ 932347 h 1397562"/>
              <a:gd name="connsiteX34" fmla="*/ 1157475 w 1295096"/>
              <a:gd name="connsiteY34" fmla="*/ 895631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110025 w 1295096"/>
              <a:gd name="connsiteY28" fmla="*/ 672729 h 1397562"/>
              <a:gd name="connsiteX29" fmla="*/ 1132350 w 1295096"/>
              <a:gd name="connsiteY29" fmla="*/ 720286 h 1397562"/>
              <a:gd name="connsiteX30" fmla="*/ 1197891 w 1295096"/>
              <a:gd name="connsiteY30" fmla="*/ 676209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25367 w 1295096"/>
              <a:gd name="connsiteY33" fmla="*/ 932347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110025 w 1295096"/>
              <a:gd name="connsiteY28" fmla="*/ 672729 h 1397562"/>
              <a:gd name="connsiteX29" fmla="*/ 1132350 w 1295096"/>
              <a:gd name="connsiteY29" fmla="*/ 720286 h 1397562"/>
              <a:gd name="connsiteX30" fmla="*/ 1197891 w 1295096"/>
              <a:gd name="connsiteY30" fmla="*/ 676209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110025 w 1295096"/>
              <a:gd name="connsiteY28" fmla="*/ 672729 h 1397562"/>
              <a:gd name="connsiteX29" fmla="*/ 1132350 w 1295096"/>
              <a:gd name="connsiteY29" fmla="*/ 720286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070778 w 1295096"/>
              <a:gd name="connsiteY28" fmla="*/ 681787 h 1397562"/>
              <a:gd name="connsiteX29" fmla="*/ 1132350 w 1295096"/>
              <a:gd name="connsiteY29" fmla="*/ 720286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229465 w 1295096"/>
              <a:gd name="connsiteY26" fmla="*/ 535208 h 1397562"/>
              <a:gd name="connsiteX27" fmla="*/ 113668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176981 w 1295096"/>
              <a:gd name="connsiteY25" fmla="*/ 519324 h 1397562"/>
              <a:gd name="connsiteX26" fmla="*/ 1057383 w 1295096"/>
              <a:gd name="connsiteY26" fmla="*/ 625779 h 1397562"/>
              <a:gd name="connsiteX27" fmla="*/ 113668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252455 w 1295096"/>
              <a:gd name="connsiteY25" fmla="*/ 486113 h 1397562"/>
              <a:gd name="connsiteX26" fmla="*/ 1057383 w 1295096"/>
              <a:gd name="connsiteY26" fmla="*/ 625779 h 1397562"/>
              <a:gd name="connsiteX27" fmla="*/ 113668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13668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76847 w 1295096"/>
              <a:gd name="connsiteY24" fmla="*/ 362873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171522 w 1295096"/>
              <a:gd name="connsiteY23" fmla="*/ 363653 h 1397562"/>
              <a:gd name="connsiteX24" fmla="*/ 1210429 w 1295096"/>
              <a:gd name="connsiteY24" fmla="*/ 387026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210429 w 1295096"/>
              <a:gd name="connsiteY24" fmla="*/ 387026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52163 w 1295096"/>
              <a:gd name="connsiteY20" fmla="*/ 179133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3442 w 1295096"/>
              <a:gd name="connsiteY21" fmla="*/ 278621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193142 w 1295096"/>
              <a:gd name="connsiteY17" fmla="*/ 69314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90736 w 1295096"/>
              <a:gd name="connsiteY16" fmla="*/ 7111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203821 w 1295096"/>
              <a:gd name="connsiteY15" fmla="*/ 71240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173314 w 1295096"/>
              <a:gd name="connsiteY14" fmla="*/ 137708 h 1397562"/>
              <a:gd name="connsiteX15" fmla="*/ 1131366 w 1295096"/>
              <a:gd name="connsiteY15" fmla="*/ 122563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131366 w 1295096"/>
              <a:gd name="connsiteY15" fmla="*/ 122563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843712 w 1295096"/>
              <a:gd name="connsiteY10" fmla="*/ 67687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080043 w 1295096"/>
              <a:gd name="connsiteY15" fmla="*/ 128602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907112 w 1295096"/>
              <a:gd name="connsiteY10" fmla="*/ 13344 h 1397562"/>
              <a:gd name="connsiteX11" fmla="*/ 1190736 w 1295096"/>
              <a:gd name="connsiteY11" fmla="*/ 71111 h 1397562"/>
              <a:gd name="connsiteX12" fmla="*/ 1186204 w 1295096"/>
              <a:gd name="connsiteY12" fmla="*/ 74494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080043 w 1295096"/>
              <a:gd name="connsiteY15" fmla="*/ 128602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907112 w 1295096"/>
              <a:gd name="connsiteY10" fmla="*/ 13344 h 1397562"/>
              <a:gd name="connsiteX11" fmla="*/ 1190736 w 1295096"/>
              <a:gd name="connsiteY11" fmla="*/ 71111 h 1397562"/>
              <a:gd name="connsiteX12" fmla="*/ 1180165 w 1295096"/>
              <a:gd name="connsiteY12" fmla="*/ 17132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080043 w 1295096"/>
              <a:gd name="connsiteY15" fmla="*/ 128602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801300 w 1295096"/>
              <a:gd name="connsiteY9" fmla="*/ 182472 h 1397562"/>
              <a:gd name="connsiteX10" fmla="*/ 907112 w 1295096"/>
              <a:gd name="connsiteY10" fmla="*/ 13344 h 1397562"/>
              <a:gd name="connsiteX11" fmla="*/ 1178661 w 1295096"/>
              <a:gd name="connsiteY11" fmla="*/ 25825 h 1397562"/>
              <a:gd name="connsiteX12" fmla="*/ 1180165 w 1295096"/>
              <a:gd name="connsiteY12" fmla="*/ 17132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080043 w 1295096"/>
              <a:gd name="connsiteY15" fmla="*/ 128602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85963 w 1295096"/>
              <a:gd name="connsiteY8" fmla="*/ 21009 h 1397562"/>
              <a:gd name="connsiteX9" fmla="*/ 765073 w 1295096"/>
              <a:gd name="connsiteY9" fmla="*/ 113034 h 1397562"/>
              <a:gd name="connsiteX10" fmla="*/ 907112 w 1295096"/>
              <a:gd name="connsiteY10" fmla="*/ 13344 h 1397562"/>
              <a:gd name="connsiteX11" fmla="*/ 1178661 w 1295096"/>
              <a:gd name="connsiteY11" fmla="*/ 25825 h 1397562"/>
              <a:gd name="connsiteX12" fmla="*/ 1180165 w 1295096"/>
              <a:gd name="connsiteY12" fmla="*/ 17132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080043 w 1295096"/>
              <a:gd name="connsiteY15" fmla="*/ 128602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0 h 1397562"/>
              <a:gd name="connsiteX1" fmla="*/ 370566 w 1295096"/>
              <a:gd name="connsiteY1" fmla="*/ 62242 h 1397562"/>
              <a:gd name="connsiteX2" fmla="*/ 372897 w 1295096"/>
              <a:gd name="connsiteY2" fmla="*/ 60630 h 1397562"/>
              <a:gd name="connsiteX3" fmla="*/ 361264 w 1295096"/>
              <a:gd name="connsiteY3" fmla="*/ 167897 h 1397562"/>
              <a:gd name="connsiteX4" fmla="*/ 537812 w 1295096"/>
              <a:gd name="connsiteY4" fmla="*/ 45023 h 1397562"/>
              <a:gd name="connsiteX5" fmla="*/ 565364 w 1295096"/>
              <a:gd name="connsiteY5" fmla="*/ 47031 h 1397562"/>
              <a:gd name="connsiteX6" fmla="*/ 623581 w 1295096"/>
              <a:gd name="connsiteY6" fmla="*/ 34083 h 1397562"/>
              <a:gd name="connsiteX7" fmla="*/ 635200 w 1295096"/>
              <a:gd name="connsiteY7" fmla="*/ 156404 h 1397562"/>
              <a:gd name="connsiteX8" fmla="*/ 725583 w 1295096"/>
              <a:gd name="connsiteY8" fmla="*/ 84410 h 1397562"/>
              <a:gd name="connsiteX9" fmla="*/ 765073 w 1295096"/>
              <a:gd name="connsiteY9" fmla="*/ 113034 h 1397562"/>
              <a:gd name="connsiteX10" fmla="*/ 907112 w 1295096"/>
              <a:gd name="connsiteY10" fmla="*/ 13344 h 1397562"/>
              <a:gd name="connsiteX11" fmla="*/ 1178661 w 1295096"/>
              <a:gd name="connsiteY11" fmla="*/ 25825 h 1397562"/>
              <a:gd name="connsiteX12" fmla="*/ 1180165 w 1295096"/>
              <a:gd name="connsiteY12" fmla="*/ 17132 h 1397562"/>
              <a:gd name="connsiteX13" fmla="*/ 1057852 w 1295096"/>
              <a:gd name="connsiteY13" fmla="*/ 180572 h 1397562"/>
              <a:gd name="connsiteX14" fmla="*/ 1094820 w 1295096"/>
              <a:gd name="connsiteY14" fmla="*/ 140727 h 1397562"/>
              <a:gd name="connsiteX15" fmla="*/ 1080043 w 1295096"/>
              <a:gd name="connsiteY15" fmla="*/ 128602 h 1397562"/>
              <a:gd name="connsiteX16" fmla="*/ 1109224 w 1295096"/>
              <a:gd name="connsiteY16" fmla="*/ 101301 h 1397562"/>
              <a:gd name="connsiteX17" fmla="*/ 1060306 w 1295096"/>
              <a:gd name="connsiteY17" fmla="*/ 108562 h 1397562"/>
              <a:gd name="connsiteX18" fmla="*/ 1249687 w 1295096"/>
              <a:gd name="connsiteY18" fmla="*/ 17639 h 1397562"/>
              <a:gd name="connsiteX19" fmla="*/ 1189420 w 1295096"/>
              <a:gd name="connsiteY19" fmla="*/ 179598 h 1397562"/>
              <a:gd name="connsiteX20" fmla="*/ 1279335 w 1295096"/>
              <a:gd name="connsiteY20" fmla="*/ 233476 h 1397562"/>
              <a:gd name="connsiteX21" fmla="*/ 1156461 w 1295096"/>
              <a:gd name="connsiteY21" fmla="*/ 293716 h 1397562"/>
              <a:gd name="connsiteX22" fmla="*/ 1256657 w 1295096"/>
              <a:gd name="connsiteY22" fmla="*/ 277857 h 1397562"/>
              <a:gd name="connsiteX23" fmla="*/ 1280205 w 1295096"/>
              <a:gd name="connsiteY23" fmla="*/ 324405 h 1397562"/>
              <a:gd name="connsiteX24" fmla="*/ 1171182 w 1295096"/>
              <a:gd name="connsiteY24" fmla="*/ 390044 h 1397562"/>
              <a:gd name="connsiteX25" fmla="*/ 1255475 w 1295096"/>
              <a:gd name="connsiteY25" fmla="*/ 489133 h 1397562"/>
              <a:gd name="connsiteX26" fmla="*/ 1057383 w 1295096"/>
              <a:gd name="connsiteY26" fmla="*/ 625779 h 1397562"/>
              <a:gd name="connsiteX27" fmla="*/ 1015922 w 1295096"/>
              <a:gd name="connsiteY27" fmla="*/ 661787 h 1397562"/>
              <a:gd name="connsiteX28" fmla="*/ 1070778 w 1295096"/>
              <a:gd name="connsiteY28" fmla="*/ 681787 h 1397562"/>
              <a:gd name="connsiteX29" fmla="*/ 1062913 w 1295096"/>
              <a:gd name="connsiteY29" fmla="*/ 729342 h 1397562"/>
              <a:gd name="connsiteX30" fmla="*/ 1110340 w 1295096"/>
              <a:gd name="connsiteY30" fmla="*/ 760742 h 1397562"/>
              <a:gd name="connsiteX31" fmla="*/ 1182569 w 1295096"/>
              <a:gd name="connsiteY31" fmla="*/ 759393 h 1397562"/>
              <a:gd name="connsiteX32" fmla="*/ 1295096 w 1295096"/>
              <a:gd name="connsiteY32" fmla="*/ 797298 h 1397562"/>
              <a:gd name="connsiteX33" fmla="*/ 1116310 w 1295096"/>
              <a:gd name="connsiteY33" fmla="*/ 920271 h 1397562"/>
              <a:gd name="connsiteX34" fmla="*/ 1112191 w 1295096"/>
              <a:gd name="connsiteY34" fmla="*/ 877517 h 1397562"/>
              <a:gd name="connsiteX35" fmla="*/ 1274860 w 1295096"/>
              <a:gd name="connsiteY35" fmla="*/ 894761 h 1397562"/>
              <a:gd name="connsiteX36" fmla="*/ 1245150 w 1295096"/>
              <a:gd name="connsiteY36" fmla="*/ 958797 h 1397562"/>
              <a:gd name="connsiteX37" fmla="*/ 1238334 w 1295096"/>
              <a:gd name="connsiteY37" fmla="*/ 980272 h 1397562"/>
              <a:gd name="connsiteX38" fmla="*/ 1257304 w 1295096"/>
              <a:gd name="connsiteY38" fmla="*/ 1079079 h 1397562"/>
              <a:gd name="connsiteX39" fmla="*/ 1293714 w 1295096"/>
              <a:gd name="connsiteY39" fmla="*/ 1203055 h 1397562"/>
              <a:gd name="connsiteX40" fmla="*/ 947628 w 1295096"/>
              <a:gd name="connsiteY40" fmla="*/ 1397562 h 1397562"/>
              <a:gd name="connsiteX41" fmla="*/ 0 w 1295096"/>
              <a:gd name="connsiteY41" fmla="*/ 1397562 h 1397562"/>
              <a:gd name="connsiteX42" fmla="*/ 0 w 1295096"/>
              <a:gd name="connsiteY42" fmla="*/ 166331 h 1397562"/>
              <a:gd name="connsiteX43" fmla="*/ 232389 w 1295096"/>
              <a:gd name="connsiteY43" fmla="*/ 15607 h 1397562"/>
              <a:gd name="connsiteX44" fmla="*/ 238487 w 1295096"/>
              <a:gd name="connsiteY44" fmla="*/ 140605 h 1397562"/>
              <a:gd name="connsiteX45" fmla="*/ 387173 w 1295096"/>
              <a:gd name="connsiteY45" fmla="*/ 0 h 1397562"/>
              <a:gd name="connsiteX0" fmla="*/ 387173 w 1295096"/>
              <a:gd name="connsiteY0" fmla="*/ 39510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61264 w 1295096"/>
              <a:gd name="connsiteY3" fmla="*/ 207407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057383 w 1295096"/>
              <a:gd name="connsiteY26" fmla="*/ 665289 h 1437072"/>
              <a:gd name="connsiteX27" fmla="*/ 1015922 w 1295096"/>
              <a:gd name="connsiteY27" fmla="*/ 701297 h 1437072"/>
              <a:gd name="connsiteX28" fmla="*/ 1070778 w 1295096"/>
              <a:gd name="connsiteY28" fmla="*/ 721297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87173 w 1295096"/>
              <a:gd name="connsiteY45" fmla="*/ 39510 h 1437072"/>
              <a:gd name="connsiteX0" fmla="*/ 387173 w 1295096"/>
              <a:gd name="connsiteY0" fmla="*/ 39510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057383 w 1295096"/>
              <a:gd name="connsiteY26" fmla="*/ 665289 h 1437072"/>
              <a:gd name="connsiteX27" fmla="*/ 1015922 w 1295096"/>
              <a:gd name="connsiteY27" fmla="*/ 701297 h 1437072"/>
              <a:gd name="connsiteX28" fmla="*/ 1070778 w 1295096"/>
              <a:gd name="connsiteY28" fmla="*/ 721297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87173 w 1295096"/>
              <a:gd name="connsiteY45" fmla="*/ 39510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057383 w 1295096"/>
              <a:gd name="connsiteY26" fmla="*/ 665289 h 1437072"/>
              <a:gd name="connsiteX27" fmla="*/ 1015922 w 1295096"/>
              <a:gd name="connsiteY27" fmla="*/ 701297 h 1437072"/>
              <a:gd name="connsiteX28" fmla="*/ 1070778 w 1295096"/>
              <a:gd name="connsiteY28" fmla="*/ 721297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057383 w 1295096"/>
              <a:gd name="connsiteY26" fmla="*/ 665289 h 1437072"/>
              <a:gd name="connsiteX27" fmla="*/ 1103473 w 1295096"/>
              <a:gd name="connsiteY27" fmla="*/ 713373 h 1437072"/>
              <a:gd name="connsiteX28" fmla="*/ 1070778 w 1295096"/>
              <a:gd name="connsiteY28" fmla="*/ 721297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05687 w 1295096"/>
              <a:gd name="connsiteY26" fmla="*/ 674345 h 1437072"/>
              <a:gd name="connsiteX27" fmla="*/ 1103473 w 1295096"/>
              <a:gd name="connsiteY27" fmla="*/ 713373 h 1437072"/>
              <a:gd name="connsiteX28" fmla="*/ 1070778 w 1295096"/>
              <a:gd name="connsiteY28" fmla="*/ 721297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05687 w 1295096"/>
              <a:gd name="connsiteY26" fmla="*/ 674345 h 1437072"/>
              <a:gd name="connsiteX27" fmla="*/ 1076303 w 1295096"/>
              <a:gd name="connsiteY27" fmla="*/ 716391 h 1437072"/>
              <a:gd name="connsiteX28" fmla="*/ 1070778 w 1295096"/>
              <a:gd name="connsiteY28" fmla="*/ 721297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05687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38487 w 1295096"/>
              <a:gd name="connsiteY44" fmla="*/ 180115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32389 w 1295096"/>
              <a:gd name="connsiteY43" fmla="*/ 55117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29370 w 1295096"/>
              <a:gd name="connsiteY43" fmla="*/ 4606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37111 w 1295096"/>
              <a:gd name="connsiteY3" fmla="*/ 162122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64282 w 1295096"/>
              <a:gd name="connsiteY3" fmla="*/ 119856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72897 w 1295096"/>
              <a:gd name="connsiteY2" fmla="*/ 100140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70566 w 1295096"/>
              <a:gd name="connsiteY1" fmla="*/ 101752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623581 w 1295096"/>
              <a:gd name="connsiteY6" fmla="*/ 7359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475649 w 1295096"/>
              <a:gd name="connsiteY6" fmla="*/ 269830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65364 w 1295096"/>
              <a:gd name="connsiteY5" fmla="*/ 86541 h 1437072"/>
              <a:gd name="connsiteX6" fmla="*/ 511877 w 1295096"/>
              <a:gd name="connsiteY6" fmla="*/ 22756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11877 w 1295096"/>
              <a:gd name="connsiteY6" fmla="*/ 227563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5200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25583 w 1295096"/>
              <a:gd name="connsiteY8" fmla="*/ 123920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65073 w 1295096"/>
              <a:gd name="connsiteY9" fmla="*/ 152544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907112 w 1295096"/>
              <a:gd name="connsiteY10" fmla="*/ 5285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870885 w 1295096"/>
              <a:gd name="connsiteY10" fmla="*/ 2266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870885 w 1295096"/>
              <a:gd name="connsiteY10" fmla="*/ 22664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879941 w 1295096"/>
              <a:gd name="connsiteY10" fmla="*/ 77007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879941 w 1295096"/>
              <a:gd name="connsiteY10" fmla="*/ 77007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879941 w 1295096"/>
              <a:gd name="connsiteY10" fmla="*/ 77007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80168 w 1295096"/>
              <a:gd name="connsiteY9" fmla="*/ 170659 h 1437072"/>
              <a:gd name="connsiteX10" fmla="*/ 885979 w 1295096"/>
              <a:gd name="connsiteY10" fmla="*/ 34740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49736 w 1295096"/>
              <a:gd name="connsiteY8" fmla="*/ 199396 h 1437072"/>
              <a:gd name="connsiteX9" fmla="*/ 765073 w 1295096"/>
              <a:gd name="connsiteY9" fmla="*/ 125372 h 1437072"/>
              <a:gd name="connsiteX10" fmla="*/ 885979 w 1295096"/>
              <a:gd name="connsiteY10" fmla="*/ 34740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30453 h 1437072"/>
              <a:gd name="connsiteX1" fmla="*/ 340376 w 1295096"/>
              <a:gd name="connsiteY1" fmla="*/ 74581 h 1437072"/>
              <a:gd name="connsiteX2" fmla="*/ 327612 w 1295096"/>
              <a:gd name="connsiteY2" fmla="*/ 91083 h 1437072"/>
              <a:gd name="connsiteX3" fmla="*/ 340130 w 1295096"/>
              <a:gd name="connsiteY3" fmla="*/ 86647 h 1437072"/>
              <a:gd name="connsiteX4" fmla="*/ 441204 w 1295096"/>
              <a:gd name="connsiteY4" fmla="*/ 0 h 1437072"/>
              <a:gd name="connsiteX5" fmla="*/ 523098 w 1295096"/>
              <a:gd name="connsiteY5" fmla="*/ 92579 h 1437072"/>
              <a:gd name="connsiteX6" fmla="*/ 536029 w 1295096"/>
              <a:gd name="connsiteY6" fmla="*/ 290962 h 1437072"/>
              <a:gd name="connsiteX7" fmla="*/ 638219 w 1295096"/>
              <a:gd name="connsiteY7" fmla="*/ 195914 h 1437072"/>
              <a:gd name="connsiteX8" fmla="*/ 734641 w 1295096"/>
              <a:gd name="connsiteY8" fmla="*/ 114863 h 1437072"/>
              <a:gd name="connsiteX9" fmla="*/ 765073 w 1295096"/>
              <a:gd name="connsiteY9" fmla="*/ 125372 h 1437072"/>
              <a:gd name="connsiteX10" fmla="*/ 885979 w 1295096"/>
              <a:gd name="connsiteY10" fmla="*/ 34740 h 1437072"/>
              <a:gd name="connsiteX11" fmla="*/ 1178661 w 1295096"/>
              <a:gd name="connsiteY11" fmla="*/ 65335 h 1437072"/>
              <a:gd name="connsiteX12" fmla="*/ 1180165 w 1295096"/>
              <a:gd name="connsiteY12" fmla="*/ 56642 h 1437072"/>
              <a:gd name="connsiteX13" fmla="*/ 1057852 w 1295096"/>
              <a:gd name="connsiteY13" fmla="*/ 220082 h 1437072"/>
              <a:gd name="connsiteX14" fmla="*/ 1094820 w 1295096"/>
              <a:gd name="connsiteY14" fmla="*/ 180237 h 1437072"/>
              <a:gd name="connsiteX15" fmla="*/ 1080043 w 1295096"/>
              <a:gd name="connsiteY15" fmla="*/ 168112 h 1437072"/>
              <a:gd name="connsiteX16" fmla="*/ 1109224 w 1295096"/>
              <a:gd name="connsiteY16" fmla="*/ 140811 h 1437072"/>
              <a:gd name="connsiteX17" fmla="*/ 1060306 w 1295096"/>
              <a:gd name="connsiteY17" fmla="*/ 148072 h 1437072"/>
              <a:gd name="connsiteX18" fmla="*/ 1249687 w 1295096"/>
              <a:gd name="connsiteY18" fmla="*/ 57149 h 1437072"/>
              <a:gd name="connsiteX19" fmla="*/ 1189420 w 1295096"/>
              <a:gd name="connsiteY19" fmla="*/ 219108 h 1437072"/>
              <a:gd name="connsiteX20" fmla="*/ 1279335 w 1295096"/>
              <a:gd name="connsiteY20" fmla="*/ 272986 h 1437072"/>
              <a:gd name="connsiteX21" fmla="*/ 1156461 w 1295096"/>
              <a:gd name="connsiteY21" fmla="*/ 333226 h 1437072"/>
              <a:gd name="connsiteX22" fmla="*/ 1256657 w 1295096"/>
              <a:gd name="connsiteY22" fmla="*/ 317367 h 1437072"/>
              <a:gd name="connsiteX23" fmla="*/ 1280205 w 1295096"/>
              <a:gd name="connsiteY23" fmla="*/ 363915 h 1437072"/>
              <a:gd name="connsiteX24" fmla="*/ 1171182 w 1295096"/>
              <a:gd name="connsiteY24" fmla="*/ 429554 h 1437072"/>
              <a:gd name="connsiteX25" fmla="*/ 1255475 w 1295096"/>
              <a:gd name="connsiteY25" fmla="*/ 528643 h 1437072"/>
              <a:gd name="connsiteX26" fmla="*/ 1132858 w 1295096"/>
              <a:gd name="connsiteY26" fmla="*/ 674345 h 1437072"/>
              <a:gd name="connsiteX27" fmla="*/ 1076303 w 1295096"/>
              <a:gd name="connsiteY27" fmla="*/ 716391 h 1437072"/>
              <a:gd name="connsiteX28" fmla="*/ 1103987 w 1295096"/>
              <a:gd name="connsiteY28" fmla="*/ 712240 h 1437072"/>
              <a:gd name="connsiteX29" fmla="*/ 1062913 w 1295096"/>
              <a:gd name="connsiteY29" fmla="*/ 768852 h 1437072"/>
              <a:gd name="connsiteX30" fmla="*/ 1110340 w 1295096"/>
              <a:gd name="connsiteY30" fmla="*/ 800252 h 1437072"/>
              <a:gd name="connsiteX31" fmla="*/ 1182569 w 1295096"/>
              <a:gd name="connsiteY31" fmla="*/ 798903 h 1437072"/>
              <a:gd name="connsiteX32" fmla="*/ 1295096 w 1295096"/>
              <a:gd name="connsiteY32" fmla="*/ 836808 h 1437072"/>
              <a:gd name="connsiteX33" fmla="*/ 1116310 w 1295096"/>
              <a:gd name="connsiteY33" fmla="*/ 959781 h 1437072"/>
              <a:gd name="connsiteX34" fmla="*/ 1112191 w 1295096"/>
              <a:gd name="connsiteY34" fmla="*/ 917027 h 1437072"/>
              <a:gd name="connsiteX35" fmla="*/ 1274860 w 1295096"/>
              <a:gd name="connsiteY35" fmla="*/ 934271 h 1437072"/>
              <a:gd name="connsiteX36" fmla="*/ 1245150 w 1295096"/>
              <a:gd name="connsiteY36" fmla="*/ 998307 h 1437072"/>
              <a:gd name="connsiteX37" fmla="*/ 1238334 w 1295096"/>
              <a:gd name="connsiteY37" fmla="*/ 1019782 h 1437072"/>
              <a:gd name="connsiteX38" fmla="*/ 1257304 w 1295096"/>
              <a:gd name="connsiteY38" fmla="*/ 1118589 h 1437072"/>
              <a:gd name="connsiteX39" fmla="*/ 1293714 w 1295096"/>
              <a:gd name="connsiteY39" fmla="*/ 1242565 h 1437072"/>
              <a:gd name="connsiteX40" fmla="*/ 947628 w 1295096"/>
              <a:gd name="connsiteY40" fmla="*/ 1437072 h 1437072"/>
              <a:gd name="connsiteX41" fmla="*/ 0 w 1295096"/>
              <a:gd name="connsiteY41" fmla="*/ 1437072 h 1437072"/>
              <a:gd name="connsiteX42" fmla="*/ 0 w 1295096"/>
              <a:gd name="connsiteY42" fmla="*/ 205841 h 1437072"/>
              <a:gd name="connsiteX43" fmla="*/ 217294 w 1295096"/>
              <a:gd name="connsiteY43" fmla="*/ 43041 h 1437072"/>
              <a:gd name="connsiteX44" fmla="*/ 265658 w 1295096"/>
              <a:gd name="connsiteY44" fmla="*/ 1992 h 1437072"/>
              <a:gd name="connsiteX45" fmla="*/ 335850 w 1295096"/>
              <a:gd name="connsiteY45" fmla="*/ 30453 h 143707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36029 w 1295096"/>
              <a:gd name="connsiteY6" fmla="*/ 333142 h 1479252"/>
              <a:gd name="connsiteX7" fmla="*/ 638219 w 1295096"/>
              <a:gd name="connsiteY7" fmla="*/ 238094 h 1479252"/>
              <a:gd name="connsiteX8" fmla="*/ 734641 w 1295096"/>
              <a:gd name="connsiteY8" fmla="*/ 157043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36029 w 1295096"/>
              <a:gd name="connsiteY6" fmla="*/ 284838 h 1479252"/>
              <a:gd name="connsiteX7" fmla="*/ 638219 w 1295096"/>
              <a:gd name="connsiteY7" fmla="*/ 238094 h 1479252"/>
              <a:gd name="connsiteX8" fmla="*/ 734641 w 1295096"/>
              <a:gd name="connsiteY8" fmla="*/ 157043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36029 w 1295096"/>
              <a:gd name="connsiteY6" fmla="*/ 284838 h 1479252"/>
              <a:gd name="connsiteX7" fmla="*/ 632181 w 1295096"/>
              <a:gd name="connsiteY7" fmla="*/ 229036 h 1479252"/>
              <a:gd name="connsiteX8" fmla="*/ 734641 w 1295096"/>
              <a:gd name="connsiteY8" fmla="*/ 157043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36029 w 1295096"/>
              <a:gd name="connsiteY6" fmla="*/ 284838 h 1479252"/>
              <a:gd name="connsiteX7" fmla="*/ 632181 w 1295096"/>
              <a:gd name="connsiteY7" fmla="*/ 229036 h 1479252"/>
              <a:gd name="connsiteX8" fmla="*/ 740678 w 1295096"/>
              <a:gd name="connsiteY8" fmla="*/ 163082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36029 w 1295096"/>
              <a:gd name="connsiteY6" fmla="*/ 284838 h 1479252"/>
              <a:gd name="connsiteX7" fmla="*/ 632181 w 1295096"/>
              <a:gd name="connsiteY7" fmla="*/ 229036 h 1479252"/>
              <a:gd name="connsiteX8" fmla="*/ 719027 w 1295096"/>
              <a:gd name="connsiteY8" fmla="*/ 144136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36029 w 1295096"/>
              <a:gd name="connsiteY6" fmla="*/ 284838 h 1479252"/>
              <a:gd name="connsiteX7" fmla="*/ 610530 w 1295096"/>
              <a:gd name="connsiteY7" fmla="*/ 218211 h 1479252"/>
              <a:gd name="connsiteX8" fmla="*/ 719027 w 1295096"/>
              <a:gd name="connsiteY8" fmla="*/ 144136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19790 w 1295096"/>
              <a:gd name="connsiteY6" fmla="*/ 287544 h 1479252"/>
              <a:gd name="connsiteX7" fmla="*/ 610530 w 1295096"/>
              <a:gd name="connsiteY7" fmla="*/ 218211 h 1479252"/>
              <a:gd name="connsiteX8" fmla="*/ 719027 w 1295096"/>
              <a:gd name="connsiteY8" fmla="*/ 144136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19790 w 1295096"/>
              <a:gd name="connsiteY6" fmla="*/ 287544 h 1479252"/>
              <a:gd name="connsiteX7" fmla="*/ 610530 w 1295096"/>
              <a:gd name="connsiteY7" fmla="*/ 218211 h 1479252"/>
              <a:gd name="connsiteX8" fmla="*/ 719027 w 1295096"/>
              <a:gd name="connsiteY8" fmla="*/ 144136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72633 h 1479252"/>
              <a:gd name="connsiteX1" fmla="*/ 340376 w 1295096"/>
              <a:gd name="connsiteY1" fmla="*/ 116761 h 1479252"/>
              <a:gd name="connsiteX2" fmla="*/ 327612 w 1295096"/>
              <a:gd name="connsiteY2" fmla="*/ 133263 h 1479252"/>
              <a:gd name="connsiteX3" fmla="*/ 340130 w 1295096"/>
              <a:gd name="connsiteY3" fmla="*/ 128827 h 1479252"/>
              <a:gd name="connsiteX4" fmla="*/ 441204 w 1295096"/>
              <a:gd name="connsiteY4" fmla="*/ 42180 h 1479252"/>
              <a:gd name="connsiteX5" fmla="*/ 523098 w 1295096"/>
              <a:gd name="connsiteY5" fmla="*/ 134759 h 1479252"/>
              <a:gd name="connsiteX6" fmla="*/ 517084 w 1295096"/>
              <a:gd name="connsiteY6" fmla="*/ 284838 h 1479252"/>
              <a:gd name="connsiteX7" fmla="*/ 610530 w 1295096"/>
              <a:gd name="connsiteY7" fmla="*/ 218211 h 1479252"/>
              <a:gd name="connsiteX8" fmla="*/ 719027 w 1295096"/>
              <a:gd name="connsiteY8" fmla="*/ 144136 h 1479252"/>
              <a:gd name="connsiteX9" fmla="*/ 909984 w 1295096"/>
              <a:gd name="connsiteY9" fmla="*/ 10563 h 1479252"/>
              <a:gd name="connsiteX10" fmla="*/ 885979 w 1295096"/>
              <a:gd name="connsiteY10" fmla="*/ 76920 h 1479252"/>
              <a:gd name="connsiteX11" fmla="*/ 1178661 w 1295096"/>
              <a:gd name="connsiteY11" fmla="*/ 107515 h 1479252"/>
              <a:gd name="connsiteX12" fmla="*/ 1180165 w 1295096"/>
              <a:gd name="connsiteY12" fmla="*/ 98822 h 1479252"/>
              <a:gd name="connsiteX13" fmla="*/ 1057852 w 1295096"/>
              <a:gd name="connsiteY13" fmla="*/ 262262 h 1479252"/>
              <a:gd name="connsiteX14" fmla="*/ 1094820 w 1295096"/>
              <a:gd name="connsiteY14" fmla="*/ 222417 h 1479252"/>
              <a:gd name="connsiteX15" fmla="*/ 1080043 w 1295096"/>
              <a:gd name="connsiteY15" fmla="*/ 210292 h 1479252"/>
              <a:gd name="connsiteX16" fmla="*/ 1109224 w 1295096"/>
              <a:gd name="connsiteY16" fmla="*/ 182991 h 1479252"/>
              <a:gd name="connsiteX17" fmla="*/ 1060306 w 1295096"/>
              <a:gd name="connsiteY17" fmla="*/ 190252 h 1479252"/>
              <a:gd name="connsiteX18" fmla="*/ 1249687 w 1295096"/>
              <a:gd name="connsiteY18" fmla="*/ 99329 h 1479252"/>
              <a:gd name="connsiteX19" fmla="*/ 1189420 w 1295096"/>
              <a:gd name="connsiteY19" fmla="*/ 261288 h 1479252"/>
              <a:gd name="connsiteX20" fmla="*/ 1279335 w 1295096"/>
              <a:gd name="connsiteY20" fmla="*/ 315166 h 1479252"/>
              <a:gd name="connsiteX21" fmla="*/ 1156461 w 1295096"/>
              <a:gd name="connsiteY21" fmla="*/ 375406 h 1479252"/>
              <a:gd name="connsiteX22" fmla="*/ 1256657 w 1295096"/>
              <a:gd name="connsiteY22" fmla="*/ 359547 h 1479252"/>
              <a:gd name="connsiteX23" fmla="*/ 1280205 w 1295096"/>
              <a:gd name="connsiteY23" fmla="*/ 406095 h 1479252"/>
              <a:gd name="connsiteX24" fmla="*/ 1171182 w 1295096"/>
              <a:gd name="connsiteY24" fmla="*/ 471734 h 1479252"/>
              <a:gd name="connsiteX25" fmla="*/ 1255475 w 1295096"/>
              <a:gd name="connsiteY25" fmla="*/ 570823 h 1479252"/>
              <a:gd name="connsiteX26" fmla="*/ 1132858 w 1295096"/>
              <a:gd name="connsiteY26" fmla="*/ 716525 h 1479252"/>
              <a:gd name="connsiteX27" fmla="*/ 1076303 w 1295096"/>
              <a:gd name="connsiteY27" fmla="*/ 758571 h 1479252"/>
              <a:gd name="connsiteX28" fmla="*/ 1103987 w 1295096"/>
              <a:gd name="connsiteY28" fmla="*/ 754420 h 1479252"/>
              <a:gd name="connsiteX29" fmla="*/ 1062913 w 1295096"/>
              <a:gd name="connsiteY29" fmla="*/ 811032 h 1479252"/>
              <a:gd name="connsiteX30" fmla="*/ 1110340 w 1295096"/>
              <a:gd name="connsiteY30" fmla="*/ 842432 h 1479252"/>
              <a:gd name="connsiteX31" fmla="*/ 1182569 w 1295096"/>
              <a:gd name="connsiteY31" fmla="*/ 841083 h 1479252"/>
              <a:gd name="connsiteX32" fmla="*/ 1295096 w 1295096"/>
              <a:gd name="connsiteY32" fmla="*/ 878988 h 1479252"/>
              <a:gd name="connsiteX33" fmla="*/ 1116310 w 1295096"/>
              <a:gd name="connsiteY33" fmla="*/ 1001961 h 1479252"/>
              <a:gd name="connsiteX34" fmla="*/ 1112191 w 1295096"/>
              <a:gd name="connsiteY34" fmla="*/ 959207 h 1479252"/>
              <a:gd name="connsiteX35" fmla="*/ 1274860 w 1295096"/>
              <a:gd name="connsiteY35" fmla="*/ 976451 h 1479252"/>
              <a:gd name="connsiteX36" fmla="*/ 1245150 w 1295096"/>
              <a:gd name="connsiteY36" fmla="*/ 1040487 h 1479252"/>
              <a:gd name="connsiteX37" fmla="*/ 1238334 w 1295096"/>
              <a:gd name="connsiteY37" fmla="*/ 1061962 h 1479252"/>
              <a:gd name="connsiteX38" fmla="*/ 1257304 w 1295096"/>
              <a:gd name="connsiteY38" fmla="*/ 1160769 h 1479252"/>
              <a:gd name="connsiteX39" fmla="*/ 1293714 w 1295096"/>
              <a:gd name="connsiteY39" fmla="*/ 1284745 h 1479252"/>
              <a:gd name="connsiteX40" fmla="*/ 947628 w 1295096"/>
              <a:gd name="connsiteY40" fmla="*/ 1479252 h 1479252"/>
              <a:gd name="connsiteX41" fmla="*/ 0 w 1295096"/>
              <a:gd name="connsiteY41" fmla="*/ 1479252 h 1479252"/>
              <a:gd name="connsiteX42" fmla="*/ 0 w 1295096"/>
              <a:gd name="connsiteY42" fmla="*/ 248021 h 1479252"/>
              <a:gd name="connsiteX43" fmla="*/ 217294 w 1295096"/>
              <a:gd name="connsiteY43" fmla="*/ 85221 h 1479252"/>
              <a:gd name="connsiteX44" fmla="*/ 265658 w 1295096"/>
              <a:gd name="connsiteY44" fmla="*/ 44172 h 1479252"/>
              <a:gd name="connsiteX45" fmla="*/ 335850 w 1295096"/>
              <a:gd name="connsiteY45" fmla="*/ 72633 h 1479252"/>
              <a:gd name="connsiteX0" fmla="*/ 335850 w 1295096"/>
              <a:gd name="connsiteY0" fmla="*/ 65039 h 1471658"/>
              <a:gd name="connsiteX1" fmla="*/ 340376 w 1295096"/>
              <a:gd name="connsiteY1" fmla="*/ 109167 h 1471658"/>
              <a:gd name="connsiteX2" fmla="*/ 327612 w 1295096"/>
              <a:gd name="connsiteY2" fmla="*/ 125669 h 1471658"/>
              <a:gd name="connsiteX3" fmla="*/ 340130 w 1295096"/>
              <a:gd name="connsiteY3" fmla="*/ 121233 h 1471658"/>
              <a:gd name="connsiteX4" fmla="*/ 441204 w 1295096"/>
              <a:gd name="connsiteY4" fmla="*/ 34586 h 1471658"/>
              <a:gd name="connsiteX5" fmla="*/ 523098 w 1295096"/>
              <a:gd name="connsiteY5" fmla="*/ 127165 h 1471658"/>
              <a:gd name="connsiteX6" fmla="*/ 517084 w 1295096"/>
              <a:gd name="connsiteY6" fmla="*/ 277244 h 1471658"/>
              <a:gd name="connsiteX7" fmla="*/ 610530 w 1295096"/>
              <a:gd name="connsiteY7" fmla="*/ 210617 h 1471658"/>
              <a:gd name="connsiteX8" fmla="*/ 719027 w 1295096"/>
              <a:gd name="connsiteY8" fmla="*/ 136542 h 1471658"/>
              <a:gd name="connsiteX9" fmla="*/ 899158 w 1295096"/>
              <a:gd name="connsiteY9" fmla="*/ 11089 h 1471658"/>
              <a:gd name="connsiteX10" fmla="*/ 885979 w 1295096"/>
              <a:gd name="connsiteY10" fmla="*/ 69326 h 1471658"/>
              <a:gd name="connsiteX11" fmla="*/ 1178661 w 1295096"/>
              <a:gd name="connsiteY11" fmla="*/ 99921 h 1471658"/>
              <a:gd name="connsiteX12" fmla="*/ 1180165 w 1295096"/>
              <a:gd name="connsiteY12" fmla="*/ 91228 h 1471658"/>
              <a:gd name="connsiteX13" fmla="*/ 1057852 w 1295096"/>
              <a:gd name="connsiteY13" fmla="*/ 254668 h 1471658"/>
              <a:gd name="connsiteX14" fmla="*/ 1094820 w 1295096"/>
              <a:gd name="connsiteY14" fmla="*/ 214823 h 1471658"/>
              <a:gd name="connsiteX15" fmla="*/ 1080043 w 1295096"/>
              <a:gd name="connsiteY15" fmla="*/ 202698 h 1471658"/>
              <a:gd name="connsiteX16" fmla="*/ 1109224 w 1295096"/>
              <a:gd name="connsiteY16" fmla="*/ 175397 h 1471658"/>
              <a:gd name="connsiteX17" fmla="*/ 1060306 w 1295096"/>
              <a:gd name="connsiteY17" fmla="*/ 182658 h 1471658"/>
              <a:gd name="connsiteX18" fmla="*/ 1249687 w 1295096"/>
              <a:gd name="connsiteY18" fmla="*/ 91735 h 1471658"/>
              <a:gd name="connsiteX19" fmla="*/ 1189420 w 1295096"/>
              <a:gd name="connsiteY19" fmla="*/ 253694 h 1471658"/>
              <a:gd name="connsiteX20" fmla="*/ 1279335 w 1295096"/>
              <a:gd name="connsiteY20" fmla="*/ 307572 h 1471658"/>
              <a:gd name="connsiteX21" fmla="*/ 1156461 w 1295096"/>
              <a:gd name="connsiteY21" fmla="*/ 367812 h 1471658"/>
              <a:gd name="connsiteX22" fmla="*/ 1256657 w 1295096"/>
              <a:gd name="connsiteY22" fmla="*/ 351953 h 1471658"/>
              <a:gd name="connsiteX23" fmla="*/ 1280205 w 1295096"/>
              <a:gd name="connsiteY23" fmla="*/ 398501 h 1471658"/>
              <a:gd name="connsiteX24" fmla="*/ 1171182 w 1295096"/>
              <a:gd name="connsiteY24" fmla="*/ 464140 h 1471658"/>
              <a:gd name="connsiteX25" fmla="*/ 1255475 w 1295096"/>
              <a:gd name="connsiteY25" fmla="*/ 563229 h 1471658"/>
              <a:gd name="connsiteX26" fmla="*/ 1132858 w 1295096"/>
              <a:gd name="connsiteY26" fmla="*/ 708931 h 1471658"/>
              <a:gd name="connsiteX27" fmla="*/ 1076303 w 1295096"/>
              <a:gd name="connsiteY27" fmla="*/ 750977 h 1471658"/>
              <a:gd name="connsiteX28" fmla="*/ 1103987 w 1295096"/>
              <a:gd name="connsiteY28" fmla="*/ 746826 h 1471658"/>
              <a:gd name="connsiteX29" fmla="*/ 1062913 w 1295096"/>
              <a:gd name="connsiteY29" fmla="*/ 803438 h 1471658"/>
              <a:gd name="connsiteX30" fmla="*/ 1110340 w 1295096"/>
              <a:gd name="connsiteY30" fmla="*/ 834838 h 1471658"/>
              <a:gd name="connsiteX31" fmla="*/ 1182569 w 1295096"/>
              <a:gd name="connsiteY31" fmla="*/ 833489 h 1471658"/>
              <a:gd name="connsiteX32" fmla="*/ 1295096 w 1295096"/>
              <a:gd name="connsiteY32" fmla="*/ 871394 h 1471658"/>
              <a:gd name="connsiteX33" fmla="*/ 1116310 w 1295096"/>
              <a:gd name="connsiteY33" fmla="*/ 994367 h 1471658"/>
              <a:gd name="connsiteX34" fmla="*/ 1112191 w 1295096"/>
              <a:gd name="connsiteY34" fmla="*/ 951613 h 1471658"/>
              <a:gd name="connsiteX35" fmla="*/ 1274860 w 1295096"/>
              <a:gd name="connsiteY35" fmla="*/ 968857 h 1471658"/>
              <a:gd name="connsiteX36" fmla="*/ 1245150 w 1295096"/>
              <a:gd name="connsiteY36" fmla="*/ 1032893 h 1471658"/>
              <a:gd name="connsiteX37" fmla="*/ 1238334 w 1295096"/>
              <a:gd name="connsiteY37" fmla="*/ 1054368 h 1471658"/>
              <a:gd name="connsiteX38" fmla="*/ 1257304 w 1295096"/>
              <a:gd name="connsiteY38" fmla="*/ 1153175 h 1471658"/>
              <a:gd name="connsiteX39" fmla="*/ 1293714 w 1295096"/>
              <a:gd name="connsiteY39" fmla="*/ 1277151 h 1471658"/>
              <a:gd name="connsiteX40" fmla="*/ 947628 w 1295096"/>
              <a:gd name="connsiteY40" fmla="*/ 1471658 h 1471658"/>
              <a:gd name="connsiteX41" fmla="*/ 0 w 1295096"/>
              <a:gd name="connsiteY41" fmla="*/ 1471658 h 1471658"/>
              <a:gd name="connsiteX42" fmla="*/ 0 w 1295096"/>
              <a:gd name="connsiteY42" fmla="*/ 240427 h 1471658"/>
              <a:gd name="connsiteX43" fmla="*/ 217294 w 1295096"/>
              <a:gd name="connsiteY43" fmla="*/ 77627 h 1471658"/>
              <a:gd name="connsiteX44" fmla="*/ 265658 w 1295096"/>
              <a:gd name="connsiteY44" fmla="*/ 36578 h 1471658"/>
              <a:gd name="connsiteX45" fmla="*/ 335850 w 1295096"/>
              <a:gd name="connsiteY45" fmla="*/ 65039 h 1471658"/>
              <a:gd name="connsiteX0" fmla="*/ 335850 w 1295096"/>
              <a:gd name="connsiteY0" fmla="*/ 57499 h 1464118"/>
              <a:gd name="connsiteX1" fmla="*/ 340376 w 1295096"/>
              <a:gd name="connsiteY1" fmla="*/ 101627 h 1464118"/>
              <a:gd name="connsiteX2" fmla="*/ 327612 w 1295096"/>
              <a:gd name="connsiteY2" fmla="*/ 118129 h 1464118"/>
              <a:gd name="connsiteX3" fmla="*/ 340130 w 1295096"/>
              <a:gd name="connsiteY3" fmla="*/ 113693 h 1464118"/>
              <a:gd name="connsiteX4" fmla="*/ 441204 w 1295096"/>
              <a:gd name="connsiteY4" fmla="*/ 27046 h 1464118"/>
              <a:gd name="connsiteX5" fmla="*/ 523098 w 1295096"/>
              <a:gd name="connsiteY5" fmla="*/ 119625 h 1464118"/>
              <a:gd name="connsiteX6" fmla="*/ 517084 w 1295096"/>
              <a:gd name="connsiteY6" fmla="*/ 269704 h 1464118"/>
              <a:gd name="connsiteX7" fmla="*/ 610530 w 1295096"/>
              <a:gd name="connsiteY7" fmla="*/ 203077 h 1464118"/>
              <a:gd name="connsiteX8" fmla="*/ 719027 w 1295096"/>
              <a:gd name="connsiteY8" fmla="*/ 129002 h 1464118"/>
              <a:gd name="connsiteX9" fmla="*/ 888332 w 1295096"/>
              <a:gd name="connsiteY9" fmla="*/ 11669 h 1464118"/>
              <a:gd name="connsiteX10" fmla="*/ 885979 w 1295096"/>
              <a:gd name="connsiteY10" fmla="*/ 61786 h 1464118"/>
              <a:gd name="connsiteX11" fmla="*/ 1178661 w 1295096"/>
              <a:gd name="connsiteY11" fmla="*/ 92381 h 1464118"/>
              <a:gd name="connsiteX12" fmla="*/ 1180165 w 1295096"/>
              <a:gd name="connsiteY12" fmla="*/ 83688 h 1464118"/>
              <a:gd name="connsiteX13" fmla="*/ 1057852 w 1295096"/>
              <a:gd name="connsiteY13" fmla="*/ 247128 h 1464118"/>
              <a:gd name="connsiteX14" fmla="*/ 1094820 w 1295096"/>
              <a:gd name="connsiteY14" fmla="*/ 207283 h 1464118"/>
              <a:gd name="connsiteX15" fmla="*/ 1080043 w 1295096"/>
              <a:gd name="connsiteY15" fmla="*/ 195158 h 1464118"/>
              <a:gd name="connsiteX16" fmla="*/ 1109224 w 1295096"/>
              <a:gd name="connsiteY16" fmla="*/ 167857 h 1464118"/>
              <a:gd name="connsiteX17" fmla="*/ 1060306 w 1295096"/>
              <a:gd name="connsiteY17" fmla="*/ 175118 h 1464118"/>
              <a:gd name="connsiteX18" fmla="*/ 1249687 w 1295096"/>
              <a:gd name="connsiteY18" fmla="*/ 84195 h 1464118"/>
              <a:gd name="connsiteX19" fmla="*/ 1189420 w 1295096"/>
              <a:gd name="connsiteY19" fmla="*/ 246154 h 1464118"/>
              <a:gd name="connsiteX20" fmla="*/ 1279335 w 1295096"/>
              <a:gd name="connsiteY20" fmla="*/ 300032 h 1464118"/>
              <a:gd name="connsiteX21" fmla="*/ 1156461 w 1295096"/>
              <a:gd name="connsiteY21" fmla="*/ 360272 h 1464118"/>
              <a:gd name="connsiteX22" fmla="*/ 1256657 w 1295096"/>
              <a:gd name="connsiteY22" fmla="*/ 344413 h 1464118"/>
              <a:gd name="connsiteX23" fmla="*/ 1280205 w 1295096"/>
              <a:gd name="connsiteY23" fmla="*/ 390961 h 1464118"/>
              <a:gd name="connsiteX24" fmla="*/ 1171182 w 1295096"/>
              <a:gd name="connsiteY24" fmla="*/ 456600 h 1464118"/>
              <a:gd name="connsiteX25" fmla="*/ 1255475 w 1295096"/>
              <a:gd name="connsiteY25" fmla="*/ 555689 h 1464118"/>
              <a:gd name="connsiteX26" fmla="*/ 1132858 w 1295096"/>
              <a:gd name="connsiteY26" fmla="*/ 701391 h 1464118"/>
              <a:gd name="connsiteX27" fmla="*/ 1076303 w 1295096"/>
              <a:gd name="connsiteY27" fmla="*/ 743437 h 1464118"/>
              <a:gd name="connsiteX28" fmla="*/ 1103987 w 1295096"/>
              <a:gd name="connsiteY28" fmla="*/ 739286 h 1464118"/>
              <a:gd name="connsiteX29" fmla="*/ 1062913 w 1295096"/>
              <a:gd name="connsiteY29" fmla="*/ 795898 h 1464118"/>
              <a:gd name="connsiteX30" fmla="*/ 1110340 w 1295096"/>
              <a:gd name="connsiteY30" fmla="*/ 827298 h 1464118"/>
              <a:gd name="connsiteX31" fmla="*/ 1182569 w 1295096"/>
              <a:gd name="connsiteY31" fmla="*/ 825949 h 1464118"/>
              <a:gd name="connsiteX32" fmla="*/ 1295096 w 1295096"/>
              <a:gd name="connsiteY32" fmla="*/ 863854 h 1464118"/>
              <a:gd name="connsiteX33" fmla="*/ 1116310 w 1295096"/>
              <a:gd name="connsiteY33" fmla="*/ 986827 h 1464118"/>
              <a:gd name="connsiteX34" fmla="*/ 1112191 w 1295096"/>
              <a:gd name="connsiteY34" fmla="*/ 944073 h 1464118"/>
              <a:gd name="connsiteX35" fmla="*/ 1274860 w 1295096"/>
              <a:gd name="connsiteY35" fmla="*/ 961317 h 1464118"/>
              <a:gd name="connsiteX36" fmla="*/ 1245150 w 1295096"/>
              <a:gd name="connsiteY36" fmla="*/ 1025353 h 1464118"/>
              <a:gd name="connsiteX37" fmla="*/ 1238334 w 1295096"/>
              <a:gd name="connsiteY37" fmla="*/ 1046828 h 1464118"/>
              <a:gd name="connsiteX38" fmla="*/ 1257304 w 1295096"/>
              <a:gd name="connsiteY38" fmla="*/ 1145635 h 1464118"/>
              <a:gd name="connsiteX39" fmla="*/ 1293714 w 1295096"/>
              <a:gd name="connsiteY39" fmla="*/ 1269611 h 1464118"/>
              <a:gd name="connsiteX40" fmla="*/ 947628 w 1295096"/>
              <a:gd name="connsiteY40" fmla="*/ 1464118 h 1464118"/>
              <a:gd name="connsiteX41" fmla="*/ 0 w 1295096"/>
              <a:gd name="connsiteY41" fmla="*/ 1464118 h 1464118"/>
              <a:gd name="connsiteX42" fmla="*/ 0 w 1295096"/>
              <a:gd name="connsiteY42" fmla="*/ 232887 h 1464118"/>
              <a:gd name="connsiteX43" fmla="*/ 217294 w 1295096"/>
              <a:gd name="connsiteY43" fmla="*/ 70087 h 1464118"/>
              <a:gd name="connsiteX44" fmla="*/ 265658 w 1295096"/>
              <a:gd name="connsiteY44" fmla="*/ 29038 h 1464118"/>
              <a:gd name="connsiteX45" fmla="*/ 335850 w 1295096"/>
              <a:gd name="connsiteY45" fmla="*/ 57499 h 1464118"/>
              <a:gd name="connsiteX0" fmla="*/ 335850 w 1295096"/>
              <a:gd name="connsiteY0" fmla="*/ 60005 h 1466624"/>
              <a:gd name="connsiteX1" fmla="*/ 340376 w 1295096"/>
              <a:gd name="connsiteY1" fmla="*/ 104133 h 1466624"/>
              <a:gd name="connsiteX2" fmla="*/ 327612 w 1295096"/>
              <a:gd name="connsiteY2" fmla="*/ 120635 h 1466624"/>
              <a:gd name="connsiteX3" fmla="*/ 340130 w 1295096"/>
              <a:gd name="connsiteY3" fmla="*/ 116199 h 1466624"/>
              <a:gd name="connsiteX4" fmla="*/ 441204 w 1295096"/>
              <a:gd name="connsiteY4" fmla="*/ 29552 h 1466624"/>
              <a:gd name="connsiteX5" fmla="*/ 523098 w 1295096"/>
              <a:gd name="connsiteY5" fmla="*/ 122131 h 1466624"/>
              <a:gd name="connsiteX6" fmla="*/ 517084 w 1295096"/>
              <a:gd name="connsiteY6" fmla="*/ 272210 h 1466624"/>
              <a:gd name="connsiteX7" fmla="*/ 610530 w 1295096"/>
              <a:gd name="connsiteY7" fmla="*/ 205583 h 1466624"/>
              <a:gd name="connsiteX8" fmla="*/ 719027 w 1295096"/>
              <a:gd name="connsiteY8" fmla="*/ 131508 h 1466624"/>
              <a:gd name="connsiteX9" fmla="*/ 893745 w 1295096"/>
              <a:gd name="connsiteY9" fmla="*/ 11468 h 1466624"/>
              <a:gd name="connsiteX10" fmla="*/ 885979 w 1295096"/>
              <a:gd name="connsiteY10" fmla="*/ 64292 h 1466624"/>
              <a:gd name="connsiteX11" fmla="*/ 1178661 w 1295096"/>
              <a:gd name="connsiteY11" fmla="*/ 94887 h 1466624"/>
              <a:gd name="connsiteX12" fmla="*/ 1180165 w 1295096"/>
              <a:gd name="connsiteY12" fmla="*/ 86194 h 1466624"/>
              <a:gd name="connsiteX13" fmla="*/ 1057852 w 1295096"/>
              <a:gd name="connsiteY13" fmla="*/ 249634 h 1466624"/>
              <a:gd name="connsiteX14" fmla="*/ 1094820 w 1295096"/>
              <a:gd name="connsiteY14" fmla="*/ 209789 h 1466624"/>
              <a:gd name="connsiteX15" fmla="*/ 1080043 w 1295096"/>
              <a:gd name="connsiteY15" fmla="*/ 197664 h 1466624"/>
              <a:gd name="connsiteX16" fmla="*/ 1109224 w 1295096"/>
              <a:gd name="connsiteY16" fmla="*/ 170363 h 1466624"/>
              <a:gd name="connsiteX17" fmla="*/ 1060306 w 1295096"/>
              <a:gd name="connsiteY17" fmla="*/ 177624 h 1466624"/>
              <a:gd name="connsiteX18" fmla="*/ 1249687 w 1295096"/>
              <a:gd name="connsiteY18" fmla="*/ 86701 h 1466624"/>
              <a:gd name="connsiteX19" fmla="*/ 1189420 w 1295096"/>
              <a:gd name="connsiteY19" fmla="*/ 248660 h 1466624"/>
              <a:gd name="connsiteX20" fmla="*/ 1279335 w 1295096"/>
              <a:gd name="connsiteY20" fmla="*/ 302538 h 1466624"/>
              <a:gd name="connsiteX21" fmla="*/ 1156461 w 1295096"/>
              <a:gd name="connsiteY21" fmla="*/ 362778 h 1466624"/>
              <a:gd name="connsiteX22" fmla="*/ 1256657 w 1295096"/>
              <a:gd name="connsiteY22" fmla="*/ 346919 h 1466624"/>
              <a:gd name="connsiteX23" fmla="*/ 1280205 w 1295096"/>
              <a:gd name="connsiteY23" fmla="*/ 393467 h 1466624"/>
              <a:gd name="connsiteX24" fmla="*/ 1171182 w 1295096"/>
              <a:gd name="connsiteY24" fmla="*/ 459106 h 1466624"/>
              <a:gd name="connsiteX25" fmla="*/ 1255475 w 1295096"/>
              <a:gd name="connsiteY25" fmla="*/ 558195 h 1466624"/>
              <a:gd name="connsiteX26" fmla="*/ 1132858 w 1295096"/>
              <a:gd name="connsiteY26" fmla="*/ 703897 h 1466624"/>
              <a:gd name="connsiteX27" fmla="*/ 1076303 w 1295096"/>
              <a:gd name="connsiteY27" fmla="*/ 745943 h 1466624"/>
              <a:gd name="connsiteX28" fmla="*/ 1103987 w 1295096"/>
              <a:gd name="connsiteY28" fmla="*/ 741792 h 1466624"/>
              <a:gd name="connsiteX29" fmla="*/ 1062913 w 1295096"/>
              <a:gd name="connsiteY29" fmla="*/ 798404 h 1466624"/>
              <a:gd name="connsiteX30" fmla="*/ 1110340 w 1295096"/>
              <a:gd name="connsiteY30" fmla="*/ 829804 h 1466624"/>
              <a:gd name="connsiteX31" fmla="*/ 1182569 w 1295096"/>
              <a:gd name="connsiteY31" fmla="*/ 828455 h 1466624"/>
              <a:gd name="connsiteX32" fmla="*/ 1295096 w 1295096"/>
              <a:gd name="connsiteY32" fmla="*/ 866360 h 1466624"/>
              <a:gd name="connsiteX33" fmla="*/ 1116310 w 1295096"/>
              <a:gd name="connsiteY33" fmla="*/ 989333 h 1466624"/>
              <a:gd name="connsiteX34" fmla="*/ 1112191 w 1295096"/>
              <a:gd name="connsiteY34" fmla="*/ 946579 h 1466624"/>
              <a:gd name="connsiteX35" fmla="*/ 1274860 w 1295096"/>
              <a:gd name="connsiteY35" fmla="*/ 963823 h 1466624"/>
              <a:gd name="connsiteX36" fmla="*/ 1245150 w 1295096"/>
              <a:gd name="connsiteY36" fmla="*/ 1027859 h 1466624"/>
              <a:gd name="connsiteX37" fmla="*/ 1238334 w 1295096"/>
              <a:gd name="connsiteY37" fmla="*/ 1049334 h 1466624"/>
              <a:gd name="connsiteX38" fmla="*/ 1257304 w 1295096"/>
              <a:gd name="connsiteY38" fmla="*/ 1148141 h 1466624"/>
              <a:gd name="connsiteX39" fmla="*/ 1293714 w 1295096"/>
              <a:gd name="connsiteY39" fmla="*/ 1272117 h 1466624"/>
              <a:gd name="connsiteX40" fmla="*/ 947628 w 1295096"/>
              <a:gd name="connsiteY40" fmla="*/ 1466624 h 1466624"/>
              <a:gd name="connsiteX41" fmla="*/ 0 w 1295096"/>
              <a:gd name="connsiteY41" fmla="*/ 1466624 h 1466624"/>
              <a:gd name="connsiteX42" fmla="*/ 0 w 1295096"/>
              <a:gd name="connsiteY42" fmla="*/ 235393 h 1466624"/>
              <a:gd name="connsiteX43" fmla="*/ 217294 w 1295096"/>
              <a:gd name="connsiteY43" fmla="*/ 72593 h 1466624"/>
              <a:gd name="connsiteX44" fmla="*/ 265658 w 1295096"/>
              <a:gd name="connsiteY44" fmla="*/ 31544 h 1466624"/>
              <a:gd name="connsiteX45" fmla="*/ 335850 w 1295096"/>
              <a:gd name="connsiteY45" fmla="*/ 60005 h 1466624"/>
              <a:gd name="connsiteX0" fmla="*/ 335850 w 1295096"/>
              <a:gd name="connsiteY0" fmla="*/ 60005 h 1466624"/>
              <a:gd name="connsiteX1" fmla="*/ 340376 w 1295096"/>
              <a:gd name="connsiteY1" fmla="*/ 104133 h 1466624"/>
              <a:gd name="connsiteX2" fmla="*/ 327612 w 1295096"/>
              <a:gd name="connsiteY2" fmla="*/ 120635 h 1466624"/>
              <a:gd name="connsiteX3" fmla="*/ 340130 w 1295096"/>
              <a:gd name="connsiteY3" fmla="*/ 116199 h 1466624"/>
              <a:gd name="connsiteX4" fmla="*/ 441204 w 1295096"/>
              <a:gd name="connsiteY4" fmla="*/ 29552 h 1466624"/>
              <a:gd name="connsiteX5" fmla="*/ 523098 w 1295096"/>
              <a:gd name="connsiteY5" fmla="*/ 122131 h 1466624"/>
              <a:gd name="connsiteX6" fmla="*/ 517084 w 1295096"/>
              <a:gd name="connsiteY6" fmla="*/ 272210 h 1466624"/>
              <a:gd name="connsiteX7" fmla="*/ 610530 w 1295096"/>
              <a:gd name="connsiteY7" fmla="*/ 205583 h 1466624"/>
              <a:gd name="connsiteX8" fmla="*/ 719027 w 1295096"/>
              <a:gd name="connsiteY8" fmla="*/ 131508 h 1466624"/>
              <a:gd name="connsiteX9" fmla="*/ 893745 w 1295096"/>
              <a:gd name="connsiteY9" fmla="*/ 11468 h 1466624"/>
              <a:gd name="connsiteX10" fmla="*/ 885979 w 1295096"/>
              <a:gd name="connsiteY10" fmla="*/ 64292 h 1466624"/>
              <a:gd name="connsiteX11" fmla="*/ 1178661 w 1295096"/>
              <a:gd name="connsiteY11" fmla="*/ 94887 h 1466624"/>
              <a:gd name="connsiteX12" fmla="*/ 1180165 w 1295096"/>
              <a:gd name="connsiteY12" fmla="*/ 86194 h 1466624"/>
              <a:gd name="connsiteX13" fmla="*/ 1057852 w 1295096"/>
              <a:gd name="connsiteY13" fmla="*/ 249634 h 1466624"/>
              <a:gd name="connsiteX14" fmla="*/ 1094820 w 1295096"/>
              <a:gd name="connsiteY14" fmla="*/ 209789 h 1466624"/>
              <a:gd name="connsiteX15" fmla="*/ 1080043 w 1295096"/>
              <a:gd name="connsiteY15" fmla="*/ 197664 h 1466624"/>
              <a:gd name="connsiteX16" fmla="*/ 1109224 w 1295096"/>
              <a:gd name="connsiteY16" fmla="*/ 170363 h 1466624"/>
              <a:gd name="connsiteX17" fmla="*/ 1060306 w 1295096"/>
              <a:gd name="connsiteY17" fmla="*/ 177624 h 1466624"/>
              <a:gd name="connsiteX18" fmla="*/ 1249687 w 1295096"/>
              <a:gd name="connsiteY18" fmla="*/ 86701 h 1466624"/>
              <a:gd name="connsiteX19" fmla="*/ 1189420 w 1295096"/>
              <a:gd name="connsiteY19" fmla="*/ 248660 h 1466624"/>
              <a:gd name="connsiteX20" fmla="*/ 1279335 w 1295096"/>
              <a:gd name="connsiteY20" fmla="*/ 302538 h 1466624"/>
              <a:gd name="connsiteX21" fmla="*/ 1156461 w 1295096"/>
              <a:gd name="connsiteY21" fmla="*/ 362778 h 1466624"/>
              <a:gd name="connsiteX22" fmla="*/ 1256657 w 1295096"/>
              <a:gd name="connsiteY22" fmla="*/ 346919 h 1466624"/>
              <a:gd name="connsiteX23" fmla="*/ 1280205 w 1295096"/>
              <a:gd name="connsiteY23" fmla="*/ 393467 h 1466624"/>
              <a:gd name="connsiteX24" fmla="*/ 1171182 w 1295096"/>
              <a:gd name="connsiteY24" fmla="*/ 459106 h 1466624"/>
              <a:gd name="connsiteX25" fmla="*/ 1255475 w 1295096"/>
              <a:gd name="connsiteY25" fmla="*/ 558195 h 1466624"/>
              <a:gd name="connsiteX26" fmla="*/ 1132858 w 1295096"/>
              <a:gd name="connsiteY26" fmla="*/ 703897 h 1466624"/>
              <a:gd name="connsiteX27" fmla="*/ 1076303 w 1295096"/>
              <a:gd name="connsiteY27" fmla="*/ 745943 h 1466624"/>
              <a:gd name="connsiteX28" fmla="*/ 1103987 w 1295096"/>
              <a:gd name="connsiteY28" fmla="*/ 741792 h 1466624"/>
              <a:gd name="connsiteX29" fmla="*/ 1062913 w 1295096"/>
              <a:gd name="connsiteY29" fmla="*/ 798404 h 1466624"/>
              <a:gd name="connsiteX30" fmla="*/ 1110340 w 1295096"/>
              <a:gd name="connsiteY30" fmla="*/ 829804 h 1466624"/>
              <a:gd name="connsiteX31" fmla="*/ 1182569 w 1295096"/>
              <a:gd name="connsiteY31" fmla="*/ 828455 h 1466624"/>
              <a:gd name="connsiteX32" fmla="*/ 1295096 w 1295096"/>
              <a:gd name="connsiteY32" fmla="*/ 866360 h 1466624"/>
              <a:gd name="connsiteX33" fmla="*/ 1116310 w 1295096"/>
              <a:gd name="connsiteY33" fmla="*/ 989333 h 1466624"/>
              <a:gd name="connsiteX34" fmla="*/ 1112191 w 1295096"/>
              <a:gd name="connsiteY34" fmla="*/ 946579 h 1466624"/>
              <a:gd name="connsiteX35" fmla="*/ 1274860 w 1295096"/>
              <a:gd name="connsiteY35" fmla="*/ 963823 h 1466624"/>
              <a:gd name="connsiteX36" fmla="*/ 1245150 w 1295096"/>
              <a:gd name="connsiteY36" fmla="*/ 1027859 h 1466624"/>
              <a:gd name="connsiteX37" fmla="*/ 1238334 w 1295096"/>
              <a:gd name="connsiteY37" fmla="*/ 1049334 h 1466624"/>
              <a:gd name="connsiteX38" fmla="*/ 1257304 w 1295096"/>
              <a:gd name="connsiteY38" fmla="*/ 1148141 h 1466624"/>
              <a:gd name="connsiteX39" fmla="*/ 1264674 w 1295096"/>
              <a:gd name="connsiteY39" fmla="*/ 1308417 h 1466624"/>
              <a:gd name="connsiteX40" fmla="*/ 947628 w 1295096"/>
              <a:gd name="connsiteY40" fmla="*/ 1466624 h 1466624"/>
              <a:gd name="connsiteX41" fmla="*/ 0 w 1295096"/>
              <a:gd name="connsiteY41" fmla="*/ 1466624 h 1466624"/>
              <a:gd name="connsiteX42" fmla="*/ 0 w 1295096"/>
              <a:gd name="connsiteY42" fmla="*/ 235393 h 1466624"/>
              <a:gd name="connsiteX43" fmla="*/ 217294 w 1295096"/>
              <a:gd name="connsiteY43" fmla="*/ 72593 h 1466624"/>
              <a:gd name="connsiteX44" fmla="*/ 265658 w 1295096"/>
              <a:gd name="connsiteY44" fmla="*/ 31544 h 1466624"/>
              <a:gd name="connsiteX45" fmla="*/ 335850 w 1295096"/>
              <a:gd name="connsiteY45" fmla="*/ 60005 h 1466624"/>
              <a:gd name="connsiteX0" fmla="*/ 335850 w 1295096"/>
              <a:gd name="connsiteY0" fmla="*/ 60005 h 1466624"/>
              <a:gd name="connsiteX1" fmla="*/ 340376 w 1295096"/>
              <a:gd name="connsiteY1" fmla="*/ 104133 h 1466624"/>
              <a:gd name="connsiteX2" fmla="*/ 327612 w 1295096"/>
              <a:gd name="connsiteY2" fmla="*/ 120635 h 1466624"/>
              <a:gd name="connsiteX3" fmla="*/ 340130 w 1295096"/>
              <a:gd name="connsiteY3" fmla="*/ 116199 h 1466624"/>
              <a:gd name="connsiteX4" fmla="*/ 441204 w 1295096"/>
              <a:gd name="connsiteY4" fmla="*/ 29552 h 1466624"/>
              <a:gd name="connsiteX5" fmla="*/ 523098 w 1295096"/>
              <a:gd name="connsiteY5" fmla="*/ 122131 h 1466624"/>
              <a:gd name="connsiteX6" fmla="*/ 517084 w 1295096"/>
              <a:gd name="connsiteY6" fmla="*/ 272210 h 1466624"/>
              <a:gd name="connsiteX7" fmla="*/ 610530 w 1295096"/>
              <a:gd name="connsiteY7" fmla="*/ 205583 h 1466624"/>
              <a:gd name="connsiteX8" fmla="*/ 719027 w 1295096"/>
              <a:gd name="connsiteY8" fmla="*/ 131508 h 1466624"/>
              <a:gd name="connsiteX9" fmla="*/ 893745 w 1295096"/>
              <a:gd name="connsiteY9" fmla="*/ 11468 h 1466624"/>
              <a:gd name="connsiteX10" fmla="*/ 885979 w 1295096"/>
              <a:gd name="connsiteY10" fmla="*/ 64292 h 1466624"/>
              <a:gd name="connsiteX11" fmla="*/ 1178661 w 1295096"/>
              <a:gd name="connsiteY11" fmla="*/ 94887 h 1466624"/>
              <a:gd name="connsiteX12" fmla="*/ 1180165 w 1295096"/>
              <a:gd name="connsiteY12" fmla="*/ 86194 h 1466624"/>
              <a:gd name="connsiteX13" fmla="*/ 1057852 w 1295096"/>
              <a:gd name="connsiteY13" fmla="*/ 249634 h 1466624"/>
              <a:gd name="connsiteX14" fmla="*/ 1094820 w 1295096"/>
              <a:gd name="connsiteY14" fmla="*/ 209789 h 1466624"/>
              <a:gd name="connsiteX15" fmla="*/ 1080043 w 1295096"/>
              <a:gd name="connsiteY15" fmla="*/ 197664 h 1466624"/>
              <a:gd name="connsiteX16" fmla="*/ 1109224 w 1295096"/>
              <a:gd name="connsiteY16" fmla="*/ 170363 h 1466624"/>
              <a:gd name="connsiteX17" fmla="*/ 1060306 w 1295096"/>
              <a:gd name="connsiteY17" fmla="*/ 177624 h 1466624"/>
              <a:gd name="connsiteX18" fmla="*/ 1249687 w 1295096"/>
              <a:gd name="connsiteY18" fmla="*/ 86701 h 1466624"/>
              <a:gd name="connsiteX19" fmla="*/ 1189420 w 1295096"/>
              <a:gd name="connsiteY19" fmla="*/ 248660 h 1466624"/>
              <a:gd name="connsiteX20" fmla="*/ 1279335 w 1295096"/>
              <a:gd name="connsiteY20" fmla="*/ 302538 h 1466624"/>
              <a:gd name="connsiteX21" fmla="*/ 1156461 w 1295096"/>
              <a:gd name="connsiteY21" fmla="*/ 362778 h 1466624"/>
              <a:gd name="connsiteX22" fmla="*/ 1256657 w 1295096"/>
              <a:gd name="connsiteY22" fmla="*/ 346919 h 1466624"/>
              <a:gd name="connsiteX23" fmla="*/ 1280205 w 1295096"/>
              <a:gd name="connsiteY23" fmla="*/ 393467 h 1466624"/>
              <a:gd name="connsiteX24" fmla="*/ 1171182 w 1295096"/>
              <a:gd name="connsiteY24" fmla="*/ 459106 h 1466624"/>
              <a:gd name="connsiteX25" fmla="*/ 1255475 w 1295096"/>
              <a:gd name="connsiteY25" fmla="*/ 558195 h 1466624"/>
              <a:gd name="connsiteX26" fmla="*/ 1132858 w 1295096"/>
              <a:gd name="connsiteY26" fmla="*/ 703897 h 1466624"/>
              <a:gd name="connsiteX27" fmla="*/ 1076303 w 1295096"/>
              <a:gd name="connsiteY27" fmla="*/ 745943 h 1466624"/>
              <a:gd name="connsiteX28" fmla="*/ 1103987 w 1295096"/>
              <a:gd name="connsiteY28" fmla="*/ 741792 h 1466624"/>
              <a:gd name="connsiteX29" fmla="*/ 1062913 w 1295096"/>
              <a:gd name="connsiteY29" fmla="*/ 798404 h 1466624"/>
              <a:gd name="connsiteX30" fmla="*/ 1110340 w 1295096"/>
              <a:gd name="connsiteY30" fmla="*/ 829804 h 1466624"/>
              <a:gd name="connsiteX31" fmla="*/ 1182569 w 1295096"/>
              <a:gd name="connsiteY31" fmla="*/ 828455 h 1466624"/>
              <a:gd name="connsiteX32" fmla="*/ 1295096 w 1295096"/>
              <a:gd name="connsiteY32" fmla="*/ 866360 h 1466624"/>
              <a:gd name="connsiteX33" fmla="*/ 1116310 w 1295096"/>
              <a:gd name="connsiteY33" fmla="*/ 989333 h 1466624"/>
              <a:gd name="connsiteX34" fmla="*/ 1112191 w 1295096"/>
              <a:gd name="connsiteY34" fmla="*/ 946579 h 1466624"/>
              <a:gd name="connsiteX35" fmla="*/ 1274860 w 1295096"/>
              <a:gd name="connsiteY35" fmla="*/ 963823 h 1466624"/>
              <a:gd name="connsiteX36" fmla="*/ 1245150 w 1295096"/>
              <a:gd name="connsiteY36" fmla="*/ 1027859 h 1466624"/>
              <a:gd name="connsiteX37" fmla="*/ 1238334 w 1295096"/>
              <a:gd name="connsiteY37" fmla="*/ 1049334 h 1466624"/>
              <a:gd name="connsiteX38" fmla="*/ 1257304 w 1295096"/>
              <a:gd name="connsiteY38" fmla="*/ 1148141 h 1466624"/>
              <a:gd name="connsiteX39" fmla="*/ 1282824 w 1295096"/>
              <a:gd name="connsiteY39" fmla="*/ 1319307 h 1466624"/>
              <a:gd name="connsiteX40" fmla="*/ 947628 w 1295096"/>
              <a:gd name="connsiteY40" fmla="*/ 1466624 h 1466624"/>
              <a:gd name="connsiteX41" fmla="*/ 0 w 1295096"/>
              <a:gd name="connsiteY41" fmla="*/ 1466624 h 1466624"/>
              <a:gd name="connsiteX42" fmla="*/ 0 w 1295096"/>
              <a:gd name="connsiteY42" fmla="*/ 235393 h 1466624"/>
              <a:gd name="connsiteX43" fmla="*/ 217294 w 1295096"/>
              <a:gd name="connsiteY43" fmla="*/ 72593 h 1466624"/>
              <a:gd name="connsiteX44" fmla="*/ 265658 w 1295096"/>
              <a:gd name="connsiteY44" fmla="*/ 31544 h 1466624"/>
              <a:gd name="connsiteX45" fmla="*/ 335850 w 1295096"/>
              <a:gd name="connsiteY45" fmla="*/ 60005 h 1466624"/>
              <a:gd name="connsiteX0" fmla="*/ 335850 w 1295096"/>
              <a:gd name="connsiteY0" fmla="*/ 60005 h 1466624"/>
              <a:gd name="connsiteX1" fmla="*/ 340376 w 1295096"/>
              <a:gd name="connsiteY1" fmla="*/ 104133 h 1466624"/>
              <a:gd name="connsiteX2" fmla="*/ 327612 w 1295096"/>
              <a:gd name="connsiteY2" fmla="*/ 120635 h 1466624"/>
              <a:gd name="connsiteX3" fmla="*/ 340130 w 1295096"/>
              <a:gd name="connsiteY3" fmla="*/ 116199 h 1466624"/>
              <a:gd name="connsiteX4" fmla="*/ 441204 w 1295096"/>
              <a:gd name="connsiteY4" fmla="*/ 29552 h 1466624"/>
              <a:gd name="connsiteX5" fmla="*/ 523098 w 1295096"/>
              <a:gd name="connsiteY5" fmla="*/ 122131 h 1466624"/>
              <a:gd name="connsiteX6" fmla="*/ 517084 w 1295096"/>
              <a:gd name="connsiteY6" fmla="*/ 272210 h 1466624"/>
              <a:gd name="connsiteX7" fmla="*/ 610530 w 1295096"/>
              <a:gd name="connsiteY7" fmla="*/ 205583 h 1466624"/>
              <a:gd name="connsiteX8" fmla="*/ 719027 w 1295096"/>
              <a:gd name="connsiteY8" fmla="*/ 131508 h 1466624"/>
              <a:gd name="connsiteX9" fmla="*/ 893745 w 1295096"/>
              <a:gd name="connsiteY9" fmla="*/ 11468 h 1466624"/>
              <a:gd name="connsiteX10" fmla="*/ 885979 w 1295096"/>
              <a:gd name="connsiteY10" fmla="*/ 64292 h 1466624"/>
              <a:gd name="connsiteX11" fmla="*/ 1178661 w 1295096"/>
              <a:gd name="connsiteY11" fmla="*/ 94887 h 1466624"/>
              <a:gd name="connsiteX12" fmla="*/ 1180165 w 1295096"/>
              <a:gd name="connsiteY12" fmla="*/ 86194 h 1466624"/>
              <a:gd name="connsiteX13" fmla="*/ 1057852 w 1295096"/>
              <a:gd name="connsiteY13" fmla="*/ 249634 h 1466624"/>
              <a:gd name="connsiteX14" fmla="*/ 1094820 w 1295096"/>
              <a:gd name="connsiteY14" fmla="*/ 209789 h 1466624"/>
              <a:gd name="connsiteX15" fmla="*/ 1080043 w 1295096"/>
              <a:gd name="connsiteY15" fmla="*/ 197664 h 1466624"/>
              <a:gd name="connsiteX16" fmla="*/ 1109224 w 1295096"/>
              <a:gd name="connsiteY16" fmla="*/ 170363 h 1466624"/>
              <a:gd name="connsiteX17" fmla="*/ 1060306 w 1295096"/>
              <a:gd name="connsiteY17" fmla="*/ 177624 h 1466624"/>
              <a:gd name="connsiteX18" fmla="*/ 1249687 w 1295096"/>
              <a:gd name="connsiteY18" fmla="*/ 86701 h 1466624"/>
              <a:gd name="connsiteX19" fmla="*/ 1189420 w 1295096"/>
              <a:gd name="connsiteY19" fmla="*/ 248660 h 1466624"/>
              <a:gd name="connsiteX20" fmla="*/ 1279335 w 1295096"/>
              <a:gd name="connsiteY20" fmla="*/ 302538 h 1466624"/>
              <a:gd name="connsiteX21" fmla="*/ 1156461 w 1295096"/>
              <a:gd name="connsiteY21" fmla="*/ 362778 h 1466624"/>
              <a:gd name="connsiteX22" fmla="*/ 1256657 w 1295096"/>
              <a:gd name="connsiteY22" fmla="*/ 346919 h 1466624"/>
              <a:gd name="connsiteX23" fmla="*/ 1280205 w 1295096"/>
              <a:gd name="connsiteY23" fmla="*/ 393467 h 1466624"/>
              <a:gd name="connsiteX24" fmla="*/ 1171182 w 1295096"/>
              <a:gd name="connsiteY24" fmla="*/ 459106 h 1466624"/>
              <a:gd name="connsiteX25" fmla="*/ 1255475 w 1295096"/>
              <a:gd name="connsiteY25" fmla="*/ 558195 h 1466624"/>
              <a:gd name="connsiteX26" fmla="*/ 1132858 w 1295096"/>
              <a:gd name="connsiteY26" fmla="*/ 703897 h 1466624"/>
              <a:gd name="connsiteX27" fmla="*/ 1076303 w 1295096"/>
              <a:gd name="connsiteY27" fmla="*/ 745943 h 1466624"/>
              <a:gd name="connsiteX28" fmla="*/ 1103987 w 1295096"/>
              <a:gd name="connsiteY28" fmla="*/ 741792 h 1466624"/>
              <a:gd name="connsiteX29" fmla="*/ 1062913 w 1295096"/>
              <a:gd name="connsiteY29" fmla="*/ 798404 h 1466624"/>
              <a:gd name="connsiteX30" fmla="*/ 1110340 w 1295096"/>
              <a:gd name="connsiteY30" fmla="*/ 829804 h 1466624"/>
              <a:gd name="connsiteX31" fmla="*/ 1182569 w 1295096"/>
              <a:gd name="connsiteY31" fmla="*/ 828455 h 1466624"/>
              <a:gd name="connsiteX32" fmla="*/ 1295096 w 1295096"/>
              <a:gd name="connsiteY32" fmla="*/ 866360 h 1466624"/>
              <a:gd name="connsiteX33" fmla="*/ 1116310 w 1295096"/>
              <a:gd name="connsiteY33" fmla="*/ 989333 h 1466624"/>
              <a:gd name="connsiteX34" fmla="*/ 1112191 w 1295096"/>
              <a:gd name="connsiteY34" fmla="*/ 946579 h 1466624"/>
              <a:gd name="connsiteX35" fmla="*/ 1274860 w 1295096"/>
              <a:gd name="connsiteY35" fmla="*/ 963823 h 1466624"/>
              <a:gd name="connsiteX36" fmla="*/ 1245150 w 1295096"/>
              <a:gd name="connsiteY36" fmla="*/ 1027859 h 1466624"/>
              <a:gd name="connsiteX37" fmla="*/ 1238334 w 1295096"/>
              <a:gd name="connsiteY37" fmla="*/ 1049334 h 1466624"/>
              <a:gd name="connsiteX38" fmla="*/ 1257304 w 1295096"/>
              <a:gd name="connsiteY38" fmla="*/ 1148141 h 1466624"/>
              <a:gd name="connsiteX39" fmla="*/ 1282824 w 1295096"/>
              <a:gd name="connsiteY39" fmla="*/ 1312047 h 1466624"/>
              <a:gd name="connsiteX40" fmla="*/ 947628 w 1295096"/>
              <a:gd name="connsiteY40" fmla="*/ 1466624 h 1466624"/>
              <a:gd name="connsiteX41" fmla="*/ 0 w 1295096"/>
              <a:gd name="connsiteY41" fmla="*/ 1466624 h 1466624"/>
              <a:gd name="connsiteX42" fmla="*/ 0 w 1295096"/>
              <a:gd name="connsiteY42" fmla="*/ 235393 h 1466624"/>
              <a:gd name="connsiteX43" fmla="*/ 217294 w 1295096"/>
              <a:gd name="connsiteY43" fmla="*/ 72593 h 1466624"/>
              <a:gd name="connsiteX44" fmla="*/ 265658 w 1295096"/>
              <a:gd name="connsiteY44" fmla="*/ 31544 h 1466624"/>
              <a:gd name="connsiteX45" fmla="*/ 335850 w 1295096"/>
              <a:gd name="connsiteY45" fmla="*/ 60005 h 1466624"/>
              <a:gd name="connsiteX0" fmla="*/ 335850 w 1295096"/>
              <a:gd name="connsiteY0" fmla="*/ 60005 h 1466624"/>
              <a:gd name="connsiteX1" fmla="*/ 340376 w 1295096"/>
              <a:gd name="connsiteY1" fmla="*/ 104133 h 1466624"/>
              <a:gd name="connsiteX2" fmla="*/ 327612 w 1295096"/>
              <a:gd name="connsiteY2" fmla="*/ 120635 h 1466624"/>
              <a:gd name="connsiteX3" fmla="*/ 340130 w 1295096"/>
              <a:gd name="connsiteY3" fmla="*/ 116199 h 1466624"/>
              <a:gd name="connsiteX4" fmla="*/ 441204 w 1295096"/>
              <a:gd name="connsiteY4" fmla="*/ 29552 h 1466624"/>
              <a:gd name="connsiteX5" fmla="*/ 523098 w 1295096"/>
              <a:gd name="connsiteY5" fmla="*/ 122131 h 1466624"/>
              <a:gd name="connsiteX6" fmla="*/ 517084 w 1295096"/>
              <a:gd name="connsiteY6" fmla="*/ 272210 h 1466624"/>
              <a:gd name="connsiteX7" fmla="*/ 610530 w 1295096"/>
              <a:gd name="connsiteY7" fmla="*/ 205583 h 1466624"/>
              <a:gd name="connsiteX8" fmla="*/ 719027 w 1295096"/>
              <a:gd name="connsiteY8" fmla="*/ 131508 h 1466624"/>
              <a:gd name="connsiteX9" fmla="*/ 893745 w 1295096"/>
              <a:gd name="connsiteY9" fmla="*/ 11468 h 1466624"/>
              <a:gd name="connsiteX10" fmla="*/ 885979 w 1295096"/>
              <a:gd name="connsiteY10" fmla="*/ 64292 h 1466624"/>
              <a:gd name="connsiteX11" fmla="*/ 1178661 w 1295096"/>
              <a:gd name="connsiteY11" fmla="*/ 94887 h 1466624"/>
              <a:gd name="connsiteX12" fmla="*/ 1180165 w 1295096"/>
              <a:gd name="connsiteY12" fmla="*/ 86194 h 1466624"/>
              <a:gd name="connsiteX13" fmla="*/ 1057852 w 1295096"/>
              <a:gd name="connsiteY13" fmla="*/ 249634 h 1466624"/>
              <a:gd name="connsiteX14" fmla="*/ 1094820 w 1295096"/>
              <a:gd name="connsiteY14" fmla="*/ 209789 h 1466624"/>
              <a:gd name="connsiteX15" fmla="*/ 1080043 w 1295096"/>
              <a:gd name="connsiteY15" fmla="*/ 197664 h 1466624"/>
              <a:gd name="connsiteX16" fmla="*/ 1109224 w 1295096"/>
              <a:gd name="connsiteY16" fmla="*/ 170363 h 1466624"/>
              <a:gd name="connsiteX17" fmla="*/ 1060306 w 1295096"/>
              <a:gd name="connsiteY17" fmla="*/ 177624 h 1466624"/>
              <a:gd name="connsiteX18" fmla="*/ 1249687 w 1295096"/>
              <a:gd name="connsiteY18" fmla="*/ 86701 h 1466624"/>
              <a:gd name="connsiteX19" fmla="*/ 1189420 w 1295096"/>
              <a:gd name="connsiteY19" fmla="*/ 248660 h 1466624"/>
              <a:gd name="connsiteX20" fmla="*/ 1279335 w 1295096"/>
              <a:gd name="connsiteY20" fmla="*/ 302538 h 1466624"/>
              <a:gd name="connsiteX21" fmla="*/ 1156461 w 1295096"/>
              <a:gd name="connsiteY21" fmla="*/ 362778 h 1466624"/>
              <a:gd name="connsiteX22" fmla="*/ 1256657 w 1295096"/>
              <a:gd name="connsiteY22" fmla="*/ 346919 h 1466624"/>
              <a:gd name="connsiteX23" fmla="*/ 1280205 w 1295096"/>
              <a:gd name="connsiteY23" fmla="*/ 393467 h 1466624"/>
              <a:gd name="connsiteX24" fmla="*/ 1171182 w 1295096"/>
              <a:gd name="connsiteY24" fmla="*/ 459106 h 1466624"/>
              <a:gd name="connsiteX25" fmla="*/ 1255475 w 1295096"/>
              <a:gd name="connsiteY25" fmla="*/ 558195 h 1466624"/>
              <a:gd name="connsiteX26" fmla="*/ 1132858 w 1295096"/>
              <a:gd name="connsiteY26" fmla="*/ 703897 h 1466624"/>
              <a:gd name="connsiteX27" fmla="*/ 1076303 w 1295096"/>
              <a:gd name="connsiteY27" fmla="*/ 745943 h 1466624"/>
              <a:gd name="connsiteX28" fmla="*/ 1103987 w 1295096"/>
              <a:gd name="connsiteY28" fmla="*/ 741792 h 1466624"/>
              <a:gd name="connsiteX29" fmla="*/ 1062913 w 1295096"/>
              <a:gd name="connsiteY29" fmla="*/ 798404 h 1466624"/>
              <a:gd name="connsiteX30" fmla="*/ 1110340 w 1295096"/>
              <a:gd name="connsiteY30" fmla="*/ 829804 h 1466624"/>
              <a:gd name="connsiteX31" fmla="*/ 1182569 w 1295096"/>
              <a:gd name="connsiteY31" fmla="*/ 828455 h 1466624"/>
              <a:gd name="connsiteX32" fmla="*/ 1295096 w 1295096"/>
              <a:gd name="connsiteY32" fmla="*/ 866360 h 1466624"/>
              <a:gd name="connsiteX33" fmla="*/ 1116310 w 1295096"/>
              <a:gd name="connsiteY33" fmla="*/ 989333 h 1466624"/>
              <a:gd name="connsiteX34" fmla="*/ 1112191 w 1295096"/>
              <a:gd name="connsiteY34" fmla="*/ 946579 h 1466624"/>
              <a:gd name="connsiteX35" fmla="*/ 1274860 w 1295096"/>
              <a:gd name="connsiteY35" fmla="*/ 1029163 h 1466624"/>
              <a:gd name="connsiteX36" fmla="*/ 1245150 w 1295096"/>
              <a:gd name="connsiteY36" fmla="*/ 1027859 h 1466624"/>
              <a:gd name="connsiteX37" fmla="*/ 1238334 w 1295096"/>
              <a:gd name="connsiteY37" fmla="*/ 1049334 h 1466624"/>
              <a:gd name="connsiteX38" fmla="*/ 1257304 w 1295096"/>
              <a:gd name="connsiteY38" fmla="*/ 1148141 h 1466624"/>
              <a:gd name="connsiteX39" fmla="*/ 1282824 w 1295096"/>
              <a:gd name="connsiteY39" fmla="*/ 1312047 h 1466624"/>
              <a:gd name="connsiteX40" fmla="*/ 947628 w 1295096"/>
              <a:gd name="connsiteY40" fmla="*/ 1466624 h 1466624"/>
              <a:gd name="connsiteX41" fmla="*/ 0 w 1295096"/>
              <a:gd name="connsiteY41" fmla="*/ 1466624 h 1466624"/>
              <a:gd name="connsiteX42" fmla="*/ 0 w 1295096"/>
              <a:gd name="connsiteY42" fmla="*/ 235393 h 1466624"/>
              <a:gd name="connsiteX43" fmla="*/ 217294 w 1295096"/>
              <a:gd name="connsiteY43" fmla="*/ 72593 h 1466624"/>
              <a:gd name="connsiteX44" fmla="*/ 265658 w 1295096"/>
              <a:gd name="connsiteY44" fmla="*/ 31544 h 1466624"/>
              <a:gd name="connsiteX45" fmla="*/ 335850 w 1295096"/>
              <a:gd name="connsiteY45" fmla="*/ 60005 h 1466624"/>
              <a:gd name="connsiteX0" fmla="*/ 335850 w 1298725"/>
              <a:gd name="connsiteY0" fmla="*/ 60005 h 1466624"/>
              <a:gd name="connsiteX1" fmla="*/ 340376 w 1298725"/>
              <a:gd name="connsiteY1" fmla="*/ 104133 h 1466624"/>
              <a:gd name="connsiteX2" fmla="*/ 327612 w 1298725"/>
              <a:gd name="connsiteY2" fmla="*/ 120635 h 1466624"/>
              <a:gd name="connsiteX3" fmla="*/ 340130 w 1298725"/>
              <a:gd name="connsiteY3" fmla="*/ 116199 h 1466624"/>
              <a:gd name="connsiteX4" fmla="*/ 441204 w 1298725"/>
              <a:gd name="connsiteY4" fmla="*/ 29552 h 1466624"/>
              <a:gd name="connsiteX5" fmla="*/ 523098 w 1298725"/>
              <a:gd name="connsiteY5" fmla="*/ 122131 h 1466624"/>
              <a:gd name="connsiteX6" fmla="*/ 517084 w 1298725"/>
              <a:gd name="connsiteY6" fmla="*/ 272210 h 1466624"/>
              <a:gd name="connsiteX7" fmla="*/ 610530 w 1298725"/>
              <a:gd name="connsiteY7" fmla="*/ 205583 h 1466624"/>
              <a:gd name="connsiteX8" fmla="*/ 719027 w 1298725"/>
              <a:gd name="connsiteY8" fmla="*/ 131508 h 1466624"/>
              <a:gd name="connsiteX9" fmla="*/ 893745 w 1298725"/>
              <a:gd name="connsiteY9" fmla="*/ 11468 h 1466624"/>
              <a:gd name="connsiteX10" fmla="*/ 885979 w 1298725"/>
              <a:gd name="connsiteY10" fmla="*/ 64292 h 1466624"/>
              <a:gd name="connsiteX11" fmla="*/ 1178661 w 1298725"/>
              <a:gd name="connsiteY11" fmla="*/ 94887 h 1466624"/>
              <a:gd name="connsiteX12" fmla="*/ 1180165 w 1298725"/>
              <a:gd name="connsiteY12" fmla="*/ 86194 h 1466624"/>
              <a:gd name="connsiteX13" fmla="*/ 1057852 w 1298725"/>
              <a:gd name="connsiteY13" fmla="*/ 249634 h 1466624"/>
              <a:gd name="connsiteX14" fmla="*/ 1094820 w 1298725"/>
              <a:gd name="connsiteY14" fmla="*/ 209789 h 1466624"/>
              <a:gd name="connsiteX15" fmla="*/ 1080043 w 1298725"/>
              <a:gd name="connsiteY15" fmla="*/ 197664 h 1466624"/>
              <a:gd name="connsiteX16" fmla="*/ 1109224 w 1298725"/>
              <a:gd name="connsiteY16" fmla="*/ 170363 h 1466624"/>
              <a:gd name="connsiteX17" fmla="*/ 1060306 w 1298725"/>
              <a:gd name="connsiteY17" fmla="*/ 177624 h 1466624"/>
              <a:gd name="connsiteX18" fmla="*/ 1249687 w 1298725"/>
              <a:gd name="connsiteY18" fmla="*/ 86701 h 1466624"/>
              <a:gd name="connsiteX19" fmla="*/ 1189420 w 1298725"/>
              <a:gd name="connsiteY19" fmla="*/ 248660 h 1466624"/>
              <a:gd name="connsiteX20" fmla="*/ 1279335 w 1298725"/>
              <a:gd name="connsiteY20" fmla="*/ 302538 h 1466624"/>
              <a:gd name="connsiteX21" fmla="*/ 1156461 w 1298725"/>
              <a:gd name="connsiteY21" fmla="*/ 362778 h 1466624"/>
              <a:gd name="connsiteX22" fmla="*/ 1256657 w 1298725"/>
              <a:gd name="connsiteY22" fmla="*/ 346919 h 1466624"/>
              <a:gd name="connsiteX23" fmla="*/ 1280205 w 1298725"/>
              <a:gd name="connsiteY23" fmla="*/ 393467 h 1466624"/>
              <a:gd name="connsiteX24" fmla="*/ 1171182 w 1298725"/>
              <a:gd name="connsiteY24" fmla="*/ 459106 h 1466624"/>
              <a:gd name="connsiteX25" fmla="*/ 1255475 w 1298725"/>
              <a:gd name="connsiteY25" fmla="*/ 558195 h 1466624"/>
              <a:gd name="connsiteX26" fmla="*/ 1132858 w 1298725"/>
              <a:gd name="connsiteY26" fmla="*/ 703897 h 1466624"/>
              <a:gd name="connsiteX27" fmla="*/ 1076303 w 1298725"/>
              <a:gd name="connsiteY27" fmla="*/ 745943 h 1466624"/>
              <a:gd name="connsiteX28" fmla="*/ 1103987 w 1298725"/>
              <a:gd name="connsiteY28" fmla="*/ 741792 h 1466624"/>
              <a:gd name="connsiteX29" fmla="*/ 1062913 w 1298725"/>
              <a:gd name="connsiteY29" fmla="*/ 798404 h 1466624"/>
              <a:gd name="connsiteX30" fmla="*/ 1110340 w 1298725"/>
              <a:gd name="connsiteY30" fmla="*/ 829804 h 1466624"/>
              <a:gd name="connsiteX31" fmla="*/ 1182569 w 1298725"/>
              <a:gd name="connsiteY31" fmla="*/ 828455 h 1466624"/>
              <a:gd name="connsiteX32" fmla="*/ 1298725 w 1298725"/>
              <a:gd name="connsiteY32" fmla="*/ 782870 h 1466624"/>
              <a:gd name="connsiteX33" fmla="*/ 1116310 w 1298725"/>
              <a:gd name="connsiteY33" fmla="*/ 989333 h 1466624"/>
              <a:gd name="connsiteX34" fmla="*/ 1112191 w 1298725"/>
              <a:gd name="connsiteY34" fmla="*/ 946579 h 1466624"/>
              <a:gd name="connsiteX35" fmla="*/ 1274860 w 1298725"/>
              <a:gd name="connsiteY35" fmla="*/ 1029163 h 1466624"/>
              <a:gd name="connsiteX36" fmla="*/ 1245150 w 1298725"/>
              <a:gd name="connsiteY36" fmla="*/ 1027859 h 1466624"/>
              <a:gd name="connsiteX37" fmla="*/ 1238334 w 1298725"/>
              <a:gd name="connsiteY37" fmla="*/ 1049334 h 1466624"/>
              <a:gd name="connsiteX38" fmla="*/ 1257304 w 1298725"/>
              <a:gd name="connsiteY38" fmla="*/ 1148141 h 1466624"/>
              <a:gd name="connsiteX39" fmla="*/ 1282824 w 1298725"/>
              <a:gd name="connsiteY39" fmla="*/ 1312047 h 1466624"/>
              <a:gd name="connsiteX40" fmla="*/ 947628 w 1298725"/>
              <a:gd name="connsiteY40" fmla="*/ 1466624 h 1466624"/>
              <a:gd name="connsiteX41" fmla="*/ 0 w 1298725"/>
              <a:gd name="connsiteY41" fmla="*/ 1466624 h 1466624"/>
              <a:gd name="connsiteX42" fmla="*/ 0 w 1298725"/>
              <a:gd name="connsiteY42" fmla="*/ 235393 h 1466624"/>
              <a:gd name="connsiteX43" fmla="*/ 217294 w 1298725"/>
              <a:gd name="connsiteY43" fmla="*/ 72593 h 1466624"/>
              <a:gd name="connsiteX44" fmla="*/ 265658 w 1298725"/>
              <a:gd name="connsiteY44" fmla="*/ 31544 h 1466624"/>
              <a:gd name="connsiteX45" fmla="*/ 335850 w 1298725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171182 w 1282824"/>
              <a:gd name="connsiteY24" fmla="*/ 459106 h 1466624"/>
              <a:gd name="connsiteX25" fmla="*/ 1255475 w 1282824"/>
              <a:gd name="connsiteY25" fmla="*/ 558195 h 1466624"/>
              <a:gd name="connsiteX26" fmla="*/ 1132858 w 1282824"/>
              <a:gd name="connsiteY26" fmla="*/ 703897 h 1466624"/>
              <a:gd name="connsiteX27" fmla="*/ 1076303 w 1282824"/>
              <a:gd name="connsiteY27" fmla="*/ 745943 h 1466624"/>
              <a:gd name="connsiteX28" fmla="*/ 1103987 w 1282824"/>
              <a:gd name="connsiteY28" fmla="*/ 741792 h 1466624"/>
              <a:gd name="connsiteX29" fmla="*/ 1062913 w 1282824"/>
              <a:gd name="connsiteY29" fmla="*/ 798404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171182 w 1282824"/>
              <a:gd name="connsiteY24" fmla="*/ 459106 h 1466624"/>
              <a:gd name="connsiteX25" fmla="*/ 1255475 w 1282824"/>
              <a:gd name="connsiteY25" fmla="*/ 558195 h 1466624"/>
              <a:gd name="connsiteX26" fmla="*/ 1132858 w 1282824"/>
              <a:gd name="connsiteY26" fmla="*/ 703897 h 1466624"/>
              <a:gd name="connsiteX27" fmla="*/ 1076303 w 1282824"/>
              <a:gd name="connsiteY27" fmla="*/ 745943 h 1466624"/>
              <a:gd name="connsiteX28" fmla="*/ 1147547 w 1282824"/>
              <a:gd name="connsiteY28" fmla="*/ 752683 h 1466624"/>
              <a:gd name="connsiteX29" fmla="*/ 1062913 w 1282824"/>
              <a:gd name="connsiteY29" fmla="*/ 798404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171182 w 1282824"/>
              <a:gd name="connsiteY24" fmla="*/ 459106 h 1466624"/>
              <a:gd name="connsiteX25" fmla="*/ 1255475 w 1282824"/>
              <a:gd name="connsiteY25" fmla="*/ 558195 h 1466624"/>
              <a:gd name="connsiteX26" fmla="*/ 1132858 w 1282824"/>
              <a:gd name="connsiteY26" fmla="*/ 703897 h 1466624"/>
              <a:gd name="connsiteX27" fmla="*/ 1127122 w 1282824"/>
              <a:gd name="connsiteY27" fmla="*/ 742314 h 1466624"/>
              <a:gd name="connsiteX28" fmla="*/ 1147547 w 1282824"/>
              <a:gd name="connsiteY28" fmla="*/ 752683 h 1466624"/>
              <a:gd name="connsiteX29" fmla="*/ 1062913 w 1282824"/>
              <a:gd name="connsiteY29" fmla="*/ 798404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171182 w 1282824"/>
              <a:gd name="connsiteY24" fmla="*/ 459106 h 1466624"/>
              <a:gd name="connsiteX25" fmla="*/ 1269995 w 1282824"/>
              <a:gd name="connsiteY25" fmla="*/ 463814 h 1466624"/>
              <a:gd name="connsiteX26" fmla="*/ 1132858 w 1282824"/>
              <a:gd name="connsiteY26" fmla="*/ 703897 h 1466624"/>
              <a:gd name="connsiteX27" fmla="*/ 1127122 w 1282824"/>
              <a:gd name="connsiteY27" fmla="*/ 742314 h 1466624"/>
              <a:gd name="connsiteX28" fmla="*/ 1147547 w 1282824"/>
              <a:gd name="connsiteY28" fmla="*/ 752683 h 1466624"/>
              <a:gd name="connsiteX29" fmla="*/ 1062913 w 1282824"/>
              <a:gd name="connsiteY29" fmla="*/ 798404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171182 w 1282824"/>
              <a:gd name="connsiteY24" fmla="*/ 459106 h 1466624"/>
              <a:gd name="connsiteX25" fmla="*/ 1269995 w 1282824"/>
              <a:gd name="connsiteY25" fmla="*/ 463814 h 1466624"/>
              <a:gd name="connsiteX26" fmla="*/ 1132858 w 1282824"/>
              <a:gd name="connsiteY26" fmla="*/ 703897 h 1466624"/>
              <a:gd name="connsiteX27" fmla="*/ 1127122 w 1282824"/>
              <a:gd name="connsiteY27" fmla="*/ 742314 h 1466624"/>
              <a:gd name="connsiteX28" fmla="*/ 1096728 w 1282824"/>
              <a:gd name="connsiteY28" fmla="*/ 745423 h 1466624"/>
              <a:gd name="connsiteX29" fmla="*/ 1062913 w 1282824"/>
              <a:gd name="connsiteY29" fmla="*/ 798404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171182 w 1282824"/>
              <a:gd name="connsiteY24" fmla="*/ 459106 h 1466624"/>
              <a:gd name="connsiteX25" fmla="*/ 1269995 w 1282824"/>
              <a:gd name="connsiteY25" fmla="*/ 463814 h 1466624"/>
              <a:gd name="connsiteX26" fmla="*/ 1132858 w 1282824"/>
              <a:gd name="connsiteY26" fmla="*/ 703897 h 1466624"/>
              <a:gd name="connsiteX27" fmla="*/ 1090822 w 1282824"/>
              <a:gd name="connsiteY27" fmla="*/ 745944 h 1466624"/>
              <a:gd name="connsiteX28" fmla="*/ 1096728 w 1282824"/>
              <a:gd name="connsiteY28" fmla="*/ 745423 h 1466624"/>
              <a:gd name="connsiteX29" fmla="*/ 1062913 w 1282824"/>
              <a:gd name="connsiteY29" fmla="*/ 798404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171182 w 1282824"/>
              <a:gd name="connsiteY24" fmla="*/ 459106 h 1466624"/>
              <a:gd name="connsiteX25" fmla="*/ 1269995 w 1282824"/>
              <a:gd name="connsiteY25" fmla="*/ 463814 h 1466624"/>
              <a:gd name="connsiteX26" fmla="*/ 1073592 w 1282824"/>
              <a:gd name="connsiteY26" fmla="*/ 626592 h 1466624"/>
              <a:gd name="connsiteX27" fmla="*/ 1090822 w 1282824"/>
              <a:gd name="connsiteY27" fmla="*/ 745944 h 1466624"/>
              <a:gd name="connsiteX28" fmla="*/ 1096728 w 1282824"/>
              <a:gd name="connsiteY28" fmla="*/ 745423 h 1466624"/>
              <a:gd name="connsiteX29" fmla="*/ 1062913 w 1282824"/>
              <a:gd name="connsiteY29" fmla="*/ 798404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171182 w 1282824"/>
              <a:gd name="connsiteY24" fmla="*/ 459106 h 1466624"/>
              <a:gd name="connsiteX25" fmla="*/ 1269995 w 1282824"/>
              <a:gd name="connsiteY25" fmla="*/ 463814 h 1466624"/>
              <a:gd name="connsiteX26" fmla="*/ 1073592 w 1282824"/>
              <a:gd name="connsiteY26" fmla="*/ 626592 h 1466624"/>
              <a:gd name="connsiteX27" fmla="*/ 1090822 w 1282824"/>
              <a:gd name="connsiteY27" fmla="*/ 745944 h 1466624"/>
              <a:gd name="connsiteX28" fmla="*/ 1014272 w 1282824"/>
              <a:gd name="connsiteY28" fmla="*/ 724809 h 1466624"/>
              <a:gd name="connsiteX29" fmla="*/ 1062913 w 1282824"/>
              <a:gd name="connsiteY29" fmla="*/ 798404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171182 w 1282824"/>
              <a:gd name="connsiteY24" fmla="*/ 459106 h 1466624"/>
              <a:gd name="connsiteX25" fmla="*/ 1269995 w 1282824"/>
              <a:gd name="connsiteY25" fmla="*/ 463814 h 1466624"/>
              <a:gd name="connsiteX26" fmla="*/ 1073592 w 1282824"/>
              <a:gd name="connsiteY26" fmla="*/ 626592 h 1466624"/>
              <a:gd name="connsiteX27" fmla="*/ 1010942 w 1282824"/>
              <a:gd name="connsiteY27" fmla="*/ 699561 h 1466624"/>
              <a:gd name="connsiteX28" fmla="*/ 1014272 w 1282824"/>
              <a:gd name="connsiteY28" fmla="*/ 724809 h 1466624"/>
              <a:gd name="connsiteX29" fmla="*/ 1062913 w 1282824"/>
              <a:gd name="connsiteY29" fmla="*/ 798404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171182 w 1282824"/>
              <a:gd name="connsiteY24" fmla="*/ 459106 h 1466624"/>
              <a:gd name="connsiteX25" fmla="*/ 1269995 w 1282824"/>
              <a:gd name="connsiteY25" fmla="*/ 463814 h 1466624"/>
              <a:gd name="connsiteX26" fmla="*/ 1073592 w 1282824"/>
              <a:gd name="connsiteY26" fmla="*/ 626592 h 1466624"/>
              <a:gd name="connsiteX27" fmla="*/ 1010942 w 1282824"/>
              <a:gd name="connsiteY27" fmla="*/ 699561 h 1466624"/>
              <a:gd name="connsiteX28" fmla="*/ 1014272 w 1282824"/>
              <a:gd name="connsiteY28" fmla="*/ 724809 h 1466624"/>
              <a:gd name="connsiteX29" fmla="*/ 1055182 w 1282824"/>
              <a:gd name="connsiteY29" fmla="*/ 736560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171182 w 1282824"/>
              <a:gd name="connsiteY24" fmla="*/ 459106 h 1466624"/>
              <a:gd name="connsiteX25" fmla="*/ 1269995 w 1282824"/>
              <a:gd name="connsiteY25" fmla="*/ 463814 h 1466624"/>
              <a:gd name="connsiteX26" fmla="*/ 1073592 w 1282824"/>
              <a:gd name="connsiteY26" fmla="*/ 626592 h 1466624"/>
              <a:gd name="connsiteX27" fmla="*/ 1010942 w 1282824"/>
              <a:gd name="connsiteY27" fmla="*/ 699561 h 1466624"/>
              <a:gd name="connsiteX28" fmla="*/ 939544 w 1282824"/>
              <a:gd name="connsiteY28" fmla="*/ 771191 h 1466624"/>
              <a:gd name="connsiteX29" fmla="*/ 1055182 w 1282824"/>
              <a:gd name="connsiteY29" fmla="*/ 736560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240755 w 1282824"/>
              <a:gd name="connsiteY24" fmla="*/ 420453 h 1466624"/>
              <a:gd name="connsiteX25" fmla="*/ 1269995 w 1282824"/>
              <a:gd name="connsiteY25" fmla="*/ 463814 h 1466624"/>
              <a:gd name="connsiteX26" fmla="*/ 1073592 w 1282824"/>
              <a:gd name="connsiteY26" fmla="*/ 626592 h 1466624"/>
              <a:gd name="connsiteX27" fmla="*/ 1010942 w 1282824"/>
              <a:gd name="connsiteY27" fmla="*/ 699561 h 1466624"/>
              <a:gd name="connsiteX28" fmla="*/ 939544 w 1282824"/>
              <a:gd name="connsiteY28" fmla="*/ 771191 h 1466624"/>
              <a:gd name="connsiteX29" fmla="*/ 1055182 w 1282824"/>
              <a:gd name="connsiteY29" fmla="*/ 736560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240755 w 1282824"/>
              <a:gd name="connsiteY24" fmla="*/ 420453 h 1466624"/>
              <a:gd name="connsiteX25" fmla="*/ 1269995 w 1282824"/>
              <a:gd name="connsiteY25" fmla="*/ 463814 h 1466624"/>
              <a:gd name="connsiteX26" fmla="*/ 1078746 w 1282824"/>
              <a:gd name="connsiteY26" fmla="*/ 636899 h 1466624"/>
              <a:gd name="connsiteX27" fmla="*/ 1010942 w 1282824"/>
              <a:gd name="connsiteY27" fmla="*/ 699561 h 1466624"/>
              <a:gd name="connsiteX28" fmla="*/ 939544 w 1282824"/>
              <a:gd name="connsiteY28" fmla="*/ 771191 h 1466624"/>
              <a:gd name="connsiteX29" fmla="*/ 1055182 w 1282824"/>
              <a:gd name="connsiteY29" fmla="*/ 736560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240755 w 1282824"/>
              <a:gd name="connsiteY24" fmla="*/ 420453 h 1466624"/>
              <a:gd name="connsiteX25" fmla="*/ 1269995 w 1282824"/>
              <a:gd name="connsiteY25" fmla="*/ 463814 h 1466624"/>
              <a:gd name="connsiteX26" fmla="*/ 1078746 w 1282824"/>
              <a:gd name="connsiteY26" fmla="*/ 636899 h 1466624"/>
              <a:gd name="connsiteX27" fmla="*/ 1010942 w 1282824"/>
              <a:gd name="connsiteY27" fmla="*/ 699561 h 1466624"/>
              <a:gd name="connsiteX28" fmla="*/ 939544 w 1282824"/>
              <a:gd name="connsiteY28" fmla="*/ 771191 h 1466624"/>
              <a:gd name="connsiteX29" fmla="*/ 1055182 w 1282824"/>
              <a:gd name="connsiteY29" fmla="*/ 736560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240755 w 1282824"/>
              <a:gd name="connsiteY24" fmla="*/ 420453 h 1466624"/>
              <a:gd name="connsiteX25" fmla="*/ 1269995 w 1282824"/>
              <a:gd name="connsiteY25" fmla="*/ 463814 h 1466624"/>
              <a:gd name="connsiteX26" fmla="*/ 1078746 w 1282824"/>
              <a:gd name="connsiteY26" fmla="*/ 636899 h 1466624"/>
              <a:gd name="connsiteX27" fmla="*/ 1010942 w 1282824"/>
              <a:gd name="connsiteY27" fmla="*/ 699561 h 1466624"/>
              <a:gd name="connsiteX28" fmla="*/ 939544 w 1282824"/>
              <a:gd name="connsiteY28" fmla="*/ 789229 h 1466624"/>
              <a:gd name="connsiteX29" fmla="*/ 1055182 w 1282824"/>
              <a:gd name="connsiteY29" fmla="*/ 736560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240755 w 1282824"/>
              <a:gd name="connsiteY24" fmla="*/ 420453 h 1466624"/>
              <a:gd name="connsiteX25" fmla="*/ 1269995 w 1282824"/>
              <a:gd name="connsiteY25" fmla="*/ 463814 h 1466624"/>
              <a:gd name="connsiteX26" fmla="*/ 1078746 w 1282824"/>
              <a:gd name="connsiteY26" fmla="*/ 636899 h 1466624"/>
              <a:gd name="connsiteX27" fmla="*/ 1010942 w 1282824"/>
              <a:gd name="connsiteY27" fmla="*/ 699561 h 1466624"/>
              <a:gd name="connsiteX28" fmla="*/ 939544 w 1282824"/>
              <a:gd name="connsiteY28" fmla="*/ 784075 h 1466624"/>
              <a:gd name="connsiteX29" fmla="*/ 1055182 w 1282824"/>
              <a:gd name="connsiteY29" fmla="*/ 736560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279335 w 1282824"/>
              <a:gd name="connsiteY20" fmla="*/ 302538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240755 w 1282824"/>
              <a:gd name="connsiteY24" fmla="*/ 420453 h 1466624"/>
              <a:gd name="connsiteX25" fmla="*/ 1269995 w 1282824"/>
              <a:gd name="connsiteY25" fmla="*/ 463814 h 1466624"/>
              <a:gd name="connsiteX26" fmla="*/ 1078746 w 1282824"/>
              <a:gd name="connsiteY26" fmla="*/ 636899 h 1466624"/>
              <a:gd name="connsiteX27" fmla="*/ 1021249 w 1282824"/>
              <a:gd name="connsiteY27" fmla="*/ 699561 h 1466624"/>
              <a:gd name="connsiteX28" fmla="*/ 939544 w 1282824"/>
              <a:gd name="connsiteY28" fmla="*/ 784075 h 1466624"/>
              <a:gd name="connsiteX29" fmla="*/ 1055182 w 1282824"/>
              <a:gd name="connsiteY29" fmla="*/ 736560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2824"/>
              <a:gd name="connsiteY0" fmla="*/ 60005 h 1466624"/>
              <a:gd name="connsiteX1" fmla="*/ 340376 w 1282824"/>
              <a:gd name="connsiteY1" fmla="*/ 104133 h 1466624"/>
              <a:gd name="connsiteX2" fmla="*/ 327612 w 1282824"/>
              <a:gd name="connsiteY2" fmla="*/ 120635 h 1466624"/>
              <a:gd name="connsiteX3" fmla="*/ 340130 w 1282824"/>
              <a:gd name="connsiteY3" fmla="*/ 116199 h 1466624"/>
              <a:gd name="connsiteX4" fmla="*/ 441204 w 1282824"/>
              <a:gd name="connsiteY4" fmla="*/ 29552 h 1466624"/>
              <a:gd name="connsiteX5" fmla="*/ 523098 w 1282824"/>
              <a:gd name="connsiteY5" fmla="*/ 122131 h 1466624"/>
              <a:gd name="connsiteX6" fmla="*/ 517084 w 1282824"/>
              <a:gd name="connsiteY6" fmla="*/ 272210 h 1466624"/>
              <a:gd name="connsiteX7" fmla="*/ 610530 w 1282824"/>
              <a:gd name="connsiteY7" fmla="*/ 205583 h 1466624"/>
              <a:gd name="connsiteX8" fmla="*/ 719027 w 1282824"/>
              <a:gd name="connsiteY8" fmla="*/ 131508 h 1466624"/>
              <a:gd name="connsiteX9" fmla="*/ 893745 w 1282824"/>
              <a:gd name="connsiteY9" fmla="*/ 11468 h 1466624"/>
              <a:gd name="connsiteX10" fmla="*/ 885979 w 1282824"/>
              <a:gd name="connsiteY10" fmla="*/ 64292 h 1466624"/>
              <a:gd name="connsiteX11" fmla="*/ 1178661 w 1282824"/>
              <a:gd name="connsiteY11" fmla="*/ 94887 h 1466624"/>
              <a:gd name="connsiteX12" fmla="*/ 1180165 w 1282824"/>
              <a:gd name="connsiteY12" fmla="*/ 86194 h 1466624"/>
              <a:gd name="connsiteX13" fmla="*/ 1057852 w 1282824"/>
              <a:gd name="connsiteY13" fmla="*/ 249634 h 1466624"/>
              <a:gd name="connsiteX14" fmla="*/ 1094820 w 1282824"/>
              <a:gd name="connsiteY14" fmla="*/ 209789 h 1466624"/>
              <a:gd name="connsiteX15" fmla="*/ 1080043 w 1282824"/>
              <a:gd name="connsiteY15" fmla="*/ 197664 h 1466624"/>
              <a:gd name="connsiteX16" fmla="*/ 1109224 w 1282824"/>
              <a:gd name="connsiteY16" fmla="*/ 170363 h 1466624"/>
              <a:gd name="connsiteX17" fmla="*/ 1060306 w 1282824"/>
              <a:gd name="connsiteY17" fmla="*/ 177624 h 1466624"/>
              <a:gd name="connsiteX18" fmla="*/ 1249687 w 1282824"/>
              <a:gd name="connsiteY18" fmla="*/ 86701 h 1466624"/>
              <a:gd name="connsiteX19" fmla="*/ 1189420 w 1282824"/>
              <a:gd name="connsiteY19" fmla="*/ 248660 h 1466624"/>
              <a:gd name="connsiteX20" fmla="*/ 1186571 w 1282824"/>
              <a:gd name="connsiteY20" fmla="*/ 289654 h 1466624"/>
              <a:gd name="connsiteX21" fmla="*/ 1156461 w 1282824"/>
              <a:gd name="connsiteY21" fmla="*/ 362778 h 1466624"/>
              <a:gd name="connsiteX22" fmla="*/ 1256657 w 1282824"/>
              <a:gd name="connsiteY22" fmla="*/ 346919 h 1466624"/>
              <a:gd name="connsiteX23" fmla="*/ 1280205 w 1282824"/>
              <a:gd name="connsiteY23" fmla="*/ 393467 h 1466624"/>
              <a:gd name="connsiteX24" fmla="*/ 1240755 w 1282824"/>
              <a:gd name="connsiteY24" fmla="*/ 420453 h 1466624"/>
              <a:gd name="connsiteX25" fmla="*/ 1269995 w 1282824"/>
              <a:gd name="connsiteY25" fmla="*/ 463814 h 1466624"/>
              <a:gd name="connsiteX26" fmla="*/ 1078746 w 1282824"/>
              <a:gd name="connsiteY26" fmla="*/ 636899 h 1466624"/>
              <a:gd name="connsiteX27" fmla="*/ 1021249 w 1282824"/>
              <a:gd name="connsiteY27" fmla="*/ 699561 h 1466624"/>
              <a:gd name="connsiteX28" fmla="*/ 939544 w 1282824"/>
              <a:gd name="connsiteY28" fmla="*/ 784075 h 1466624"/>
              <a:gd name="connsiteX29" fmla="*/ 1055182 w 1282824"/>
              <a:gd name="connsiteY29" fmla="*/ 736560 h 1466624"/>
              <a:gd name="connsiteX30" fmla="*/ 1110340 w 1282824"/>
              <a:gd name="connsiteY30" fmla="*/ 829804 h 1466624"/>
              <a:gd name="connsiteX31" fmla="*/ 1182569 w 1282824"/>
              <a:gd name="connsiteY31" fmla="*/ 828455 h 1466624"/>
              <a:gd name="connsiteX32" fmla="*/ 1280575 w 1282824"/>
              <a:gd name="connsiteY32" fmla="*/ 840950 h 1466624"/>
              <a:gd name="connsiteX33" fmla="*/ 1116310 w 1282824"/>
              <a:gd name="connsiteY33" fmla="*/ 989333 h 1466624"/>
              <a:gd name="connsiteX34" fmla="*/ 1112191 w 1282824"/>
              <a:gd name="connsiteY34" fmla="*/ 946579 h 1466624"/>
              <a:gd name="connsiteX35" fmla="*/ 1274860 w 1282824"/>
              <a:gd name="connsiteY35" fmla="*/ 1029163 h 1466624"/>
              <a:gd name="connsiteX36" fmla="*/ 1245150 w 1282824"/>
              <a:gd name="connsiteY36" fmla="*/ 1027859 h 1466624"/>
              <a:gd name="connsiteX37" fmla="*/ 1238334 w 1282824"/>
              <a:gd name="connsiteY37" fmla="*/ 1049334 h 1466624"/>
              <a:gd name="connsiteX38" fmla="*/ 1257304 w 1282824"/>
              <a:gd name="connsiteY38" fmla="*/ 1148141 h 1466624"/>
              <a:gd name="connsiteX39" fmla="*/ 1282824 w 1282824"/>
              <a:gd name="connsiteY39" fmla="*/ 1312047 h 1466624"/>
              <a:gd name="connsiteX40" fmla="*/ 947628 w 1282824"/>
              <a:gd name="connsiteY40" fmla="*/ 1466624 h 1466624"/>
              <a:gd name="connsiteX41" fmla="*/ 0 w 1282824"/>
              <a:gd name="connsiteY41" fmla="*/ 1466624 h 1466624"/>
              <a:gd name="connsiteX42" fmla="*/ 0 w 1282824"/>
              <a:gd name="connsiteY42" fmla="*/ 235393 h 1466624"/>
              <a:gd name="connsiteX43" fmla="*/ 217294 w 1282824"/>
              <a:gd name="connsiteY43" fmla="*/ 72593 h 1466624"/>
              <a:gd name="connsiteX44" fmla="*/ 265658 w 1282824"/>
              <a:gd name="connsiteY44" fmla="*/ 31544 h 1466624"/>
              <a:gd name="connsiteX45" fmla="*/ 335850 w 1282824"/>
              <a:gd name="connsiteY45" fmla="*/ 60005 h 1466624"/>
              <a:gd name="connsiteX0" fmla="*/ 335850 w 1285761"/>
              <a:gd name="connsiteY0" fmla="*/ 60005 h 1466624"/>
              <a:gd name="connsiteX1" fmla="*/ 340376 w 1285761"/>
              <a:gd name="connsiteY1" fmla="*/ 104133 h 1466624"/>
              <a:gd name="connsiteX2" fmla="*/ 327612 w 1285761"/>
              <a:gd name="connsiteY2" fmla="*/ 120635 h 1466624"/>
              <a:gd name="connsiteX3" fmla="*/ 340130 w 1285761"/>
              <a:gd name="connsiteY3" fmla="*/ 116199 h 1466624"/>
              <a:gd name="connsiteX4" fmla="*/ 441204 w 1285761"/>
              <a:gd name="connsiteY4" fmla="*/ 29552 h 1466624"/>
              <a:gd name="connsiteX5" fmla="*/ 523098 w 1285761"/>
              <a:gd name="connsiteY5" fmla="*/ 122131 h 1466624"/>
              <a:gd name="connsiteX6" fmla="*/ 517084 w 1285761"/>
              <a:gd name="connsiteY6" fmla="*/ 272210 h 1466624"/>
              <a:gd name="connsiteX7" fmla="*/ 610530 w 1285761"/>
              <a:gd name="connsiteY7" fmla="*/ 205583 h 1466624"/>
              <a:gd name="connsiteX8" fmla="*/ 719027 w 1285761"/>
              <a:gd name="connsiteY8" fmla="*/ 131508 h 1466624"/>
              <a:gd name="connsiteX9" fmla="*/ 893745 w 1285761"/>
              <a:gd name="connsiteY9" fmla="*/ 11468 h 1466624"/>
              <a:gd name="connsiteX10" fmla="*/ 885979 w 1285761"/>
              <a:gd name="connsiteY10" fmla="*/ 64292 h 1466624"/>
              <a:gd name="connsiteX11" fmla="*/ 1178661 w 1285761"/>
              <a:gd name="connsiteY11" fmla="*/ 94887 h 1466624"/>
              <a:gd name="connsiteX12" fmla="*/ 1180165 w 1285761"/>
              <a:gd name="connsiteY12" fmla="*/ 86194 h 1466624"/>
              <a:gd name="connsiteX13" fmla="*/ 1057852 w 1285761"/>
              <a:gd name="connsiteY13" fmla="*/ 249634 h 1466624"/>
              <a:gd name="connsiteX14" fmla="*/ 1094820 w 1285761"/>
              <a:gd name="connsiteY14" fmla="*/ 209789 h 1466624"/>
              <a:gd name="connsiteX15" fmla="*/ 1080043 w 1285761"/>
              <a:gd name="connsiteY15" fmla="*/ 197664 h 1466624"/>
              <a:gd name="connsiteX16" fmla="*/ 1109224 w 1285761"/>
              <a:gd name="connsiteY16" fmla="*/ 170363 h 1466624"/>
              <a:gd name="connsiteX17" fmla="*/ 1060306 w 1285761"/>
              <a:gd name="connsiteY17" fmla="*/ 177624 h 1466624"/>
              <a:gd name="connsiteX18" fmla="*/ 1285761 w 1285761"/>
              <a:gd name="connsiteY18" fmla="*/ 171736 h 1466624"/>
              <a:gd name="connsiteX19" fmla="*/ 1189420 w 1285761"/>
              <a:gd name="connsiteY19" fmla="*/ 248660 h 1466624"/>
              <a:gd name="connsiteX20" fmla="*/ 1186571 w 1285761"/>
              <a:gd name="connsiteY20" fmla="*/ 289654 h 1466624"/>
              <a:gd name="connsiteX21" fmla="*/ 1156461 w 1285761"/>
              <a:gd name="connsiteY21" fmla="*/ 362778 h 1466624"/>
              <a:gd name="connsiteX22" fmla="*/ 1256657 w 1285761"/>
              <a:gd name="connsiteY22" fmla="*/ 346919 h 1466624"/>
              <a:gd name="connsiteX23" fmla="*/ 1280205 w 1285761"/>
              <a:gd name="connsiteY23" fmla="*/ 393467 h 1466624"/>
              <a:gd name="connsiteX24" fmla="*/ 1240755 w 1285761"/>
              <a:gd name="connsiteY24" fmla="*/ 420453 h 1466624"/>
              <a:gd name="connsiteX25" fmla="*/ 1269995 w 1285761"/>
              <a:gd name="connsiteY25" fmla="*/ 463814 h 1466624"/>
              <a:gd name="connsiteX26" fmla="*/ 1078746 w 1285761"/>
              <a:gd name="connsiteY26" fmla="*/ 636899 h 1466624"/>
              <a:gd name="connsiteX27" fmla="*/ 1021249 w 1285761"/>
              <a:gd name="connsiteY27" fmla="*/ 699561 h 1466624"/>
              <a:gd name="connsiteX28" fmla="*/ 939544 w 1285761"/>
              <a:gd name="connsiteY28" fmla="*/ 784075 h 1466624"/>
              <a:gd name="connsiteX29" fmla="*/ 1055182 w 1285761"/>
              <a:gd name="connsiteY29" fmla="*/ 736560 h 1466624"/>
              <a:gd name="connsiteX30" fmla="*/ 1110340 w 1285761"/>
              <a:gd name="connsiteY30" fmla="*/ 829804 h 1466624"/>
              <a:gd name="connsiteX31" fmla="*/ 1182569 w 1285761"/>
              <a:gd name="connsiteY31" fmla="*/ 828455 h 1466624"/>
              <a:gd name="connsiteX32" fmla="*/ 1280575 w 1285761"/>
              <a:gd name="connsiteY32" fmla="*/ 840950 h 1466624"/>
              <a:gd name="connsiteX33" fmla="*/ 1116310 w 1285761"/>
              <a:gd name="connsiteY33" fmla="*/ 989333 h 1466624"/>
              <a:gd name="connsiteX34" fmla="*/ 1112191 w 1285761"/>
              <a:gd name="connsiteY34" fmla="*/ 946579 h 1466624"/>
              <a:gd name="connsiteX35" fmla="*/ 1274860 w 1285761"/>
              <a:gd name="connsiteY35" fmla="*/ 1029163 h 1466624"/>
              <a:gd name="connsiteX36" fmla="*/ 1245150 w 1285761"/>
              <a:gd name="connsiteY36" fmla="*/ 1027859 h 1466624"/>
              <a:gd name="connsiteX37" fmla="*/ 1238334 w 1285761"/>
              <a:gd name="connsiteY37" fmla="*/ 1049334 h 1466624"/>
              <a:gd name="connsiteX38" fmla="*/ 1257304 w 1285761"/>
              <a:gd name="connsiteY38" fmla="*/ 1148141 h 1466624"/>
              <a:gd name="connsiteX39" fmla="*/ 1282824 w 1285761"/>
              <a:gd name="connsiteY39" fmla="*/ 1312047 h 1466624"/>
              <a:gd name="connsiteX40" fmla="*/ 947628 w 1285761"/>
              <a:gd name="connsiteY40" fmla="*/ 1466624 h 1466624"/>
              <a:gd name="connsiteX41" fmla="*/ 0 w 1285761"/>
              <a:gd name="connsiteY41" fmla="*/ 1466624 h 1466624"/>
              <a:gd name="connsiteX42" fmla="*/ 0 w 1285761"/>
              <a:gd name="connsiteY42" fmla="*/ 235393 h 1466624"/>
              <a:gd name="connsiteX43" fmla="*/ 217294 w 1285761"/>
              <a:gd name="connsiteY43" fmla="*/ 72593 h 1466624"/>
              <a:gd name="connsiteX44" fmla="*/ 265658 w 1285761"/>
              <a:gd name="connsiteY44" fmla="*/ 31544 h 1466624"/>
              <a:gd name="connsiteX45" fmla="*/ 335850 w 1285761"/>
              <a:gd name="connsiteY45" fmla="*/ 60005 h 1466624"/>
              <a:gd name="connsiteX0" fmla="*/ 335850 w 1285761"/>
              <a:gd name="connsiteY0" fmla="*/ 60005 h 1466624"/>
              <a:gd name="connsiteX1" fmla="*/ 340376 w 1285761"/>
              <a:gd name="connsiteY1" fmla="*/ 104133 h 1466624"/>
              <a:gd name="connsiteX2" fmla="*/ 327612 w 1285761"/>
              <a:gd name="connsiteY2" fmla="*/ 120635 h 1466624"/>
              <a:gd name="connsiteX3" fmla="*/ 340130 w 1285761"/>
              <a:gd name="connsiteY3" fmla="*/ 116199 h 1466624"/>
              <a:gd name="connsiteX4" fmla="*/ 441204 w 1285761"/>
              <a:gd name="connsiteY4" fmla="*/ 29552 h 1466624"/>
              <a:gd name="connsiteX5" fmla="*/ 523098 w 1285761"/>
              <a:gd name="connsiteY5" fmla="*/ 122131 h 1466624"/>
              <a:gd name="connsiteX6" fmla="*/ 517084 w 1285761"/>
              <a:gd name="connsiteY6" fmla="*/ 272210 h 1466624"/>
              <a:gd name="connsiteX7" fmla="*/ 610530 w 1285761"/>
              <a:gd name="connsiteY7" fmla="*/ 205583 h 1466624"/>
              <a:gd name="connsiteX8" fmla="*/ 719027 w 1285761"/>
              <a:gd name="connsiteY8" fmla="*/ 131508 h 1466624"/>
              <a:gd name="connsiteX9" fmla="*/ 893745 w 1285761"/>
              <a:gd name="connsiteY9" fmla="*/ 11468 h 1466624"/>
              <a:gd name="connsiteX10" fmla="*/ 885979 w 1285761"/>
              <a:gd name="connsiteY10" fmla="*/ 64292 h 1466624"/>
              <a:gd name="connsiteX11" fmla="*/ 1178661 w 1285761"/>
              <a:gd name="connsiteY11" fmla="*/ 94887 h 1466624"/>
              <a:gd name="connsiteX12" fmla="*/ 1180165 w 1285761"/>
              <a:gd name="connsiteY12" fmla="*/ 86194 h 1466624"/>
              <a:gd name="connsiteX13" fmla="*/ 1057852 w 1285761"/>
              <a:gd name="connsiteY13" fmla="*/ 249634 h 1466624"/>
              <a:gd name="connsiteX14" fmla="*/ 1094820 w 1285761"/>
              <a:gd name="connsiteY14" fmla="*/ 209789 h 1466624"/>
              <a:gd name="connsiteX15" fmla="*/ 1080043 w 1285761"/>
              <a:gd name="connsiteY15" fmla="*/ 197664 h 1466624"/>
              <a:gd name="connsiteX16" fmla="*/ 1109224 w 1285761"/>
              <a:gd name="connsiteY16" fmla="*/ 170363 h 1466624"/>
              <a:gd name="connsiteX17" fmla="*/ 1060306 w 1285761"/>
              <a:gd name="connsiteY17" fmla="*/ 177624 h 1466624"/>
              <a:gd name="connsiteX18" fmla="*/ 1285761 w 1285761"/>
              <a:gd name="connsiteY18" fmla="*/ 171736 h 1466624"/>
              <a:gd name="connsiteX19" fmla="*/ 1207458 w 1285761"/>
              <a:gd name="connsiteY19" fmla="*/ 269274 h 1466624"/>
              <a:gd name="connsiteX20" fmla="*/ 1186571 w 1285761"/>
              <a:gd name="connsiteY20" fmla="*/ 289654 h 1466624"/>
              <a:gd name="connsiteX21" fmla="*/ 1156461 w 1285761"/>
              <a:gd name="connsiteY21" fmla="*/ 362778 h 1466624"/>
              <a:gd name="connsiteX22" fmla="*/ 1256657 w 1285761"/>
              <a:gd name="connsiteY22" fmla="*/ 346919 h 1466624"/>
              <a:gd name="connsiteX23" fmla="*/ 1280205 w 1285761"/>
              <a:gd name="connsiteY23" fmla="*/ 393467 h 1466624"/>
              <a:gd name="connsiteX24" fmla="*/ 1240755 w 1285761"/>
              <a:gd name="connsiteY24" fmla="*/ 420453 h 1466624"/>
              <a:gd name="connsiteX25" fmla="*/ 1269995 w 1285761"/>
              <a:gd name="connsiteY25" fmla="*/ 463814 h 1466624"/>
              <a:gd name="connsiteX26" fmla="*/ 1078746 w 1285761"/>
              <a:gd name="connsiteY26" fmla="*/ 636899 h 1466624"/>
              <a:gd name="connsiteX27" fmla="*/ 1021249 w 1285761"/>
              <a:gd name="connsiteY27" fmla="*/ 699561 h 1466624"/>
              <a:gd name="connsiteX28" fmla="*/ 939544 w 1285761"/>
              <a:gd name="connsiteY28" fmla="*/ 784075 h 1466624"/>
              <a:gd name="connsiteX29" fmla="*/ 1055182 w 1285761"/>
              <a:gd name="connsiteY29" fmla="*/ 736560 h 1466624"/>
              <a:gd name="connsiteX30" fmla="*/ 1110340 w 1285761"/>
              <a:gd name="connsiteY30" fmla="*/ 829804 h 1466624"/>
              <a:gd name="connsiteX31" fmla="*/ 1182569 w 1285761"/>
              <a:gd name="connsiteY31" fmla="*/ 828455 h 1466624"/>
              <a:gd name="connsiteX32" fmla="*/ 1280575 w 1285761"/>
              <a:gd name="connsiteY32" fmla="*/ 840950 h 1466624"/>
              <a:gd name="connsiteX33" fmla="*/ 1116310 w 1285761"/>
              <a:gd name="connsiteY33" fmla="*/ 989333 h 1466624"/>
              <a:gd name="connsiteX34" fmla="*/ 1112191 w 1285761"/>
              <a:gd name="connsiteY34" fmla="*/ 946579 h 1466624"/>
              <a:gd name="connsiteX35" fmla="*/ 1274860 w 1285761"/>
              <a:gd name="connsiteY35" fmla="*/ 1029163 h 1466624"/>
              <a:gd name="connsiteX36" fmla="*/ 1245150 w 1285761"/>
              <a:gd name="connsiteY36" fmla="*/ 1027859 h 1466624"/>
              <a:gd name="connsiteX37" fmla="*/ 1238334 w 1285761"/>
              <a:gd name="connsiteY37" fmla="*/ 1049334 h 1466624"/>
              <a:gd name="connsiteX38" fmla="*/ 1257304 w 1285761"/>
              <a:gd name="connsiteY38" fmla="*/ 1148141 h 1466624"/>
              <a:gd name="connsiteX39" fmla="*/ 1282824 w 1285761"/>
              <a:gd name="connsiteY39" fmla="*/ 1312047 h 1466624"/>
              <a:gd name="connsiteX40" fmla="*/ 947628 w 1285761"/>
              <a:gd name="connsiteY40" fmla="*/ 1466624 h 1466624"/>
              <a:gd name="connsiteX41" fmla="*/ 0 w 1285761"/>
              <a:gd name="connsiteY41" fmla="*/ 1466624 h 1466624"/>
              <a:gd name="connsiteX42" fmla="*/ 0 w 1285761"/>
              <a:gd name="connsiteY42" fmla="*/ 235393 h 1466624"/>
              <a:gd name="connsiteX43" fmla="*/ 217294 w 1285761"/>
              <a:gd name="connsiteY43" fmla="*/ 72593 h 1466624"/>
              <a:gd name="connsiteX44" fmla="*/ 265658 w 1285761"/>
              <a:gd name="connsiteY44" fmla="*/ 31544 h 1466624"/>
              <a:gd name="connsiteX45" fmla="*/ 335850 w 1285761"/>
              <a:gd name="connsiteY45" fmla="*/ 60005 h 1466624"/>
              <a:gd name="connsiteX0" fmla="*/ 335850 w 1285761"/>
              <a:gd name="connsiteY0" fmla="*/ 60005 h 1466624"/>
              <a:gd name="connsiteX1" fmla="*/ 340376 w 1285761"/>
              <a:gd name="connsiteY1" fmla="*/ 104133 h 1466624"/>
              <a:gd name="connsiteX2" fmla="*/ 327612 w 1285761"/>
              <a:gd name="connsiteY2" fmla="*/ 120635 h 1466624"/>
              <a:gd name="connsiteX3" fmla="*/ 340130 w 1285761"/>
              <a:gd name="connsiteY3" fmla="*/ 116199 h 1466624"/>
              <a:gd name="connsiteX4" fmla="*/ 441204 w 1285761"/>
              <a:gd name="connsiteY4" fmla="*/ 29552 h 1466624"/>
              <a:gd name="connsiteX5" fmla="*/ 523098 w 1285761"/>
              <a:gd name="connsiteY5" fmla="*/ 122131 h 1466624"/>
              <a:gd name="connsiteX6" fmla="*/ 517084 w 1285761"/>
              <a:gd name="connsiteY6" fmla="*/ 272210 h 1466624"/>
              <a:gd name="connsiteX7" fmla="*/ 610530 w 1285761"/>
              <a:gd name="connsiteY7" fmla="*/ 205583 h 1466624"/>
              <a:gd name="connsiteX8" fmla="*/ 719027 w 1285761"/>
              <a:gd name="connsiteY8" fmla="*/ 131508 h 1466624"/>
              <a:gd name="connsiteX9" fmla="*/ 893745 w 1285761"/>
              <a:gd name="connsiteY9" fmla="*/ 11468 h 1466624"/>
              <a:gd name="connsiteX10" fmla="*/ 885979 w 1285761"/>
              <a:gd name="connsiteY10" fmla="*/ 64292 h 1466624"/>
              <a:gd name="connsiteX11" fmla="*/ 1178661 w 1285761"/>
              <a:gd name="connsiteY11" fmla="*/ 94887 h 1466624"/>
              <a:gd name="connsiteX12" fmla="*/ 1092555 w 1285761"/>
              <a:gd name="connsiteY12" fmla="*/ 21773 h 1466624"/>
              <a:gd name="connsiteX13" fmla="*/ 1057852 w 1285761"/>
              <a:gd name="connsiteY13" fmla="*/ 249634 h 1466624"/>
              <a:gd name="connsiteX14" fmla="*/ 1094820 w 1285761"/>
              <a:gd name="connsiteY14" fmla="*/ 209789 h 1466624"/>
              <a:gd name="connsiteX15" fmla="*/ 1080043 w 1285761"/>
              <a:gd name="connsiteY15" fmla="*/ 197664 h 1466624"/>
              <a:gd name="connsiteX16" fmla="*/ 1109224 w 1285761"/>
              <a:gd name="connsiteY16" fmla="*/ 170363 h 1466624"/>
              <a:gd name="connsiteX17" fmla="*/ 1060306 w 1285761"/>
              <a:gd name="connsiteY17" fmla="*/ 177624 h 1466624"/>
              <a:gd name="connsiteX18" fmla="*/ 1285761 w 1285761"/>
              <a:gd name="connsiteY18" fmla="*/ 171736 h 1466624"/>
              <a:gd name="connsiteX19" fmla="*/ 1207458 w 1285761"/>
              <a:gd name="connsiteY19" fmla="*/ 269274 h 1466624"/>
              <a:gd name="connsiteX20" fmla="*/ 1186571 w 1285761"/>
              <a:gd name="connsiteY20" fmla="*/ 289654 h 1466624"/>
              <a:gd name="connsiteX21" fmla="*/ 1156461 w 1285761"/>
              <a:gd name="connsiteY21" fmla="*/ 362778 h 1466624"/>
              <a:gd name="connsiteX22" fmla="*/ 1256657 w 1285761"/>
              <a:gd name="connsiteY22" fmla="*/ 346919 h 1466624"/>
              <a:gd name="connsiteX23" fmla="*/ 1280205 w 1285761"/>
              <a:gd name="connsiteY23" fmla="*/ 393467 h 1466624"/>
              <a:gd name="connsiteX24" fmla="*/ 1240755 w 1285761"/>
              <a:gd name="connsiteY24" fmla="*/ 420453 h 1466624"/>
              <a:gd name="connsiteX25" fmla="*/ 1269995 w 1285761"/>
              <a:gd name="connsiteY25" fmla="*/ 463814 h 1466624"/>
              <a:gd name="connsiteX26" fmla="*/ 1078746 w 1285761"/>
              <a:gd name="connsiteY26" fmla="*/ 636899 h 1466624"/>
              <a:gd name="connsiteX27" fmla="*/ 1021249 w 1285761"/>
              <a:gd name="connsiteY27" fmla="*/ 699561 h 1466624"/>
              <a:gd name="connsiteX28" fmla="*/ 939544 w 1285761"/>
              <a:gd name="connsiteY28" fmla="*/ 784075 h 1466624"/>
              <a:gd name="connsiteX29" fmla="*/ 1055182 w 1285761"/>
              <a:gd name="connsiteY29" fmla="*/ 736560 h 1466624"/>
              <a:gd name="connsiteX30" fmla="*/ 1110340 w 1285761"/>
              <a:gd name="connsiteY30" fmla="*/ 829804 h 1466624"/>
              <a:gd name="connsiteX31" fmla="*/ 1182569 w 1285761"/>
              <a:gd name="connsiteY31" fmla="*/ 828455 h 1466624"/>
              <a:gd name="connsiteX32" fmla="*/ 1280575 w 1285761"/>
              <a:gd name="connsiteY32" fmla="*/ 840950 h 1466624"/>
              <a:gd name="connsiteX33" fmla="*/ 1116310 w 1285761"/>
              <a:gd name="connsiteY33" fmla="*/ 989333 h 1466624"/>
              <a:gd name="connsiteX34" fmla="*/ 1112191 w 1285761"/>
              <a:gd name="connsiteY34" fmla="*/ 946579 h 1466624"/>
              <a:gd name="connsiteX35" fmla="*/ 1274860 w 1285761"/>
              <a:gd name="connsiteY35" fmla="*/ 1029163 h 1466624"/>
              <a:gd name="connsiteX36" fmla="*/ 1245150 w 1285761"/>
              <a:gd name="connsiteY36" fmla="*/ 1027859 h 1466624"/>
              <a:gd name="connsiteX37" fmla="*/ 1238334 w 1285761"/>
              <a:gd name="connsiteY37" fmla="*/ 1049334 h 1466624"/>
              <a:gd name="connsiteX38" fmla="*/ 1257304 w 1285761"/>
              <a:gd name="connsiteY38" fmla="*/ 1148141 h 1466624"/>
              <a:gd name="connsiteX39" fmla="*/ 1282824 w 1285761"/>
              <a:gd name="connsiteY39" fmla="*/ 1312047 h 1466624"/>
              <a:gd name="connsiteX40" fmla="*/ 947628 w 1285761"/>
              <a:gd name="connsiteY40" fmla="*/ 1466624 h 1466624"/>
              <a:gd name="connsiteX41" fmla="*/ 0 w 1285761"/>
              <a:gd name="connsiteY41" fmla="*/ 1466624 h 1466624"/>
              <a:gd name="connsiteX42" fmla="*/ 0 w 1285761"/>
              <a:gd name="connsiteY42" fmla="*/ 235393 h 1466624"/>
              <a:gd name="connsiteX43" fmla="*/ 217294 w 1285761"/>
              <a:gd name="connsiteY43" fmla="*/ 72593 h 1466624"/>
              <a:gd name="connsiteX44" fmla="*/ 265658 w 1285761"/>
              <a:gd name="connsiteY44" fmla="*/ 31544 h 1466624"/>
              <a:gd name="connsiteX45" fmla="*/ 335850 w 1285761"/>
              <a:gd name="connsiteY45" fmla="*/ 60005 h 1466624"/>
              <a:gd name="connsiteX0" fmla="*/ 335850 w 1285761"/>
              <a:gd name="connsiteY0" fmla="*/ 60005 h 1466624"/>
              <a:gd name="connsiteX1" fmla="*/ 340376 w 1285761"/>
              <a:gd name="connsiteY1" fmla="*/ 104133 h 1466624"/>
              <a:gd name="connsiteX2" fmla="*/ 327612 w 1285761"/>
              <a:gd name="connsiteY2" fmla="*/ 120635 h 1466624"/>
              <a:gd name="connsiteX3" fmla="*/ 340130 w 1285761"/>
              <a:gd name="connsiteY3" fmla="*/ 116199 h 1466624"/>
              <a:gd name="connsiteX4" fmla="*/ 441204 w 1285761"/>
              <a:gd name="connsiteY4" fmla="*/ 29552 h 1466624"/>
              <a:gd name="connsiteX5" fmla="*/ 523098 w 1285761"/>
              <a:gd name="connsiteY5" fmla="*/ 122131 h 1466624"/>
              <a:gd name="connsiteX6" fmla="*/ 517084 w 1285761"/>
              <a:gd name="connsiteY6" fmla="*/ 272210 h 1466624"/>
              <a:gd name="connsiteX7" fmla="*/ 610530 w 1285761"/>
              <a:gd name="connsiteY7" fmla="*/ 205583 h 1466624"/>
              <a:gd name="connsiteX8" fmla="*/ 719027 w 1285761"/>
              <a:gd name="connsiteY8" fmla="*/ 131508 h 1466624"/>
              <a:gd name="connsiteX9" fmla="*/ 893745 w 1285761"/>
              <a:gd name="connsiteY9" fmla="*/ 11468 h 1466624"/>
              <a:gd name="connsiteX10" fmla="*/ 885979 w 1285761"/>
              <a:gd name="connsiteY10" fmla="*/ 64292 h 1466624"/>
              <a:gd name="connsiteX11" fmla="*/ 1062706 w 1285761"/>
              <a:gd name="connsiteY11" fmla="*/ 25313 h 1466624"/>
              <a:gd name="connsiteX12" fmla="*/ 1092555 w 1285761"/>
              <a:gd name="connsiteY12" fmla="*/ 21773 h 1466624"/>
              <a:gd name="connsiteX13" fmla="*/ 1057852 w 1285761"/>
              <a:gd name="connsiteY13" fmla="*/ 249634 h 1466624"/>
              <a:gd name="connsiteX14" fmla="*/ 1094820 w 1285761"/>
              <a:gd name="connsiteY14" fmla="*/ 209789 h 1466624"/>
              <a:gd name="connsiteX15" fmla="*/ 1080043 w 1285761"/>
              <a:gd name="connsiteY15" fmla="*/ 197664 h 1466624"/>
              <a:gd name="connsiteX16" fmla="*/ 1109224 w 1285761"/>
              <a:gd name="connsiteY16" fmla="*/ 170363 h 1466624"/>
              <a:gd name="connsiteX17" fmla="*/ 1060306 w 1285761"/>
              <a:gd name="connsiteY17" fmla="*/ 177624 h 1466624"/>
              <a:gd name="connsiteX18" fmla="*/ 1285761 w 1285761"/>
              <a:gd name="connsiteY18" fmla="*/ 171736 h 1466624"/>
              <a:gd name="connsiteX19" fmla="*/ 1207458 w 1285761"/>
              <a:gd name="connsiteY19" fmla="*/ 269274 h 1466624"/>
              <a:gd name="connsiteX20" fmla="*/ 1186571 w 1285761"/>
              <a:gd name="connsiteY20" fmla="*/ 289654 h 1466624"/>
              <a:gd name="connsiteX21" fmla="*/ 1156461 w 1285761"/>
              <a:gd name="connsiteY21" fmla="*/ 362778 h 1466624"/>
              <a:gd name="connsiteX22" fmla="*/ 1256657 w 1285761"/>
              <a:gd name="connsiteY22" fmla="*/ 346919 h 1466624"/>
              <a:gd name="connsiteX23" fmla="*/ 1280205 w 1285761"/>
              <a:gd name="connsiteY23" fmla="*/ 393467 h 1466624"/>
              <a:gd name="connsiteX24" fmla="*/ 1240755 w 1285761"/>
              <a:gd name="connsiteY24" fmla="*/ 420453 h 1466624"/>
              <a:gd name="connsiteX25" fmla="*/ 1269995 w 1285761"/>
              <a:gd name="connsiteY25" fmla="*/ 463814 h 1466624"/>
              <a:gd name="connsiteX26" fmla="*/ 1078746 w 1285761"/>
              <a:gd name="connsiteY26" fmla="*/ 636899 h 1466624"/>
              <a:gd name="connsiteX27" fmla="*/ 1021249 w 1285761"/>
              <a:gd name="connsiteY27" fmla="*/ 699561 h 1466624"/>
              <a:gd name="connsiteX28" fmla="*/ 939544 w 1285761"/>
              <a:gd name="connsiteY28" fmla="*/ 784075 h 1466624"/>
              <a:gd name="connsiteX29" fmla="*/ 1055182 w 1285761"/>
              <a:gd name="connsiteY29" fmla="*/ 736560 h 1466624"/>
              <a:gd name="connsiteX30" fmla="*/ 1110340 w 1285761"/>
              <a:gd name="connsiteY30" fmla="*/ 829804 h 1466624"/>
              <a:gd name="connsiteX31" fmla="*/ 1182569 w 1285761"/>
              <a:gd name="connsiteY31" fmla="*/ 828455 h 1466624"/>
              <a:gd name="connsiteX32" fmla="*/ 1280575 w 1285761"/>
              <a:gd name="connsiteY32" fmla="*/ 840950 h 1466624"/>
              <a:gd name="connsiteX33" fmla="*/ 1116310 w 1285761"/>
              <a:gd name="connsiteY33" fmla="*/ 989333 h 1466624"/>
              <a:gd name="connsiteX34" fmla="*/ 1112191 w 1285761"/>
              <a:gd name="connsiteY34" fmla="*/ 946579 h 1466624"/>
              <a:gd name="connsiteX35" fmla="*/ 1274860 w 1285761"/>
              <a:gd name="connsiteY35" fmla="*/ 1029163 h 1466624"/>
              <a:gd name="connsiteX36" fmla="*/ 1245150 w 1285761"/>
              <a:gd name="connsiteY36" fmla="*/ 1027859 h 1466624"/>
              <a:gd name="connsiteX37" fmla="*/ 1238334 w 1285761"/>
              <a:gd name="connsiteY37" fmla="*/ 1049334 h 1466624"/>
              <a:gd name="connsiteX38" fmla="*/ 1257304 w 1285761"/>
              <a:gd name="connsiteY38" fmla="*/ 1148141 h 1466624"/>
              <a:gd name="connsiteX39" fmla="*/ 1282824 w 1285761"/>
              <a:gd name="connsiteY39" fmla="*/ 1312047 h 1466624"/>
              <a:gd name="connsiteX40" fmla="*/ 947628 w 1285761"/>
              <a:gd name="connsiteY40" fmla="*/ 1466624 h 1466624"/>
              <a:gd name="connsiteX41" fmla="*/ 0 w 1285761"/>
              <a:gd name="connsiteY41" fmla="*/ 1466624 h 1466624"/>
              <a:gd name="connsiteX42" fmla="*/ 0 w 1285761"/>
              <a:gd name="connsiteY42" fmla="*/ 235393 h 1466624"/>
              <a:gd name="connsiteX43" fmla="*/ 217294 w 1285761"/>
              <a:gd name="connsiteY43" fmla="*/ 72593 h 1466624"/>
              <a:gd name="connsiteX44" fmla="*/ 265658 w 1285761"/>
              <a:gd name="connsiteY44" fmla="*/ 31544 h 1466624"/>
              <a:gd name="connsiteX45" fmla="*/ 335850 w 1285761"/>
              <a:gd name="connsiteY45" fmla="*/ 60005 h 1466624"/>
              <a:gd name="connsiteX0" fmla="*/ 335850 w 1285761"/>
              <a:gd name="connsiteY0" fmla="*/ 60005 h 1466624"/>
              <a:gd name="connsiteX1" fmla="*/ 340376 w 1285761"/>
              <a:gd name="connsiteY1" fmla="*/ 104133 h 1466624"/>
              <a:gd name="connsiteX2" fmla="*/ 327612 w 1285761"/>
              <a:gd name="connsiteY2" fmla="*/ 120635 h 1466624"/>
              <a:gd name="connsiteX3" fmla="*/ 340130 w 1285761"/>
              <a:gd name="connsiteY3" fmla="*/ 116199 h 1466624"/>
              <a:gd name="connsiteX4" fmla="*/ 441204 w 1285761"/>
              <a:gd name="connsiteY4" fmla="*/ 29552 h 1466624"/>
              <a:gd name="connsiteX5" fmla="*/ 523098 w 1285761"/>
              <a:gd name="connsiteY5" fmla="*/ 122131 h 1466624"/>
              <a:gd name="connsiteX6" fmla="*/ 517084 w 1285761"/>
              <a:gd name="connsiteY6" fmla="*/ 272210 h 1466624"/>
              <a:gd name="connsiteX7" fmla="*/ 610530 w 1285761"/>
              <a:gd name="connsiteY7" fmla="*/ 205583 h 1466624"/>
              <a:gd name="connsiteX8" fmla="*/ 719027 w 1285761"/>
              <a:gd name="connsiteY8" fmla="*/ 131508 h 1466624"/>
              <a:gd name="connsiteX9" fmla="*/ 893745 w 1285761"/>
              <a:gd name="connsiteY9" fmla="*/ 11468 h 1466624"/>
              <a:gd name="connsiteX10" fmla="*/ 885979 w 1285761"/>
              <a:gd name="connsiteY10" fmla="*/ 64292 h 1466624"/>
              <a:gd name="connsiteX11" fmla="*/ 1031784 w 1285761"/>
              <a:gd name="connsiteY11" fmla="*/ 2122 h 1466624"/>
              <a:gd name="connsiteX12" fmla="*/ 1092555 w 1285761"/>
              <a:gd name="connsiteY12" fmla="*/ 21773 h 1466624"/>
              <a:gd name="connsiteX13" fmla="*/ 1057852 w 1285761"/>
              <a:gd name="connsiteY13" fmla="*/ 249634 h 1466624"/>
              <a:gd name="connsiteX14" fmla="*/ 1094820 w 1285761"/>
              <a:gd name="connsiteY14" fmla="*/ 209789 h 1466624"/>
              <a:gd name="connsiteX15" fmla="*/ 1080043 w 1285761"/>
              <a:gd name="connsiteY15" fmla="*/ 197664 h 1466624"/>
              <a:gd name="connsiteX16" fmla="*/ 1109224 w 1285761"/>
              <a:gd name="connsiteY16" fmla="*/ 170363 h 1466624"/>
              <a:gd name="connsiteX17" fmla="*/ 1060306 w 1285761"/>
              <a:gd name="connsiteY17" fmla="*/ 177624 h 1466624"/>
              <a:gd name="connsiteX18" fmla="*/ 1285761 w 1285761"/>
              <a:gd name="connsiteY18" fmla="*/ 171736 h 1466624"/>
              <a:gd name="connsiteX19" fmla="*/ 1207458 w 1285761"/>
              <a:gd name="connsiteY19" fmla="*/ 269274 h 1466624"/>
              <a:gd name="connsiteX20" fmla="*/ 1186571 w 1285761"/>
              <a:gd name="connsiteY20" fmla="*/ 289654 h 1466624"/>
              <a:gd name="connsiteX21" fmla="*/ 1156461 w 1285761"/>
              <a:gd name="connsiteY21" fmla="*/ 362778 h 1466624"/>
              <a:gd name="connsiteX22" fmla="*/ 1256657 w 1285761"/>
              <a:gd name="connsiteY22" fmla="*/ 346919 h 1466624"/>
              <a:gd name="connsiteX23" fmla="*/ 1280205 w 1285761"/>
              <a:gd name="connsiteY23" fmla="*/ 393467 h 1466624"/>
              <a:gd name="connsiteX24" fmla="*/ 1240755 w 1285761"/>
              <a:gd name="connsiteY24" fmla="*/ 420453 h 1466624"/>
              <a:gd name="connsiteX25" fmla="*/ 1269995 w 1285761"/>
              <a:gd name="connsiteY25" fmla="*/ 463814 h 1466624"/>
              <a:gd name="connsiteX26" fmla="*/ 1078746 w 1285761"/>
              <a:gd name="connsiteY26" fmla="*/ 636899 h 1466624"/>
              <a:gd name="connsiteX27" fmla="*/ 1021249 w 1285761"/>
              <a:gd name="connsiteY27" fmla="*/ 699561 h 1466624"/>
              <a:gd name="connsiteX28" fmla="*/ 939544 w 1285761"/>
              <a:gd name="connsiteY28" fmla="*/ 784075 h 1466624"/>
              <a:gd name="connsiteX29" fmla="*/ 1055182 w 1285761"/>
              <a:gd name="connsiteY29" fmla="*/ 736560 h 1466624"/>
              <a:gd name="connsiteX30" fmla="*/ 1110340 w 1285761"/>
              <a:gd name="connsiteY30" fmla="*/ 829804 h 1466624"/>
              <a:gd name="connsiteX31" fmla="*/ 1182569 w 1285761"/>
              <a:gd name="connsiteY31" fmla="*/ 828455 h 1466624"/>
              <a:gd name="connsiteX32" fmla="*/ 1280575 w 1285761"/>
              <a:gd name="connsiteY32" fmla="*/ 840950 h 1466624"/>
              <a:gd name="connsiteX33" fmla="*/ 1116310 w 1285761"/>
              <a:gd name="connsiteY33" fmla="*/ 989333 h 1466624"/>
              <a:gd name="connsiteX34" fmla="*/ 1112191 w 1285761"/>
              <a:gd name="connsiteY34" fmla="*/ 946579 h 1466624"/>
              <a:gd name="connsiteX35" fmla="*/ 1274860 w 1285761"/>
              <a:gd name="connsiteY35" fmla="*/ 1029163 h 1466624"/>
              <a:gd name="connsiteX36" fmla="*/ 1245150 w 1285761"/>
              <a:gd name="connsiteY36" fmla="*/ 1027859 h 1466624"/>
              <a:gd name="connsiteX37" fmla="*/ 1238334 w 1285761"/>
              <a:gd name="connsiteY37" fmla="*/ 1049334 h 1466624"/>
              <a:gd name="connsiteX38" fmla="*/ 1257304 w 1285761"/>
              <a:gd name="connsiteY38" fmla="*/ 1148141 h 1466624"/>
              <a:gd name="connsiteX39" fmla="*/ 1282824 w 1285761"/>
              <a:gd name="connsiteY39" fmla="*/ 1312047 h 1466624"/>
              <a:gd name="connsiteX40" fmla="*/ 947628 w 1285761"/>
              <a:gd name="connsiteY40" fmla="*/ 1466624 h 1466624"/>
              <a:gd name="connsiteX41" fmla="*/ 0 w 1285761"/>
              <a:gd name="connsiteY41" fmla="*/ 1466624 h 1466624"/>
              <a:gd name="connsiteX42" fmla="*/ 0 w 1285761"/>
              <a:gd name="connsiteY42" fmla="*/ 235393 h 1466624"/>
              <a:gd name="connsiteX43" fmla="*/ 217294 w 1285761"/>
              <a:gd name="connsiteY43" fmla="*/ 72593 h 1466624"/>
              <a:gd name="connsiteX44" fmla="*/ 265658 w 1285761"/>
              <a:gd name="connsiteY44" fmla="*/ 31544 h 1466624"/>
              <a:gd name="connsiteX45" fmla="*/ 335850 w 1285761"/>
              <a:gd name="connsiteY45" fmla="*/ 60005 h 1466624"/>
              <a:gd name="connsiteX0" fmla="*/ 335850 w 1285761"/>
              <a:gd name="connsiteY0" fmla="*/ 60005 h 1466624"/>
              <a:gd name="connsiteX1" fmla="*/ 340376 w 1285761"/>
              <a:gd name="connsiteY1" fmla="*/ 104133 h 1466624"/>
              <a:gd name="connsiteX2" fmla="*/ 327612 w 1285761"/>
              <a:gd name="connsiteY2" fmla="*/ 120635 h 1466624"/>
              <a:gd name="connsiteX3" fmla="*/ 340130 w 1285761"/>
              <a:gd name="connsiteY3" fmla="*/ 116199 h 1466624"/>
              <a:gd name="connsiteX4" fmla="*/ 441204 w 1285761"/>
              <a:gd name="connsiteY4" fmla="*/ 29552 h 1466624"/>
              <a:gd name="connsiteX5" fmla="*/ 523098 w 1285761"/>
              <a:gd name="connsiteY5" fmla="*/ 122131 h 1466624"/>
              <a:gd name="connsiteX6" fmla="*/ 517084 w 1285761"/>
              <a:gd name="connsiteY6" fmla="*/ 272210 h 1466624"/>
              <a:gd name="connsiteX7" fmla="*/ 610530 w 1285761"/>
              <a:gd name="connsiteY7" fmla="*/ 205583 h 1466624"/>
              <a:gd name="connsiteX8" fmla="*/ 719027 w 1285761"/>
              <a:gd name="connsiteY8" fmla="*/ 131508 h 1466624"/>
              <a:gd name="connsiteX9" fmla="*/ 893745 w 1285761"/>
              <a:gd name="connsiteY9" fmla="*/ 11468 h 1466624"/>
              <a:gd name="connsiteX10" fmla="*/ 885979 w 1285761"/>
              <a:gd name="connsiteY10" fmla="*/ 64292 h 1466624"/>
              <a:gd name="connsiteX11" fmla="*/ 1031784 w 1285761"/>
              <a:gd name="connsiteY11" fmla="*/ 2122 h 1466624"/>
              <a:gd name="connsiteX12" fmla="*/ 1092555 w 1285761"/>
              <a:gd name="connsiteY12" fmla="*/ 21773 h 1466624"/>
              <a:gd name="connsiteX13" fmla="*/ 1057852 w 1285761"/>
              <a:gd name="connsiteY13" fmla="*/ 249634 h 1466624"/>
              <a:gd name="connsiteX14" fmla="*/ 1094820 w 1285761"/>
              <a:gd name="connsiteY14" fmla="*/ 209789 h 1466624"/>
              <a:gd name="connsiteX15" fmla="*/ 1080043 w 1285761"/>
              <a:gd name="connsiteY15" fmla="*/ 197664 h 1466624"/>
              <a:gd name="connsiteX16" fmla="*/ 1109224 w 1285761"/>
              <a:gd name="connsiteY16" fmla="*/ 170363 h 1466624"/>
              <a:gd name="connsiteX17" fmla="*/ 1060306 w 1285761"/>
              <a:gd name="connsiteY17" fmla="*/ 177624 h 1466624"/>
              <a:gd name="connsiteX18" fmla="*/ 1285761 w 1285761"/>
              <a:gd name="connsiteY18" fmla="*/ 171736 h 1466624"/>
              <a:gd name="connsiteX19" fmla="*/ 1207458 w 1285761"/>
              <a:gd name="connsiteY19" fmla="*/ 269274 h 1466624"/>
              <a:gd name="connsiteX20" fmla="*/ 1186571 w 1285761"/>
              <a:gd name="connsiteY20" fmla="*/ 289654 h 1466624"/>
              <a:gd name="connsiteX21" fmla="*/ 1156461 w 1285761"/>
              <a:gd name="connsiteY21" fmla="*/ 362778 h 1466624"/>
              <a:gd name="connsiteX22" fmla="*/ 1256657 w 1285761"/>
              <a:gd name="connsiteY22" fmla="*/ 346919 h 1466624"/>
              <a:gd name="connsiteX23" fmla="*/ 1280205 w 1285761"/>
              <a:gd name="connsiteY23" fmla="*/ 393467 h 1466624"/>
              <a:gd name="connsiteX24" fmla="*/ 1240755 w 1285761"/>
              <a:gd name="connsiteY24" fmla="*/ 420453 h 1466624"/>
              <a:gd name="connsiteX25" fmla="*/ 1269995 w 1285761"/>
              <a:gd name="connsiteY25" fmla="*/ 463814 h 1466624"/>
              <a:gd name="connsiteX26" fmla="*/ 1078746 w 1285761"/>
              <a:gd name="connsiteY26" fmla="*/ 636899 h 1466624"/>
              <a:gd name="connsiteX27" fmla="*/ 1021249 w 1285761"/>
              <a:gd name="connsiteY27" fmla="*/ 699561 h 1466624"/>
              <a:gd name="connsiteX28" fmla="*/ 939544 w 1285761"/>
              <a:gd name="connsiteY28" fmla="*/ 784075 h 1466624"/>
              <a:gd name="connsiteX29" fmla="*/ 1055182 w 1285761"/>
              <a:gd name="connsiteY29" fmla="*/ 736560 h 1466624"/>
              <a:gd name="connsiteX30" fmla="*/ 1110340 w 1285761"/>
              <a:gd name="connsiteY30" fmla="*/ 829804 h 1466624"/>
              <a:gd name="connsiteX31" fmla="*/ 1182569 w 1285761"/>
              <a:gd name="connsiteY31" fmla="*/ 828455 h 1466624"/>
              <a:gd name="connsiteX32" fmla="*/ 1280575 w 1285761"/>
              <a:gd name="connsiteY32" fmla="*/ 840950 h 1466624"/>
              <a:gd name="connsiteX33" fmla="*/ 1116310 w 1285761"/>
              <a:gd name="connsiteY33" fmla="*/ 989333 h 1466624"/>
              <a:gd name="connsiteX34" fmla="*/ 1112191 w 1285761"/>
              <a:gd name="connsiteY34" fmla="*/ 946579 h 1466624"/>
              <a:gd name="connsiteX35" fmla="*/ 1274860 w 1285761"/>
              <a:gd name="connsiteY35" fmla="*/ 1029163 h 1466624"/>
              <a:gd name="connsiteX36" fmla="*/ 1245150 w 1285761"/>
              <a:gd name="connsiteY36" fmla="*/ 1027859 h 1466624"/>
              <a:gd name="connsiteX37" fmla="*/ 1238334 w 1285761"/>
              <a:gd name="connsiteY37" fmla="*/ 1049334 h 1466624"/>
              <a:gd name="connsiteX38" fmla="*/ 1257304 w 1285761"/>
              <a:gd name="connsiteY38" fmla="*/ 1148141 h 1466624"/>
              <a:gd name="connsiteX39" fmla="*/ 1282824 w 1285761"/>
              <a:gd name="connsiteY39" fmla="*/ 1312047 h 1466624"/>
              <a:gd name="connsiteX40" fmla="*/ 947628 w 1285761"/>
              <a:gd name="connsiteY40" fmla="*/ 1466624 h 1466624"/>
              <a:gd name="connsiteX41" fmla="*/ 0 w 1285761"/>
              <a:gd name="connsiteY41" fmla="*/ 1466624 h 1466624"/>
              <a:gd name="connsiteX42" fmla="*/ 0 w 1285761"/>
              <a:gd name="connsiteY42" fmla="*/ 235393 h 1466624"/>
              <a:gd name="connsiteX43" fmla="*/ 217294 w 1285761"/>
              <a:gd name="connsiteY43" fmla="*/ 72593 h 1466624"/>
              <a:gd name="connsiteX44" fmla="*/ 265658 w 1285761"/>
              <a:gd name="connsiteY44" fmla="*/ 31544 h 1466624"/>
              <a:gd name="connsiteX45" fmla="*/ 335850 w 1285761"/>
              <a:gd name="connsiteY45" fmla="*/ 60005 h 1466624"/>
              <a:gd name="connsiteX0" fmla="*/ 335850 w 1285761"/>
              <a:gd name="connsiteY0" fmla="*/ 60596 h 1467215"/>
              <a:gd name="connsiteX1" fmla="*/ 340376 w 1285761"/>
              <a:gd name="connsiteY1" fmla="*/ 104724 h 1467215"/>
              <a:gd name="connsiteX2" fmla="*/ 327612 w 1285761"/>
              <a:gd name="connsiteY2" fmla="*/ 121226 h 1467215"/>
              <a:gd name="connsiteX3" fmla="*/ 340130 w 1285761"/>
              <a:gd name="connsiteY3" fmla="*/ 116790 h 1467215"/>
              <a:gd name="connsiteX4" fmla="*/ 441204 w 1285761"/>
              <a:gd name="connsiteY4" fmla="*/ 30143 h 1467215"/>
              <a:gd name="connsiteX5" fmla="*/ 523098 w 1285761"/>
              <a:gd name="connsiteY5" fmla="*/ 122722 h 1467215"/>
              <a:gd name="connsiteX6" fmla="*/ 517084 w 1285761"/>
              <a:gd name="connsiteY6" fmla="*/ 272801 h 1467215"/>
              <a:gd name="connsiteX7" fmla="*/ 610530 w 1285761"/>
              <a:gd name="connsiteY7" fmla="*/ 206174 h 1467215"/>
              <a:gd name="connsiteX8" fmla="*/ 719027 w 1285761"/>
              <a:gd name="connsiteY8" fmla="*/ 132099 h 1467215"/>
              <a:gd name="connsiteX9" fmla="*/ 893745 w 1285761"/>
              <a:gd name="connsiteY9" fmla="*/ 12059 h 1467215"/>
              <a:gd name="connsiteX10" fmla="*/ 885979 w 1285761"/>
              <a:gd name="connsiteY10" fmla="*/ 57152 h 1467215"/>
              <a:gd name="connsiteX11" fmla="*/ 1031784 w 1285761"/>
              <a:gd name="connsiteY11" fmla="*/ 2713 h 1467215"/>
              <a:gd name="connsiteX12" fmla="*/ 1092555 w 1285761"/>
              <a:gd name="connsiteY12" fmla="*/ 22364 h 1467215"/>
              <a:gd name="connsiteX13" fmla="*/ 1057852 w 1285761"/>
              <a:gd name="connsiteY13" fmla="*/ 250225 h 1467215"/>
              <a:gd name="connsiteX14" fmla="*/ 1094820 w 1285761"/>
              <a:gd name="connsiteY14" fmla="*/ 210380 h 1467215"/>
              <a:gd name="connsiteX15" fmla="*/ 1080043 w 1285761"/>
              <a:gd name="connsiteY15" fmla="*/ 198255 h 1467215"/>
              <a:gd name="connsiteX16" fmla="*/ 1109224 w 1285761"/>
              <a:gd name="connsiteY16" fmla="*/ 170954 h 1467215"/>
              <a:gd name="connsiteX17" fmla="*/ 1060306 w 1285761"/>
              <a:gd name="connsiteY17" fmla="*/ 178215 h 1467215"/>
              <a:gd name="connsiteX18" fmla="*/ 1285761 w 1285761"/>
              <a:gd name="connsiteY18" fmla="*/ 172327 h 1467215"/>
              <a:gd name="connsiteX19" fmla="*/ 1207458 w 1285761"/>
              <a:gd name="connsiteY19" fmla="*/ 269865 h 1467215"/>
              <a:gd name="connsiteX20" fmla="*/ 1186571 w 1285761"/>
              <a:gd name="connsiteY20" fmla="*/ 290245 h 1467215"/>
              <a:gd name="connsiteX21" fmla="*/ 1156461 w 1285761"/>
              <a:gd name="connsiteY21" fmla="*/ 363369 h 1467215"/>
              <a:gd name="connsiteX22" fmla="*/ 1256657 w 1285761"/>
              <a:gd name="connsiteY22" fmla="*/ 347510 h 1467215"/>
              <a:gd name="connsiteX23" fmla="*/ 1280205 w 1285761"/>
              <a:gd name="connsiteY23" fmla="*/ 394058 h 1467215"/>
              <a:gd name="connsiteX24" fmla="*/ 1240755 w 1285761"/>
              <a:gd name="connsiteY24" fmla="*/ 421044 h 1467215"/>
              <a:gd name="connsiteX25" fmla="*/ 1269995 w 1285761"/>
              <a:gd name="connsiteY25" fmla="*/ 464405 h 1467215"/>
              <a:gd name="connsiteX26" fmla="*/ 1078746 w 1285761"/>
              <a:gd name="connsiteY26" fmla="*/ 637490 h 1467215"/>
              <a:gd name="connsiteX27" fmla="*/ 1021249 w 1285761"/>
              <a:gd name="connsiteY27" fmla="*/ 700152 h 1467215"/>
              <a:gd name="connsiteX28" fmla="*/ 939544 w 1285761"/>
              <a:gd name="connsiteY28" fmla="*/ 784666 h 1467215"/>
              <a:gd name="connsiteX29" fmla="*/ 1055182 w 1285761"/>
              <a:gd name="connsiteY29" fmla="*/ 737151 h 1467215"/>
              <a:gd name="connsiteX30" fmla="*/ 1110340 w 1285761"/>
              <a:gd name="connsiteY30" fmla="*/ 830395 h 1467215"/>
              <a:gd name="connsiteX31" fmla="*/ 1182569 w 1285761"/>
              <a:gd name="connsiteY31" fmla="*/ 829046 h 1467215"/>
              <a:gd name="connsiteX32" fmla="*/ 1280575 w 1285761"/>
              <a:gd name="connsiteY32" fmla="*/ 841541 h 1467215"/>
              <a:gd name="connsiteX33" fmla="*/ 1116310 w 1285761"/>
              <a:gd name="connsiteY33" fmla="*/ 989924 h 1467215"/>
              <a:gd name="connsiteX34" fmla="*/ 1112191 w 1285761"/>
              <a:gd name="connsiteY34" fmla="*/ 947170 h 1467215"/>
              <a:gd name="connsiteX35" fmla="*/ 1274860 w 1285761"/>
              <a:gd name="connsiteY35" fmla="*/ 1029754 h 1467215"/>
              <a:gd name="connsiteX36" fmla="*/ 1245150 w 1285761"/>
              <a:gd name="connsiteY36" fmla="*/ 1028450 h 1467215"/>
              <a:gd name="connsiteX37" fmla="*/ 1238334 w 1285761"/>
              <a:gd name="connsiteY37" fmla="*/ 1049925 h 1467215"/>
              <a:gd name="connsiteX38" fmla="*/ 1257304 w 1285761"/>
              <a:gd name="connsiteY38" fmla="*/ 1148732 h 1467215"/>
              <a:gd name="connsiteX39" fmla="*/ 1282824 w 1285761"/>
              <a:gd name="connsiteY39" fmla="*/ 1312638 h 1467215"/>
              <a:gd name="connsiteX40" fmla="*/ 947628 w 1285761"/>
              <a:gd name="connsiteY40" fmla="*/ 1467215 h 1467215"/>
              <a:gd name="connsiteX41" fmla="*/ 0 w 1285761"/>
              <a:gd name="connsiteY41" fmla="*/ 1467215 h 1467215"/>
              <a:gd name="connsiteX42" fmla="*/ 0 w 1285761"/>
              <a:gd name="connsiteY42" fmla="*/ 235984 h 1467215"/>
              <a:gd name="connsiteX43" fmla="*/ 217294 w 1285761"/>
              <a:gd name="connsiteY43" fmla="*/ 73184 h 1467215"/>
              <a:gd name="connsiteX44" fmla="*/ 265658 w 1285761"/>
              <a:gd name="connsiteY44" fmla="*/ 32135 h 1467215"/>
              <a:gd name="connsiteX45" fmla="*/ 335850 w 1285761"/>
              <a:gd name="connsiteY45" fmla="*/ 60596 h 1467215"/>
              <a:gd name="connsiteX0" fmla="*/ 335850 w 1285761"/>
              <a:gd name="connsiteY0" fmla="*/ 58231 h 1464850"/>
              <a:gd name="connsiteX1" fmla="*/ 340376 w 1285761"/>
              <a:gd name="connsiteY1" fmla="*/ 102359 h 1464850"/>
              <a:gd name="connsiteX2" fmla="*/ 327612 w 1285761"/>
              <a:gd name="connsiteY2" fmla="*/ 118861 h 1464850"/>
              <a:gd name="connsiteX3" fmla="*/ 340130 w 1285761"/>
              <a:gd name="connsiteY3" fmla="*/ 114425 h 1464850"/>
              <a:gd name="connsiteX4" fmla="*/ 441204 w 1285761"/>
              <a:gd name="connsiteY4" fmla="*/ 27778 h 1464850"/>
              <a:gd name="connsiteX5" fmla="*/ 523098 w 1285761"/>
              <a:gd name="connsiteY5" fmla="*/ 120357 h 1464850"/>
              <a:gd name="connsiteX6" fmla="*/ 517084 w 1285761"/>
              <a:gd name="connsiteY6" fmla="*/ 270436 h 1464850"/>
              <a:gd name="connsiteX7" fmla="*/ 610530 w 1285761"/>
              <a:gd name="connsiteY7" fmla="*/ 203809 h 1464850"/>
              <a:gd name="connsiteX8" fmla="*/ 719027 w 1285761"/>
              <a:gd name="connsiteY8" fmla="*/ 129734 h 1464850"/>
              <a:gd name="connsiteX9" fmla="*/ 808710 w 1285761"/>
              <a:gd name="connsiteY9" fmla="*/ 12271 h 1464850"/>
              <a:gd name="connsiteX10" fmla="*/ 885979 w 1285761"/>
              <a:gd name="connsiteY10" fmla="*/ 54787 h 1464850"/>
              <a:gd name="connsiteX11" fmla="*/ 1031784 w 1285761"/>
              <a:gd name="connsiteY11" fmla="*/ 348 h 1464850"/>
              <a:gd name="connsiteX12" fmla="*/ 1092555 w 1285761"/>
              <a:gd name="connsiteY12" fmla="*/ 19999 h 1464850"/>
              <a:gd name="connsiteX13" fmla="*/ 1057852 w 1285761"/>
              <a:gd name="connsiteY13" fmla="*/ 247860 h 1464850"/>
              <a:gd name="connsiteX14" fmla="*/ 1094820 w 1285761"/>
              <a:gd name="connsiteY14" fmla="*/ 208015 h 1464850"/>
              <a:gd name="connsiteX15" fmla="*/ 1080043 w 1285761"/>
              <a:gd name="connsiteY15" fmla="*/ 195890 h 1464850"/>
              <a:gd name="connsiteX16" fmla="*/ 1109224 w 1285761"/>
              <a:gd name="connsiteY16" fmla="*/ 168589 h 1464850"/>
              <a:gd name="connsiteX17" fmla="*/ 1060306 w 1285761"/>
              <a:gd name="connsiteY17" fmla="*/ 175850 h 1464850"/>
              <a:gd name="connsiteX18" fmla="*/ 1285761 w 1285761"/>
              <a:gd name="connsiteY18" fmla="*/ 169962 h 1464850"/>
              <a:gd name="connsiteX19" fmla="*/ 1207458 w 1285761"/>
              <a:gd name="connsiteY19" fmla="*/ 267500 h 1464850"/>
              <a:gd name="connsiteX20" fmla="*/ 1186571 w 1285761"/>
              <a:gd name="connsiteY20" fmla="*/ 287880 h 1464850"/>
              <a:gd name="connsiteX21" fmla="*/ 1156461 w 1285761"/>
              <a:gd name="connsiteY21" fmla="*/ 361004 h 1464850"/>
              <a:gd name="connsiteX22" fmla="*/ 1256657 w 1285761"/>
              <a:gd name="connsiteY22" fmla="*/ 345145 h 1464850"/>
              <a:gd name="connsiteX23" fmla="*/ 1280205 w 1285761"/>
              <a:gd name="connsiteY23" fmla="*/ 391693 h 1464850"/>
              <a:gd name="connsiteX24" fmla="*/ 1240755 w 1285761"/>
              <a:gd name="connsiteY24" fmla="*/ 418679 h 1464850"/>
              <a:gd name="connsiteX25" fmla="*/ 1269995 w 1285761"/>
              <a:gd name="connsiteY25" fmla="*/ 462040 h 1464850"/>
              <a:gd name="connsiteX26" fmla="*/ 1078746 w 1285761"/>
              <a:gd name="connsiteY26" fmla="*/ 635125 h 1464850"/>
              <a:gd name="connsiteX27" fmla="*/ 1021249 w 1285761"/>
              <a:gd name="connsiteY27" fmla="*/ 697787 h 1464850"/>
              <a:gd name="connsiteX28" fmla="*/ 939544 w 1285761"/>
              <a:gd name="connsiteY28" fmla="*/ 782301 h 1464850"/>
              <a:gd name="connsiteX29" fmla="*/ 1055182 w 1285761"/>
              <a:gd name="connsiteY29" fmla="*/ 734786 h 1464850"/>
              <a:gd name="connsiteX30" fmla="*/ 1110340 w 1285761"/>
              <a:gd name="connsiteY30" fmla="*/ 828030 h 1464850"/>
              <a:gd name="connsiteX31" fmla="*/ 1182569 w 1285761"/>
              <a:gd name="connsiteY31" fmla="*/ 826681 h 1464850"/>
              <a:gd name="connsiteX32" fmla="*/ 1280575 w 1285761"/>
              <a:gd name="connsiteY32" fmla="*/ 839176 h 1464850"/>
              <a:gd name="connsiteX33" fmla="*/ 1116310 w 1285761"/>
              <a:gd name="connsiteY33" fmla="*/ 987559 h 1464850"/>
              <a:gd name="connsiteX34" fmla="*/ 1112191 w 1285761"/>
              <a:gd name="connsiteY34" fmla="*/ 944805 h 1464850"/>
              <a:gd name="connsiteX35" fmla="*/ 1274860 w 1285761"/>
              <a:gd name="connsiteY35" fmla="*/ 1027389 h 1464850"/>
              <a:gd name="connsiteX36" fmla="*/ 1245150 w 1285761"/>
              <a:gd name="connsiteY36" fmla="*/ 1026085 h 1464850"/>
              <a:gd name="connsiteX37" fmla="*/ 1238334 w 1285761"/>
              <a:gd name="connsiteY37" fmla="*/ 1047560 h 1464850"/>
              <a:gd name="connsiteX38" fmla="*/ 1257304 w 1285761"/>
              <a:gd name="connsiteY38" fmla="*/ 1146367 h 1464850"/>
              <a:gd name="connsiteX39" fmla="*/ 1282824 w 1285761"/>
              <a:gd name="connsiteY39" fmla="*/ 1310273 h 1464850"/>
              <a:gd name="connsiteX40" fmla="*/ 947628 w 1285761"/>
              <a:gd name="connsiteY40" fmla="*/ 1464850 h 1464850"/>
              <a:gd name="connsiteX41" fmla="*/ 0 w 1285761"/>
              <a:gd name="connsiteY41" fmla="*/ 1464850 h 1464850"/>
              <a:gd name="connsiteX42" fmla="*/ 0 w 1285761"/>
              <a:gd name="connsiteY42" fmla="*/ 233619 h 1464850"/>
              <a:gd name="connsiteX43" fmla="*/ 217294 w 1285761"/>
              <a:gd name="connsiteY43" fmla="*/ 70819 h 1464850"/>
              <a:gd name="connsiteX44" fmla="*/ 265658 w 1285761"/>
              <a:gd name="connsiteY44" fmla="*/ 29770 h 1464850"/>
              <a:gd name="connsiteX45" fmla="*/ 335850 w 1285761"/>
              <a:gd name="connsiteY45" fmla="*/ 58231 h 1464850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0130 w 1285761"/>
              <a:gd name="connsiteY3" fmla="*/ 114992 h 1465417"/>
              <a:gd name="connsiteX4" fmla="*/ 500470 w 1285761"/>
              <a:gd name="connsiteY4" fmla="*/ 0 h 1465417"/>
              <a:gd name="connsiteX5" fmla="*/ 523098 w 1285761"/>
              <a:gd name="connsiteY5" fmla="*/ 120924 h 1465417"/>
              <a:gd name="connsiteX6" fmla="*/ 517084 w 1285761"/>
              <a:gd name="connsiteY6" fmla="*/ 271003 h 1465417"/>
              <a:gd name="connsiteX7" fmla="*/ 610530 w 1285761"/>
              <a:gd name="connsiteY7" fmla="*/ 204376 h 1465417"/>
              <a:gd name="connsiteX8" fmla="*/ 719027 w 1285761"/>
              <a:gd name="connsiteY8" fmla="*/ 130301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17294 w 1285761"/>
              <a:gd name="connsiteY43" fmla="*/ 71386 h 1465417"/>
              <a:gd name="connsiteX44" fmla="*/ 265658 w 1285761"/>
              <a:gd name="connsiteY44" fmla="*/ 30337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23098 w 1285761"/>
              <a:gd name="connsiteY5" fmla="*/ 120924 h 1465417"/>
              <a:gd name="connsiteX6" fmla="*/ 517084 w 1285761"/>
              <a:gd name="connsiteY6" fmla="*/ 271003 h 1465417"/>
              <a:gd name="connsiteX7" fmla="*/ 610530 w 1285761"/>
              <a:gd name="connsiteY7" fmla="*/ 204376 h 1465417"/>
              <a:gd name="connsiteX8" fmla="*/ 719027 w 1285761"/>
              <a:gd name="connsiteY8" fmla="*/ 130301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17294 w 1285761"/>
              <a:gd name="connsiteY43" fmla="*/ 71386 h 1465417"/>
              <a:gd name="connsiteX44" fmla="*/ 265658 w 1285761"/>
              <a:gd name="connsiteY44" fmla="*/ 30337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23098 w 1285761"/>
              <a:gd name="connsiteY5" fmla="*/ 120924 h 1465417"/>
              <a:gd name="connsiteX6" fmla="*/ 517084 w 1285761"/>
              <a:gd name="connsiteY6" fmla="*/ 271003 h 1465417"/>
              <a:gd name="connsiteX7" fmla="*/ 610530 w 1285761"/>
              <a:gd name="connsiteY7" fmla="*/ 204376 h 1465417"/>
              <a:gd name="connsiteX8" fmla="*/ 719027 w 1285761"/>
              <a:gd name="connsiteY8" fmla="*/ 130301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17294 w 1285761"/>
              <a:gd name="connsiteY43" fmla="*/ 71386 h 1465417"/>
              <a:gd name="connsiteX44" fmla="*/ 260504 w 1285761"/>
              <a:gd name="connsiteY44" fmla="*/ 14876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23098 w 1285761"/>
              <a:gd name="connsiteY5" fmla="*/ 120924 h 1465417"/>
              <a:gd name="connsiteX6" fmla="*/ 517084 w 1285761"/>
              <a:gd name="connsiteY6" fmla="*/ 271003 h 1465417"/>
              <a:gd name="connsiteX7" fmla="*/ 610530 w 1285761"/>
              <a:gd name="connsiteY7" fmla="*/ 204376 h 1465417"/>
              <a:gd name="connsiteX8" fmla="*/ 719027 w 1285761"/>
              <a:gd name="connsiteY8" fmla="*/ 130301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09564 w 1285761"/>
              <a:gd name="connsiteY43" fmla="*/ 63656 h 1465417"/>
              <a:gd name="connsiteX44" fmla="*/ 260504 w 1285761"/>
              <a:gd name="connsiteY44" fmla="*/ 14876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23098 w 1285761"/>
              <a:gd name="connsiteY5" fmla="*/ 120924 h 1465417"/>
              <a:gd name="connsiteX6" fmla="*/ 573773 w 1285761"/>
              <a:gd name="connsiteY6" fmla="*/ 167930 h 1465417"/>
              <a:gd name="connsiteX7" fmla="*/ 610530 w 1285761"/>
              <a:gd name="connsiteY7" fmla="*/ 204376 h 1465417"/>
              <a:gd name="connsiteX8" fmla="*/ 719027 w 1285761"/>
              <a:gd name="connsiteY8" fmla="*/ 130301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09564 w 1285761"/>
              <a:gd name="connsiteY43" fmla="*/ 63656 h 1465417"/>
              <a:gd name="connsiteX44" fmla="*/ 260504 w 1285761"/>
              <a:gd name="connsiteY44" fmla="*/ 14876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2364 w 1285761"/>
              <a:gd name="connsiteY5" fmla="*/ 28158 h 1465417"/>
              <a:gd name="connsiteX6" fmla="*/ 573773 w 1285761"/>
              <a:gd name="connsiteY6" fmla="*/ 167930 h 1465417"/>
              <a:gd name="connsiteX7" fmla="*/ 610530 w 1285761"/>
              <a:gd name="connsiteY7" fmla="*/ 204376 h 1465417"/>
              <a:gd name="connsiteX8" fmla="*/ 719027 w 1285761"/>
              <a:gd name="connsiteY8" fmla="*/ 130301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09564 w 1285761"/>
              <a:gd name="connsiteY43" fmla="*/ 63656 h 1465417"/>
              <a:gd name="connsiteX44" fmla="*/ 260504 w 1285761"/>
              <a:gd name="connsiteY44" fmla="*/ 14876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610530 w 1285761"/>
              <a:gd name="connsiteY7" fmla="*/ 204376 h 1465417"/>
              <a:gd name="connsiteX8" fmla="*/ 719027 w 1285761"/>
              <a:gd name="connsiteY8" fmla="*/ 130301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09564 w 1285761"/>
              <a:gd name="connsiteY43" fmla="*/ 63656 h 1465417"/>
              <a:gd name="connsiteX44" fmla="*/ 260504 w 1285761"/>
              <a:gd name="connsiteY44" fmla="*/ 14876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610530 w 1285761"/>
              <a:gd name="connsiteY7" fmla="*/ 204376 h 1465417"/>
              <a:gd name="connsiteX8" fmla="*/ 703566 w 1285761"/>
              <a:gd name="connsiteY8" fmla="*/ 114841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09564 w 1285761"/>
              <a:gd name="connsiteY43" fmla="*/ 63656 h 1465417"/>
              <a:gd name="connsiteX44" fmla="*/ 260504 w 1285761"/>
              <a:gd name="connsiteY44" fmla="*/ 14876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610530 w 1285761"/>
              <a:gd name="connsiteY7" fmla="*/ 204376 h 1465417"/>
              <a:gd name="connsiteX8" fmla="*/ 703566 w 1285761"/>
              <a:gd name="connsiteY8" fmla="*/ 114841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09564 w 1285761"/>
              <a:gd name="connsiteY43" fmla="*/ 63656 h 1465417"/>
              <a:gd name="connsiteX44" fmla="*/ 260504 w 1285761"/>
              <a:gd name="connsiteY44" fmla="*/ 14876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610530 w 1285761"/>
              <a:gd name="connsiteY7" fmla="*/ 204376 h 1465417"/>
              <a:gd name="connsiteX8" fmla="*/ 703566 w 1285761"/>
              <a:gd name="connsiteY8" fmla="*/ 114841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09564 w 1285761"/>
              <a:gd name="connsiteY43" fmla="*/ 63656 h 1465417"/>
              <a:gd name="connsiteX44" fmla="*/ 260504 w 1285761"/>
              <a:gd name="connsiteY44" fmla="*/ 14876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610530 w 1285761"/>
              <a:gd name="connsiteY7" fmla="*/ 204376 h 1465417"/>
              <a:gd name="connsiteX8" fmla="*/ 670068 w 1285761"/>
              <a:gd name="connsiteY8" fmla="*/ 94226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09564 w 1285761"/>
              <a:gd name="connsiteY43" fmla="*/ 63656 h 1465417"/>
              <a:gd name="connsiteX44" fmla="*/ 260504 w 1285761"/>
              <a:gd name="connsiteY44" fmla="*/ 14876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610530 w 1285761"/>
              <a:gd name="connsiteY7" fmla="*/ 204376 h 1465417"/>
              <a:gd name="connsiteX8" fmla="*/ 670068 w 1285761"/>
              <a:gd name="connsiteY8" fmla="*/ 94226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09564 w 1285761"/>
              <a:gd name="connsiteY43" fmla="*/ 63656 h 1465417"/>
              <a:gd name="connsiteX44" fmla="*/ 260504 w 1285761"/>
              <a:gd name="connsiteY44" fmla="*/ 14876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71879 w 1285761"/>
              <a:gd name="connsiteY7" fmla="*/ 155416 h 1465417"/>
              <a:gd name="connsiteX8" fmla="*/ 670068 w 1285761"/>
              <a:gd name="connsiteY8" fmla="*/ 94226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09564 w 1285761"/>
              <a:gd name="connsiteY43" fmla="*/ 63656 h 1465417"/>
              <a:gd name="connsiteX44" fmla="*/ 260504 w 1285761"/>
              <a:gd name="connsiteY44" fmla="*/ 14876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71879 w 1285761"/>
              <a:gd name="connsiteY7" fmla="*/ 155416 h 1465417"/>
              <a:gd name="connsiteX8" fmla="*/ 639147 w 1285761"/>
              <a:gd name="connsiteY8" fmla="*/ 101957 h 1465417"/>
              <a:gd name="connsiteX9" fmla="*/ 808710 w 1285761"/>
              <a:gd name="connsiteY9" fmla="*/ 12838 h 1465417"/>
              <a:gd name="connsiteX10" fmla="*/ 885979 w 1285761"/>
              <a:gd name="connsiteY10" fmla="*/ 55354 h 1465417"/>
              <a:gd name="connsiteX11" fmla="*/ 1031784 w 1285761"/>
              <a:gd name="connsiteY11" fmla="*/ 915 h 1465417"/>
              <a:gd name="connsiteX12" fmla="*/ 1092555 w 1285761"/>
              <a:gd name="connsiteY12" fmla="*/ 20566 h 1465417"/>
              <a:gd name="connsiteX13" fmla="*/ 1057852 w 1285761"/>
              <a:gd name="connsiteY13" fmla="*/ 248427 h 1465417"/>
              <a:gd name="connsiteX14" fmla="*/ 1094820 w 1285761"/>
              <a:gd name="connsiteY14" fmla="*/ 208582 h 1465417"/>
              <a:gd name="connsiteX15" fmla="*/ 1080043 w 1285761"/>
              <a:gd name="connsiteY15" fmla="*/ 196457 h 1465417"/>
              <a:gd name="connsiteX16" fmla="*/ 1109224 w 1285761"/>
              <a:gd name="connsiteY16" fmla="*/ 169156 h 1465417"/>
              <a:gd name="connsiteX17" fmla="*/ 1060306 w 1285761"/>
              <a:gd name="connsiteY17" fmla="*/ 176417 h 1465417"/>
              <a:gd name="connsiteX18" fmla="*/ 1285761 w 1285761"/>
              <a:gd name="connsiteY18" fmla="*/ 170529 h 1465417"/>
              <a:gd name="connsiteX19" fmla="*/ 1207458 w 1285761"/>
              <a:gd name="connsiteY19" fmla="*/ 268067 h 1465417"/>
              <a:gd name="connsiteX20" fmla="*/ 1186571 w 1285761"/>
              <a:gd name="connsiteY20" fmla="*/ 288447 h 1465417"/>
              <a:gd name="connsiteX21" fmla="*/ 1156461 w 1285761"/>
              <a:gd name="connsiteY21" fmla="*/ 361571 h 1465417"/>
              <a:gd name="connsiteX22" fmla="*/ 1256657 w 1285761"/>
              <a:gd name="connsiteY22" fmla="*/ 345712 h 1465417"/>
              <a:gd name="connsiteX23" fmla="*/ 1280205 w 1285761"/>
              <a:gd name="connsiteY23" fmla="*/ 392260 h 1465417"/>
              <a:gd name="connsiteX24" fmla="*/ 1240755 w 1285761"/>
              <a:gd name="connsiteY24" fmla="*/ 419246 h 1465417"/>
              <a:gd name="connsiteX25" fmla="*/ 1269995 w 1285761"/>
              <a:gd name="connsiteY25" fmla="*/ 462607 h 1465417"/>
              <a:gd name="connsiteX26" fmla="*/ 1078746 w 1285761"/>
              <a:gd name="connsiteY26" fmla="*/ 635692 h 1465417"/>
              <a:gd name="connsiteX27" fmla="*/ 1021249 w 1285761"/>
              <a:gd name="connsiteY27" fmla="*/ 698354 h 1465417"/>
              <a:gd name="connsiteX28" fmla="*/ 939544 w 1285761"/>
              <a:gd name="connsiteY28" fmla="*/ 782868 h 1465417"/>
              <a:gd name="connsiteX29" fmla="*/ 1055182 w 1285761"/>
              <a:gd name="connsiteY29" fmla="*/ 735353 h 1465417"/>
              <a:gd name="connsiteX30" fmla="*/ 1110340 w 1285761"/>
              <a:gd name="connsiteY30" fmla="*/ 828597 h 1465417"/>
              <a:gd name="connsiteX31" fmla="*/ 1182569 w 1285761"/>
              <a:gd name="connsiteY31" fmla="*/ 827248 h 1465417"/>
              <a:gd name="connsiteX32" fmla="*/ 1280575 w 1285761"/>
              <a:gd name="connsiteY32" fmla="*/ 839743 h 1465417"/>
              <a:gd name="connsiteX33" fmla="*/ 1116310 w 1285761"/>
              <a:gd name="connsiteY33" fmla="*/ 988126 h 1465417"/>
              <a:gd name="connsiteX34" fmla="*/ 1112191 w 1285761"/>
              <a:gd name="connsiteY34" fmla="*/ 945372 h 1465417"/>
              <a:gd name="connsiteX35" fmla="*/ 1274860 w 1285761"/>
              <a:gd name="connsiteY35" fmla="*/ 1027956 h 1465417"/>
              <a:gd name="connsiteX36" fmla="*/ 1245150 w 1285761"/>
              <a:gd name="connsiteY36" fmla="*/ 1026652 h 1465417"/>
              <a:gd name="connsiteX37" fmla="*/ 1238334 w 1285761"/>
              <a:gd name="connsiteY37" fmla="*/ 1048127 h 1465417"/>
              <a:gd name="connsiteX38" fmla="*/ 1257304 w 1285761"/>
              <a:gd name="connsiteY38" fmla="*/ 1146934 h 1465417"/>
              <a:gd name="connsiteX39" fmla="*/ 1282824 w 1285761"/>
              <a:gd name="connsiteY39" fmla="*/ 1310840 h 1465417"/>
              <a:gd name="connsiteX40" fmla="*/ 947628 w 1285761"/>
              <a:gd name="connsiteY40" fmla="*/ 1465417 h 1465417"/>
              <a:gd name="connsiteX41" fmla="*/ 0 w 1285761"/>
              <a:gd name="connsiteY41" fmla="*/ 1465417 h 1465417"/>
              <a:gd name="connsiteX42" fmla="*/ 0 w 1285761"/>
              <a:gd name="connsiteY42" fmla="*/ 234186 h 1465417"/>
              <a:gd name="connsiteX43" fmla="*/ 209564 w 1285761"/>
              <a:gd name="connsiteY43" fmla="*/ 63656 h 1465417"/>
              <a:gd name="connsiteX44" fmla="*/ 260504 w 1285761"/>
              <a:gd name="connsiteY44" fmla="*/ 14876 h 1465417"/>
              <a:gd name="connsiteX45" fmla="*/ 335850 w 1285761"/>
              <a:gd name="connsiteY45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71879 w 1285761"/>
              <a:gd name="connsiteY7" fmla="*/ 155416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56461 w 1285761"/>
              <a:gd name="connsiteY20" fmla="*/ 361571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078746 w 1285761"/>
              <a:gd name="connsiteY25" fmla="*/ 635692 h 1465417"/>
              <a:gd name="connsiteX26" fmla="*/ 1021249 w 1285761"/>
              <a:gd name="connsiteY26" fmla="*/ 698354 h 1465417"/>
              <a:gd name="connsiteX27" fmla="*/ 939544 w 1285761"/>
              <a:gd name="connsiteY27" fmla="*/ 782868 h 1465417"/>
              <a:gd name="connsiteX28" fmla="*/ 1055182 w 1285761"/>
              <a:gd name="connsiteY28" fmla="*/ 735353 h 1465417"/>
              <a:gd name="connsiteX29" fmla="*/ 1110340 w 1285761"/>
              <a:gd name="connsiteY29" fmla="*/ 828597 h 1465417"/>
              <a:gd name="connsiteX30" fmla="*/ 1182569 w 1285761"/>
              <a:gd name="connsiteY30" fmla="*/ 827248 h 1465417"/>
              <a:gd name="connsiteX31" fmla="*/ 1280575 w 1285761"/>
              <a:gd name="connsiteY31" fmla="*/ 839743 h 1465417"/>
              <a:gd name="connsiteX32" fmla="*/ 1116310 w 1285761"/>
              <a:gd name="connsiteY32" fmla="*/ 988126 h 1465417"/>
              <a:gd name="connsiteX33" fmla="*/ 1112191 w 1285761"/>
              <a:gd name="connsiteY33" fmla="*/ 945372 h 1465417"/>
              <a:gd name="connsiteX34" fmla="*/ 1274860 w 1285761"/>
              <a:gd name="connsiteY34" fmla="*/ 1027956 h 1465417"/>
              <a:gd name="connsiteX35" fmla="*/ 1245150 w 1285761"/>
              <a:gd name="connsiteY35" fmla="*/ 1026652 h 1465417"/>
              <a:gd name="connsiteX36" fmla="*/ 1238334 w 1285761"/>
              <a:gd name="connsiteY36" fmla="*/ 1048127 h 1465417"/>
              <a:gd name="connsiteX37" fmla="*/ 1257304 w 1285761"/>
              <a:gd name="connsiteY37" fmla="*/ 1146934 h 1465417"/>
              <a:gd name="connsiteX38" fmla="*/ 1282824 w 1285761"/>
              <a:gd name="connsiteY38" fmla="*/ 1310840 h 1465417"/>
              <a:gd name="connsiteX39" fmla="*/ 947628 w 1285761"/>
              <a:gd name="connsiteY39" fmla="*/ 1465417 h 1465417"/>
              <a:gd name="connsiteX40" fmla="*/ 0 w 1285761"/>
              <a:gd name="connsiteY40" fmla="*/ 1465417 h 1465417"/>
              <a:gd name="connsiteX41" fmla="*/ 0 w 1285761"/>
              <a:gd name="connsiteY41" fmla="*/ 234186 h 1465417"/>
              <a:gd name="connsiteX42" fmla="*/ 209564 w 1285761"/>
              <a:gd name="connsiteY42" fmla="*/ 63656 h 1465417"/>
              <a:gd name="connsiteX43" fmla="*/ 260504 w 1285761"/>
              <a:gd name="connsiteY43" fmla="*/ 14876 h 1465417"/>
              <a:gd name="connsiteX44" fmla="*/ 335850 w 1285761"/>
              <a:gd name="connsiteY44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56461 w 1285761"/>
              <a:gd name="connsiteY20" fmla="*/ 361571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078746 w 1285761"/>
              <a:gd name="connsiteY25" fmla="*/ 635692 h 1465417"/>
              <a:gd name="connsiteX26" fmla="*/ 1021249 w 1285761"/>
              <a:gd name="connsiteY26" fmla="*/ 698354 h 1465417"/>
              <a:gd name="connsiteX27" fmla="*/ 939544 w 1285761"/>
              <a:gd name="connsiteY27" fmla="*/ 782868 h 1465417"/>
              <a:gd name="connsiteX28" fmla="*/ 1055182 w 1285761"/>
              <a:gd name="connsiteY28" fmla="*/ 735353 h 1465417"/>
              <a:gd name="connsiteX29" fmla="*/ 1110340 w 1285761"/>
              <a:gd name="connsiteY29" fmla="*/ 828597 h 1465417"/>
              <a:gd name="connsiteX30" fmla="*/ 1182569 w 1285761"/>
              <a:gd name="connsiteY30" fmla="*/ 827248 h 1465417"/>
              <a:gd name="connsiteX31" fmla="*/ 1280575 w 1285761"/>
              <a:gd name="connsiteY31" fmla="*/ 839743 h 1465417"/>
              <a:gd name="connsiteX32" fmla="*/ 1116310 w 1285761"/>
              <a:gd name="connsiteY32" fmla="*/ 988126 h 1465417"/>
              <a:gd name="connsiteX33" fmla="*/ 1112191 w 1285761"/>
              <a:gd name="connsiteY33" fmla="*/ 945372 h 1465417"/>
              <a:gd name="connsiteX34" fmla="*/ 1274860 w 1285761"/>
              <a:gd name="connsiteY34" fmla="*/ 1027956 h 1465417"/>
              <a:gd name="connsiteX35" fmla="*/ 1245150 w 1285761"/>
              <a:gd name="connsiteY35" fmla="*/ 1026652 h 1465417"/>
              <a:gd name="connsiteX36" fmla="*/ 1238334 w 1285761"/>
              <a:gd name="connsiteY36" fmla="*/ 1048127 h 1465417"/>
              <a:gd name="connsiteX37" fmla="*/ 1257304 w 1285761"/>
              <a:gd name="connsiteY37" fmla="*/ 1146934 h 1465417"/>
              <a:gd name="connsiteX38" fmla="*/ 1282824 w 1285761"/>
              <a:gd name="connsiteY38" fmla="*/ 1310840 h 1465417"/>
              <a:gd name="connsiteX39" fmla="*/ 947628 w 1285761"/>
              <a:gd name="connsiteY39" fmla="*/ 1465417 h 1465417"/>
              <a:gd name="connsiteX40" fmla="*/ 0 w 1285761"/>
              <a:gd name="connsiteY40" fmla="*/ 1465417 h 1465417"/>
              <a:gd name="connsiteX41" fmla="*/ 0 w 1285761"/>
              <a:gd name="connsiteY41" fmla="*/ 234186 h 1465417"/>
              <a:gd name="connsiteX42" fmla="*/ 209564 w 1285761"/>
              <a:gd name="connsiteY42" fmla="*/ 63656 h 1465417"/>
              <a:gd name="connsiteX43" fmla="*/ 260504 w 1285761"/>
              <a:gd name="connsiteY43" fmla="*/ 14876 h 1465417"/>
              <a:gd name="connsiteX44" fmla="*/ 335850 w 1285761"/>
              <a:gd name="connsiteY44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56461 w 1285761"/>
              <a:gd name="connsiteY20" fmla="*/ 361571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094208 w 1285761"/>
              <a:gd name="connsiteY25" fmla="*/ 646000 h 1465417"/>
              <a:gd name="connsiteX26" fmla="*/ 1021249 w 1285761"/>
              <a:gd name="connsiteY26" fmla="*/ 698354 h 1465417"/>
              <a:gd name="connsiteX27" fmla="*/ 939544 w 1285761"/>
              <a:gd name="connsiteY27" fmla="*/ 782868 h 1465417"/>
              <a:gd name="connsiteX28" fmla="*/ 1055182 w 1285761"/>
              <a:gd name="connsiteY28" fmla="*/ 735353 h 1465417"/>
              <a:gd name="connsiteX29" fmla="*/ 1110340 w 1285761"/>
              <a:gd name="connsiteY29" fmla="*/ 828597 h 1465417"/>
              <a:gd name="connsiteX30" fmla="*/ 1182569 w 1285761"/>
              <a:gd name="connsiteY30" fmla="*/ 827248 h 1465417"/>
              <a:gd name="connsiteX31" fmla="*/ 1280575 w 1285761"/>
              <a:gd name="connsiteY31" fmla="*/ 839743 h 1465417"/>
              <a:gd name="connsiteX32" fmla="*/ 1116310 w 1285761"/>
              <a:gd name="connsiteY32" fmla="*/ 988126 h 1465417"/>
              <a:gd name="connsiteX33" fmla="*/ 1112191 w 1285761"/>
              <a:gd name="connsiteY33" fmla="*/ 945372 h 1465417"/>
              <a:gd name="connsiteX34" fmla="*/ 1274860 w 1285761"/>
              <a:gd name="connsiteY34" fmla="*/ 1027956 h 1465417"/>
              <a:gd name="connsiteX35" fmla="*/ 1245150 w 1285761"/>
              <a:gd name="connsiteY35" fmla="*/ 1026652 h 1465417"/>
              <a:gd name="connsiteX36" fmla="*/ 1238334 w 1285761"/>
              <a:gd name="connsiteY36" fmla="*/ 1048127 h 1465417"/>
              <a:gd name="connsiteX37" fmla="*/ 1257304 w 1285761"/>
              <a:gd name="connsiteY37" fmla="*/ 1146934 h 1465417"/>
              <a:gd name="connsiteX38" fmla="*/ 1282824 w 1285761"/>
              <a:gd name="connsiteY38" fmla="*/ 1310840 h 1465417"/>
              <a:gd name="connsiteX39" fmla="*/ 947628 w 1285761"/>
              <a:gd name="connsiteY39" fmla="*/ 1465417 h 1465417"/>
              <a:gd name="connsiteX40" fmla="*/ 0 w 1285761"/>
              <a:gd name="connsiteY40" fmla="*/ 1465417 h 1465417"/>
              <a:gd name="connsiteX41" fmla="*/ 0 w 1285761"/>
              <a:gd name="connsiteY41" fmla="*/ 234186 h 1465417"/>
              <a:gd name="connsiteX42" fmla="*/ 209564 w 1285761"/>
              <a:gd name="connsiteY42" fmla="*/ 63656 h 1465417"/>
              <a:gd name="connsiteX43" fmla="*/ 260504 w 1285761"/>
              <a:gd name="connsiteY43" fmla="*/ 14876 h 1465417"/>
              <a:gd name="connsiteX44" fmla="*/ 335850 w 1285761"/>
              <a:gd name="connsiteY44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56461 w 1285761"/>
              <a:gd name="connsiteY20" fmla="*/ 361571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094208 w 1285761"/>
              <a:gd name="connsiteY25" fmla="*/ 646000 h 1465417"/>
              <a:gd name="connsiteX26" fmla="*/ 1021249 w 1285761"/>
              <a:gd name="connsiteY26" fmla="*/ 698354 h 1465417"/>
              <a:gd name="connsiteX27" fmla="*/ 1081266 w 1285761"/>
              <a:gd name="connsiteY27" fmla="*/ 744216 h 1465417"/>
              <a:gd name="connsiteX28" fmla="*/ 1055182 w 1285761"/>
              <a:gd name="connsiteY28" fmla="*/ 735353 h 1465417"/>
              <a:gd name="connsiteX29" fmla="*/ 1110340 w 1285761"/>
              <a:gd name="connsiteY29" fmla="*/ 828597 h 1465417"/>
              <a:gd name="connsiteX30" fmla="*/ 1182569 w 1285761"/>
              <a:gd name="connsiteY30" fmla="*/ 827248 h 1465417"/>
              <a:gd name="connsiteX31" fmla="*/ 1280575 w 1285761"/>
              <a:gd name="connsiteY31" fmla="*/ 839743 h 1465417"/>
              <a:gd name="connsiteX32" fmla="*/ 1116310 w 1285761"/>
              <a:gd name="connsiteY32" fmla="*/ 988126 h 1465417"/>
              <a:gd name="connsiteX33" fmla="*/ 1112191 w 1285761"/>
              <a:gd name="connsiteY33" fmla="*/ 945372 h 1465417"/>
              <a:gd name="connsiteX34" fmla="*/ 1274860 w 1285761"/>
              <a:gd name="connsiteY34" fmla="*/ 1027956 h 1465417"/>
              <a:gd name="connsiteX35" fmla="*/ 1245150 w 1285761"/>
              <a:gd name="connsiteY35" fmla="*/ 1026652 h 1465417"/>
              <a:gd name="connsiteX36" fmla="*/ 1238334 w 1285761"/>
              <a:gd name="connsiteY36" fmla="*/ 1048127 h 1465417"/>
              <a:gd name="connsiteX37" fmla="*/ 1257304 w 1285761"/>
              <a:gd name="connsiteY37" fmla="*/ 1146934 h 1465417"/>
              <a:gd name="connsiteX38" fmla="*/ 1282824 w 1285761"/>
              <a:gd name="connsiteY38" fmla="*/ 1310840 h 1465417"/>
              <a:gd name="connsiteX39" fmla="*/ 947628 w 1285761"/>
              <a:gd name="connsiteY39" fmla="*/ 1465417 h 1465417"/>
              <a:gd name="connsiteX40" fmla="*/ 0 w 1285761"/>
              <a:gd name="connsiteY40" fmla="*/ 1465417 h 1465417"/>
              <a:gd name="connsiteX41" fmla="*/ 0 w 1285761"/>
              <a:gd name="connsiteY41" fmla="*/ 234186 h 1465417"/>
              <a:gd name="connsiteX42" fmla="*/ 209564 w 1285761"/>
              <a:gd name="connsiteY42" fmla="*/ 63656 h 1465417"/>
              <a:gd name="connsiteX43" fmla="*/ 260504 w 1285761"/>
              <a:gd name="connsiteY43" fmla="*/ 14876 h 1465417"/>
              <a:gd name="connsiteX44" fmla="*/ 335850 w 1285761"/>
              <a:gd name="connsiteY44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56461 w 1285761"/>
              <a:gd name="connsiteY20" fmla="*/ 361571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094208 w 1285761"/>
              <a:gd name="connsiteY25" fmla="*/ 646000 h 1465417"/>
              <a:gd name="connsiteX26" fmla="*/ 1083091 w 1285761"/>
              <a:gd name="connsiteY26" fmla="*/ 744736 h 1465417"/>
              <a:gd name="connsiteX27" fmla="*/ 1081266 w 1285761"/>
              <a:gd name="connsiteY27" fmla="*/ 744216 h 1465417"/>
              <a:gd name="connsiteX28" fmla="*/ 1055182 w 1285761"/>
              <a:gd name="connsiteY28" fmla="*/ 735353 h 1465417"/>
              <a:gd name="connsiteX29" fmla="*/ 1110340 w 1285761"/>
              <a:gd name="connsiteY29" fmla="*/ 828597 h 1465417"/>
              <a:gd name="connsiteX30" fmla="*/ 1182569 w 1285761"/>
              <a:gd name="connsiteY30" fmla="*/ 827248 h 1465417"/>
              <a:gd name="connsiteX31" fmla="*/ 1280575 w 1285761"/>
              <a:gd name="connsiteY31" fmla="*/ 839743 h 1465417"/>
              <a:gd name="connsiteX32" fmla="*/ 1116310 w 1285761"/>
              <a:gd name="connsiteY32" fmla="*/ 988126 h 1465417"/>
              <a:gd name="connsiteX33" fmla="*/ 1112191 w 1285761"/>
              <a:gd name="connsiteY33" fmla="*/ 945372 h 1465417"/>
              <a:gd name="connsiteX34" fmla="*/ 1274860 w 1285761"/>
              <a:gd name="connsiteY34" fmla="*/ 1027956 h 1465417"/>
              <a:gd name="connsiteX35" fmla="*/ 1245150 w 1285761"/>
              <a:gd name="connsiteY35" fmla="*/ 1026652 h 1465417"/>
              <a:gd name="connsiteX36" fmla="*/ 1238334 w 1285761"/>
              <a:gd name="connsiteY36" fmla="*/ 1048127 h 1465417"/>
              <a:gd name="connsiteX37" fmla="*/ 1257304 w 1285761"/>
              <a:gd name="connsiteY37" fmla="*/ 1146934 h 1465417"/>
              <a:gd name="connsiteX38" fmla="*/ 1282824 w 1285761"/>
              <a:gd name="connsiteY38" fmla="*/ 1310840 h 1465417"/>
              <a:gd name="connsiteX39" fmla="*/ 947628 w 1285761"/>
              <a:gd name="connsiteY39" fmla="*/ 1465417 h 1465417"/>
              <a:gd name="connsiteX40" fmla="*/ 0 w 1285761"/>
              <a:gd name="connsiteY40" fmla="*/ 1465417 h 1465417"/>
              <a:gd name="connsiteX41" fmla="*/ 0 w 1285761"/>
              <a:gd name="connsiteY41" fmla="*/ 234186 h 1465417"/>
              <a:gd name="connsiteX42" fmla="*/ 209564 w 1285761"/>
              <a:gd name="connsiteY42" fmla="*/ 63656 h 1465417"/>
              <a:gd name="connsiteX43" fmla="*/ 260504 w 1285761"/>
              <a:gd name="connsiteY43" fmla="*/ 14876 h 1465417"/>
              <a:gd name="connsiteX44" fmla="*/ 335850 w 1285761"/>
              <a:gd name="connsiteY44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56461 w 1285761"/>
              <a:gd name="connsiteY20" fmla="*/ 361571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138014 w 1285761"/>
              <a:gd name="connsiteY25" fmla="*/ 640846 h 1465417"/>
              <a:gd name="connsiteX26" fmla="*/ 1083091 w 1285761"/>
              <a:gd name="connsiteY26" fmla="*/ 744736 h 1465417"/>
              <a:gd name="connsiteX27" fmla="*/ 1081266 w 1285761"/>
              <a:gd name="connsiteY27" fmla="*/ 744216 h 1465417"/>
              <a:gd name="connsiteX28" fmla="*/ 1055182 w 1285761"/>
              <a:gd name="connsiteY28" fmla="*/ 735353 h 1465417"/>
              <a:gd name="connsiteX29" fmla="*/ 1110340 w 1285761"/>
              <a:gd name="connsiteY29" fmla="*/ 828597 h 1465417"/>
              <a:gd name="connsiteX30" fmla="*/ 1182569 w 1285761"/>
              <a:gd name="connsiteY30" fmla="*/ 827248 h 1465417"/>
              <a:gd name="connsiteX31" fmla="*/ 1280575 w 1285761"/>
              <a:gd name="connsiteY31" fmla="*/ 839743 h 1465417"/>
              <a:gd name="connsiteX32" fmla="*/ 1116310 w 1285761"/>
              <a:gd name="connsiteY32" fmla="*/ 988126 h 1465417"/>
              <a:gd name="connsiteX33" fmla="*/ 1112191 w 1285761"/>
              <a:gd name="connsiteY33" fmla="*/ 945372 h 1465417"/>
              <a:gd name="connsiteX34" fmla="*/ 1274860 w 1285761"/>
              <a:gd name="connsiteY34" fmla="*/ 1027956 h 1465417"/>
              <a:gd name="connsiteX35" fmla="*/ 1245150 w 1285761"/>
              <a:gd name="connsiteY35" fmla="*/ 1026652 h 1465417"/>
              <a:gd name="connsiteX36" fmla="*/ 1238334 w 1285761"/>
              <a:gd name="connsiteY36" fmla="*/ 1048127 h 1465417"/>
              <a:gd name="connsiteX37" fmla="*/ 1257304 w 1285761"/>
              <a:gd name="connsiteY37" fmla="*/ 1146934 h 1465417"/>
              <a:gd name="connsiteX38" fmla="*/ 1282824 w 1285761"/>
              <a:gd name="connsiteY38" fmla="*/ 1310840 h 1465417"/>
              <a:gd name="connsiteX39" fmla="*/ 947628 w 1285761"/>
              <a:gd name="connsiteY39" fmla="*/ 1465417 h 1465417"/>
              <a:gd name="connsiteX40" fmla="*/ 0 w 1285761"/>
              <a:gd name="connsiteY40" fmla="*/ 1465417 h 1465417"/>
              <a:gd name="connsiteX41" fmla="*/ 0 w 1285761"/>
              <a:gd name="connsiteY41" fmla="*/ 234186 h 1465417"/>
              <a:gd name="connsiteX42" fmla="*/ 209564 w 1285761"/>
              <a:gd name="connsiteY42" fmla="*/ 63656 h 1465417"/>
              <a:gd name="connsiteX43" fmla="*/ 260504 w 1285761"/>
              <a:gd name="connsiteY43" fmla="*/ 14876 h 1465417"/>
              <a:gd name="connsiteX44" fmla="*/ 335850 w 1285761"/>
              <a:gd name="connsiteY44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56461 w 1285761"/>
              <a:gd name="connsiteY20" fmla="*/ 361571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148322 w 1285761"/>
              <a:gd name="connsiteY25" fmla="*/ 648576 h 1465417"/>
              <a:gd name="connsiteX26" fmla="*/ 1083091 w 1285761"/>
              <a:gd name="connsiteY26" fmla="*/ 744736 h 1465417"/>
              <a:gd name="connsiteX27" fmla="*/ 1081266 w 1285761"/>
              <a:gd name="connsiteY27" fmla="*/ 744216 h 1465417"/>
              <a:gd name="connsiteX28" fmla="*/ 1055182 w 1285761"/>
              <a:gd name="connsiteY28" fmla="*/ 735353 h 1465417"/>
              <a:gd name="connsiteX29" fmla="*/ 1110340 w 1285761"/>
              <a:gd name="connsiteY29" fmla="*/ 828597 h 1465417"/>
              <a:gd name="connsiteX30" fmla="*/ 1182569 w 1285761"/>
              <a:gd name="connsiteY30" fmla="*/ 827248 h 1465417"/>
              <a:gd name="connsiteX31" fmla="*/ 1280575 w 1285761"/>
              <a:gd name="connsiteY31" fmla="*/ 839743 h 1465417"/>
              <a:gd name="connsiteX32" fmla="*/ 1116310 w 1285761"/>
              <a:gd name="connsiteY32" fmla="*/ 988126 h 1465417"/>
              <a:gd name="connsiteX33" fmla="*/ 1112191 w 1285761"/>
              <a:gd name="connsiteY33" fmla="*/ 945372 h 1465417"/>
              <a:gd name="connsiteX34" fmla="*/ 1274860 w 1285761"/>
              <a:gd name="connsiteY34" fmla="*/ 1027956 h 1465417"/>
              <a:gd name="connsiteX35" fmla="*/ 1245150 w 1285761"/>
              <a:gd name="connsiteY35" fmla="*/ 1026652 h 1465417"/>
              <a:gd name="connsiteX36" fmla="*/ 1238334 w 1285761"/>
              <a:gd name="connsiteY36" fmla="*/ 1048127 h 1465417"/>
              <a:gd name="connsiteX37" fmla="*/ 1257304 w 1285761"/>
              <a:gd name="connsiteY37" fmla="*/ 1146934 h 1465417"/>
              <a:gd name="connsiteX38" fmla="*/ 1282824 w 1285761"/>
              <a:gd name="connsiteY38" fmla="*/ 1310840 h 1465417"/>
              <a:gd name="connsiteX39" fmla="*/ 947628 w 1285761"/>
              <a:gd name="connsiteY39" fmla="*/ 1465417 h 1465417"/>
              <a:gd name="connsiteX40" fmla="*/ 0 w 1285761"/>
              <a:gd name="connsiteY40" fmla="*/ 1465417 h 1465417"/>
              <a:gd name="connsiteX41" fmla="*/ 0 w 1285761"/>
              <a:gd name="connsiteY41" fmla="*/ 234186 h 1465417"/>
              <a:gd name="connsiteX42" fmla="*/ 209564 w 1285761"/>
              <a:gd name="connsiteY42" fmla="*/ 63656 h 1465417"/>
              <a:gd name="connsiteX43" fmla="*/ 260504 w 1285761"/>
              <a:gd name="connsiteY43" fmla="*/ 14876 h 1465417"/>
              <a:gd name="connsiteX44" fmla="*/ 335850 w 1285761"/>
              <a:gd name="connsiteY44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77076 w 1285761"/>
              <a:gd name="connsiteY20" fmla="*/ 328073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148322 w 1285761"/>
              <a:gd name="connsiteY25" fmla="*/ 648576 h 1465417"/>
              <a:gd name="connsiteX26" fmla="*/ 1083091 w 1285761"/>
              <a:gd name="connsiteY26" fmla="*/ 744736 h 1465417"/>
              <a:gd name="connsiteX27" fmla="*/ 1081266 w 1285761"/>
              <a:gd name="connsiteY27" fmla="*/ 744216 h 1465417"/>
              <a:gd name="connsiteX28" fmla="*/ 1055182 w 1285761"/>
              <a:gd name="connsiteY28" fmla="*/ 735353 h 1465417"/>
              <a:gd name="connsiteX29" fmla="*/ 1110340 w 1285761"/>
              <a:gd name="connsiteY29" fmla="*/ 828597 h 1465417"/>
              <a:gd name="connsiteX30" fmla="*/ 1182569 w 1285761"/>
              <a:gd name="connsiteY30" fmla="*/ 827248 h 1465417"/>
              <a:gd name="connsiteX31" fmla="*/ 1280575 w 1285761"/>
              <a:gd name="connsiteY31" fmla="*/ 839743 h 1465417"/>
              <a:gd name="connsiteX32" fmla="*/ 1116310 w 1285761"/>
              <a:gd name="connsiteY32" fmla="*/ 988126 h 1465417"/>
              <a:gd name="connsiteX33" fmla="*/ 1112191 w 1285761"/>
              <a:gd name="connsiteY33" fmla="*/ 945372 h 1465417"/>
              <a:gd name="connsiteX34" fmla="*/ 1274860 w 1285761"/>
              <a:gd name="connsiteY34" fmla="*/ 1027956 h 1465417"/>
              <a:gd name="connsiteX35" fmla="*/ 1245150 w 1285761"/>
              <a:gd name="connsiteY35" fmla="*/ 1026652 h 1465417"/>
              <a:gd name="connsiteX36" fmla="*/ 1238334 w 1285761"/>
              <a:gd name="connsiteY36" fmla="*/ 1048127 h 1465417"/>
              <a:gd name="connsiteX37" fmla="*/ 1257304 w 1285761"/>
              <a:gd name="connsiteY37" fmla="*/ 1146934 h 1465417"/>
              <a:gd name="connsiteX38" fmla="*/ 1282824 w 1285761"/>
              <a:gd name="connsiteY38" fmla="*/ 1310840 h 1465417"/>
              <a:gd name="connsiteX39" fmla="*/ 947628 w 1285761"/>
              <a:gd name="connsiteY39" fmla="*/ 1465417 h 1465417"/>
              <a:gd name="connsiteX40" fmla="*/ 0 w 1285761"/>
              <a:gd name="connsiteY40" fmla="*/ 1465417 h 1465417"/>
              <a:gd name="connsiteX41" fmla="*/ 0 w 1285761"/>
              <a:gd name="connsiteY41" fmla="*/ 234186 h 1465417"/>
              <a:gd name="connsiteX42" fmla="*/ 209564 w 1285761"/>
              <a:gd name="connsiteY42" fmla="*/ 63656 h 1465417"/>
              <a:gd name="connsiteX43" fmla="*/ 260504 w 1285761"/>
              <a:gd name="connsiteY43" fmla="*/ 14876 h 1465417"/>
              <a:gd name="connsiteX44" fmla="*/ 335850 w 1285761"/>
              <a:gd name="connsiteY44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77076 w 1285761"/>
              <a:gd name="connsiteY20" fmla="*/ 328073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148322 w 1285761"/>
              <a:gd name="connsiteY25" fmla="*/ 648576 h 1465417"/>
              <a:gd name="connsiteX26" fmla="*/ 1083091 w 1285761"/>
              <a:gd name="connsiteY26" fmla="*/ 744736 h 1465417"/>
              <a:gd name="connsiteX27" fmla="*/ 1060652 w 1285761"/>
              <a:gd name="connsiteY27" fmla="*/ 741639 h 1465417"/>
              <a:gd name="connsiteX28" fmla="*/ 1055182 w 1285761"/>
              <a:gd name="connsiteY28" fmla="*/ 735353 h 1465417"/>
              <a:gd name="connsiteX29" fmla="*/ 1110340 w 1285761"/>
              <a:gd name="connsiteY29" fmla="*/ 828597 h 1465417"/>
              <a:gd name="connsiteX30" fmla="*/ 1182569 w 1285761"/>
              <a:gd name="connsiteY30" fmla="*/ 827248 h 1465417"/>
              <a:gd name="connsiteX31" fmla="*/ 1280575 w 1285761"/>
              <a:gd name="connsiteY31" fmla="*/ 839743 h 1465417"/>
              <a:gd name="connsiteX32" fmla="*/ 1116310 w 1285761"/>
              <a:gd name="connsiteY32" fmla="*/ 988126 h 1465417"/>
              <a:gd name="connsiteX33" fmla="*/ 1112191 w 1285761"/>
              <a:gd name="connsiteY33" fmla="*/ 945372 h 1465417"/>
              <a:gd name="connsiteX34" fmla="*/ 1274860 w 1285761"/>
              <a:gd name="connsiteY34" fmla="*/ 1027956 h 1465417"/>
              <a:gd name="connsiteX35" fmla="*/ 1245150 w 1285761"/>
              <a:gd name="connsiteY35" fmla="*/ 1026652 h 1465417"/>
              <a:gd name="connsiteX36" fmla="*/ 1238334 w 1285761"/>
              <a:gd name="connsiteY36" fmla="*/ 1048127 h 1465417"/>
              <a:gd name="connsiteX37" fmla="*/ 1257304 w 1285761"/>
              <a:gd name="connsiteY37" fmla="*/ 1146934 h 1465417"/>
              <a:gd name="connsiteX38" fmla="*/ 1282824 w 1285761"/>
              <a:gd name="connsiteY38" fmla="*/ 1310840 h 1465417"/>
              <a:gd name="connsiteX39" fmla="*/ 947628 w 1285761"/>
              <a:gd name="connsiteY39" fmla="*/ 1465417 h 1465417"/>
              <a:gd name="connsiteX40" fmla="*/ 0 w 1285761"/>
              <a:gd name="connsiteY40" fmla="*/ 1465417 h 1465417"/>
              <a:gd name="connsiteX41" fmla="*/ 0 w 1285761"/>
              <a:gd name="connsiteY41" fmla="*/ 234186 h 1465417"/>
              <a:gd name="connsiteX42" fmla="*/ 209564 w 1285761"/>
              <a:gd name="connsiteY42" fmla="*/ 63656 h 1465417"/>
              <a:gd name="connsiteX43" fmla="*/ 260504 w 1285761"/>
              <a:gd name="connsiteY43" fmla="*/ 14876 h 1465417"/>
              <a:gd name="connsiteX44" fmla="*/ 335850 w 1285761"/>
              <a:gd name="connsiteY44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77076 w 1285761"/>
              <a:gd name="connsiteY20" fmla="*/ 328073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148322 w 1285761"/>
              <a:gd name="connsiteY25" fmla="*/ 648576 h 1465417"/>
              <a:gd name="connsiteX26" fmla="*/ 1083091 w 1285761"/>
              <a:gd name="connsiteY26" fmla="*/ 744736 h 1465417"/>
              <a:gd name="connsiteX27" fmla="*/ 1060652 w 1285761"/>
              <a:gd name="connsiteY27" fmla="*/ 741639 h 1465417"/>
              <a:gd name="connsiteX28" fmla="*/ 1110340 w 1285761"/>
              <a:gd name="connsiteY28" fmla="*/ 828597 h 1465417"/>
              <a:gd name="connsiteX29" fmla="*/ 1182569 w 1285761"/>
              <a:gd name="connsiteY29" fmla="*/ 827248 h 1465417"/>
              <a:gd name="connsiteX30" fmla="*/ 1280575 w 1285761"/>
              <a:gd name="connsiteY30" fmla="*/ 839743 h 1465417"/>
              <a:gd name="connsiteX31" fmla="*/ 1116310 w 1285761"/>
              <a:gd name="connsiteY31" fmla="*/ 988126 h 1465417"/>
              <a:gd name="connsiteX32" fmla="*/ 1112191 w 1285761"/>
              <a:gd name="connsiteY32" fmla="*/ 945372 h 1465417"/>
              <a:gd name="connsiteX33" fmla="*/ 1274860 w 1285761"/>
              <a:gd name="connsiteY33" fmla="*/ 1027956 h 1465417"/>
              <a:gd name="connsiteX34" fmla="*/ 1245150 w 1285761"/>
              <a:gd name="connsiteY34" fmla="*/ 1026652 h 1465417"/>
              <a:gd name="connsiteX35" fmla="*/ 1238334 w 1285761"/>
              <a:gd name="connsiteY35" fmla="*/ 1048127 h 1465417"/>
              <a:gd name="connsiteX36" fmla="*/ 1257304 w 1285761"/>
              <a:gd name="connsiteY36" fmla="*/ 1146934 h 1465417"/>
              <a:gd name="connsiteX37" fmla="*/ 1282824 w 1285761"/>
              <a:gd name="connsiteY37" fmla="*/ 1310840 h 1465417"/>
              <a:gd name="connsiteX38" fmla="*/ 947628 w 1285761"/>
              <a:gd name="connsiteY38" fmla="*/ 1465417 h 1465417"/>
              <a:gd name="connsiteX39" fmla="*/ 0 w 1285761"/>
              <a:gd name="connsiteY39" fmla="*/ 1465417 h 1465417"/>
              <a:gd name="connsiteX40" fmla="*/ 0 w 1285761"/>
              <a:gd name="connsiteY40" fmla="*/ 234186 h 1465417"/>
              <a:gd name="connsiteX41" fmla="*/ 209564 w 1285761"/>
              <a:gd name="connsiteY41" fmla="*/ 63656 h 1465417"/>
              <a:gd name="connsiteX42" fmla="*/ 260504 w 1285761"/>
              <a:gd name="connsiteY42" fmla="*/ 14876 h 1465417"/>
              <a:gd name="connsiteX43" fmla="*/ 335850 w 1285761"/>
              <a:gd name="connsiteY43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77076 w 1285761"/>
              <a:gd name="connsiteY20" fmla="*/ 328073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148322 w 1285761"/>
              <a:gd name="connsiteY25" fmla="*/ 648576 h 1465417"/>
              <a:gd name="connsiteX26" fmla="*/ 1083091 w 1285761"/>
              <a:gd name="connsiteY26" fmla="*/ 744736 h 1465417"/>
              <a:gd name="connsiteX27" fmla="*/ 1110340 w 1285761"/>
              <a:gd name="connsiteY27" fmla="*/ 828597 h 1465417"/>
              <a:gd name="connsiteX28" fmla="*/ 1182569 w 1285761"/>
              <a:gd name="connsiteY28" fmla="*/ 827248 h 1465417"/>
              <a:gd name="connsiteX29" fmla="*/ 1280575 w 1285761"/>
              <a:gd name="connsiteY29" fmla="*/ 839743 h 1465417"/>
              <a:gd name="connsiteX30" fmla="*/ 1116310 w 1285761"/>
              <a:gd name="connsiteY30" fmla="*/ 988126 h 1465417"/>
              <a:gd name="connsiteX31" fmla="*/ 1112191 w 1285761"/>
              <a:gd name="connsiteY31" fmla="*/ 945372 h 1465417"/>
              <a:gd name="connsiteX32" fmla="*/ 1274860 w 1285761"/>
              <a:gd name="connsiteY32" fmla="*/ 1027956 h 1465417"/>
              <a:gd name="connsiteX33" fmla="*/ 1245150 w 1285761"/>
              <a:gd name="connsiteY33" fmla="*/ 1026652 h 1465417"/>
              <a:gd name="connsiteX34" fmla="*/ 1238334 w 1285761"/>
              <a:gd name="connsiteY34" fmla="*/ 1048127 h 1465417"/>
              <a:gd name="connsiteX35" fmla="*/ 1257304 w 1285761"/>
              <a:gd name="connsiteY35" fmla="*/ 1146934 h 1465417"/>
              <a:gd name="connsiteX36" fmla="*/ 1282824 w 1285761"/>
              <a:gd name="connsiteY36" fmla="*/ 1310840 h 1465417"/>
              <a:gd name="connsiteX37" fmla="*/ 947628 w 1285761"/>
              <a:gd name="connsiteY37" fmla="*/ 1465417 h 1465417"/>
              <a:gd name="connsiteX38" fmla="*/ 0 w 1285761"/>
              <a:gd name="connsiteY38" fmla="*/ 1465417 h 1465417"/>
              <a:gd name="connsiteX39" fmla="*/ 0 w 1285761"/>
              <a:gd name="connsiteY39" fmla="*/ 234186 h 1465417"/>
              <a:gd name="connsiteX40" fmla="*/ 209564 w 1285761"/>
              <a:gd name="connsiteY40" fmla="*/ 63656 h 1465417"/>
              <a:gd name="connsiteX41" fmla="*/ 260504 w 1285761"/>
              <a:gd name="connsiteY41" fmla="*/ 14876 h 1465417"/>
              <a:gd name="connsiteX42" fmla="*/ 335850 w 1285761"/>
              <a:gd name="connsiteY42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77076 w 1285761"/>
              <a:gd name="connsiteY20" fmla="*/ 328073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148322 w 1285761"/>
              <a:gd name="connsiteY25" fmla="*/ 648576 h 1465417"/>
              <a:gd name="connsiteX26" fmla="*/ 1028979 w 1285761"/>
              <a:gd name="connsiteY26" fmla="*/ 729275 h 1465417"/>
              <a:gd name="connsiteX27" fmla="*/ 1110340 w 1285761"/>
              <a:gd name="connsiteY27" fmla="*/ 828597 h 1465417"/>
              <a:gd name="connsiteX28" fmla="*/ 1182569 w 1285761"/>
              <a:gd name="connsiteY28" fmla="*/ 827248 h 1465417"/>
              <a:gd name="connsiteX29" fmla="*/ 1280575 w 1285761"/>
              <a:gd name="connsiteY29" fmla="*/ 839743 h 1465417"/>
              <a:gd name="connsiteX30" fmla="*/ 1116310 w 1285761"/>
              <a:gd name="connsiteY30" fmla="*/ 988126 h 1465417"/>
              <a:gd name="connsiteX31" fmla="*/ 1112191 w 1285761"/>
              <a:gd name="connsiteY31" fmla="*/ 945372 h 1465417"/>
              <a:gd name="connsiteX32" fmla="*/ 1274860 w 1285761"/>
              <a:gd name="connsiteY32" fmla="*/ 1027956 h 1465417"/>
              <a:gd name="connsiteX33" fmla="*/ 1245150 w 1285761"/>
              <a:gd name="connsiteY33" fmla="*/ 1026652 h 1465417"/>
              <a:gd name="connsiteX34" fmla="*/ 1238334 w 1285761"/>
              <a:gd name="connsiteY34" fmla="*/ 1048127 h 1465417"/>
              <a:gd name="connsiteX35" fmla="*/ 1257304 w 1285761"/>
              <a:gd name="connsiteY35" fmla="*/ 1146934 h 1465417"/>
              <a:gd name="connsiteX36" fmla="*/ 1282824 w 1285761"/>
              <a:gd name="connsiteY36" fmla="*/ 1310840 h 1465417"/>
              <a:gd name="connsiteX37" fmla="*/ 947628 w 1285761"/>
              <a:gd name="connsiteY37" fmla="*/ 1465417 h 1465417"/>
              <a:gd name="connsiteX38" fmla="*/ 0 w 1285761"/>
              <a:gd name="connsiteY38" fmla="*/ 1465417 h 1465417"/>
              <a:gd name="connsiteX39" fmla="*/ 0 w 1285761"/>
              <a:gd name="connsiteY39" fmla="*/ 234186 h 1465417"/>
              <a:gd name="connsiteX40" fmla="*/ 209564 w 1285761"/>
              <a:gd name="connsiteY40" fmla="*/ 63656 h 1465417"/>
              <a:gd name="connsiteX41" fmla="*/ 260504 w 1285761"/>
              <a:gd name="connsiteY41" fmla="*/ 14876 h 1465417"/>
              <a:gd name="connsiteX42" fmla="*/ 335850 w 1285761"/>
              <a:gd name="connsiteY42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77076 w 1285761"/>
              <a:gd name="connsiteY20" fmla="*/ 328073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114825 w 1285761"/>
              <a:gd name="connsiteY25" fmla="*/ 645999 h 1465417"/>
              <a:gd name="connsiteX26" fmla="*/ 1028979 w 1285761"/>
              <a:gd name="connsiteY26" fmla="*/ 729275 h 1465417"/>
              <a:gd name="connsiteX27" fmla="*/ 1110340 w 1285761"/>
              <a:gd name="connsiteY27" fmla="*/ 828597 h 1465417"/>
              <a:gd name="connsiteX28" fmla="*/ 1182569 w 1285761"/>
              <a:gd name="connsiteY28" fmla="*/ 827248 h 1465417"/>
              <a:gd name="connsiteX29" fmla="*/ 1280575 w 1285761"/>
              <a:gd name="connsiteY29" fmla="*/ 839743 h 1465417"/>
              <a:gd name="connsiteX30" fmla="*/ 1116310 w 1285761"/>
              <a:gd name="connsiteY30" fmla="*/ 988126 h 1465417"/>
              <a:gd name="connsiteX31" fmla="*/ 1112191 w 1285761"/>
              <a:gd name="connsiteY31" fmla="*/ 945372 h 1465417"/>
              <a:gd name="connsiteX32" fmla="*/ 1274860 w 1285761"/>
              <a:gd name="connsiteY32" fmla="*/ 1027956 h 1465417"/>
              <a:gd name="connsiteX33" fmla="*/ 1245150 w 1285761"/>
              <a:gd name="connsiteY33" fmla="*/ 1026652 h 1465417"/>
              <a:gd name="connsiteX34" fmla="*/ 1238334 w 1285761"/>
              <a:gd name="connsiteY34" fmla="*/ 1048127 h 1465417"/>
              <a:gd name="connsiteX35" fmla="*/ 1257304 w 1285761"/>
              <a:gd name="connsiteY35" fmla="*/ 1146934 h 1465417"/>
              <a:gd name="connsiteX36" fmla="*/ 1282824 w 1285761"/>
              <a:gd name="connsiteY36" fmla="*/ 1310840 h 1465417"/>
              <a:gd name="connsiteX37" fmla="*/ 947628 w 1285761"/>
              <a:gd name="connsiteY37" fmla="*/ 1465417 h 1465417"/>
              <a:gd name="connsiteX38" fmla="*/ 0 w 1285761"/>
              <a:gd name="connsiteY38" fmla="*/ 1465417 h 1465417"/>
              <a:gd name="connsiteX39" fmla="*/ 0 w 1285761"/>
              <a:gd name="connsiteY39" fmla="*/ 234186 h 1465417"/>
              <a:gd name="connsiteX40" fmla="*/ 209564 w 1285761"/>
              <a:gd name="connsiteY40" fmla="*/ 63656 h 1465417"/>
              <a:gd name="connsiteX41" fmla="*/ 260504 w 1285761"/>
              <a:gd name="connsiteY41" fmla="*/ 14876 h 1465417"/>
              <a:gd name="connsiteX42" fmla="*/ 335850 w 1285761"/>
              <a:gd name="connsiteY42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77076 w 1285761"/>
              <a:gd name="connsiteY20" fmla="*/ 328073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114825 w 1285761"/>
              <a:gd name="connsiteY25" fmla="*/ 645999 h 1465417"/>
              <a:gd name="connsiteX26" fmla="*/ 1052170 w 1285761"/>
              <a:gd name="connsiteY26" fmla="*/ 734428 h 1465417"/>
              <a:gd name="connsiteX27" fmla="*/ 1110340 w 1285761"/>
              <a:gd name="connsiteY27" fmla="*/ 828597 h 1465417"/>
              <a:gd name="connsiteX28" fmla="*/ 1182569 w 1285761"/>
              <a:gd name="connsiteY28" fmla="*/ 827248 h 1465417"/>
              <a:gd name="connsiteX29" fmla="*/ 1280575 w 1285761"/>
              <a:gd name="connsiteY29" fmla="*/ 839743 h 1465417"/>
              <a:gd name="connsiteX30" fmla="*/ 1116310 w 1285761"/>
              <a:gd name="connsiteY30" fmla="*/ 988126 h 1465417"/>
              <a:gd name="connsiteX31" fmla="*/ 1112191 w 1285761"/>
              <a:gd name="connsiteY31" fmla="*/ 945372 h 1465417"/>
              <a:gd name="connsiteX32" fmla="*/ 1274860 w 1285761"/>
              <a:gd name="connsiteY32" fmla="*/ 1027956 h 1465417"/>
              <a:gd name="connsiteX33" fmla="*/ 1245150 w 1285761"/>
              <a:gd name="connsiteY33" fmla="*/ 1026652 h 1465417"/>
              <a:gd name="connsiteX34" fmla="*/ 1238334 w 1285761"/>
              <a:gd name="connsiteY34" fmla="*/ 1048127 h 1465417"/>
              <a:gd name="connsiteX35" fmla="*/ 1257304 w 1285761"/>
              <a:gd name="connsiteY35" fmla="*/ 1146934 h 1465417"/>
              <a:gd name="connsiteX36" fmla="*/ 1282824 w 1285761"/>
              <a:gd name="connsiteY36" fmla="*/ 1310840 h 1465417"/>
              <a:gd name="connsiteX37" fmla="*/ 947628 w 1285761"/>
              <a:gd name="connsiteY37" fmla="*/ 1465417 h 1465417"/>
              <a:gd name="connsiteX38" fmla="*/ 0 w 1285761"/>
              <a:gd name="connsiteY38" fmla="*/ 1465417 h 1465417"/>
              <a:gd name="connsiteX39" fmla="*/ 0 w 1285761"/>
              <a:gd name="connsiteY39" fmla="*/ 234186 h 1465417"/>
              <a:gd name="connsiteX40" fmla="*/ 209564 w 1285761"/>
              <a:gd name="connsiteY40" fmla="*/ 63656 h 1465417"/>
              <a:gd name="connsiteX41" fmla="*/ 260504 w 1285761"/>
              <a:gd name="connsiteY41" fmla="*/ 14876 h 1465417"/>
              <a:gd name="connsiteX42" fmla="*/ 335850 w 1285761"/>
              <a:gd name="connsiteY42" fmla="*/ 58798 h 1465417"/>
              <a:gd name="connsiteX0" fmla="*/ 335850 w 1285761"/>
              <a:gd name="connsiteY0" fmla="*/ 58798 h 1465417"/>
              <a:gd name="connsiteX1" fmla="*/ 340376 w 1285761"/>
              <a:gd name="connsiteY1" fmla="*/ 102926 h 1465417"/>
              <a:gd name="connsiteX2" fmla="*/ 327612 w 1285761"/>
              <a:gd name="connsiteY2" fmla="*/ 119428 h 1465417"/>
              <a:gd name="connsiteX3" fmla="*/ 347861 w 1285761"/>
              <a:gd name="connsiteY3" fmla="*/ 63456 h 1465417"/>
              <a:gd name="connsiteX4" fmla="*/ 500470 w 1285761"/>
              <a:gd name="connsiteY4" fmla="*/ 0 h 1465417"/>
              <a:gd name="connsiteX5" fmla="*/ 587518 w 1285761"/>
              <a:gd name="connsiteY5" fmla="*/ 17851 h 1465417"/>
              <a:gd name="connsiteX6" fmla="*/ 573773 w 1285761"/>
              <a:gd name="connsiteY6" fmla="*/ 167930 h 1465417"/>
              <a:gd name="connsiteX7" fmla="*/ 587340 w 1285761"/>
              <a:gd name="connsiteY7" fmla="*/ 121918 h 1465417"/>
              <a:gd name="connsiteX8" fmla="*/ 808710 w 1285761"/>
              <a:gd name="connsiteY8" fmla="*/ 12838 h 1465417"/>
              <a:gd name="connsiteX9" fmla="*/ 885979 w 1285761"/>
              <a:gd name="connsiteY9" fmla="*/ 55354 h 1465417"/>
              <a:gd name="connsiteX10" fmla="*/ 1031784 w 1285761"/>
              <a:gd name="connsiteY10" fmla="*/ 915 h 1465417"/>
              <a:gd name="connsiteX11" fmla="*/ 1092555 w 1285761"/>
              <a:gd name="connsiteY11" fmla="*/ 20566 h 1465417"/>
              <a:gd name="connsiteX12" fmla="*/ 1057852 w 1285761"/>
              <a:gd name="connsiteY12" fmla="*/ 248427 h 1465417"/>
              <a:gd name="connsiteX13" fmla="*/ 1094820 w 1285761"/>
              <a:gd name="connsiteY13" fmla="*/ 208582 h 1465417"/>
              <a:gd name="connsiteX14" fmla="*/ 1080043 w 1285761"/>
              <a:gd name="connsiteY14" fmla="*/ 196457 h 1465417"/>
              <a:gd name="connsiteX15" fmla="*/ 1109224 w 1285761"/>
              <a:gd name="connsiteY15" fmla="*/ 169156 h 1465417"/>
              <a:gd name="connsiteX16" fmla="*/ 1060306 w 1285761"/>
              <a:gd name="connsiteY16" fmla="*/ 176417 h 1465417"/>
              <a:gd name="connsiteX17" fmla="*/ 1285761 w 1285761"/>
              <a:gd name="connsiteY17" fmla="*/ 170529 h 1465417"/>
              <a:gd name="connsiteX18" fmla="*/ 1207458 w 1285761"/>
              <a:gd name="connsiteY18" fmla="*/ 268067 h 1465417"/>
              <a:gd name="connsiteX19" fmla="*/ 1186571 w 1285761"/>
              <a:gd name="connsiteY19" fmla="*/ 288447 h 1465417"/>
              <a:gd name="connsiteX20" fmla="*/ 1177076 w 1285761"/>
              <a:gd name="connsiteY20" fmla="*/ 328073 h 1465417"/>
              <a:gd name="connsiteX21" fmla="*/ 1256657 w 1285761"/>
              <a:gd name="connsiteY21" fmla="*/ 345712 h 1465417"/>
              <a:gd name="connsiteX22" fmla="*/ 1280205 w 1285761"/>
              <a:gd name="connsiteY22" fmla="*/ 392260 h 1465417"/>
              <a:gd name="connsiteX23" fmla="*/ 1240755 w 1285761"/>
              <a:gd name="connsiteY23" fmla="*/ 419246 h 1465417"/>
              <a:gd name="connsiteX24" fmla="*/ 1269995 w 1285761"/>
              <a:gd name="connsiteY24" fmla="*/ 462607 h 1465417"/>
              <a:gd name="connsiteX25" fmla="*/ 1117403 w 1285761"/>
              <a:gd name="connsiteY25" fmla="*/ 645999 h 1465417"/>
              <a:gd name="connsiteX26" fmla="*/ 1052170 w 1285761"/>
              <a:gd name="connsiteY26" fmla="*/ 734428 h 1465417"/>
              <a:gd name="connsiteX27" fmla="*/ 1110340 w 1285761"/>
              <a:gd name="connsiteY27" fmla="*/ 828597 h 1465417"/>
              <a:gd name="connsiteX28" fmla="*/ 1182569 w 1285761"/>
              <a:gd name="connsiteY28" fmla="*/ 827248 h 1465417"/>
              <a:gd name="connsiteX29" fmla="*/ 1280575 w 1285761"/>
              <a:gd name="connsiteY29" fmla="*/ 839743 h 1465417"/>
              <a:gd name="connsiteX30" fmla="*/ 1116310 w 1285761"/>
              <a:gd name="connsiteY30" fmla="*/ 988126 h 1465417"/>
              <a:gd name="connsiteX31" fmla="*/ 1112191 w 1285761"/>
              <a:gd name="connsiteY31" fmla="*/ 945372 h 1465417"/>
              <a:gd name="connsiteX32" fmla="*/ 1274860 w 1285761"/>
              <a:gd name="connsiteY32" fmla="*/ 1027956 h 1465417"/>
              <a:gd name="connsiteX33" fmla="*/ 1245150 w 1285761"/>
              <a:gd name="connsiteY33" fmla="*/ 1026652 h 1465417"/>
              <a:gd name="connsiteX34" fmla="*/ 1238334 w 1285761"/>
              <a:gd name="connsiteY34" fmla="*/ 1048127 h 1465417"/>
              <a:gd name="connsiteX35" fmla="*/ 1257304 w 1285761"/>
              <a:gd name="connsiteY35" fmla="*/ 1146934 h 1465417"/>
              <a:gd name="connsiteX36" fmla="*/ 1282824 w 1285761"/>
              <a:gd name="connsiteY36" fmla="*/ 1310840 h 1465417"/>
              <a:gd name="connsiteX37" fmla="*/ 947628 w 1285761"/>
              <a:gd name="connsiteY37" fmla="*/ 1465417 h 1465417"/>
              <a:gd name="connsiteX38" fmla="*/ 0 w 1285761"/>
              <a:gd name="connsiteY38" fmla="*/ 1465417 h 1465417"/>
              <a:gd name="connsiteX39" fmla="*/ 0 w 1285761"/>
              <a:gd name="connsiteY39" fmla="*/ 234186 h 1465417"/>
              <a:gd name="connsiteX40" fmla="*/ 209564 w 1285761"/>
              <a:gd name="connsiteY40" fmla="*/ 63656 h 1465417"/>
              <a:gd name="connsiteX41" fmla="*/ 260504 w 1285761"/>
              <a:gd name="connsiteY41" fmla="*/ 14876 h 1465417"/>
              <a:gd name="connsiteX42" fmla="*/ 335850 w 1285761"/>
              <a:gd name="connsiteY42" fmla="*/ 58798 h 1465417"/>
              <a:gd name="connsiteX0" fmla="*/ 335850 w 1289870"/>
              <a:gd name="connsiteY0" fmla="*/ 58798 h 1465417"/>
              <a:gd name="connsiteX1" fmla="*/ 340376 w 1289870"/>
              <a:gd name="connsiteY1" fmla="*/ 102926 h 1465417"/>
              <a:gd name="connsiteX2" fmla="*/ 327612 w 1289870"/>
              <a:gd name="connsiteY2" fmla="*/ 119428 h 1465417"/>
              <a:gd name="connsiteX3" fmla="*/ 347861 w 1289870"/>
              <a:gd name="connsiteY3" fmla="*/ 63456 h 1465417"/>
              <a:gd name="connsiteX4" fmla="*/ 500470 w 1289870"/>
              <a:gd name="connsiteY4" fmla="*/ 0 h 1465417"/>
              <a:gd name="connsiteX5" fmla="*/ 587518 w 1289870"/>
              <a:gd name="connsiteY5" fmla="*/ 17851 h 1465417"/>
              <a:gd name="connsiteX6" fmla="*/ 573773 w 1289870"/>
              <a:gd name="connsiteY6" fmla="*/ 167930 h 1465417"/>
              <a:gd name="connsiteX7" fmla="*/ 587340 w 1289870"/>
              <a:gd name="connsiteY7" fmla="*/ 121918 h 1465417"/>
              <a:gd name="connsiteX8" fmla="*/ 808710 w 1289870"/>
              <a:gd name="connsiteY8" fmla="*/ 12838 h 1465417"/>
              <a:gd name="connsiteX9" fmla="*/ 885979 w 1289870"/>
              <a:gd name="connsiteY9" fmla="*/ 55354 h 1465417"/>
              <a:gd name="connsiteX10" fmla="*/ 1031784 w 1289870"/>
              <a:gd name="connsiteY10" fmla="*/ 915 h 1465417"/>
              <a:gd name="connsiteX11" fmla="*/ 1092555 w 1289870"/>
              <a:gd name="connsiteY11" fmla="*/ 20566 h 1465417"/>
              <a:gd name="connsiteX12" fmla="*/ 1057852 w 1289870"/>
              <a:gd name="connsiteY12" fmla="*/ 248427 h 1465417"/>
              <a:gd name="connsiteX13" fmla="*/ 1094820 w 1289870"/>
              <a:gd name="connsiteY13" fmla="*/ 208582 h 1465417"/>
              <a:gd name="connsiteX14" fmla="*/ 1080043 w 1289870"/>
              <a:gd name="connsiteY14" fmla="*/ 196457 h 1465417"/>
              <a:gd name="connsiteX15" fmla="*/ 1109224 w 1289870"/>
              <a:gd name="connsiteY15" fmla="*/ 169156 h 1465417"/>
              <a:gd name="connsiteX16" fmla="*/ 1060306 w 1289870"/>
              <a:gd name="connsiteY16" fmla="*/ 176417 h 1465417"/>
              <a:gd name="connsiteX17" fmla="*/ 1285761 w 1289870"/>
              <a:gd name="connsiteY17" fmla="*/ 170529 h 1465417"/>
              <a:gd name="connsiteX18" fmla="*/ 1207458 w 1289870"/>
              <a:gd name="connsiteY18" fmla="*/ 268067 h 1465417"/>
              <a:gd name="connsiteX19" fmla="*/ 1186571 w 1289870"/>
              <a:gd name="connsiteY19" fmla="*/ 288447 h 1465417"/>
              <a:gd name="connsiteX20" fmla="*/ 1177076 w 1289870"/>
              <a:gd name="connsiteY20" fmla="*/ 328073 h 1465417"/>
              <a:gd name="connsiteX21" fmla="*/ 1256657 w 1289870"/>
              <a:gd name="connsiteY21" fmla="*/ 345712 h 1465417"/>
              <a:gd name="connsiteX22" fmla="*/ 1280205 w 1289870"/>
              <a:gd name="connsiteY22" fmla="*/ 392260 h 1465417"/>
              <a:gd name="connsiteX23" fmla="*/ 1240755 w 1289870"/>
              <a:gd name="connsiteY23" fmla="*/ 419246 h 1465417"/>
              <a:gd name="connsiteX24" fmla="*/ 1269995 w 1289870"/>
              <a:gd name="connsiteY24" fmla="*/ 462607 h 1465417"/>
              <a:gd name="connsiteX25" fmla="*/ 1117403 w 1289870"/>
              <a:gd name="connsiteY25" fmla="*/ 645999 h 1465417"/>
              <a:gd name="connsiteX26" fmla="*/ 1052170 w 1289870"/>
              <a:gd name="connsiteY26" fmla="*/ 734428 h 1465417"/>
              <a:gd name="connsiteX27" fmla="*/ 1110340 w 1289870"/>
              <a:gd name="connsiteY27" fmla="*/ 828597 h 1465417"/>
              <a:gd name="connsiteX28" fmla="*/ 1182569 w 1289870"/>
              <a:gd name="connsiteY28" fmla="*/ 827248 h 1465417"/>
              <a:gd name="connsiteX29" fmla="*/ 1280575 w 1289870"/>
              <a:gd name="connsiteY29" fmla="*/ 839743 h 1465417"/>
              <a:gd name="connsiteX30" fmla="*/ 1116310 w 1289870"/>
              <a:gd name="connsiteY30" fmla="*/ 988126 h 1465417"/>
              <a:gd name="connsiteX31" fmla="*/ 1112191 w 1289870"/>
              <a:gd name="connsiteY31" fmla="*/ 945372 h 1465417"/>
              <a:gd name="connsiteX32" fmla="*/ 1274860 w 1289870"/>
              <a:gd name="connsiteY32" fmla="*/ 1027956 h 1465417"/>
              <a:gd name="connsiteX33" fmla="*/ 1245150 w 1289870"/>
              <a:gd name="connsiteY33" fmla="*/ 1026652 h 1465417"/>
              <a:gd name="connsiteX34" fmla="*/ 1289870 w 1289870"/>
              <a:gd name="connsiteY34" fmla="*/ 1055857 h 1465417"/>
              <a:gd name="connsiteX35" fmla="*/ 1257304 w 1289870"/>
              <a:gd name="connsiteY35" fmla="*/ 1146934 h 1465417"/>
              <a:gd name="connsiteX36" fmla="*/ 1282824 w 1289870"/>
              <a:gd name="connsiteY36" fmla="*/ 1310840 h 1465417"/>
              <a:gd name="connsiteX37" fmla="*/ 947628 w 1289870"/>
              <a:gd name="connsiteY37" fmla="*/ 1465417 h 1465417"/>
              <a:gd name="connsiteX38" fmla="*/ 0 w 1289870"/>
              <a:gd name="connsiteY38" fmla="*/ 1465417 h 1465417"/>
              <a:gd name="connsiteX39" fmla="*/ 0 w 1289870"/>
              <a:gd name="connsiteY39" fmla="*/ 234186 h 1465417"/>
              <a:gd name="connsiteX40" fmla="*/ 209564 w 1289870"/>
              <a:gd name="connsiteY40" fmla="*/ 63656 h 1465417"/>
              <a:gd name="connsiteX41" fmla="*/ 260504 w 1289870"/>
              <a:gd name="connsiteY41" fmla="*/ 14876 h 1465417"/>
              <a:gd name="connsiteX42" fmla="*/ 335850 w 1289870"/>
              <a:gd name="connsiteY42" fmla="*/ 58798 h 1465417"/>
              <a:gd name="connsiteX0" fmla="*/ 335850 w 1289870"/>
              <a:gd name="connsiteY0" fmla="*/ 58798 h 1465417"/>
              <a:gd name="connsiteX1" fmla="*/ 340376 w 1289870"/>
              <a:gd name="connsiteY1" fmla="*/ 102926 h 1465417"/>
              <a:gd name="connsiteX2" fmla="*/ 327612 w 1289870"/>
              <a:gd name="connsiteY2" fmla="*/ 119428 h 1465417"/>
              <a:gd name="connsiteX3" fmla="*/ 347861 w 1289870"/>
              <a:gd name="connsiteY3" fmla="*/ 63456 h 1465417"/>
              <a:gd name="connsiteX4" fmla="*/ 500470 w 1289870"/>
              <a:gd name="connsiteY4" fmla="*/ 0 h 1465417"/>
              <a:gd name="connsiteX5" fmla="*/ 587518 w 1289870"/>
              <a:gd name="connsiteY5" fmla="*/ 17851 h 1465417"/>
              <a:gd name="connsiteX6" fmla="*/ 573773 w 1289870"/>
              <a:gd name="connsiteY6" fmla="*/ 167930 h 1465417"/>
              <a:gd name="connsiteX7" fmla="*/ 587340 w 1289870"/>
              <a:gd name="connsiteY7" fmla="*/ 121918 h 1465417"/>
              <a:gd name="connsiteX8" fmla="*/ 808710 w 1289870"/>
              <a:gd name="connsiteY8" fmla="*/ 12838 h 1465417"/>
              <a:gd name="connsiteX9" fmla="*/ 885979 w 1289870"/>
              <a:gd name="connsiteY9" fmla="*/ 55354 h 1465417"/>
              <a:gd name="connsiteX10" fmla="*/ 1031784 w 1289870"/>
              <a:gd name="connsiteY10" fmla="*/ 915 h 1465417"/>
              <a:gd name="connsiteX11" fmla="*/ 1092555 w 1289870"/>
              <a:gd name="connsiteY11" fmla="*/ 20566 h 1465417"/>
              <a:gd name="connsiteX12" fmla="*/ 1057852 w 1289870"/>
              <a:gd name="connsiteY12" fmla="*/ 248427 h 1465417"/>
              <a:gd name="connsiteX13" fmla="*/ 1094820 w 1289870"/>
              <a:gd name="connsiteY13" fmla="*/ 208582 h 1465417"/>
              <a:gd name="connsiteX14" fmla="*/ 1080043 w 1289870"/>
              <a:gd name="connsiteY14" fmla="*/ 196457 h 1465417"/>
              <a:gd name="connsiteX15" fmla="*/ 1109224 w 1289870"/>
              <a:gd name="connsiteY15" fmla="*/ 169156 h 1465417"/>
              <a:gd name="connsiteX16" fmla="*/ 1060306 w 1289870"/>
              <a:gd name="connsiteY16" fmla="*/ 176417 h 1465417"/>
              <a:gd name="connsiteX17" fmla="*/ 1285761 w 1289870"/>
              <a:gd name="connsiteY17" fmla="*/ 170529 h 1465417"/>
              <a:gd name="connsiteX18" fmla="*/ 1207458 w 1289870"/>
              <a:gd name="connsiteY18" fmla="*/ 268067 h 1465417"/>
              <a:gd name="connsiteX19" fmla="*/ 1186571 w 1289870"/>
              <a:gd name="connsiteY19" fmla="*/ 288447 h 1465417"/>
              <a:gd name="connsiteX20" fmla="*/ 1177076 w 1289870"/>
              <a:gd name="connsiteY20" fmla="*/ 328073 h 1465417"/>
              <a:gd name="connsiteX21" fmla="*/ 1256657 w 1289870"/>
              <a:gd name="connsiteY21" fmla="*/ 345712 h 1465417"/>
              <a:gd name="connsiteX22" fmla="*/ 1280205 w 1289870"/>
              <a:gd name="connsiteY22" fmla="*/ 392260 h 1465417"/>
              <a:gd name="connsiteX23" fmla="*/ 1240755 w 1289870"/>
              <a:gd name="connsiteY23" fmla="*/ 419246 h 1465417"/>
              <a:gd name="connsiteX24" fmla="*/ 1269995 w 1289870"/>
              <a:gd name="connsiteY24" fmla="*/ 462607 h 1465417"/>
              <a:gd name="connsiteX25" fmla="*/ 1117403 w 1289870"/>
              <a:gd name="connsiteY25" fmla="*/ 645999 h 1465417"/>
              <a:gd name="connsiteX26" fmla="*/ 1052170 w 1289870"/>
              <a:gd name="connsiteY26" fmla="*/ 734428 h 1465417"/>
              <a:gd name="connsiteX27" fmla="*/ 1110340 w 1289870"/>
              <a:gd name="connsiteY27" fmla="*/ 828597 h 1465417"/>
              <a:gd name="connsiteX28" fmla="*/ 1182569 w 1289870"/>
              <a:gd name="connsiteY28" fmla="*/ 827248 h 1465417"/>
              <a:gd name="connsiteX29" fmla="*/ 1280575 w 1289870"/>
              <a:gd name="connsiteY29" fmla="*/ 839743 h 1465417"/>
              <a:gd name="connsiteX30" fmla="*/ 1116310 w 1289870"/>
              <a:gd name="connsiteY30" fmla="*/ 988126 h 1465417"/>
              <a:gd name="connsiteX31" fmla="*/ 1112191 w 1289870"/>
              <a:gd name="connsiteY31" fmla="*/ 945372 h 1465417"/>
              <a:gd name="connsiteX32" fmla="*/ 1274860 w 1289870"/>
              <a:gd name="connsiteY32" fmla="*/ 1027956 h 1465417"/>
              <a:gd name="connsiteX33" fmla="*/ 1245150 w 1289870"/>
              <a:gd name="connsiteY33" fmla="*/ 1026652 h 1465417"/>
              <a:gd name="connsiteX34" fmla="*/ 1289870 w 1289870"/>
              <a:gd name="connsiteY34" fmla="*/ 1055857 h 1465417"/>
              <a:gd name="connsiteX35" fmla="*/ 1257304 w 1289870"/>
              <a:gd name="connsiteY35" fmla="*/ 1146934 h 1465417"/>
              <a:gd name="connsiteX36" fmla="*/ 1282824 w 1289870"/>
              <a:gd name="connsiteY36" fmla="*/ 1310840 h 1465417"/>
              <a:gd name="connsiteX37" fmla="*/ 947628 w 1289870"/>
              <a:gd name="connsiteY37" fmla="*/ 1449178 h 1465417"/>
              <a:gd name="connsiteX38" fmla="*/ 0 w 1289870"/>
              <a:gd name="connsiteY38" fmla="*/ 1465417 h 1465417"/>
              <a:gd name="connsiteX39" fmla="*/ 0 w 1289870"/>
              <a:gd name="connsiteY39" fmla="*/ 234186 h 1465417"/>
              <a:gd name="connsiteX40" fmla="*/ 209564 w 1289870"/>
              <a:gd name="connsiteY40" fmla="*/ 63656 h 1465417"/>
              <a:gd name="connsiteX41" fmla="*/ 260504 w 1289870"/>
              <a:gd name="connsiteY41" fmla="*/ 14876 h 1465417"/>
              <a:gd name="connsiteX42" fmla="*/ 335850 w 1289870"/>
              <a:gd name="connsiteY42" fmla="*/ 58798 h 1465417"/>
              <a:gd name="connsiteX0" fmla="*/ 335850 w 1289870"/>
              <a:gd name="connsiteY0" fmla="*/ 58798 h 1449178"/>
              <a:gd name="connsiteX1" fmla="*/ 340376 w 1289870"/>
              <a:gd name="connsiteY1" fmla="*/ 102926 h 1449178"/>
              <a:gd name="connsiteX2" fmla="*/ 327612 w 1289870"/>
              <a:gd name="connsiteY2" fmla="*/ 119428 h 1449178"/>
              <a:gd name="connsiteX3" fmla="*/ 347861 w 1289870"/>
              <a:gd name="connsiteY3" fmla="*/ 63456 h 1449178"/>
              <a:gd name="connsiteX4" fmla="*/ 500470 w 1289870"/>
              <a:gd name="connsiteY4" fmla="*/ 0 h 1449178"/>
              <a:gd name="connsiteX5" fmla="*/ 587518 w 1289870"/>
              <a:gd name="connsiteY5" fmla="*/ 17851 h 1449178"/>
              <a:gd name="connsiteX6" fmla="*/ 573773 w 1289870"/>
              <a:gd name="connsiteY6" fmla="*/ 167930 h 1449178"/>
              <a:gd name="connsiteX7" fmla="*/ 587340 w 1289870"/>
              <a:gd name="connsiteY7" fmla="*/ 121918 h 1449178"/>
              <a:gd name="connsiteX8" fmla="*/ 808710 w 1289870"/>
              <a:gd name="connsiteY8" fmla="*/ 12838 h 1449178"/>
              <a:gd name="connsiteX9" fmla="*/ 885979 w 1289870"/>
              <a:gd name="connsiteY9" fmla="*/ 55354 h 1449178"/>
              <a:gd name="connsiteX10" fmla="*/ 1031784 w 1289870"/>
              <a:gd name="connsiteY10" fmla="*/ 915 h 1449178"/>
              <a:gd name="connsiteX11" fmla="*/ 1092555 w 1289870"/>
              <a:gd name="connsiteY11" fmla="*/ 20566 h 1449178"/>
              <a:gd name="connsiteX12" fmla="*/ 1057852 w 1289870"/>
              <a:gd name="connsiteY12" fmla="*/ 248427 h 1449178"/>
              <a:gd name="connsiteX13" fmla="*/ 1094820 w 1289870"/>
              <a:gd name="connsiteY13" fmla="*/ 208582 h 1449178"/>
              <a:gd name="connsiteX14" fmla="*/ 1080043 w 1289870"/>
              <a:gd name="connsiteY14" fmla="*/ 196457 h 1449178"/>
              <a:gd name="connsiteX15" fmla="*/ 1109224 w 1289870"/>
              <a:gd name="connsiteY15" fmla="*/ 169156 h 1449178"/>
              <a:gd name="connsiteX16" fmla="*/ 1060306 w 1289870"/>
              <a:gd name="connsiteY16" fmla="*/ 176417 h 1449178"/>
              <a:gd name="connsiteX17" fmla="*/ 1285761 w 1289870"/>
              <a:gd name="connsiteY17" fmla="*/ 170529 h 1449178"/>
              <a:gd name="connsiteX18" fmla="*/ 1207458 w 1289870"/>
              <a:gd name="connsiteY18" fmla="*/ 268067 h 1449178"/>
              <a:gd name="connsiteX19" fmla="*/ 1186571 w 1289870"/>
              <a:gd name="connsiteY19" fmla="*/ 288447 h 1449178"/>
              <a:gd name="connsiteX20" fmla="*/ 1177076 w 1289870"/>
              <a:gd name="connsiteY20" fmla="*/ 328073 h 1449178"/>
              <a:gd name="connsiteX21" fmla="*/ 1256657 w 1289870"/>
              <a:gd name="connsiteY21" fmla="*/ 345712 h 1449178"/>
              <a:gd name="connsiteX22" fmla="*/ 1280205 w 1289870"/>
              <a:gd name="connsiteY22" fmla="*/ 392260 h 1449178"/>
              <a:gd name="connsiteX23" fmla="*/ 1240755 w 1289870"/>
              <a:gd name="connsiteY23" fmla="*/ 419246 h 1449178"/>
              <a:gd name="connsiteX24" fmla="*/ 1269995 w 1289870"/>
              <a:gd name="connsiteY24" fmla="*/ 462607 h 1449178"/>
              <a:gd name="connsiteX25" fmla="*/ 1117403 w 1289870"/>
              <a:gd name="connsiteY25" fmla="*/ 645999 h 1449178"/>
              <a:gd name="connsiteX26" fmla="*/ 1052170 w 1289870"/>
              <a:gd name="connsiteY26" fmla="*/ 734428 h 1449178"/>
              <a:gd name="connsiteX27" fmla="*/ 1110340 w 1289870"/>
              <a:gd name="connsiteY27" fmla="*/ 828597 h 1449178"/>
              <a:gd name="connsiteX28" fmla="*/ 1182569 w 1289870"/>
              <a:gd name="connsiteY28" fmla="*/ 827248 h 1449178"/>
              <a:gd name="connsiteX29" fmla="*/ 1280575 w 1289870"/>
              <a:gd name="connsiteY29" fmla="*/ 839743 h 1449178"/>
              <a:gd name="connsiteX30" fmla="*/ 1116310 w 1289870"/>
              <a:gd name="connsiteY30" fmla="*/ 988126 h 1449178"/>
              <a:gd name="connsiteX31" fmla="*/ 1112191 w 1289870"/>
              <a:gd name="connsiteY31" fmla="*/ 945372 h 1449178"/>
              <a:gd name="connsiteX32" fmla="*/ 1274860 w 1289870"/>
              <a:gd name="connsiteY32" fmla="*/ 1027956 h 1449178"/>
              <a:gd name="connsiteX33" fmla="*/ 1245150 w 1289870"/>
              <a:gd name="connsiteY33" fmla="*/ 1026652 h 1449178"/>
              <a:gd name="connsiteX34" fmla="*/ 1289870 w 1289870"/>
              <a:gd name="connsiteY34" fmla="*/ 1055857 h 1449178"/>
              <a:gd name="connsiteX35" fmla="*/ 1257304 w 1289870"/>
              <a:gd name="connsiteY35" fmla="*/ 1146934 h 1449178"/>
              <a:gd name="connsiteX36" fmla="*/ 1282824 w 1289870"/>
              <a:gd name="connsiteY36" fmla="*/ 1310840 h 1449178"/>
              <a:gd name="connsiteX37" fmla="*/ 947628 w 1289870"/>
              <a:gd name="connsiteY37" fmla="*/ 1449178 h 1449178"/>
              <a:gd name="connsiteX38" fmla="*/ 16238 w 1289870"/>
              <a:gd name="connsiteY38" fmla="*/ 1449178 h 1449178"/>
              <a:gd name="connsiteX39" fmla="*/ 0 w 1289870"/>
              <a:gd name="connsiteY39" fmla="*/ 234186 h 1449178"/>
              <a:gd name="connsiteX40" fmla="*/ 209564 w 1289870"/>
              <a:gd name="connsiteY40" fmla="*/ 63656 h 1449178"/>
              <a:gd name="connsiteX41" fmla="*/ 260504 w 1289870"/>
              <a:gd name="connsiteY41" fmla="*/ 14876 h 1449178"/>
              <a:gd name="connsiteX42" fmla="*/ 335850 w 1289870"/>
              <a:gd name="connsiteY42" fmla="*/ 58798 h 1449178"/>
              <a:gd name="connsiteX0" fmla="*/ 335850 w 1289870"/>
              <a:gd name="connsiteY0" fmla="*/ 58798 h 1449178"/>
              <a:gd name="connsiteX1" fmla="*/ 340376 w 1289870"/>
              <a:gd name="connsiteY1" fmla="*/ 102926 h 1449178"/>
              <a:gd name="connsiteX2" fmla="*/ 327612 w 1289870"/>
              <a:gd name="connsiteY2" fmla="*/ 119428 h 1449178"/>
              <a:gd name="connsiteX3" fmla="*/ 347861 w 1289870"/>
              <a:gd name="connsiteY3" fmla="*/ 63456 h 1449178"/>
              <a:gd name="connsiteX4" fmla="*/ 500470 w 1289870"/>
              <a:gd name="connsiteY4" fmla="*/ 0 h 1449178"/>
              <a:gd name="connsiteX5" fmla="*/ 587518 w 1289870"/>
              <a:gd name="connsiteY5" fmla="*/ 17851 h 1449178"/>
              <a:gd name="connsiteX6" fmla="*/ 573773 w 1289870"/>
              <a:gd name="connsiteY6" fmla="*/ 167930 h 1449178"/>
              <a:gd name="connsiteX7" fmla="*/ 587340 w 1289870"/>
              <a:gd name="connsiteY7" fmla="*/ 121918 h 1449178"/>
              <a:gd name="connsiteX8" fmla="*/ 808710 w 1289870"/>
              <a:gd name="connsiteY8" fmla="*/ 12838 h 1449178"/>
              <a:gd name="connsiteX9" fmla="*/ 885979 w 1289870"/>
              <a:gd name="connsiteY9" fmla="*/ 55354 h 1449178"/>
              <a:gd name="connsiteX10" fmla="*/ 1031784 w 1289870"/>
              <a:gd name="connsiteY10" fmla="*/ 915 h 1449178"/>
              <a:gd name="connsiteX11" fmla="*/ 1092555 w 1289870"/>
              <a:gd name="connsiteY11" fmla="*/ 20566 h 1449178"/>
              <a:gd name="connsiteX12" fmla="*/ 1057852 w 1289870"/>
              <a:gd name="connsiteY12" fmla="*/ 248427 h 1449178"/>
              <a:gd name="connsiteX13" fmla="*/ 1094820 w 1289870"/>
              <a:gd name="connsiteY13" fmla="*/ 208582 h 1449178"/>
              <a:gd name="connsiteX14" fmla="*/ 1080043 w 1289870"/>
              <a:gd name="connsiteY14" fmla="*/ 196457 h 1449178"/>
              <a:gd name="connsiteX15" fmla="*/ 1109224 w 1289870"/>
              <a:gd name="connsiteY15" fmla="*/ 169156 h 1449178"/>
              <a:gd name="connsiteX16" fmla="*/ 1060306 w 1289870"/>
              <a:gd name="connsiteY16" fmla="*/ 176417 h 1449178"/>
              <a:gd name="connsiteX17" fmla="*/ 1285761 w 1289870"/>
              <a:gd name="connsiteY17" fmla="*/ 170529 h 1449178"/>
              <a:gd name="connsiteX18" fmla="*/ 1207458 w 1289870"/>
              <a:gd name="connsiteY18" fmla="*/ 268067 h 1449178"/>
              <a:gd name="connsiteX19" fmla="*/ 1186571 w 1289870"/>
              <a:gd name="connsiteY19" fmla="*/ 288447 h 1449178"/>
              <a:gd name="connsiteX20" fmla="*/ 1177076 w 1289870"/>
              <a:gd name="connsiteY20" fmla="*/ 328073 h 1449178"/>
              <a:gd name="connsiteX21" fmla="*/ 1256657 w 1289870"/>
              <a:gd name="connsiteY21" fmla="*/ 345712 h 1449178"/>
              <a:gd name="connsiteX22" fmla="*/ 1280205 w 1289870"/>
              <a:gd name="connsiteY22" fmla="*/ 392260 h 1449178"/>
              <a:gd name="connsiteX23" fmla="*/ 1240755 w 1289870"/>
              <a:gd name="connsiteY23" fmla="*/ 419246 h 1449178"/>
              <a:gd name="connsiteX24" fmla="*/ 1269995 w 1289870"/>
              <a:gd name="connsiteY24" fmla="*/ 462607 h 1449178"/>
              <a:gd name="connsiteX25" fmla="*/ 1117403 w 1289870"/>
              <a:gd name="connsiteY25" fmla="*/ 645999 h 1449178"/>
              <a:gd name="connsiteX26" fmla="*/ 1052170 w 1289870"/>
              <a:gd name="connsiteY26" fmla="*/ 734428 h 1449178"/>
              <a:gd name="connsiteX27" fmla="*/ 1110340 w 1289870"/>
              <a:gd name="connsiteY27" fmla="*/ 828597 h 1449178"/>
              <a:gd name="connsiteX28" fmla="*/ 1182569 w 1289870"/>
              <a:gd name="connsiteY28" fmla="*/ 827248 h 1449178"/>
              <a:gd name="connsiteX29" fmla="*/ 1280575 w 1289870"/>
              <a:gd name="connsiteY29" fmla="*/ 839743 h 1449178"/>
              <a:gd name="connsiteX30" fmla="*/ 1116310 w 1289870"/>
              <a:gd name="connsiteY30" fmla="*/ 988126 h 1449178"/>
              <a:gd name="connsiteX31" fmla="*/ 1112191 w 1289870"/>
              <a:gd name="connsiteY31" fmla="*/ 945372 h 1449178"/>
              <a:gd name="connsiteX32" fmla="*/ 1274860 w 1289870"/>
              <a:gd name="connsiteY32" fmla="*/ 1027956 h 1449178"/>
              <a:gd name="connsiteX33" fmla="*/ 1245150 w 1289870"/>
              <a:gd name="connsiteY33" fmla="*/ 1026652 h 1449178"/>
              <a:gd name="connsiteX34" fmla="*/ 1289870 w 1289870"/>
              <a:gd name="connsiteY34" fmla="*/ 1055857 h 1449178"/>
              <a:gd name="connsiteX35" fmla="*/ 1257304 w 1289870"/>
              <a:gd name="connsiteY35" fmla="*/ 1146934 h 1449178"/>
              <a:gd name="connsiteX36" fmla="*/ 1282824 w 1289870"/>
              <a:gd name="connsiteY36" fmla="*/ 1310840 h 1449178"/>
              <a:gd name="connsiteX37" fmla="*/ 947628 w 1289870"/>
              <a:gd name="connsiteY37" fmla="*/ 1449178 h 1449178"/>
              <a:gd name="connsiteX38" fmla="*/ 29771 w 1289870"/>
              <a:gd name="connsiteY38" fmla="*/ 1413995 h 1449178"/>
              <a:gd name="connsiteX39" fmla="*/ 0 w 1289870"/>
              <a:gd name="connsiteY39" fmla="*/ 234186 h 1449178"/>
              <a:gd name="connsiteX40" fmla="*/ 209564 w 1289870"/>
              <a:gd name="connsiteY40" fmla="*/ 63656 h 1449178"/>
              <a:gd name="connsiteX41" fmla="*/ 260504 w 1289870"/>
              <a:gd name="connsiteY41" fmla="*/ 14876 h 1449178"/>
              <a:gd name="connsiteX42" fmla="*/ 335850 w 1289870"/>
              <a:gd name="connsiteY42" fmla="*/ 58798 h 1449178"/>
              <a:gd name="connsiteX0" fmla="*/ 335850 w 1289870"/>
              <a:gd name="connsiteY0" fmla="*/ 58798 h 1449178"/>
              <a:gd name="connsiteX1" fmla="*/ 340376 w 1289870"/>
              <a:gd name="connsiteY1" fmla="*/ 102926 h 1449178"/>
              <a:gd name="connsiteX2" fmla="*/ 327612 w 1289870"/>
              <a:gd name="connsiteY2" fmla="*/ 119428 h 1449178"/>
              <a:gd name="connsiteX3" fmla="*/ 347861 w 1289870"/>
              <a:gd name="connsiteY3" fmla="*/ 63456 h 1449178"/>
              <a:gd name="connsiteX4" fmla="*/ 500470 w 1289870"/>
              <a:gd name="connsiteY4" fmla="*/ 0 h 1449178"/>
              <a:gd name="connsiteX5" fmla="*/ 587518 w 1289870"/>
              <a:gd name="connsiteY5" fmla="*/ 17851 h 1449178"/>
              <a:gd name="connsiteX6" fmla="*/ 573773 w 1289870"/>
              <a:gd name="connsiteY6" fmla="*/ 167930 h 1449178"/>
              <a:gd name="connsiteX7" fmla="*/ 587340 w 1289870"/>
              <a:gd name="connsiteY7" fmla="*/ 121918 h 1449178"/>
              <a:gd name="connsiteX8" fmla="*/ 808710 w 1289870"/>
              <a:gd name="connsiteY8" fmla="*/ 12838 h 1449178"/>
              <a:gd name="connsiteX9" fmla="*/ 885979 w 1289870"/>
              <a:gd name="connsiteY9" fmla="*/ 55354 h 1449178"/>
              <a:gd name="connsiteX10" fmla="*/ 1031784 w 1289870"/>
              <a:gd name="connsiteY10" fmla="*/ 915 h 1449178"/>
              <a:gd name="connsiteX11" fmla="*/ 1092555 w 1289870"/>
              <a:gd name="connsiteY11" fmla="*/ 20566 h 1449178"/>
              <a:gd name="connsiteX12" fmla="*/ 1057852 w 1289870"/>
              <a:gd name="connsiteY12" fmla="*/ 248427 h 1449178"/>
              <a:gd name="connsiteX13" fmla="*/ 1094820 w 1289870"/>
              <a:gd name="connsiteY13" fmla="*/ 208582 h 1449178"/>
              <a:gd name="connsiteX14" fmla="*/ 1080043 w 1289870"/>
              <a:gd name="connsiteY14" fmla="*/ 196457 h 1449178"/>
              <a:gd name="connsiteX15" fmla="*/ 1109224 w 1289870"/>
              <a:gd name="connsiteY15" fmla="*/ 169156 h 1449178"/>
              <a:gd name="connsiteX16" fmla="*/ 1060306 w 1289870"/>
              <a:gd name="connsiteY16" fmla="*/ 176417 h 1449178"/>
              <a:gd name="connsiteX17" fmla="*/ 1285761 w 1289870"/>
              <a:gd name="connsiteY17" fmla="*/ 170529 h 1449178"/>
              <a:gd name="connsiteX18" fmla="*/ 1207458 w 1289870"/>
              <a:gd name="connsiteY18" fmla="*/ 268067 h 1449178"/>
              <a:gd name="connsiteX19" fmla="*/ 1186571 w 1289870"/>
              <a:gd name="connsiteY19" fmla="*/ 288447 h 1449178"/>
              <a:gd name="connsiteX20" fmla="*/ 1177076 w 1289870"/>
              <a:gd name="connsiteY20" fmla="*/ 328073 h 1449178"/>
              <a:gd name="connsiteX21" fmla="*/ 1256657 w 1289870"/>
              <a:gd name="connsiteY21" fmla="*/ 345712 h 1449178"/>
              <a:gd name="connsiteX22" fmla="*/ 1280205 w 1289870"/>
              <a:gd name="connsiteY22" fmla="*/ 392260 h 1449178"/>
              <a:gd name="connsiteX23" fmla="*/ 1240755 w 1289870"/>
              <a:gd name="connsiteY23" fmla="*/ 419246 h 1449178"/>
              <a:gd name="connsiteX24" fmla="*/ 1269995 w 1289870"/>
              <a:gd name="connsiteY24" fmla="*/ 462607 h 1449178"/>
              <a:gd name="connsiteX25" fmla="*/ 1117403 w 1289870"/>
              <a:gd name="connsiteY25" fmla="*/ 645999 h 1449178"/>
              <a:gd name="connsiteX26" fmla="*/ 1052170 w 1289870"/>
              <a:gd name="connsiteY26" fmla="*/ 734428 h 1449178"/>
              <a:gd name="connsiteX27" fmla="*/ 1110340 w 1289870"/>
              <a:gd name="connsiteY27" fmla="*/ 828597 h 1449178"/>
              <a:gd name="connsiteX28" fmla="*/ 1182569 w 1289870"/>
              <a:gd name="connsiteY28" fmla="*/ 827248 h 1449178"/>
              <a:gd name="connsiteX29" fmla="*/ 1280575 w 1289870"/>
              <a:gd name="connsiteY29" fmla="*/ 839743 h 1449178"/>
              <a:gd name="connsiteX30" fmla="*/ 1116310 w 1289870"/>
              <a:gd name="connsiteY30" fmla="*/ 988126 h 1449178"/>
              <a:gd name="connsiteX31" fmla="*/ 1112191 w 1289870"/>
              <a:gd name="connsiteY31" fmla="*/ 945372 h 1449178"/>
              <a:gd name="connsiteX32" fmla="*/ 1274860 w 1289870"/>
              <a:gd name="connsiteY32" fmla="*/ 1027956 h 1449178"/>
              <a:gd name="connsiteX33" fmla="*/ 1245150 w 1289870"/>
              <a:gd name="connsiteY33" fmla="*/ 1026652 h 1449178"/>
              <a:gd name="connsiteX34" fmla="*/ 1289870 w 1289870"/>
              <a:gd name="connsiteY34" fmla="*/ 1055857 h 1449178"/>
              <a:gd name="connsiteX35" fmla="*/ 1257304 w 1289870"/>
              <a:gd name="connsiteY35" fmla="*/ 1146934 h 1449178"/>
              <a:gd name="connsiteX36" fmla="*/ 1282824 w 1289870"/>
              <a:gd name="connsiteY36" fmla="*/ 1310840 h 1449178"/>
              <a:gd name="connsiteX37" fmla="*/ 947628 w 1289870"/>
              <a:gd name="connsiteY37" fmla="*/ 1449178 h 1449178"/>
              <a:gd name="connsiteX38" fmla="*/ 13532 w 1289870"/>
              <a:gd name="connsiteY38" fmla="*/ 1446471 h 1449178"/>
              <a:gd name="connsiteX39" fmla="*/ 0 w 1289870"/>
              <a:gd name="connsiteY39" fmla="*/ 234186 h 1449178"/>
              <a:gd name="connsiteX40" fmla="*/ 209564 w 1289870"/>
              <a:gd name="connsiteY40" fmla="*/ 63656 h 1449178"/>
              <a:gd name="connsiteX41" fmla="*/ 260504 w 1289870"/>
              <a:gd name="connsiteY41" fmla="*/ 14876 h 1449178"/>
              <a:gd name="connsiteX42" fmla="*/ 335850 w 1289870"/>
              <a:gd name="connsiteY42" fmla="*/ 58798 h 1449178"/>
              <a:gd name="connsiteX0" fmla="*/ 322318 w 1276338"/>
              <a:gd name="connsiteY0" fmla="*/ 58798 h 1449178"/>
              <a:gd name="connsiteX1" fmla="*/ 326844 w 1276338"/>
              <a:gd name="connsiteY1" fmla="*/ 102926 h 1449178"/>
              <a:gd name="connsiteX2" fmla="*/ 314080 w 1276338"/>
              <a:gd name="connsiteY2" fmla="*/ 119428 h 1449178"/>
              <a:gd name="connsiteX3" fmla="*/ 334329 w 1276338"/>
              <a:gd name="connsiteY3" fmla="*/ 63456 h 1449178"/>
              <a:gd name="connsiteX4" fmla="*/ 486938 w 1276338"/>
              <a:gd name="connsiteY4" fmla="*/ 0 h 1449178"/>
              <a:gd name="connsiteX5" fmla="*/ 573986 w 1276338"/>
              <a:gd name="connsiteY5" fmla="*/ 17851 h 1449178"/>
              <a:gd name="connsiteX6" fmla="*/ 560241 w 1276338"/>
              <a:gd name="connsiteY6" fmla="*/ 167930 h 1449178"/>
              <a:gd name="connsiteX7" fmla="*/ 573808 w 1276338"/>
              <a:gd name="connsiteY7" fmla="*/ 121918 h 1449178"/>
              <a:gd name="connsiteX8" fmla="*/ 795178 w 1276338"/>
              <a:gd name="connsiteY8" fmla="*/ 12838 h 1449178"/>
              <a:gd name="connsiteX9" fmla="*/ 872447 w 1276338"/>
              <a:gd name="connsiteY9" fmla="*/ 55354 h 1449178"/>
              <a:gd name="connsiteX10" fmla="*/ 1018252 w 1276338"/>
              <a:gd name="connsiteY10" fmla="*/ 915 h 1449178"/>
              <a:gd name="connsiteX11" fmla="*/ 1079023 w 1276338"/>
              <a:gd name="connsiteY11" fmla="*/ 20566 h 1449178"/>
              <a:gd name="connsiteX12" fmla="*/ 1044320 w 1276338"/>
              <a:gd name="connsiteY12" fmla="*/ 248427 h 1449178"/>
              <a:gd name="connsiteX13" fmla="*/ 1081288 w 1276338"/>
              <a:gd name="connsiteY13" fmla="*/ 208582 h 1449178"/>
              <a:gd name="connsiteX14" fmla="*/ 1066511 w 1276338"/>
              <a:gd name="connsiteY14" fmla="*/ 196457 h 1449178"/>
              <a:gd name="connsiteX15" fmla="*/ 1095692 w 1276338"/>
              <a:gd name="connsiteY15" fmla="*/ 169156 h 1449178"/>
              <a:gd name="connsiteX16" fmla="*/ 1046774 w 1276338"/>
              <a:gd name="connsiteY16" fmla="*/ 176417 h 1449178"/>
              <a:gd name="connsiteX17" fmla="*/ 1272229 w 1276338"/>
              <a:gd name="connsiteY17" fmla="*/ 170529 h 1449178"/>
              <a:gd name="connsiteX18" fmla="*/ 1193926 w 1276338"/>
              <a:gd name="connsiteY18" fmla="*/ 268067 h 1449178"/>
              <a:gd name="connsiteX19" fmla="*/ 1173039 w 1276338"/>
              <a:gd name="connsiteY19" fmla="*/ 288447 h 1449178"/>
              <a:gd name="connsiteX20" fmla="*/ 1163544 w 1276338"/>
              <a:gd name="connsiteY20" fmla="*/ 328073 h 1449178"/>
              <a:gd name="connsiteX21" fmla="*/ 1243125 w 1276338"/>
              <a:gd name="connsiteY21" fmla="*/ 345712 h 1449178"/>
              <a:gd name="connsiteX22" fmla="*/ 1266673 w 1276338"/>
              <a:gd name="connsiteY22" fmla="*/ 392260 h 1449178"/>
              <a:gd name="connsiteX23" fmla="*/ 1227223 w 1276338"/>
              <a:gd name="connsiteY23" fmla="*/ 419246 h 1449178"/>
              <a:gd name="connsiteX24" fmla="*/ 1256463 w 1276338"/>
              <a:gd name="connsiteY24" fmla="*/ 462607 h 1449178"/>
              <a:gd name="connsiteX25" fmla="*/ 1103871 w 1276338"/>
              <a:gd name="connsiteY25" fmla="*/ 645999 h 1449178"/>
              <a:gd name="connsiteX26" fmla="*/ 1038638 w 1276338"/>
              <a:gd name="connsiteY26" fmla="*/ 734428 h 1449178"/>
              <a:gd name="connsiteX27" fmla="*/ 1096808 w 1276338"/>
              <a:gd name="connsiteY27" fmla="*/ 828597 h 1449178"/>
              <a:gd name="connsiteX28" fmla="*/ 1169037 w 1276338"/>
              <a:gd name="connsiteY28" fmla="*/ 827248 h 1449178"/>
              <a:gd name="connsiteX29" fmla="*/ 1267043 w 1276338"/>
              <a:gd name="connsiteY29" fmla="*/ 839743 h 1449178"/>
              <a:gd name="connsiteX30" fmla="*/ 1102778 w 1276338"/>
              <a:gd name="connsiteY30" fmla="*/ 988126 h 1449178"/>
              <a:gd name="connsiteX31" fmla="*/ 1098659 w 1276338"/>
              <a:gd name="connsiteY31" fmla="*/ 945372 h 1449178"/>
              <a:gd name="connsiteX32" fmla="*/ 1261328 w 1276338"/>
              <a:gd name="connsiteY32" fmla="*/ 1027956 h 1449178"/>
              <a:gd name="connsiteX33" fmla="*/ 1231618 w 1276338"/>
              <a:gd name="connsiteY33" fmla="*/ 1026652 h 1449178"/>
              <a:gd name="connsiteX34" fmla="*/ 1276338 w 1276338"/>
              <a:gd name="connsiteY34" fmla="*/ 1055857 h 1449178"/>
              <a:gd name="connsiteX35" fmla="*/ 1243772 w 1276338"/>
              <a:gd name="connsiteY35" fmla="*/ 1146934 h 1449178"/>
              <a:gd name="connsiteX36" fmla="*/ 1269292 w 1276338"/>
              <a:gd name="connsiteY36" fmla="*/ 1310840 h 1449178"/>
              <a:gd name="connsiteX37" fmla="*/ 934096 w 1276338"/>
              <a:gd name="connsiteY37" fmla="*/ 1449178 h 1449178"/>
              <a:gd name="connsiteX38" fmla="*/ 0 w 1276338"/>
              <a:gd name="connsiteY38" fmla="*/ 1446471 h 1449178"/>
              <a:gd name="connsiteX39" fmla="*/ 0 w 1276338"/>
              <a:gd name="connsiteY39" fmla="*/ 228774 h 1449178"/>
              <a:gd name="connsiteX40" fmla="*/ 196032 w 1276338"/>
              <a:gd name="connsiteY40" fmla="*/ 63656 h 1449178"/>
              <a:gd name="connsiteX41" fmla="*/ 246972 w 1276338"/>
              <a:gd name="connsiteY41" fmla="*/ 14876 h 1449178"/>
              <a:gd name="connsiteX42" fmla="*/ 322318 w 1276338"/>
              <a:gd name="connsiteY42" fmla="*/ 58798 h 1449178"/>
              <a:gd name="connsiteX0" fmla="*/ 322318 w 1276338"/>
              <a:gd name="connsiteY0" fmla="*/ 58798 h 1449178"/>
              <a:gd name="connsiteX1" fmla="*/ 326844 w 1276338"/>
              <a:gd name="connsiteY1" fmla="*/ 102926 h 1449178"/>
              <a:gd name="connsiteX2" fmla="*/ 314080 w 1276338"/>
              <a:gd name="connsiteY2" fmla="*/ 119428 h 1449178"/>
              <a:gd name="connsiteX3" fmla="*/ 334329 w 1276338"/>
              <a:gd name="connsiteY3" fmla="*/ 63456 h 1449178"/>
              <a:gd name="connsiteX4" fmla="*/ 486938 w 1276338"/>
              <a:gd name="connsiteY4" fmla="*/ 0 h 1449178"/>
              <a:gd name="connsiteX5" fmla="*/ 573986 w 1276338"/>
              <a:gd name="connsiteY5" fmla="*/ 17851 h 1449178"/>
              <a:gd name="connsiteX6" fmla="*/ 560241 w 1276338"/>
              <a:gd name="connsiteY6" fmla="*/ 167930 h 1449178"/>
              <a:gd name="connsiteX7" fmla="*/ 573808 w 1276338"/>
              <a:gd name="connsiteY7" fmla="*/ 121918 h 1449178"/>
              <a:gd name="connsiteX8" fmla="*/ 795178 w 1276338"/>
              <a:gd name="connsiteY8" fmla="*/ 12838 h 1449178"/>
              <a:gd name="connsiteX9" fmla="*/ 872447 w 1276338"/>
              <a:gd name="connsiteY9" fmla="*/ 55354 h 1449178"/>
              <a:gd name="connsiteX10" fmla="*/ 1018252 w 1276338"/>
              <a:gd name="connsiteY10" fmla="*/ 915 h 1449178"/>
              <a:gd name="connsiteX11" fmla="*/ 1079023 w 1276338"/>
              <a:gd name="connsiteY11" fmla="*/ 20566 h 1449178"/>
              <a:gd name="connsiteX12" fmla="*/ 1044320 w 1276338"/>
              <a:gd name="connsiteY12" fmla="*/ 248427 h 1449178"/>
              <a:gd name="connsiteX13" fmla="*/ 1081288 w 1276338"/>
              <a:gd name="connsiteY13" fmla="*/ 208582 h 1449178"/>
              <a:gd name="connsiteX14" fmla="*/ 1066511 w 1276338"/>
              <a:gd name="connsiteY14" fmla="*/ 196457 h 1449178"/>
              <a:gd name="connsiteX15" fmla="*/ 1095692 w 1276338"/>
              <a:gd name="connsiteY15" fmla="*/ 169156 h 1449178"/>
              <a:gd name="connsiteX16" fmla="*/ 1046774 w 1276338"/>
              <a:gd name="connsiteY16" fmla="*/ 176417 h 1449178"/>
              <a:gd name="connsiteX17" fmla="*/ 1272229 w 1276338"/>
              <a:gd name="connsiteY17" fmla="*/ 170529 h 1449178"/>
              <a:gd name="connsiteX18" fmla="*/ 1193926 w 1276338"/>
              <a:gd name="connsiteY18" fmla="*/ 268067 h 1449178"/>
              <a:gd name="connsiteX19" fmla="*/ 1173039 w 1276338"/>
              <a:gd name="connsiteY19" fmla="*/ 288447 h 1449178"/>
              <a:gd name="connsiteX20" fmla="*/ 1163544 w 1276338"/>
              <a:gd name="connsiteY20" fmla="*/ 328073 h 1449178"/>
              <a:gd name="connsiteX21" fmla="*/ 1243125 w 1276338"/>
              <a:gd name="connsiteY21" fmla="*/ 345712 h 1449178"/>
              <a:gd name="connsiteX22" fmla="*/ 1266673 w 1276338"/>
              <a:gd name="connsiteY22" fmla="*/ 392260 h 1449178"/>
              <a:gd name="connsiteX23" fmla="*/ 1227223 w 1276338"/>
              <a:gd name="connsiteY23" fmla="*/ 419246 h 1449178"/>
              <a:gd name="connsiteX24" fmla="*/ 1256463 w 1276338"/>
              <a:gd name="connsiteY24" fmla="*/ 462607 h 1449178"/>
              <a:gd name="connsiteX25" fmla="*/ 1103871 w 1276338"/>
              <a:gd name="connsiteY25" fmla="*/ 645999 h 1449178"/>
              <a:gd name="connsiteX26" fmla="*/ 1038638 w 1276338"/>
              <a:gd name="connsiteY26" fmla="*/ 734428 h 1449178"/>
              <a:gd name="connsiteX27" fmla="*/ 1096808 w 1276338"/>
              <a:gd name="connsiteY27" fmla="*/ 828597 h 1449178"/>
              <a:gd name="connsiteX28" fmla="*/ 1169037 w 1276338"/>
              <a:gd name="connsiteY28" fmla="*/ 827248 h 1449178"/>
              <a:gd name="connsiteX29" fmla="*/ 1267043 w 1276338"/>
              <a:gd name="connsiteY29" fmla="*/ 839743 h 1449178"/>
              <a:gd name="connsiteX30" fmla="*/ 1102778 w 1276338"/>
              <a:gd name="connsiteY30" fmla="*/ 988126 h 1449178"/>
              <a:gd name="connsiteX31" fmla="*/ 1098659 w 1276338"/>
              <a:gd name="connsiteY31" fmla="*/ 945372 h 1449178"/>
              <a:gd name="connsiteX32" fmla="*/ 1261328 w 1276338"/>
              <a:gd name="connsiteY32" fmla="*/ 1027956 h 1449178"/>
              <a:gd name="connsiteX33" fmla="*/ 1231618 w 1276338"/>
              <a:gd name="connsiteY33" fmla="*/ 1026652 h 1449178"/>
              <a:gd name="connsiteX34" fmla="*/ 1276338 w 1276338"/>
              <a:gd name="connsiteY34" fmla="*/ 1055857 h 1449178"/>
              <a:gd name="connsiteX35" fmla="*/ 1243772 w 1276338"/>
              <a:gd name="connsiteY35" fmla="*/ 1146934 h 1449178"/>
              <a:gd name="connsiteX36" fmla="*/ 1269292 w 1276338"/>
              <a:gd name="connsiteY36" fmla="*/ 1310840 h 1449178"/>
              <a:gd name="connsiteX37" fmla="*/ 934096 w 1276338"/>
              <a:gd name="connsiteY37" fmla="*/ 1449178 h 1449178"/>
              <a:gd name="connsiteX38" fmla="*/ 0 w 1276338"/>
              <a:gd name="connsiteY38" fmla="*/ 1446471 h 1449178"/>
              <a:gd name="connsiteX39" fmla="*/ 0 w 1276338"/>
              <a:gd name="connsiteY39" fmla="*/ 228774 h 1449178"/>
              <a:gd name="connsiteX40" fmla="*/ 196032 w 1276338"/>
              <a:gd name="connsiteY40" fmla="*/ 63656 h 1449178"/>
              <a:gd name="connsiteX41" fmla="*/ 246972 w 1276338"/>
              <a:gd name="connsiteY41" fmla="*/ 14876 h 1449178"/>
              <a:gd name="connsiteX42" fmla="*/ 322318 w 1276338"/>
              <a:gd name="connsiteY42" fmla="*/ 58798 h 1449178"/>
              <a:gd name="connsiteX0" fmla="*/ 322318 w 1276338"/>
              <a:gd name="connsiteY0" fmla="*/ 58798 h 1449178"/>
              <a:gd name="connsiteX1" fmla="*/ 326844 w 1276338"/>
              <a:gd name="connsiteY1" fmla="*/ 102926 h 1449178"/>
              <a:gd name="connsiteX2" fmla="*/ 314080 w 1276338"/>
              <a:gd name="connsiteY2" fmla="*/ 119428 h 1449178"/>
              <a:gd name="connsiteX3" fmla="*/ 334329 w 1276338"/>
              <a:gd name="connsiteY3" fmla="*/ 63456 h 1449178"/>
              <a:gd name="connsiteX4" fmla="*/ 486938 w 1276338"/>
              <a:gd name="connsiteY4" fmla="*/ 0 h 1449178"/>
              <a:gd name="connsiteX5" fmla="*/ 573986 w 1276338"/>
              <a:gd name="connsiteY5" fmla="*/ 17851 h 1449178"/>
              <a:gd name="connsiteX6" fmla="*/ 560241 w 1276338"/>
              <a:gd name="connsiteY6" fmla="*/ 167930 h 1449178"/>
              <a:gd name="connsiteX7" fmla="*/ 573808 w 1276338"/>
              <a:gd name="connsiteY7" fmla="*/ 121918 h 1449178"/>
              <a:gd name="connsiteX8" fmla="*/ 795178 w 1276338"/>
              <a:gd name="connsiteY8" fmla="*/ 12838 h 1449178"/>
              <a:gd name="connsiteX9" fmla="*/ 872447 w 1276338"/>
              <a:gd name="connsiteY9" fmla="*/ 55354 h 1449178"/>
              <a:gd name="connsiteX10" fmla="*/ 1018252 w 1276338"/>
              <a:gd name="connsiteY10" fmla="*/ 915 h 1449178"/>
              <a:gd name="connsiteX11" fmla="*/ 1079023 w 1276338"/>
              <a:gd name="connsiteY11" fmla="*/ 20566 h 1449178"/>
              <a:gd name="connsiteX12" fmla="*/ 1044320 w 1276338"/>
              <a:gd name="connsiteY12" fmla="*/ 248427 h 1449178"/>
              <a:gd name="connsiteX13" fmla="*/ 1081288 w 1276338"/>
              <a:gd name="connsiteY13" fmla="*/ 208582 h 1449178"/>
              <a:gd name="connsiteX14" fmla="*/ 1066511 w 1276338"/>
              <a:gd name="connsiteY14" fmla="*/ 196457 h 1449178"/>
              <a:gd name="connsiteX15" fmla="*/ 1095692 w 1276338"/>
              <a:gd name="connsiteY15" fmla="*/ 169156 h 1449178"/>
              <a:gd name="connsiteX16" fmla="*/ 1046774 w 1276338"/>
              <a:gd name="connsiteY16" fmla="*/ 176417 h 1449178"/>
              <a:gd name="connsiteX17" fmla="*/ 1272229 w 1276338"/>
              <a:gd name="connsiteY17" fmla="*/ 170529 h 1449178"/>
              <a:gd name="connsiteX18" fmla="*/ 1193926 w 1276338"/>
              <a:gd name="connsiteY18" fmla="*/ 268067 h 1449178"/>
              <a:gd name="connsiteX19" fmla="*/ 1173039 w 1276338"/>
              <a:gd name="connsiteY19" fmla="*/ 288447 h 1449178"/>
              <a:gd name="connsiteX20" fmla="*/ 1163544 w 1276338"/>
              <a:gd name="connsiteY20" fmla="*/ 328073 h 1449178"/>
              <a:gd name="connsiteX21" fmla="*/ 1243125 w 1276338"/>
              <a:gd name="connsiteY21" fmla="*/ 345712 h 1449178"/>
              <a:gd name="connsiteX22" fmla="*/ 1266673 w 1276338"/>
              <a:gd name="connsiteY22" fmla="*/ 392260 h 1449178"/>
              <a:gd name="connsiteX23" fmla="*/ 1227223 w 1276338"/>
              <a:gd name="connsiteY23" fmla="*/ 419246 h 1449178"/>
              <a:gd name="connsiteX24" fmla="*/ 1256463 w 1276338"/>
              <a:gd name="connsiteY24" fmla="*/ 462607 h 1449178"/>
              <a:gd name="connsiteX25" fmla="*/ 1103871 w 1276338"/>
              <a:gd name="connsiteY25" fmla="*/ 645999 h 1449178"/>
              <a:gd name="connsiteX26" fmla="*/ 1038638 w 1276338"/>
              <a:gd name="connsiteY26" fmla="*/ 734428 h 1449178"/>
              <a:gd name="connsiteX27" fmla="*/ 1096808 w 1276338"/>
              <a:gd name="connsiteY27" fmla="*/ 828597 h 1449178"/>
              <a:gd name="connsiteX28" fmla="*/ 1169037 w 1276338"/>
              <a:gd name="connsiteY28" fmla="*/ 827248 h 1449178"/>
              <a:gd name="connsiteX29" fmla="*/ 1267043 w 1276338"/>
              <a:gd name="connsiteY29" fmla="*/ 839743 h 1449178"/>
              <a:gd name="connsiteX30" fmla="*/ 1102778 w 1276338"/>
              <a:gd name="connsiteY30" fmla="*/ 988126 h 1449178"/>
              <a:gd name="connsiteX31" fmla="*/ 1098659 w 1276338"/>
              <a:gd name="connsiteY31" fmla="*/ 945372 h 1449178"/>
              <a:gd name="connsiteX32" fmla="*/ 1261328 w 1276338"/>
              <a:gd name="connsiteY32" fmla="*/ 1027956 h 1449178"/>
              <a:gd name="connsiteX33" fmla="*/ 1231618 w 1276338"/>
              <a:gd name="connsiteY33" fmla="*/ 1026652 h 1449178"/>
              <a:gd name="connsiteX34" fmla="*/ 1276338 w 1276338"/>
              <a:gd name="connsiteY34" fmla="*/ 1055857 h 1449178"/>
              <a:gd name="connsiteX35" fmla="*/ 1243772 w 1276338"/>
              <a:gd name="connsiteY35" fmla="*/ 1146934 h 1449178"/>
              <a:gd name="connsiteX36" fmla="*/ 1269292 w 1276338"/>
              <a:gd name="connsiteY36" fmla="*/ 1310840 h 1449178"/>
              <a:gd name="connsiteX37" fmla="*/ 934096 w 1276338"/>
              <a:gd name="connsiteY37" fmla="*/ 1449178 h 1449178"/>
              <a:gd name="connsiteX38" fmla="*/ 0 w 1276338"/>
              <a:gd name="connsiteY38" fmla="*/ 1446471 h 1449178"/>
              <a:gd name="connsiteX39" fmla="*/ 0 w 1276338"/>
              <a:gd name="connsiteY39" fmla="*/ 228774 h 1449178"/>
              <a:gd name="connsiteX40" fmla="*/ 196032 w 1276338"/>
              <a:gd name="connsiteY40" fmla="*/ 63656 h 1449178"/>
              <a:gd name="connsiteX41" fmla="*/ 246972 w 1276338"/>
              <a:gd name="connsiteY41" fmla="*/ 14876 h 1449178"/>
              <a:gd name="connsiteX42" fmla="*/ 322318 w 1276338"/>
              <a:gd name="connsiteY42" fmla="*/ 58798 h 1449178"/>
              <a:gd name="connsiteX0" fmla="*/ 322318 w 1276338"/>
              <a:gd name="connsiteY0" fmla="*/ 58798 h 1446471"/>
              <a:gd name="connsiteX1" fmla="*/ 326844 w 1276338"/>
              <a:gd name="connsiteY1" fmla="*/ 102926 h 1446471"/>
              <a:gd name="connsiteX2" fmla="*/ 314080 w 1276338"/>
              <a:gd name="connsiteY2" fmla="*/ 119428 h 1446471"/>
              <a:gd name="connsiteX3" fmla="*/ 334329 w 1276338"/>
              <a:gd name="connsiteY3" fmla="*/ 63456 h 1446471"/>
              <a:gd name="connsiteX4" fmla="*/ 486938 w 1276338"/>
              <a:gd name="connsiteY4" fmla="*/ 0 h 1446471"/>
              <a:gd name="connsiteX5" fmla="*/ 573986 w 1276338"/>
              <a:gd name="connsiteY5" fmla="*/ 17851 h 1446471"/>
              <a:gd name="connsiteX6" fmla="*/ 560241 w 1276338"/>
              <a:gd name="connsiteY6" fmla="*/ 167930 h 1446471"/>
              <a:gd name="connsiteX7" fmla="*/ 573808 w 1276338"/>
              <a:gd name="connsiteY7" fmla="*/ 121918 h 1446471"/>
              <a:gd name="connsiteX8" fmla="*/ 795178 w 1276338"/>
              <a:gd name="connsiteY8" fmla="*/ 12838 h 1446471"/>
              <a:gd name="connsiteX9" fmla="*/ 872447 w 1276338"/>
              <a:gd name="connsiteY9" fmla="*/ 55354 h 1446471"/>
              <a:gd name="connsiteX10" fmla="*/ 1018252 w 1276338"/>
              <a:gd name="connsiteY10" fmla="*/ 915 h 1446471"/>
              <a:gd name="connsiteX11" fmla="*/ 1079023 w 1276338"/>
              <a:gd name="connsiteY11" fmla="*/ 20566 h 1446471"/>
              <a:gd name="connsiteX12" fmla="*/ 1044320 w 1276338"/>
              <a:gd name="connsiteY12" fmla="*/ 248427 h 1446471"/>
              <a:gd name="connsiteX13" fmla="*/ 1081288 w 1276338"/>
              <a:gd name="connsiteY13" fmla="*/ 208582 h 1446471"/>
              <a:gd name="connsiteX14" fmla="*/ 1066511 w 1276338"/>
              <a:gd name="connsiteY14" fmla="*/ 196457 h 1446471"/>
              <a:gd name="connsiteX15" fmla="*/ 1095692 w 1276338"/>
              <a:gd name="connsiteY15" fmla="*/ 169156 h 1446471"/>
              <a:gd name="connsiteX16" fmla="*/ 1046774 w 1276338"/>
              <a:gd name="connsiteY16" fmla="*/ 176417 h 1446471"/>
              <a:gd name="connsiteX17" fmla="*/ 1272229 w 1276338"/>
              <a:gd name="connsiteY17" fmla="*/ 170529 h 1446471"/>
              <a:gd name="connsiteX18" fmla="*/ 1193926 w 1276338"/>
              <a:gd name="connsiteY18" fmla="*/ 268067 h 1446471"/>
              <a:gd name="connsiteX19" fmla="*/ 1173039 w 1276338"/>
              <a:gd name="connsiteY19" fmla="*/ 288447 h 1446471"/>
              <a:gd name="connsiteX20" fmla="*/ 1163544 w 1276338"/>
              <a:gd name="connsiteY20" fmla="*/ 328073 h 1446471"/>
              <a:gd name="connsiteX21" fmla="*/ 1243125 w 1276338"/>
              <a:gd name="connsiteY21" fmla="*/ 345712 h 1446471"/>
              <a:gd name="connsiteX22" fmla="*/ 1266673 w 1276338"/>
              <a:gd name="connsiteY22" fmla="*/ 392260 h 1446471"/>
              <a:gd name="connsiteX23" fmla="*/ 1227223 w 1276338"/>
              <a:gd name="connsiteY23" fmla="*/ 419246 h 1446471"/>
              <a:gd name="connsiteX24" fmla="*/ 1256463 w 1276338"/>
              <a:gd name="connsiteY24" fmla="*/ 462607 h 1446471"/>
              <a:gd name="connsiteX25" fmla="*/ 1103871 w 1276338"/>
              <a:gd name="connsiteY25" fmla="*/ 645999 h 1446471"/>
              <a:gd name="connsiteX26" fmla="*/ 1038638 w 1276338"/>
              <a:gd name="connsiteY26" fmla="*/ 734428 h 1446471"/>
              <a:gd name="connsiteX27" fmla="*/ 1096808 w 1276338"/>
              <a:gd name="connsiteY27" fmla="*/ 828597 h 1446471"/>
              <a:gd name="connsiteX28" fmla="*/ 1169037 w 1276338"/>
              <a:gd name="connsiteY28" fmla="*/ 827248 h 1446471"/>
              <a:gd name="connsiteX29" fmla="*/ 1267043 w 1276338"/>
              <a:gd name="connsiteY29" fmla="*/ 839743 h 1446471"/>
              <a:gd name="connsiteX30" fmla="*/ 1102778 w 1276338"/>
              <a:gd name="connsiteY30" fmla="*/ 988126 h 1446471"/>
              <a:gd name="connsiteX31" fmla="*/ 1098659 w 1276338"/>
              <a:gd name="connsiteY31" fmla="*/ 945372 h 1446471"/>
              <a:gd name="connsiteX32" fmla="*/ 1261328 w 1276338"/>
              <a:gd name="connsiteY32" fmla="*/ 1027956 h 1446471"/>
              <a:gd name="connsiteX33" fmla="*/ 1231618 w 1276338"/>
              <a:gd name="connsiteY33" fmla="*/ 1026652 h 1446471"/>
              <a:gd name="connsiteX34" fmla="*/ 1276338 w 1276338"/>
              <a:gd name="connsiteY34" fmla="*/ 1055857 h 1446471"/>
              <a:gd name="connsiteX35" fmla="*/ 1243772 w 1276338"/>
              <a:gd name="connsiteY35" fmla="*/ 1146934 h 1446471"/>
              <a:gd name="connsiteX36" fmla="*/ 1269292 w 1276338"/>
              <a:gd name="connsiteY36" fmla="*/ 1310840 h 1446471"/>
              <a:gd name="connsiteX37" fmla="*/ 934096 w 1276338"/>
              <a:gd name="connsiteY37" fmla="*/ 1441059 h 1446471"/>
              <a:gd name="connsiteX38" fmla="*/ 0 w 1276338"/>
              <a:gd name="connsiteY38" fmla="*/ 1446471 h 1446471"/>
              <a:gd name="connsiteX39" fmla="*/ 0 w 1276338"/>
              <a:gd name="connsiteY39" fmla="*/ 228774 h 1446471"/>
              <a:gd name="connsiteX40" fmla="*/ 196032 w 1276338"/>
              <a:gd name="connsiteY40" fmla="*/ 63656 h 1446471"/>
              <a:gd name="connsiteX41" fmla="*/ 246972 w 1276338"/>
              <a:gd name="connsiteY41" fmla="*/ 14876 h 1446471"/>
              <a:gd name="connsiteX42" fmla="*/ 322318 w 1276338"/>
              <a:gd name="connsiteY42" fmla="*/ 58798 h 1446471"/>
              <a:gd name="connsiteX0" fmla="*/ 322318 w 1276338"/>
              <a:gd name="connsiteY0" fmla="*/ 58798 h 1446472"/>
              <a:gd name="connsiteX1" fmla="*/ 326844 w 1276338"/>
              <a:gd name="connsiteY1" fmla="*/ 102926 h 1446472"/>
              <a:gd name="connsiteX2" fmla="*/ 314080 w 1276338"/>
              <a:gd name="connsiteY2" fmla="*/ 119428 h 1446472"/>
              <a:gd name="connsiteX3" fmla="*/ 334329 w 1276338"/>
              <a:gd name="connsiteY3" fmla="*/ 63456 h 1446472"/>
              <a:gd name="connsiteX4" fmla="*/ 486938 w 1276338"/>
              <a:gd name="connsiteY4" fmla="*/ 0 h 1446472"/>
              <a:gd name="connsiteX5" fmla="*/ 573986 w 1276338"/>
              <a:gd name="connsiteY5" fmla="*/ 17851 h 1446472"/>
              <a:gd name="connsiteX6" fmla="*/ 560241 w 1276338"/>
              <a:gd name="connsiteY6" fmla="*/ 167930 h 1446472"/>
              <a:gd name="connsiteX7" fmla="*/ 573808 w 1276338"/>
              <a:gd name="connsiteY7" fmla="*/ 121918 h 1446472"/>
              <a:gd name="connsiteX8" fmla="*/ 795178 w 1276338"/>
              <a:gd name="connsiteY8" fmla="*/ 12838 h 1446472"/>
              <a:gd name="connsiteX9" fmla="*/ 872447 w 1276338"/>
              <a:gd name="connsiteY9" fmla="*/ 55354 h 1446472"/>
              <a:gd name="connsiteX10" fmla="*/ 1018252 w 1276338"/>
              <a:gd name="connsiteY10" fmla="*/ 915 h 1446472"/>
              <a:gd name="connsiteX11" fmla="*/ 1079023 w 1276338"/>
              <a:gd name="connsiteY11" fmla="*/ 20566 h 1446472"/>
              <a:gd name="connsiteX12" fmla="*/ 1044320 w 1276338"/>
              <a:gd name="connsiteY12" fmla="*/ 248427 h 1446472"/>
              <a:gd name="connsiteX13" fmla="*/ 1081288 w 1276338"/>
              <a:gd name="connsiteY13" fmla="*/ 208582 h 1446472"/>
              <a:gd name="connsiteX14" fmla="*/ 1066511 w 1276338"/>
              <a:gd name="connsiteY14" fmla="*/ 196457 h 1446472"/>
              <a:gd name="connsiteX15" fmla="*/ 1095692 w 1276338"/>
              <a:gd name="connsiteY15" fmla="*/ 169156 h 1446472"/>
              <a:gd name="connsiteX16" fmla="*/ 1046774 w 1276338"/>
              <a:gd name="connsiteY16" fmla="*/ 176417 h 1446472"/>
              <a:gd name="connsiteX17" fmla="*/ 1272229 w 1276338"/>
              <a:gd name="connsiteY17" fmla="*/ 170529 h 1446472"/>
              <a:gd name="connsiteX18" fmla="*/ 1193926 w 1276338"/>
              <a:gd name="connsiteY18" fmla="*/ 268067 h 1446472"/>
              <a:gd name="connsiteX19" fmla="*/ 1173039 w 1276338"/>
              <a:gd name="connsiteY19" fmla="*/ 288447 h 1446472"/>
              <a:gd name="connsiteX20" fmla="*/ 1163544 w 1276338"/>
              <a:gd name="connsiteY20" fmla="*/ 328073 h 1446472"/>
              <a:gd name="connsiteX21" fmla="*/ 1243125 w 1276338"/>
              <a:gd name="connsiteY21" fmla="*/ 345712 h 1446472"/>
              <a:gd name="connsiteX22" fmla="*/ 1266673 w 1276338"/>
              <a:gd name="connsiteY22" fmla="*/ 392260 h 1446472"/>
              <a:gd name="connsiteX23" fmla="*/ 1227223 w 1276338"/>
              <a:gd name="connsiteY23" fmla="*/ 419246 h 1446472"/>
              <a:gd name="connsiteX24" fmla="*/ 1256463 w 1276338"/>
              <a:gd name="connsiteY24" fmla="*/ 462607 h 1446472"/>
              <a:gd name="connsiteX25" fmla="*/ 1103871 w 1276338"/>
              <a:gd name="connsiteY25" fmla="*/ 645999 h 1446472"/>
              <a:gd name="connsiteX26" fmla="*/ 1038638 w 1276338"/>
              <a:gd name="connsiteY26" fmla="*/ 734428 h 1446472"/>
              <a:gd name="connsiteX27" fmla="*/ 1096808 w 1276338"/>
              <a:gd name="connsiteY27" fmla="*/ 828597 h 1446472"/>
              <a:gd name="connsiteX28" fmla="*/ 1169037 w 1276338"/>
              <a:gd name="connsiteY28" fmla="*/ 827248 h 1446472"/>
              <a:gd name="connsiteX29" fmla="*/ 1267043 w 1276338"/>
              <a:gd name="connsiteY29" fmla="*/ 839743 h 1446472"/>
              <a:gd name="connsiteX30" fmla="*/ 1102778 w 1276338"/>
              <a:gd name="connsiteY30" fmla="*/ 988126 h 1446472"/>
              <a:gd name="connsiteX31" fmla="*/ 1098659 w 1276338"/>
              <a:gd name="connsiteY31" fmla="*/ 945372 h 1446472"/>
              <a:gd name="connsiteX32" fmla="*/ 1261328 w 1276338"/>
              <a:gd name="connsiteY32" fmla="*/ 1027956 h 1446472"/>
              <a:gd name="connsiteX33" fmla="*/ 1231618 w 1276338"/>
              <a:gd name="connsiteY33" fmla="*/ 1026652 h 1446472"/>
              <a:gd name="connsiteX34" fmla="*/ 1276338 w 1276338"/>
              <a:gd name="connsiteY34" fmla="*/ 1055857 h 1446472"/>
              <a:gd name="connsiteX35" fmla="*/ 1243772 w 1276338"/>
              <a:gd name="connsiteY35" fmla="*/ 1146934 h 1446472"/>
              <a:gd name="connsiteX36" fmla="*/ 1269292 w 1276338"/>
              <a:gd name="connsiteY36" fmla="*/ 1310840 h 1446472"/>
              <a:gd name="connsiteX37" fmla="*/ 934096 w 1276338"/>
              <a:gd name="connsiteY37" fmla="*/ 1446472 h 1446472"/>
              <a:gd name="connsiteX38" fmla="*/ 0 w 1276338"/>
              <a:gd name="connsiteY38" fmla="*/ 1446471 h 1446472"/>
              <a:gd name="connsiteX39" fmla="*/ 0 w 1276338"/>
              <a:gd name="connsiteY39" fmla="*/ 228774 h 1446472"/>
              <a:gd name="connsiteX40" fmla="*/ 196032 w 1276338"/>
              <a:gd name="connsiteY40" fmla="*/ 63656 h 1446472"/>
              <a:gd name="connsiteX41" fmla="*/ 246972 w 1276338"/>
              <a:gd name="connsiteY41" fmla="*/ 14876 h 1446472"/>
              <a:gd name="connsiteX42" fmla="*/ 322318 w 1276338"/>
              <a:gd name="connsiteY42" fmla="*/ 58798 h 1446472"/>
              <a:gd name="connsiteX0" fmla="*/ 322318 w 1276338"/>
              <a:gd name="connsiteY0" fmla="*/ 58798 h 1446472"/>
              <a:gd name="connsiteX1" fmla="*/ 326844 w 1276338"/>
              <a:gd name="connsiteY1" fmla="*/ 102926 h 1446472"/>
              <a:gd name="connsiteX2" fmla="*/ 314080 w 1276338"/>
              <a:gd name="connsiteY2" fmla="*/ 119428 h 1446472"/>
              <a:gd name="connsiteX3" fmla="*/ 334329 w 1276338"/>
              <a:gd name="connsiteY3" fmla="*/ 63456 h 1446472"/>
              <a:gd name="connsiteX4" fmla="*/ 486938 w 1276338"/>
              <a:gd name="connsiteY4" fmla="*/ 0 h 1446472"/>
              <a:gd name="connsiteX5" fmla="*/ 573986 w 1276338"/>
              <a:gd name="connsiteY5" fmla="*/ 17851 h 1446472"/>
              <a:gd name="connsiteX6" fmla="*/ 560241 w 1276338"/>
              <a:gd name="connsiteY6" fmla="*/ 167930 h 1446472"/>
              <a:gd name="connsiteX7" fmla="*/ 573808 w 1276338"/>
              <a:gd name="connsiteY7" fmla="*/ 121918 h 1446472"/>
              <a:gd name="connsiteX8" fmla="*/ 795178 w 1276338"/>
              <a:gd name="connsiteY8" fmla="*/ 12838 h 1446472"/>
              <a:gd name="connsiteX9" fmla="*/ 872447 w 1276338"/>
              <a:gd name="connsiteY9" fmla="*/ 55354 h 1446472"/>
              <a:gd name="connsiteX10" fmla="*/ 1018252 w 1276338"/>
              <a:gd name="connsiteY10" fmla="*/ 915 h 1446472"/>
              <a:gd name="connsiteX11" fmla="*/ 1079023 w 1276338"/>
              <a:gd name="connsiteY11" fmla="*/ 20566 h 1446472"/>
              <a:gd name="connsiteX12" fmla="*/ 1044320 w 1276338"/>
              <a:gd name="connsiteY12" fmla="*/ 248427 h 1446472"/>
              <a:gd name="connsiteX13" fmla="*/ 1081288 w 1276338"/>
              <a:gd name="connsiteY13" fmla="*/ 208582 h 1446472"/>
              <a:gd name="connsiteX14" fmla="*/ 1066511 w 1276338"/>
              <a:gd name="connsiteY14" fmla="*/ 196457 h 1446472"/>
              <a:gd name="connsiteX15" fmla="*/ 1095692 w 1276338"/>
              <a:gd name="connsiteY15" fmla="*/ 169156 h 1446472"/>
              <a:gd name="connsiteX16" fmla="*/ 1046774 w 1276338"/>
              <a:gd name="connsiteY16" fmla="*/ 176417 h 1446472"/>
              <a:gd name="connsiteX17" fmla="*/ 1272229 w 1276338"/>
              <a:gd name="connsiteY17" fmla="*/ 170529 h 1446472"/>
              <a:gd name="connsiteX18" fmla="*/ 1193926 w 1276338"/>
              <a:gd name="connsiteY18" fmla="*/ 268067 h 1446472"/>
              <a:gd name="connsiteX19" fmla="*/ 1173039 w 1276338"/>
              <a:gd name="connsiteY19" fmla="*/ 288447 h 1446472"/>
              <a:gd name="connsiteX20" fmla="*/ 1163544 w 1276338"/>
              <a:gd name="connsiteY20" fmla="*/ 328073 h 1446472"/>
              <a:gd name="connsiteX21" fmla="*/ 1243125 w 1276338"/>
              <a:gd name="connsiteY21" fmla="*/ 345712 h 1446472"/>
              <a:gd name="connsiteX22" fmla="*/ 1266673 w 1276338"/>
              <a:gd name="connsiteY22" fmla="*/ 392260 h 1446472"/>
              <a:gd name="connsiteX23" fmla="*/ 1227223 w 1276338"/>
              <a:gd name="connsiteY23" fmla="*/ 419246 h 1446472"/>
              <a:gd name="connsiteX24" fmla="*/ 1256463 w 1276338"/>
              <a:gd name="connsiteY24" fmla="*/ 462607 h 1446472"/>
              <a:gd name="connsiteX25" fmla="*/ 1103871 w 1276338"/>
              <a:gd name="connsiteY25" fmla="*/ 645999 h 1446472"/>
              <a:gd name="connsiteX26" fmla="*/ 1038638 w 1276338"/>
              <a:gd name="connsiteY26" fmla="*/ 734428 h 1446472"/>
              <a:gd name="connsiteX27" fmla="*/ 1096808 w 1276338"/>
              <a:gd name="connsiteY27" fmla="*/ 828597 h 1446472"/>
              <a:gd name="connsiteX28" fmla="*/ 1169037 w 1276338"/>
              <a:gd name="connsiteY28" fmla="*/ 827248 h 1446472"/>
              <a:gd name="connsiteX29" fmla="*/ 1267043 w 1276338"/>
              <a:gd name="connsiteY29" fmla="*/ 839743 h 1446472"/>
              <a:gd name="connsiteX30" fmla="*/ 1102778 w 1276338"/>
              <a:gd name="connsiteY30" fmla="*/ 988126 h 1446472"/>
              <a:gd name="connsiteX31" fmla="*/ 1098659 w 1276338"/>
              <a:gd name="connsiteY31" fmla="*/ 945372 h 1446472"/>
              <a:gd name="connsiteX32" fmla="*/ 1261328 w 1276338"/>
              <a:gd name="connsiteY32" fmla="*/ 1027956 h 1446472"/>
              <a:gd name="connsiteX33" fmla="*/ 1231618 w 1276338"/>
              <a:gd name="connsiteY33" fmla="*/ 1026652 h 1446472"/>
              <a:gd name="connsiteX34" fmla="*/ 1276338 w 1276338"/>
              <a:gd name="connsiteY34" fmla="*/ 1055857 h 1446472"/>
              <a:gd name="connsiteX35" fmla="*/ 1243772 w 1276338"/>
              <a:gd name="connsiteY35" fmla="*/ 1146934 h 1446472"/>
              <a:gd name="connsiteX36" fmla="*/ 1269292 w 1276338"/>
              <a:gd name="connsiteY36" fmla="*/ 1310840 h 1446472"/>
              <a:gd name="connsiteX37" fmla="*/ 934096 w 1276338"/>
              <a:gd name="connsiteY37" fmla="*/ 1446472 h 1446472"/>
              <a:gd name="connsiteX38" fmla="*/ 0 w 1276338"/>
              <a:gd name="connsiteY38" fmla="*/ 1443764 h 1446472"/>
              <a:gd name="connsiteX39" fmla="*/ 0 w 1276338"/>
              <a:gd name="connsiteY39" fmla="*/ 228774 h 1446472"/>
              <a:gd name="connsiteX40" fmla="*/ 196032 w 1276338"/>
              <a:gd name="connsiteY40" fmla="*/ 63656 h 1446472"/>
              <a:gd name="connsiteX41" fmla="*/ 246972 w 1276338"/>
              <a:gd name="connsiteY41" fmla="*/ 14876 h 1446472"/>
              <a:gd name="connsiteX42" fmla="*/ 322318 w 1276338"/>
              <a:gd name="connsiteY42" fmla="*/ 58798 h 1446472"/>
              <a:gd name="connsiteX0" fmla="*/ 325024 w 1279044"/>
              <a:gd name="connsiteY0" fmla="*/ 58798 h 1446472"/>
              <a:gd name="connsiteX1" fmla="*/ 329550 w 1279044"/>
              <a:gd name="connsiteY1" fmla="*/ 102926 h 1446472"/>
              <a:gd name="connsiteX2" fmla="*/ 316786 w 1279044"/>
              <a:gd name="connsiteY2" fmla="*/ 119428 h 1446472"/>
              <a:gd name="connsiteX3" fmla="*/ 337035 w 1279044"/>
              <a:gd name="connsiteY3" fmla="*/ 63456 h 1446472"/>
              <a:gd name="connsiteX4" fmla="*/ 489644 w 1279044"/>
              <a:gd name="connsiteY4" fmla="*/ 0 h 1446472"/>
              <a:gd name="connsiteX5" fmla="*/ 576692 w 1279044"/>
              <a:gd name="connsiteY5" fmla="*/ 17851 h 1446472"/>
              <a:gd name="connsiteX6" fmla="*/ 562947 w 1279044"/>
              <a:gd name="connsiteY6" fmla="*/ 167930 h 1446472"/>
              <a:gd name="connsiteX7" fmla="*/ 576514 w 1279044"/>
              <a:gd name="connsiteY7" fmla="*/ 121918 h 1446472"/>
              <a:gd name="connsiteX8" fmla="*/ 797884 w 1279044"/>
              <a:gd name="connsiteY8" fmla="*/ 12838 h 1446472"/>
              <a:gd name="connsiteX9" fmla="*/ 875153 w 1279044"/>
              <a:gd name="connsiteY9" fmla="*/ 55354 h 1446472"/>
              <a:gd name="connsiteX10" fmla="*/ 1020958 w 1279044"/>
              <a:gd name="connsiteY10" fmla="*/ 915 h 1446472"/>
              <a:gd name="connsiteX11" fmla="*/ 1081729 w 1279044"/>
              <a:gd name="connsiteY11" fmla="*/ 20566 h 1446472"/>
              <a:gd name="connsiteX12" fmla="*/ 1047026 w 1279044"/>
              <a:gd name="connsiteY12" fmla="*/ 248427 h 1446472"/>
              <a:gd name="connsiteX13" fmla="*/ 1083994 w 1279044"/>
              <a:gd name="connsiteY13" fmla="*/ 208582 h 1446472"/>
              <a:gd name="connsiteX14" fmla="*/ 1069217 w 1279044"/>
              <a:gd name="connsiteY14" fmla="*/ 196457 h 1446472"/>
              <a:gd name="connsiteX15" fmla="*/ 1098398 w 1279044"/>
              <a:gd name="connsiteY15" fmla="*/ 169156 h 1446472"/>
              <a:gd name="connsiteX16" fmla="*/ 1049480 w 1279044"/>
              <a:gd name="connsiteY16" fmla="*/ 176417 h 1446472"/>
              <a:gd name="connsiteX17" fmla="*/ 1274935 w 1279044"/>
              <a:gd name="connsiteY17" fmla="*/ 170529 h 1446472"/>
              <a:gd name="connsiteX18" fmla="*/ 1196632 w 1279044"/>
              <a:gd name="connsiteY18" fmla="*/ 268067 h 1446472"/>
              <a:gd name="connsiteX19" fmla="*/ 1175745 w 1279044"/>
              <a:gd name="connsiteY19" fmla="*/ 288447 h 1446472"/>
              <a:gd name="connsiteX20" fmla="*/ 1166250 w 1279044"/>
              <a:gd name="connsiteY20" fmla="*/ 328073 h 1446472"/>
              <a:gd name="connsiteX21" fmla="*/ 1245831 w 1279044"/>
              <a:gd name="connsiteY21" fmla="*/ 345712 h 1446472"/>
              <a:gd name="connsiteX22" fmla="*/ 1269379 w 1279044"/>
              <a:gd name="connsiteY22" fmla="*/ 392260 h 1446472"/>
              <a:gd name="connsiteX23" fmla="*/ 1229929 w 1279044"/>
              <a:gd name="connsiteY23" fmla="*/ 419246 h 1446472"/>
              <a:gd name="connsiteX24" fmla="*/ 1259169 w 1279044"/>
              <a:gd name="connsiteY24" fmla="*/ 462607 h 1446472"/>
              <a:gd name="connsiteX25" fmla="*/ 1106577 w 1279044"/>
              <a:gd name="connsiteY25" fmla="*/ 645999 h 1446472"/>
              <a:gd name="connsiteX26" fmla="*/ 1041344 w 1279044"/>
              <a:gd name="connsiteY26" fmla="*/ 734428 h 1446472"/>
              <a:gd name="connsiteX27" fmla="*/ 1099514 w 1279044"/>
              <a:gd name="connsiteY27" fmla="*/ 828597 h 1446472"/>
              <a:gd name="connsiteX28" fmla="*/ 1171743 w 1279044"/>
              <a:gd name="connsiteY28" fmla="*/ 827248 h 1446472"/>
              <a:gd name="connsiteX29" fmla="*/ 1269749 w 1279044"/>
              <a:gd name="connsiteY29" fmla="*/ 839743 h 1446472"/>
              <a:gd name="connsiteX30" fmla="*/ 1105484 w 1279044"/>
              <a:gd name="connsiteY30" fmla="*/ 988126 h 1446472"/>
              <a:gd name="connsiteX31" fmla="*/ 1101365 w 1279044"/>
              <a:gd name="connsiteY31" fmla="*/ 945372 h 1446472"/>
              <a:gd name="connsiteX32" fmla="*/ 1264034 w 1279044"/>
              <a:gd name="connsiteY32" fmla="*/ 1027956 h 1446472"/>
              <a:gd name="connsiteX33" fmla="*/ 1234324 w 1279044"/>
              <a:gd name="connsiteY33" fmla="*/ 1026652 h 1446472"/>
              <a:gd name="connsiteX34" fmla="*/ 1279044 w 1279044"/>
              <a:gd name="connsiteY34" fmla="*/ 1055857 h 1446472"/>
              <a:gd name="connsiteX35" fmla="*/ 1246478 w 1279044"/>
              <a:gd name="connsiteY35" fmla="*/ 1146934 h 1446472"/>
              <a:gd name="connsiteX36" fmla="*/ 1271998 w 1279044"/>
              <a:gd name="connsiteY36" fmla="*/ 1310840 h 1446472"/>
              <a:gd name="connsiteX37" fmla="*/ 936802 w 1279044"/>
              <a:gd name="connsiteY37" fmla="*/ 1446472 h 1446472"/>
              <a:gd name="connsiteX38" fmla="*/ 0 w 1279044"/>
              <a:gd name="connsiteY38" fmla="*/ 1443764 h 1446472"/>
              <a:gd name="connsiteX39" fmla="*/ 2706 w 1279044"/>
              <a:gd name="connsiteY39" fmla="*/ 228774 h 1446472"/>
              <a:gd name="connsiteX40" fmla="*/ 198738 w 1279044"/>
              <a:gd name="connsiteY40" fmla="*/ 63656 h 1446472"/>
              <a:gd name="connsiteX41" fmla="*/ 249678 w 1279044"/>
              <a:gd name="connsiteY41" fmla="*/ 14876 h 1446472"/>
              <a:gd name="connsiteX42" fmla="*/ 325024 w 1279044"/>
              <a:gd name="connsiteY42" fmla="*/ 58798 h 1446472"/>
              <a:gd name="connsiteX0" fmla="*/ 330436 w 1284456"/>
              <a:gd name="connsiteY0" fmla="*/ 58798 h 1446472"/>
              <a:gd name="connsiteX1" fmla="*/ 334962 w 1284456"/>
              <a:gd name="connsiteY1" fmla="*/ 102926 h 1446472"/>
              <a:gd name="connsiteX2" fmla="*/ 322198 w 1284456"/>
              <a:gd name="connsiteY2" fmla="*/ 119428 h 1446472"/>
              <a:gd name="connsiteX3" fmla="*/ 342447 w 1284456"/>
              <a:gd name="connsiteY3" fmla="*/ 63456 h 1446472"/>
              <a:gd name="connsiteX4" fmla="*/ 495056 w 1284456"/>
              <a:gd name="connsiteY4" fmla="*/ 0 h 1446472"/>
              <a:gd name="connsiteX5" fmla="*/ 582104 w 1284456"/>
              <a:gd name="connsiteY5" fmla="*/ 17851 h 1446472"/>
              <a:gd name="connsiteX6" fmla="*/ 568359 w 1284456"/>
              <a:gd name="connsiteY6" fmla="*/ 167930 h 1446472"/>
              <a:gd name="connsiteX7" fmla="*/ 581926 w 1284456"/>
              <a:gd name="connsiteY7" fmla="*/ 121918 h 1446472"/>
              <a:gd name="connsiteX8" fmla="*/ 803296 w 1284456"/>
              <a:gd name="connsiteY8" fmla="*/ 12838 h 1446472"/>
              <a:gd name="connsiteX9" fmla="*/ 880565 w 1284456"/>
              <a:gd name="connsiteY9" fmla="*/ 55354 h 1446472"/>
              <a:gd name="connsiteX10" fmla="*/ 1026370 w 1284456"/>
              <a:gd name="connsiteY10" fmla="*/ 915 h 1446472"/>
              <a:gd name="connsiteX11" fmla="*/ 1087141 w 1284456"/>
              <a:gd name="connsiteY11" fmla="*/ 20566 h 1446472"/>
              <a:gd name="connsiteX12" fmla="*/ 1052438 w 1284456"/>
              <a:gd name="connsiteY12" fmla="*/ 248427 h 1446472"/>
              <a:gd name="connsiteX13" fmla="*/ 1089406 w 1284456"/>
              <a:gd name="connsiteY13" fmla="*/ 208582 h 1446472"/>
              <a:gd name="connsiteX14" fmla="*/ 1074629 w 1284456"/>
              <a:gd name="connsiteY14" fmla="*/ 196457 h 1446472"/>
              <a:gd name="connsiteX15" fmla="*/ 1103810 w 1284456"/>
              <a:gd name="connsiteY15" fmla="*/ 169156 h 1446472"/>
              <a:gd name="connsiteX16" fmla="*/ 1054892 w 1284456"/>
              <a:gd name="connsiteY16" fmla="*/ 176417 h 1446472"/>
              <a:gd name="connsiteX17" fmla="*/ 1280347 w 1284456"/>
              <a:gd name="connsiteY17" fmla="*/ 170529 h 1446472"/>
              <a:gd name="connsiteX18" fmla="*/ 1202044 w 1284456"/>
              <a:gd name="connsiteY18" fmla="*/ 268067 h 1446472"/>
              <a:gd name="connsiteX19" fmla="*/ 1181157 w 1284456"/>
              <a:gd name="connsiteY19" fmla="*/ 288447 h 1446472"/>
              <a:gd name="connsiteX20" fmla="*/ 1171662 w 1284456"/>
              <a:gd name="connsiteY20" fmla="*/ 328073 h 1446472"/>
              <a:gd name="connsiteX21" fmla="*/ 1251243 w 1284456"/>
              <a:gd name="connsiteY21" fmla="*/ 345712 h 1446472"/>
              <a:gd name="connsiteX22" fmla="*/ 1274791 w 1284456"/>
              <a:gd name="connsiteY22" fmla="*/ 392260 h 1446472"/>
              <a:gd name="connsiteX23" fmla="*/ 1235341 w 1284456"/>
              <a:gd name="connsiteY23" fmla="*/ 419246 h 1446472"/>
              <a:gd name="connsiteX24" fmla="*/ 1264581 w 1284456"/>
              <a:gd name="connsiteY24" fmla="*/ 462607 h 1446472"/>
              <a:gd name="connsiteX25" fmla="*/ 1111989 w 1284456"/>
              <a:gd name="connsiteY25" fmla="*/ 645999 h 1446472"/>
              <a:gd name="connsiteX26" fmla="*/ 1046756 w 1284456"/>
              <a:gd name="connsiteY26" fmla="*/ 734428 h 1446472"/>
              <a:gd name="connsiteX27" fmla="*/ 1104926 w 1284456"/>
              <a:gd name="connsiteY27" fmla="*/ 828597 h 1446472"/>
              <a:gd name="connsiteX28" fmla="*/ 1177155 w 1284456"/>
              <a:gd name="connsiteY28" fmla="*/ 827248 h 1446472"/>
              <a:gd name="connsiteX29" fmla="*/ 1275161 w 1284456"/>
              <a:gd name="connsiteY29" fmla="*/ 839743 h 1446472"/>
              <a:gd name="connsiteX30" fmla="*/ 1110896 w 1284456"/>
              <a:gd name="connsiteY30" fmla="*/ 988126 h 1446472"/>
              <a:gd name="connsiteX31" fmla="*/ 1106777 w 1284456"/>
              <a:gd name="connsiteY31" fmla="*/ 945372 h 1446472"/>
              <a:gd name="connsiteX32" fmla="*/ 1269446 w 1284456"/>
              <a:gd name="connsiteY32" fmla="*/ 1027956 h 1446472"/>
              <a:gd name="connsiteX33" fmla="*/ 1239736 w 1284456"/>
              <a:gd name="connsiteY33" fmla="*/ 1026652 h 1446472"/>
              <a:gd name="connsiteX34" fmla="*/ 1284456 w 1284456"/>
              <a:gd name="connsiteY34" fmla="*/ 1055857 h 1446472"/>
              <a:gd name="connsiteX35" fmla="*/ 1251890 w 1284456"/>
              <a:gd name="connsiteY35" fmla="*/ 1146934 h 1446472"/>
              <a:gd name="connsiteX36" fmla="*/ 1277410 w 1284456"/>
              <a:gd name="connsiteY36" fmla="*/ 1310840 h 1446472"/>
              <a:gd name="connsiteX37" fmla="*/ 942214 w 1284456"/>
              <a:gd name="connsiteY37" fmla="*/ 1446472 h 1446472"/>
              <a:gd name="connsiteX38" fmla="*/ 0 w 1284456"/>
              <a:gd name="connsiteY38" fmla="*/ 1446470 h 1446472"/>
              <a:gd name="connsiteX39" fmla="*/ 8118 w 1284456"/>
              <a:gd name="connsiteY39" fmla="*/ 228774 h 1446472"/>
              <a:gd name="connsiteX40" fmla="*/ 204150 w 1284456"/>
              <a:gd name="connsiteY40" fmla="*/ 63656 h 1446472"/>
              <a:gd name="connsiteX41" fmla="*/ 255090 w 1284456"/>
              <a:gd name="connsiteY41" fmla="*/ 14876 h 1446472"/>
              <a:gd name="connsiteX42" fmla="*/ 330436 w 1284456"/>
              <a:gd name="connsiteY42" fmla="*/ 58798 h 1446472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803296 w 1284456"/>
              <a:gd name="connsiteY8" fmla="*/ 15504 h 1449138"/>
              <a:gd name="connsiteX9" fmla="*/ 880565 w 1284456"/>
              <a:gd name="connsiteY9" fmla="*/ 58020 h 1449138"/>
              <a:gd name="connsiteX10" fmla="*/ 1026370 w 1284456"/>
              <a:gd name="connsiteY10" fmla="*/ 3581 h 1449138"/>
              <a:gd name="connsiteX11" fmla="*/ 1061006 w 1284456"/>
              <a:gd name="connsiteY11" fmla="*/ 0 h 1449138"/>
              <a:gd name="connsiteX12" fmla="*/ 1052438 w 1284456"/>
              <a:gd name="connsiteY12" fmla="*/ 251093 h 1449138"/>
              <a:gd name="connsiteX13" fmla="*/ 1089406 w 1284456"/>
              <a:gd name="connsiteY13" fmla="*/ 211248 h 1449138"/>
              <a:gd name="connsiteX14" fmla="*/ 1074629 w 1284456"/>
              <a:gd name="connsiteY14" fmla="*/ 199123 h 1449138"/>
              <a:gd name="connsiteX15" fmla="*/ 1103810 w 1284456"/>
              <a:gd name="connsiteY15" fmla="*/ 171822 h 1449138"/>
              <a:gd name="connsiteX16" fmla="*/ 1054892 w 1284456"/>
              <a:gd name="connsiteY16" fmla="*/ 179083 h 1449138"/>
              <a:gd name="connsiteX17" fmla="*/ 1280347 w 1284456"/>
              <a:gd name="connsiteY17" fmla="*/ 173195 h 1449138"/>
              <a:gd name="connsiteX18" fmla="*/ 1202044 w 1284456"/>
              <a:gd name="connsiteY18" fmla="*/ 270733 h 1449138"/>
              <a:gd name="connsiteX19" fmla="*/ 1181157 w 1284456"/>
              <a:gd name="connsiteY19" fmla="*/ 291113 h 1449138"/>
              <a:gd name="connsiteX20" fmla="*/ 1171662 w 1284456"/>
              <a:gd name="connsiteY20" fmla="*/ 330739 h 1449138"/>
              <a:gd name="connsiteX21" fmla="*/ 1251243 w 1284456"/>
              <a:gd name="connsiteY21" fmla="*/ 348378 h 1449138"/>
              <a:gd name="connsiteX22" fmla="*/ 1274791 w 1284456"/>
              <a:gd name="connsiteY22" fmla="*/ 394926 h 1449138"/>
              <a:gd name="connsiteX23" fmla="*/ 1235341 w 1284456"/>
              <a:gd name="connsiteY23" fmla="*/ 421912 h 1449138"/>
              <a:gd name="connsiteX24" fmla="*/ 1264581 w 1284456"/>
              <a:gd name="connsiteY24" fmla="*/ 465273 h 1449138"/>
              <a:gd name="connsiteX25" fmla="*/ 1111989 w 1284456"/>
              <a:gd name="connsiteY25" fmla="*/ 648665 h 1449138"/>
              <a:gd name="connsiteX26" fmla="*/ 1046756 w 1284456"/>
              <a:gd name="connsiteY26" fmla="*/ 737094 h 1449138"/>
              <a:gd name="connsiteX27" fmla="*/ 1104926 w 1284456"/>
              <a:gd name="connsiteY27" fmla="*/ 831263 h 1449138"/>
              <a:gd name="connsiteX28" fmla="*/ 1177155 w 1284456"/>
              <a:gd name="connsiteY28" fmla="*/ 829914 h 1449138"/>
              <a:gd name="connsiteX29" fmla="*/ 1275161 w 1284456"/>
              <a:gd name="connsiteY29" fmla="*/ 842409 h 1449138"/>
              <a:gd name="connsiteX30" fmla="*/ 1110896 w 1284456"/>
              <a:gd name="connsiteY30" fmla="*/ 990792 h 1449138"/>
              <a:gd name="connsiteX31" fmla="*/ 1106777 w 1284456"/>
              <a:gd name="connsiteY31" fmla="*/ 948038 h 1449138"/>
              <a:gd name="connsiteX32" fmla="*/ 1269446 w 1284456"/>
              <a:gd name="connsiteY32" fmla="*/ 1030622 h 1449138"/>
              <a:gd name="connsiteX33" fmla="*/ 1239736 w 1284456"/>
              <a:gd name="connsiteY33" fmla="*/ 1029318 h 1449138"/>
              <a:gd name="connsiteX34" fmla="*/ 1284456 w 1284456"/>
              <a:gd name="connsiteY34" fmla="*/ 1058523 h 1449138"/>
              <a:gd name="connsiteX35" fmla="*/ 1251890 w 1284456"/>
              <a:gd name="connsiteY35" fmla="*/ 1149600 h 1449138"/>
              <a:gd name="connsiteX36" fmla="*/ 1277410 w 1284456"/>
              <a:gd name="connsiteY36" fmla="*/ 1313506 h 1449138"/>
              <a:gd name="connsiteX37" fmla="*/ 942214 w 1284456"/>
              <a:gd name="connsiteY37" fmla="*/ 1449138 h 1449138"/>
              <a:gd name="connsiteX38" fmla="*/ 0 w 1284456"/>
              <a:gd name="connsiteY38" fmla="*/ 1449136 h 1449138"/>
              <a:gd name="connsiteX39" fmla="*/ 8118 w 1284456"/>
              <a:gd name="connsiteY39" fmla="*/ 231440 h 1449138"/>
              <a:gd name="connsiteX40" fmla="*/ 204150 w 1284456"/>
              <a:gd name="connsiteY40" fmla="*/ 66322 h 1449138"/>
              <a:gd name="connsiteX41" fmla="*/ 255090 w 1284456"/>
              <a:gd name="connsiteY41" fmla="*/ 17542 h 1449138"/>
              <a:gd name="connsiteX42" fmla="*/ 330436 w 1284456"/>
              <a:gd name="connsiteY42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803296 w 1284456"/>
              <a:gd name="connsiteY8" fmla="*/ 15504 h 1449138"/>
              <a:gd name="connsiteX9" fmla="*/ 880565 w 1284456"/>
              <a:gd name="connsiteY9" fmla="*/ 58020 h 1449138"/>
              <a:gd name="connsiteX10" fmla="*/ 982811 w 1284456"/>
              <a:gd name="connsiteY10" fmla="*/ 6486 h 1449138"/>
              <a:gd name="connsiteX11" fmla="*/ 1061006 w 1284456"/>
              <a:gd name="connsiteY11" fmla="*/ 0 h 1449138"/>
              <a:gd name="connsiteX12" fmla="*/ 1052438 w 1284456"/>
              <a:gd name="connsiteY12" fmla="*/ 251093 h 1449138"/>
              <a:gd name="connsiteX13" fmla="*/ 1089406 w 1284456"/>
              <a:gd name="connsiteY13" fmla="*/ 211248 h 1449138"/>
              <a:gd name="connsiteX14" fmla="*/ 1074629 w 1284456"/>
              <a:gd name="connsiteY14" fmla="*/ 199123 h 1449138"/>
              <a:gd name="connsiteX15" fmla="*/ 1103810 w 1284456"/>
              <a:gd name="connsiteY15" fmla="*/ 171822 h 1449138"/>
              <a:gd name="connsiteX16" fmla="*/ 1054892 w 1284456"/>
              <a:gd name="connsiteY16" fmla="*/ 179083 h 1449138"/>
              <a:gd name="connsiteX17" fmla="*/ 1280347 w 1284456"/>
              <a:gd name="connsiteY17" fmla="*/ 173195 h 1449138"/>
              <a:gd name="connsiteX18" fmla="*/ 1202044 w 1284456"/>
              <a:gd name="connsiteY18" fmla="*/ 270733 h 1449138"/>
              <a:gd name="connsiteX19" fmla="*/ 1181157 w 1284456"/>
              <a:gd name="connsiteY19" fmla="*/ 291113 h 1449138"/>
              <a:gd name="connsiteX20" fmla="*/ 1171662 w 1284456"/>
              <a:gd name="connsiteY20" fmla="*/ 330739 h 1449138"/>
              <a:gd name="connsiteX21" fmla="*/ 1251243 w 1284456"/>
              <a:gd name="connsiteY21" fmla="*/ 348378 h 1449138"/>
              <a:gd name="connsiteX22" fmla="*/ 1274791 w 1284456"/>
              <a:gd name="connsiteY22" fmla="*/ 394926 h 1449138"/>
              <a:gd name="connsiteX23" fmla="*/ 1235341 w 1284456"/>
              <a:gd name="connsiteY23" fmla="*/ 421912 h 1449138"/>
              <a:gd name="connsiteX24" fmla="*/ 1264581 w 1284456"/>
              <a:gd name="connsiteY24" fmla="*/ 465273 h 1449138"/>
              <a:gd name="connsiteX25" fmla="*/ 1111989 w 1284456"/>
              <a:gd name="connsiteY25" fmla="*/ 648665 h 1449138"/>
              <a:gd name="connsiteX26" fmla="*/ 1046756 w 1284456"/>
              <a:gd name="connsiteY26" fmla="*/ 737094 h 1449138"/>
              <a:gd name="connsiteX27" fmla="*/ 1104926 w 1284456"/>
              <a:gd name="connsiteY27" fmla="*/ 831263 h 1449138"/>
              <a:gd name="connsiteX28" fmla="*/ 1177155 w 1284456"/>
              <a:gd name="connsiteY28" fmla="*/ 829914 h 1449138"/>
              <a:gd name="connsiteX29" fmla="*/ 1275161 w 1284456"/>
              <a:gd name="connsiteY29" fmla="*/ 842409 h 1449138"/>
              <a:gd name="connsiteX30" fmla="*/ 1110896 w 1284456"/>
              <a:gd name="connsiteY30" fmla="*/ 990792 h 1449138"/>
              <a:gd name="connsiteX31" fmla="*/ 1106777 w 1284456"/>
              <a:gd name="connsiteY31" fmla="*/ 948038 h 1449138"/>
              <a:gd name="connsiteX32" fmla="*/ 1269446 w 1284456"/>
              <a:gd name="connsiteY32" fmla="*/ 1030622 h 1449138"/>
              <a:gd name="connsiteX33" fmla="*/ 1239736 w 1284456"/>
              <a:gd name="connsiteY33" fmla="*/ 1029318 h 1449138"/>
              <a:gd name="connsiteX34" fmla="*/ 1284456 w 1284456"/>
              <a:gd name="connsiteY34" fmla="*/ 1058523 h 1449138"/>
              <a:gd name="connsiteX35" fmla="*/ 1251890 w 1284456"/>
              <a:gd name="connsiteY35" fmla="*/ 1149600 h 1449138"/>
              <a:gd name="connsiteX36" fmla="*/ 1277410 w 1284456"/>
              <a:gd name="connsiteY36" fmla="*/ 1313506 h 1449138"/>
              <a:gd name="connsiteX37" fmla="*/ 942214 w 1284456"/>
              <a:gd name="connsiteY37" fmla="*/ 1449138 h 1449138"/>
              <a:gd name="connsiteX38" fmla="*/ 0 w 1284456"/>
              <a:gd name="connsiteY38" fmla="*/ 1449136 h 1449138"/>
              <a:gd name="connsiteX39" fmla="*/ 8118 w 1284456"/>
              <a:gd name="connsiteY39" fmla="*/ 231440 h 1449138"/>
              <a:gd name="connsiteX40" fmla="*/ 204150 w 1284456"/>
              <a:gd name="connsiteY40" fmla="*/ 66322 h 1449138"/>
              <a:gd name="connsiteX41" fmla="*/ 255090 w 1284456"/>
              <a:gd name="connsiteY41" fmla="*/ 17542 h 1449138"/>
              <a:gd name="connsiteX42" fmla="*/ 330436 w 1284456"/>
              <a:gd name="connsiteY42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788776 w 1284456"/>
              <a:gd name="connsiteY8" fmla="*/ 117145 h 1449138"/>
              <a:gd name="connsiteX9" fmla="*/ 880565 w 1284456"/>
              <a:gd name="connsiteY9" fmla="*/ 58020 h 1449138"/>
              <a:gd name="connsiteX10" fmla="*/ 982811 w 1284456"/>
              <a:gd name="connsiteY10" fmla="*/ 6486 h 1449138"/>
              <a:gd name="connsiteX11" fmla="*/ 1061006 w 1284456"/>
              <a:gd name="connsiteY11" fmla="*/ 0 h 1449138"/>
              <a:gd name="connsiteX12" fmla="*/ 1052438 w 1284456"/>
              <a:gd name="connsiteY12" fmla="*/ 251093 h 1449138"/>
              <a:gd name="connsiteX13" fmla="*/ 1089406 w 1284456"/>
              <a:gd name="connsiteY13" fmla="*/ 211248 h 1449138"/>
              <a:gd name="connsiteX14" fmla="*/ 1074629 w 1284456"/>
              <a:gd name="connsiteY14" fmla="*/ 199123 h 1449138"/>
              <a:gd name="connsiteX15" fmla="*/ 1103810 w 1284456"/>
              <a:gd name="connsiteY15" fmla="*/ 171822 h 1449138"/>
              <a:gd name="connsiteX16" fmla="*/ 1054892 w 1284456"/>
              <a:gd name="connsiteY16" fmla="*/ 179083 h 1449138"/>
              <a:gd name="connsiteX17" fmla="*/ 1280347 w 1284456"/>
              <a:gd name="connsiteY17" fmla="*/ 173195 h 1449138"/>
              <a:gd name="connsiteX18" fmla="*/ 1202044 w 1284456"/>
              <a:gd name="connsiteY18" fmla="*/ 270733 h 1449138"/>
              <a:gd name="connsiteX19" fmla="*/ 1181157 w 1284456"/>
              <a:gd name="connsiteY19" fmla="*/ 291113 h 1449138"/>
              <a:gd name="connsiteX20" fmla="*/ 1171662 w 1284456"/>
              <a:gd name="connsiteY20" fmla="*/ 330739 h 1449138"/>
              <a:gd name="connsiteX21" fmla="*/ 1251243 w 1284456"/>
              <a:gd name="connsiteY21" fmla="*/ 348378 h 1449138"/>
              <a:gd name="connsiteX22" fmla="*/ 1274791 w 1284456"/>
              <a:gd name="connsiteY22" fmla="*/ 394926 h 1449138"/>
              <a:gd name="connsiteX23" fmla="*/ 1235341 w 1284456"/>
              <a:gd name="connsiteY23" fmla="*/ 421912 h 1449138"/>
              <a:gd name="connsiteX24" fmla="*/ 1264581 w 1284456"/>
              <a:gd name="connsiteY24" fmla="*/ 465273 h 1449138"/>
              <a:gd name="connsiteX25" fmla="*/ 1111989 w 1284456"/>
              <a:gd name="connsiteY25" fmla="*/ 648665 h 1449138"/>
              <a:gd name="connsiteX26" fmla="*/ 1046756 w 1284456"/>
              <a:gd name="connsiteY26" fmla="*/ 737094 h 1449138"/>
              <a:gd name="connsiteX27" fmla="*/ 1104926 w 1284456"/>
              <a:gd name="connsiteY27" fmla="*/ 831263 h 1449138"/>
              <a:gd name="connsiteX28" fmla="*/ 1177155 w 1284456"/>
              <a:gd name="connsiteY28" fmla="*/ 829914 h 1449138"/>
              <a:gd name="connsiteX29" fmla="*/ 1275161 w 1284456"/>
              <a:gd name="connsiteY29" fmla="*/ 842409 h 1449138"/>
              <a:gd name="connsiteX30" fmla="*/ 1110896 w 1284456"/>
              <a:gd name="connsiteY30" fmla="*/ 990792 h 1449138"/>
              <a:gd name="connsiteX31" fmla="*/ 1106777 w 1284456"/>
              <a:gd name="connsiteY31" fmla="*/ 948038 h 1449138"/>
              <a:gd name="connsiteX32" fmla="*/ 1269446 w 1284456"/>
              <a:gd name="connsiteY32" fmla="*/ 1030622 h 1449138"/>
              <a:gd name="connsiteX33" fmla="*/ 1239736 w 1284456"/>
              <a:gd name="connsiteY33" fmla="*/ 1029318 h 1449138"/>
              <a:gd name="connsiteX34" fmla="*/ 1284456 w 1284456"/>
              <a:gd name="connsiteY34" fmla="*/ 1058523 h 1449138"/>
              <a:gd name="connsiteX35" fmla="*/ 1251890 w 1284456"/>
              <a:gd name="connsiteY35" fmla="*/ 1149600 h 1449138"/>
              <a:gd name="connsiteX36" fmla="*/ 1277410 w 1284456"/>
              <a:gd name="connsiteY36" fmla="*/ 1313506 h 1449138"/>
              <a:gd name="connsiteX37" fmla="*/ 942214 w 1284456"/>
              <a:gd name="connsiteY37" fmla="*/ 1449138 h 1449138"/>
              <a:gd name="connsiteX38" fmla="*/ 0 w 1284456"/>
              <a:gd name="connsiteY38" fmla="*/ 1449136 h 1449138"/>
              <a:gd name="connsiteX39" fmla="*/ 8118 w 1284456"/>
              <a:gd name="connsiteY39" fmla="*/ 231440 h 1449138"/>
              <a:gd name="connsiteX40" fmla="*/ 204150 w 1284456"/>
              <a:gd name="connsiteY40" fmla="*/ 66322 h 1449138"/>
              <a:gd name="connsiteX41" fmla="*/ 255090 w 1284456"/>
              <a:gd name="connsiteY41" fmla="*/ 17542 h 1449138"/>
              <a:gd name="connsiteX42" fmla="*/ 330436 w 1284456"/>
              <a:gd name="connsiteY42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788776 w 1284456"/>
              <a:gd name="connsiteY8" fmla="*/ 117145 h 1449138"/>
              <a:gd name="connsiteX9" fmla="*/ 874758 w 1284456"/>
              <a:gd name="connsiteY9" fmla="*/ 58020 h 1449138"/>
              <a:gd name="connsiteX10" fmla="*/ 982811 w 1284456"/>
              <a:gd name="connsiteY10" fmla="*/ 6486 h 1449138"/>
              <a:gd name="connsiteX11" fmla="*/ 1061006 w 1284456"/>
              <a:gd name="connsiteY11" fmla="*/ 0 h 1449138"/>
              <a:gd name="connsiteX12" fmla="*/ 1052438 w 1284456"/>
              <a:gd name="connsiteY12" fmla="*/ 251093 h 1449138"/>
              <a:gd name="connsiteX13" fmla="*/ 1089406 w 1284456"/>
              <a:gd name="connsiteY13" fmla="*/ 211248 h 1449138"/>
              <a:gd name="connsiteX14" fmla="*/ 1074629 w 1284456"/>
              <a:gd name="connsiteY14" fmla="*/ 199123 h 1449138"/>
              <a:gd name="connsiteX15" fmla="*/ 1103810 w 1284456"/>
              <a:gd name="connsiteY15" fmla="*/ 171822 h 1449138"/>
              <a:gd name="connsiteX16" fmla="*/ 1054892 w 1284456"/>
              <a:gd name="connsiteY16" fmla="*/ 179083 h 1449138"/>
              <a:gd name="connsiteX17" fmla="*/ 1280347 w 1284456"/>
              <a:gd name="connsiteY17" fmla="*/ 173195 h 1449138"/>
              <a:gd name="connsiteX18" fmla="*/ 1202044 w 1284456"/>
              <a:gd name="connsiteY18" fmla="*/ 270733 h 1449138"/>
              <a:gd name="connsiteX19" fmla="*/ 1181157 w 1284456"/>
              <a:gd name="connsiteY19" fmla="*/ 291113 h 1449138"/>
              <a:gd name="connsiteX20" fmla="*/ 1171662 w 1284456"/>
              <a:gd name="connsiteY20" fmla="*/ 330739 h 1449138"/>
              <a:gd name="connsiteX21" fmla="*/ 1251243 w 1284456"/>
              <a:gd name="connsiteY21" fmla="*/ 348378 h 1449138"/>
              <a:gd name="connsiteX22" fmla="*/ 1274791 w 1284456"/>
              <a:gd name="connsiteY22" fmla="*/ 394926 h 1449138"/>
              <a:gd name="connsiteX23" fmla="*/ 1235341 w 1284456"/>
              <a:gd name="connsiteY23" fmla="*/ 421912 h 1449138"/>
              <a:gd name="connsiteX24" fmla="*/ 1264581 w 1284456"/>
              <a:gd name="connsiteY24" fmla="*/ 465273 h 1449138"/>
              <a:gd name="connsiteX25" fmla="*/ 1111989 w 1284456"/>
              <a:gd name="connsiteY25" fmla="*/ 648665 h 1449138"/>
              <a:gd name="connsiteX26" fmla="*/ 1046756 w 1284456"/>
              <a:gd name="connsiteY26" fmla="*/ 737094 h 1449138"/>
              <a:gd name="connsiteX27" fmla="*/ 1104926 w 1284456"/>
              <a:gd name="connsiteY27" fmla="*/ 831263 h 1449138"/>
              <a:gd name="connsiteX28" fmla="*/ 1177155 w 1284456"/>
              <a:gd name="connsiteY28" fmla="*/ 829914 h 1449138"/>
              <a:gd name="connsiteX29" fmla="*/ 1275161 w 1284456"/>
              <a:gd name="connsiteY29" fmla="*/ 842409 h 1449138"/>
              <a:gd name="connsiteX30" fmla="*/ 1110896 w 1284456"/>
              <a:gd name="connsiteY30" fmla="*/ 990792 h 1449138"/>
              <a:gd name="connsiteX31" fmla="*/ 1106777 w 1284456"/>
              <a:gd name="connsiteY31" fmla="*/ 948038 h 1449138"/>
              <a:gd name="connsiteX32" fmla="*/ 1269446 w 1284456"/>
              <a:gd name="connsiteY32" fmla="*/ 1030622 h 1449138"/>
              <a:gd name="connsiteX33" fmla="*/ 1239736 w 1284456"/>
              <a:gd name="connsiteY33" fmla="*/ 1029318 h 1449138"/>
              <a:gd name="connsiteX34" fmla="*/ 1284456 w 1284456"/>
              <a:gd name="connsiteY34" fmla="*/ 1058523 h 1449138"/>
              <a:gd name="connsiteX35" fmla="*/ 1251890 w 1284456"/>
              <a:gd name="connsiteY35" fmla="*/ 1149600 h 1449138"/>
              <a:gd name="connsiteX36" fmla="*/ 1277410 w 1284456"/>
              <a:gd name="connsiteY36" fmla="*/ 1313506 h 1449138"/>
              <a:gd name="connsiteX37" fmla="*/ 942214 w 1284456"/>
              <a:gd name="connsiteY37" fmla="*/ 1449138 h 1449138"/>
              <a:gd name="connsiteX38" fmla="*/ 0 w 1284456"/>
              <a:gd name="connsiteY38" fmla="*/ 1449136 h 1449138"/>
              <a:gd name="connsiteX39" fmla="*/ 8118 w 1284456"/>
              <a:gd name="connsiteY39" fmla="*/ 231440 h 1449138"/>
              <a:gd name="connsiteX40" fmla="*/ 204150 w 1284456"/>
              <a:gd name="connsiteY40" fmla="*/ 66322 h 1449138"/>
              <a:gd name="connsiteX41" fmla="*/ 255090 w 1284456"/>
              <a:gd name="connsiteY41" fmla="*/ 17542 h 1449138"/>
              <a:gd name="connsiteX42" fmla="*/ 330436 w 1284456"/>
              <a:gd name="connsiteY42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707464 w 1284456"/>
              <a:gd name="connsiteY8" fmla="*/ 117145 h 1449138"/>
              <a:gd name="connsiteX9" fmla="*/ 874758 w 1284456"/>
              <a:gd name="connsiteY9" fmla="*/ 58020 h 1449138"/>
              <a:gd name="connsiteX10" fmla="*/ 982811 w 1284456"/>
              <a:gd name="connsiteY10" fmla="*/ 6486 h 1449138"/>
              <a:gd name="connsiteX11" fmla="*/ 1061006 w 1284456"/>
              <a:gd name="connsiteY11" fmla="*/ 0 h 1449138"/>
              <a:gd name="connsiteX12" fmla="*/ 1052438 w 1284456"/>
              <a:gd name="connsiteY12" fmla="*/ 251093 h 1449138"/>
              <a:gd name="connsiteX13" fmla="*/ 1089406 w 1284456"/>
              <a:gd name="connsiteY13" fmla="*/ 211248 h 1449138"/>
              <a:gd name="connsiteX14" fmla="*/ 1074629 w 1284456"/>
              <a:gd name="connsiteY14" fmla="*/ 199123 h 1449138"/>
              <a:gd name="connsiteX15" fmla="*/ 1103810 w 1284456"/>
              <a:gd name="connsiteY15" fmla="*/ 171822 h 1449138"/>
              <a:gd name="connsiteX16" fmla="*/ 1054892 w 1284456"/>
              <a:gd name="connsiteY16" fmla="*/ 179083 h 1449138"/>
              <a:gd name="connsiteX17" fmla="*/ 1280347 w 1284456"/>
              <a:gd name="connsiteY17" fmla="*/ 173195 h 1449138"/>
              <a:gd name="connsiteX18" fmla="*/ 1202044 w 1284456"/>
              <a:gd name="connsiteY18" fmla="*/ 270733 h 1449138"/>
              <a:gd name="connsiteX19" fmla="*/ 1181157 w 1284456"/>
              <a:gd name="connsiteY19" fmla="*/ 291113 h 1449138"/>
              <a:gd name="connsiteX20" fmla="*/ 1171662 w 1284456"/>
              <a:gd name="connsiteY20" fmla="*/ 330739 h 1449138"/>
              <a:gd name="connsiteX21" fmla="*/ 1251243 w 1284456"/>
              <a:gd name="connsiteY21" fmla="*/ 348378 h 1449138"/>
              <a:gd name="connsiteX22" fmla="*/ 1274791 w 1284456"/>
              <a:gd name="connsiteY22" fmla="*/ 394926 h 1449138"/>
              <a:gd name="connsiteX23" fmla="*/ 1235341 w 1284456"/>
              <a:gd name="connsiteY23" fmla="*/ 421912 h 1449138"/>
              <a:gd name="connsiteX24" fmla="*/ 1264581 w 1284456"/>
              <a:gd name="connsiteY24" fmla="*/ 465273 h 1449138"/>
              <a:gd name="connsiteX25" fmla="*/ 1111989 w 1284456"/>
              <a:gd name="connsiteY25" fmla="*/ 648665 h 1449138"/>
              <a:gd name="connsiteX26" fmla="*/ 1046756 w 1284456"/>
              <a:gd name="connsiteY26" fmla="*/ 737094 h 1449138"/>
              <a:gd name="connsiteX27" fmla="*/ 1104926 w 1284456"/>
              <a:gd name="connsiteY27" fmla="*/ 831263 h 1449138"/>
              <a:gd name="connsiteX28" fmla="*/ 1177155 w 1284456"/>
              <a:gd name="connsiteY28" fmla="*/ 829914 h 1449138"/>
              <a:gd name="connsiteX29" fmla="*/ 1275161 w 1284456"/>
              <a:gd name="connsiteY29" fmla="*/ 842409 h 1449138"/>
              <a:gd name="connsiteX30" fmla="*/ 1110896 w 1284456"/>
              <a:gd name="connsiteY30" fmla="*/ 990792 h 1449138"/>
              <a:gd name="connsiteX31" fmla="*/ 1106777 w 1284456"/>
              <a:gd name="connsiteY31" fmla="*/ 948038 h 1449138"/>
              <a:gd name="connsiteX32" fmla="*/ 1269446 w 1284456"/>
              <a:gd name="connsiteY32" fmla="*/ 1030622 h 1449138"/>
              <a:gd name="connsiteX33" fmla="*/ 1239736 w 1284456"/>
              <a:gd name="connsiteY33" fmla="*/ 1029318 h 1449138"/>
              <a:gd name="connsiteX34" fmla="*/ 1284456 w 1284456"/>
              <a:gd name="connsiteY34" fmla="*/ 1058523 h 1449138"/>
              <a:gd name="connsiteX35" fmla="*/ 1251890 w 1284456"/>
              <a:gd name="connsiteY35" fmla="*/ 1149600 h 1449138"/>
              <a:gd name="connsiteX36" fmla="*/ 1277410 w 1284456"/>
              <a:gd name="connsiteY36" fmla="*/ 1313506 h 1449138"/>
              <a:gd name="connsiteX37" fmla="*/ 942214 w 1284456"/>
              <a:gd name="connsiteY37" fmla="*/ 1449138 h 1449138"/>
              <a:gd name="connsiteX38" fmla="*/ 0 w 1284456"/>
              <a:gd name="connsiteY38" fmla="*/ 1449136 h 1449138"/>
              <a:gd name="connsiteX39" fmla="*/ 8118 w 1284456"/>
              <a:gd name="connsiteY39" fmla="*/ 231440 h 1449138"/>
              <a:gd name="connsiteX40" fmla="*/ 204150 w 1284456"/>
              <a:gd name="connsiteY40" fmla="*/ 66322 h 1449138"/>
              <a:gd name="connsiteX41" fmla="*/ 255090 w 1284456"/>
              <a:gd name="connsiteY41" fmla="*/ 17542 h 1449138"/>
              <a:gd name="connsiteX42" fmla="*/ 330436 w 1284456"/>
              <a:gd name="connsiteY42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874758 w 1284456"/>
              <a:gd name="connsiteY8" fmla="*/ 58020 h 1449138"/>
              <a:gd name="connsiteX9" fmla="*/ 982811 w 1284456"/>
              <a:gd name="connsiteY9" fmla="*/ 6486 h 1449138"/>
              <a:gd name="connsiteX10" fmla="*/ 1061006 w 1284456"/>
              <a:gd name="connsiteY10" fmla="*/ 0 h 1449138"/>
              <a:gd name="connsiteX11" fmla="*/ 1052438 w 1284456"/>
              <a:gd name="connsiteY11" fmla="*/ 251093 h 1449138"/>
              <a:gd name="connsiteX12" fmla="*/ 1089406 w 1284456"/>
              <a:gd name="connsiteY12" fmla="*/ 211248 h 1449138"/>
              <a:gd name="connsiteX13" fmla="*/ 1074629 w 1284456"/>
              <a:gd name="connsiteY13" fmla="*/ 199123 h 1449138"/>
              <a:gd name="connsiteX14" fmla="*/ 1103810 w 1284456"/>
              <a:gd name="connsiteY14" fmla="*/ 171822 h 1449138"/>
              <a:gd name="connsiteX15" fmla="*/ 1054892 w 1284456"/>
              <a:gd name="connsiteY15" fmla="*/ 179083 h 1449138"/>
              <a:gd name="connsiteX16" fmla="*/ 1280347 w 1284456"/>
              <a:gd name="connsiteY16" fmla="*/ 173195 h 1449138"/>
              <a:gd name="connsiteX17" fmla="*/ 1202044 w 1284456"/>
              <a:gd name="connsiteY17" fmla="*/ 270733 h 1449138"/>
              <a:gd name="connsiteX18" fmla="*/ 1181157 w 1284456"/>
              <a:gd name="connsiteY18" fmla="*/ 291113 h 1449138"/>
              <a:gd name="connsiteX19" fmla="*/ 1171662 w 1284456"/>
              <a:gd name="connsiteY19" fmla="*/ 330739 h 1449138"/>
              <a:gd name="connsiteX20" fmla="*/ 1251243 w 1284456"/>
              <a:gd name="connsiteY20" fmla="*/ 348378 h 1449138"/>
              <a:gd name="connsiteX21" fmla="*/ 1274791 w 1284456"/>
              <a:gd name="connsiteY21" fmla="*/ 394926 h 1449138"/>
              <a:gd name="connsiteX22" fmla="*/ 1235341 w 1284456"/>
              <a:gd name="connsiteY22" fmla="*/ 421912 h 1449138"/>
              <a:gd name="connsiteX23" fmla="*/ 1264581 w 1284456"/>
              <a:gd name="connsiteY23" fmla="*/ 465273 h 1449138"/>
              <a:gd name="connsiteX24" fmla="*/ 1111989 w 1284456"/>
              <a:gd name="connsiteY24" fmla="*/ 648665 h 1449138"/>
              <a:gd name="connsiteX25" fmla="*/ 1046756 w 1284456"/>
              <a:gd name="connsiteY25" fmla="*/ 737094 h 1449138"/>
              <a:gd name="connsiteX26" fmla="*/ 1104926 w 1284456"/>
              <a:gd name="connsiteY26" fmla="*/ 831263 h 1449138"/>
              <a:gd name="connsiteX27" fmla="*/ 1177155 w 1284456"/>
              <a:gd name="connsiteY27" fmla="*/ 829914 h 1449138"/>
              <a:gd name="connsiteX28" fmla="*/ 1275161 w 1284456"/>
              <a:gd name="connsiteY28" fmla="*/ 842409 h 1449138"/>
              <a:gd name="connsiteX29" fmla="*/ 1110896 w 1284456"/>
              <a:gd name="connsiteY29" fmla="*/ 990792 h 1449138"/>
              <a:gd name="connsiteX30" fmla="*/ 1106777 w 1284456"/>
              <a:gd name="connsiteY30" fmla="*/ 948038 h 1449138"/>
              <a:gd name="connsiteX31" fmla="*/ 1269446 w 1284456"/>
              <a:gd name="connsiteY31" fmla="*/ 1030622 h 1449138"/>
              <a:gd name="connsiteX32" fmla="*/ 1239736 w 1284456"/>
              <a:gd name="connsiteY32" fmla="*/ 1029318 h 1449138"/>
              <a:gd name="connsiteX33" fmla="*/ 1284456 w 1284456"/>
              <a:gd name="connsiteY33" fmla="*/ 1058523 h 1449138"/>
              <a:gd name="connsiteX34" fmla="*/ 1251890 w 1284456"/>
              <a:gd name="connsiteY34" fmla="*/ 1149600 h 1449138"/>
              <a:gd name="connsiteX35" fmla="*/ 1277410 w 1284456"/>
              <a:gd name="connsiteY35" fmla="*/ 1313506 h 1449138"/>
              <a:gd name="connsiteX36" fmla="*/ 942214 w 1284456"/>
              <a:gd name="connsiteY36" fmla="*/ 1449138 h 1449138"/>
              <a:gd name="connsiteX37" fmla="*/ 0 w 1284456"/>
              <a:gd name="connsiteY37" fmla="*/ 1449136 h 1449138"/>
              <a:gd name="connsiteX38" fmla="*/ 8118 w 1284456"/>
              <a:gd name="connsiteY38" fmla="*/ 231440 h 1449138"/>
              <a:gd name="connsiteX39" fmla="*/ 204150 w 1284456"/>
              <a:gd name="connsiteY39" fmla="*/ 66322 h 1449138"/>
              <a:gd name="connsiteX40" fmla="*/ 255090 w 1284456"/>
              <a:gd name="connsiteY40" fmla="*/ 17542 h 1449138"/>
              <a:gd name="connsiteX41" fmla="*/ 330436 w 1284456"/>
              <a:gd name="connsiteY41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868950 w 1284456"/>
              <a:gd name="connsiteY8" fmla="*/ 49309 h 1449138"/>
              <a:gd name="connsiteX9" fmla="*/ 982811 w 1284456"/>
              <a:gd name="connsiteY9" fmla="*/ 6486 h 1449138"/>
              <a:gd name="connsiteX10" fmla="*/ 1061006 w 1284456"/>
              <a:gd name="connsiteY10" fmla="*/ 0 h 1449138"/>
              <a:gd name="connsiteX11" fmla="*/ 1052438 w 1284456"/>
              <a:gd name="connsiteY11" fmla="*/ 251093 h 1449138"/>
              <a:gd name="connsiteX12" fmla="*/ 1089406 w 1284456"/>
              <a:gd name="connsiteY12" fmla="*/ 211248 h 1449138"/>
              <a:gd name="connsiteX13" fmla="*/ 1074629 w 1284456"/>
              <a:gd name="connsiteY13" fmla="*/ 199123 h 1449138"/>
              <a:gd name="connsiteX14" fmla="*/ 1103810 w 1284456"/>
              <a:gd name="connsiteY14" fmla="*/ 171822 h 1449138"/>
              <a:gd name="connsiteX15" fmla="*/ 1054892 w 1284456"/>
              <a:gd name="connsiteY15" fmla="*/ 179083 h 1449138"/>
              <a:gd name="connsiteX16" fmla="*/ 1280347 w 1284456"/>
              <a:gd name="connsiteY16" fmla="*/ 173195 h 1449138"/>
              <a:gd name="connsiteX17" fmla="*/ 1202044 w 1284456"/>
              <a:gd name="connsiteY17" fmla="*/ 270733 h 1449138"/>
              <a:gd name="connsiteX18" fmla="*/ 1181157 w 1284456"/>
              <a:gd name="connsiteY18" fmla="*/ 291113 h 1449138"/>
              <a:gd name="connsiteX19" fmla="*/ 1171662 w 1284456"/>
              <a:gd name="connsiteY19" fmla="*/ 330739 h 1449138"/>
              <a:gd name="connsiteX20" fmla="*/ 1251243 w 1284456"/>
              <a:gd name="connsiteY20" fmla="*/ 348378 h 1449138"/>
              <a:gd name="connsiteX21" fmla="*/ 1274791 w 1284456"/>
              <a:gd name="connsiteY21" fmla="*/ 394926 h 1449138"/>
              <a:gd name="connsiteX22" fmla="*/ 1235341 w 1284456"/>
              <a:gd name="connsiteY22" fmla="*/ 421912 h 1449138"/>
              <a:gd name="connsiteX23" fmla="*/ 1264581 w 1284456"/>
              <a:gd name="connsiteY23" fmla="*/ 465273 h 1449138"/>
              <a:gd name="connsiteX24" fmla="*/ 1111989 w 1284456"/>
              <a:gd name="connsiteY24" fmla="*/ 648665 h 1449138"/>
              <a:gd name="connsiteX25" fmla="*/ 1046756 w 1284456"/>
              <a:gd name="connsiteY25" fmla="*/ 737094 h 1449138"/>
              <a:gd name="connsiteX26" fmla="*/ 1104926 w 1284456"/>
              <a:gd name="connsiteY26" fmla="*/ 831263 h 1449138"/>
              <a:gd name="connsiteX27" fmla="*/ 1177155 w 1284456"/>
              <a:gd name="connsiteY27" fmla="*/ 829914 h 1449138"/>
              <a:gd name="connsiteX28" fmla="*/ 1275161 w 1284456"/>
              <a:gd name="connsiteY28" fmla="*/ 842409 h 1449138"/>
              <a:gd name="connsiteX29" fmla="*/ 1110896 w 1284456"/>
              <a:gd name="connsiteY29" fmla="*/ 990792 h 1449138"/>
              <a:gd name="connsiteX30" fmla="*/ 1106777 w 1284456"/>
              <a:gd name="connsiteY30" fmla="*/ 948038 h 1449138"/>
              <a:gd name="connsiteX31" fmla="*/ 1269446 w 1284456"/>
              <a:gd name="connsiteY31" fmla="*/ 1030622 h 1449138"/>
              <a:gd name="connsiteX32" fmla="*/ 1239736 w 1284456"/>
              <a:gd name="connsiteY32" fmla="*/ 1029318 h 1449138"/>
              <a:gd name="connsiteX33" fmla="*/ 1284456 w 1284456"/>
              <a:gd name="connsiteY33" fmla="*/ 1058523 h 1449138"/>
              <a:gd name="connsiteX34" fmla="*/ 1251890 w 1284456"/>
              <a:gd name="connsiteY34" fmla="*/ 1149600 h 1449138"/>
              <a:gd name="connsiteX35" fmla="*/ 1277410 w 1284456"/>
              <a:gd name="connsiteY35" fmla="*/ 1313506 h 1449138"/>
              <a:gd name="connsiteX36" fmla="*/ 942214 w 1284456"/>
              <a:gd name="connsiteY36" fmla="*/ 1449138 h 1449138"/>
              <a:gd name="connsiteX37" fmla="*/ 0 w 1284456"/>
              <a:gd name="connsiteY37" fmla="*/ 1449136 h 1449138"/>
              <a:gd name="connsiteX38" fmla="*/ 8118 w 1284456"/>
              <a:gd name="connsiteY38" fmla="*/ 231440 h 1449138"/>
              <a:gd name="connsiteX39" fmla="*/ 204150 w 1284456"/>
              <a:gd name="connsiteY39" fmla="*/ 66322 h 1449138"/>
              <a:gd name="connsiteX40" fmla="*/ 255090 w 1284456"/>
              <a:gd name="connsiteY40" fmla="*/ 17542 h 1449138"/>
              <a:gd name="connsiteX41" fmla="*/ 330436 w 1284456"/>
              <a:gd name="connsiteY41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868950 w 1284456"/>
              <a:gd name="connsiteY8" fmla="*/ 49309 h 1449138"/>
              <a:gd name="connsiteX9" fmla="*/ 977003 w 1284456"/>
              <a:gd name="connsiteY9" fmla="*/ 3581 h 1449138"/>
              <a:gd name="connsiteX10" fmla="*/ 1061006 w 1284456"/>
              <a:gd name="connsiteY10" fmla="*/ 0 h 1449138"/>
              <a:gd name="connsiteX11" fmla="*/ 1052438 w 1284456"/>
              <a:gd name="connsiteY11" fmla="*/ 251093 h 1449138"/>
              <a:gd name="connsiteX12" fmla="*/ 1089406 w 1284456"/>
              <a:gd name="connsiteY12" fmla="*/ 211248 h 1449138"/>
              <a:gd name="connsiteX13" fmla="*/ 1074629 w 1284456"/>
              <a:gd name="connsiteY13" fmla="*/ 199123 h 1449138"/>
              <a:gd name="connsiteX14" fmla="*/ 1103810 w 1284456"/>
              <a:gd name="connsiteY14" fmla="*/ 171822 h 1449138"/>
              <a:gd name="connsiteX15" fmla="*/ 1054892 w 1284456"/>
              <a:gd name="connsiteY15" fmla="*/ 179083 h 1449138"/>
              <a:gd name="connsiteX16" fmla="*/ 1280347 w 1284456"/>
              <a:gd name="connsiteY16" fmla="*/ 173195 h 1449138"/>
              <a:gd name="connsiteX17" fmla="*/ 1202044 w 1284456"/>
              <a:gd name="connsiteY17" fmla="*/ 270733 h 1449138"/>
              <a:gd name="connsiteX18" fmla="*/ 1181157 w 1284456"/>
              <a:gd name="connsiteY18" fmla="*/ 291113 h 1449138"/>
              <a:gd name="connsiteX19" fmla="*/ 1171662 w 1284456"/>
              <a:gd name="connsiteY19" fmla="*/ 330739 h 1449138"/>
              <a:gd name="connsiteX20" fmla="*/ 1251243 w 1284456"/>
              <a:gd name="connsiteY20" fmla="*/ 348378 h 1449138"/>
              <a:gd name="connsiteX21" fmla="*/ 1274791 w 1284456"/>
              <a:gd name="connsiteY21" fmla="*/ 394926 h 1449138"/>
              <a:gd name="connsiteX22" fmla="*/ 1235341 w 1284456"/>
              <a:gd name="connsiteY22" fmla="*/ 421912 h 1449138"/>
              <a:gd name="connsiteX23" fmla="*/ 1264581 w 1284456"/>
              <a:gd name="connsiteY23" fmla="*/ 465273 h 1449138"/>
              <a:gd name="connsiteX24" fmla="*/ 1111989 w 1284456"/>
              <a:gd name="connsiteY24" fmla="*/ 648665 h 1449138"/>
              <a:gd name="connsiteX25" fmla="*/ 1046756 w 1284456"/>
              <a:gd name="connsiteY25" fmla="*/ 737094 h 1449138"/>
              <a:gd name="connsiteX26" fmla="*/ 1104926 w 1284456"/>
              <a:gd name="connsiteY26" fmla="*/ 831263 h 1449138"/>
              <a:gd name="connsiteX27" fmla="*/ 1177155 w 1284456"/>
              <a:gd name="connsiteY27" fmla="*/ 829914 h 1449138"/>
              <a:gd name="connsiteX28" fmla="*/ 1275161 w 1284456"/>
              <a:gd name="connsiteY28" fmla="*/ 842409 h 1449138"/>
              <a:gd name="connsiteX29" fmla="*/ 1110896 w 1284456"/>
              <a:gd name="connsiteY29" fmla="*/ 990792 h 1449138"/>
              <a:gd name="connsiteX30" fmla="*/ 1106777 w 1284456"/>
              <a:gd name="connsiteY30" fmla="*/ 948038 h 1449138"/>
              <a:gd name="connsiteX31" fmla="*/ 1269446 w 1284456"/>
              <a:gd name="connsiteY31" fmla="*/ 1030622 h 1449138"/>
              <a:gd name="connsiteX32" fmla="*/ 1239736 w 1284456"/>
              <a:gd name="connsiteY32" fmla="*/ 1029318 h 1449138"/>
              <a:gd name="connsiteX33" fmla="*/ 1284456 w 1284456"/>
              <a:gd name="connsiteY33" fmla="*/ 1058523 h 1449138"/>
              <a:gd name="connsiteX34" fmla="*/ 1251890 w 1284456"/>
              <a:gd name="connsiteY34" fmla="*/ 1149600 h 1449138"/>
              <a:gd name="connsiteX35" fmla="*/ 1277410 w 1284456"/>
              <a:gd name="connsiteY35" fmla="*/ 1313506 h 1449138"/>
              <a:gd name="connsiteX36" fmla="*/ 942214 w 1284456"/>
              <a:gd name="connsiteY36" fmla="*/ 1449138 h 1449138"/>
              <a:gd name="connsiteX37" fmla="*/ 0 w 1284456"/>
              <a:gd name="connsiteY37" fmla="*/ 1449136 h 1449138"/>
              <a:gd name="connsiteX38" fmla="*/ 8118 w 1284456"/>
              <a:gd name="connsiteY38" fmla="*/ 231440 h 1449138"/>
              <a:gd name="connsiteX39" fmla="*/ 204150 w 1284456"/>
              <a:gd name="connsiteY39" fmla="*/ 66322 h 1449138"/>
              <a:gd name="connsiteX40" fmla="*/ 255090 w 1284456"/>
              <a:gd name="connsiteY40" fmla="*/ 17542 h 1449138"/>
              <a:gd name="connsiteX41" fmla="*/ 330436 w 1284456"/>
              <a:gd name="connsiteY41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868950 w 1284456"/>
              <a:gd name="connsiteY8" fmla="*/ 49309 h 1449138"/>
              <a:gd name="connsiteX9" fmla="*/ 977003 w 1284456"/>
              <a:gd name="connsiteY9" fmla="*/ 3581 h 1449138"/>
              <a:gd name="connsiteX10" fmla="*/ 1061006 w 1284456"/>
              <a:gd name="connsiteY10" fmla="*/ 0 h 1449138"/>
              <a:gd name="connsiteX11" fmla="*/ 1052438 w 1284456"/>
              <a:gd name="connsiteY11" fmla="*/ 251093 h 1449138"/>
              <a:gd name="connsiteX12" fmla="*/ 1089406 w 1284456"/>
              <a:gd name="connsiteY12" fmla="*/ 211248 h 1449138"/>
              <a:gd name="connsiteX13" fmla="*/ 1074629 w 1284456"/>
              <a:gd name="connsiteY13" fmla="*/ 199123 h 1449138"/>
              <a:gd name="connsiteX14" fmla="*/ 1103810 w 1284456"/>
              <a:gd name="connsiteY14" fmla="*/ 171822 h 1449138"/>
              <a:gd name="connsiteX15" fmla="*/ 1054892 w 1284456"/>
              <a:gd name="connsiteY15" fmla="*/ 179083 h 1449138"/>
              <a:gd name="connsiteX16" fmla="*/ 1280347 w 1284456"/>
              <a:gd name="connsiteY16" fmla="*/ 152866 h 1449138"/>
              <a:gd name="connsiteX17" fmla="*/ 1202044 w 1284456"/>
              <a:gd name="connsiteY17" fmla="*/ 270733 h 1449138"/>
              <a:gd name="connsiteX18" fmla="*/ 1181157 w 1284456"/>
              <a:gd name="connsiteY18" fmla="*/ 291113 h 1449138"/>
              <a:gd name="connsiteX19" fmla="*/ 1171662 w 1284456"/>
              <a:gd name="connsiteY19" fmla="*/ 330739 h 1449138"/>
              <a:gd name="connsiteX20" fmla="*/ 1251243 w 1284456"/>
              <a:gd name="connsiteY20" fmla="*/ 348378 h 1449138"/>
              <a:gd name="connsiteX21" fmla="*/ 1274791 w 1284456"/>
              <a:gd name="connsiteY21" fmla="*/ 394926 h 1449138"/>
              <a:gd name="connsiteX22" fmla="*/ 1235341 w 1284456"/>
              <a:gd name="connsiteY22" fmla="*/ 421912 h 1449138"/>
              <a:gd name="connsiteX23" fmla="*/ 1264581 w 1284456"/>
              <a:gd name="connsiteY23" fmla="*/ 465273 h 1449138"/>
              <a:gd name="connsiteX24" fmla="*/ 1111989 w 1284456"/>
              <a:gd name="connsiteY24" fmla="*/ 648665 h 1449138"/>
              <a:gd name="connsiteX25" fmla="*/ 1046756 w 1284456"/>
              <a:gd name="connsiteY25" fmla="*/ 737094 h 1449138"/>
              <a:gd name="connsiteX26" fmla="*/ 1104926 w 1284456"/>
              <a:gd name="connsiteY26" fmla="*/ 831263 h 1449138"/>
              <a:gd name="connsiteX27" fmla="*/ 1177155 w 1284456"/>
              <a:gd name="connsiteY27" fmla="*/ 829914 h 1449138"/>
              <a:gd name="connsiteX28" fmla="*/ 1275161 w 1284456"/>
              <a:gd name="connsiteY28" fmla="*/ 842409 h 1449138"/>
              <a:gd name="connsiteX29" fmla="*/ 1110896 w 1284456"/>
              <a:gd name="connsiteY29" fmla="*/ 990792 h 1449138"/>
              <a:gd name="connsiteX30" fmla="*/ 1106777 w 1284456"/>
              <a:gd name="connsiteY30" fmla="*/ 948038 h 1449138"/>
              <a:gd name="connsiteX31" fmla="*/ 1269446 w 1284456"/>
              <a:gd name="connsiteY31" fmla="*/ 1030622 h 1449138"/>
              <a:gd name="connsiteX32" fmla="*/ 1239736 w 1284456"/>
              <a:gd name="connsiteY32" fmla="*/ 1029318 h 1449138"/>
              <a:gd name="connsiteX33" fmla="*/ 1284456 w 1284456"/>
              <a:gd name="connsiteY33" fmla="*/ 1058523 h 1449138"/>
              <a:gd name="connsiteX34" fmla="*/ 1251890 w 1284456"/>
              <a:gd name="connsiteY34" fmla="*/ 1149600 h 1449138"/>
              <a:gd name="connsiteX35" fmla="*/ 1277410 w 1284456"/>
              <a:gd name="connsiteY35" fmla="*/ 1313506 h 1449138"/>
              <a:gd name="connsiteX36" fmla="*/ 942214 w 1284456"/>
              <a:gd name="connsiteY36" fmla="*/ 1449138 h 1449138"/>
              <a:gd name="connsiteX37" fmla="*/ 0 w 1284456"/>
              <a:gd name="connsiteY37" fmla="*/ 1449136 h 1449138"/>
              <a:gd name="connsiteX38" fmla="*/ 8118 w 1284456"/>
              <a:gd name="connsiteY38" fmla="*/ 231440 h 1449138"/>
              <a:gd name="connsiteX39" fmla="*/ 204150 w 1284456"/>
              <a:gd name="connsiteY39" fmla="*/ 66322 h 1449138"/>
              <a:gd name="connsiteX40" fmla="*/ 255090 w 1284456"/>
              <a:gd name="connsiteY40" fmla="*/ 17542 h 1449138"/>
              <a:gd name="connsiteX41" fmla="*/ 330436 w 1284456"/>
              <a:gd name="connsiteY41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868950 w 1284456"/>
              <a:gd name="connsiteY8" fmla="*/ 49309 h 1449138"/>
              <a:gd name="connsiteX9" fmla="*/ 977003 w 1284456"/>
              <a:gd name="connsiteY9" fmla="*/ 3581 h 1449138"/>
              <a:gd name="connsiteX10" fmla="*/ 1061006 w 1284456"/>
              <a:gd name="connsiteY10" fmla="*/ 0 h 1449138"/>
              <a:gd name="connsiteX11" fmla="*/ 1052438 w 1284456"/>
              <a:gd name="connsiteY11" fmla="*/ 251093 h 1449138"/>
              <a:gd name="connsiteX12" fmla="*/ 1089406 w 1284456"/>
              <a:gd name="connsiteY12" fmla="*/ 211248 h 1449138"/>
              <a:gd name="connsiteX13" fmla="*/ 1074629 w 1284456"/>
              <a:gd name="connsiteY13" fmla="*/ 199123 h 1449138"/>
              <a:gd name="connsiteX14" fmla="*/ 1092194 w 1284456"/>
              <a:gd name="connsiteY14" fmla="*/ 154397 h 1449138"/>
              <a:gd name="connsiteX15" fmla="*/ 1054892 w 1284456"/>
              <a:gd name="connsiteY15" fmla="*/ 179083 h 1449138"/>
              <a:gd name="connsiteX16" fmla="*/ 1280347 w 1284456"/>
              <a:gd name="connsiteY16" fmla="*/ 152866 h 1449138"/>
              <a:gd name="connsiteX17" fmla="*/ 1202044 w 1284456"/>
              <a:gd name="connsiteY17" fmla="*/ 270733 h 1449138"/>
              <a:gd name="connsiteX18" fmla="*/ 1181157 w 1284456"/>
              <a:gd name="connsiteY18" fmla="*/ 291113 h 1449138"/>
              <a:gd name="connsiteX19" fmla="*/ 1171662 w 1284456"/>
              <a:gd name="connsiteY19" fmla="*/ 330739 h 1449138"/>
              <a:gd name="connsiteX20" fmla="*/ 1251243 w 1284456"/>
              <a:gd name="connsiteY20" fmla="*/ 348378 h 1449138"/>
              <a:gd name="connsiteX21" fmla="*/ 1274791 w 1284456"/>
              <a:gd name="connsiteY21" fmla="*/ 394926 h 1449138"/>
              <a:gd name="connsiteX22" fmla="*/ 1235341 w 1284456"/>
              <a:gd name="connsiteY22" fmla="*/ 421912 h 1449138"/>
              <a:gd name="connsiteX23" fmla="*/ 1264581 w 1284456"/>
              <a:gd name="connsiteY23" fmla="*/ 465273 h 1449138"/>
              <a:gd name="connsiteX24" fmla="*/ 1111989 w 1284456"/>
              <a:gd name="connsiteY24" fmla="*/ 648665 h 1449138"/>
              <a:gd name="connsiteX25" fmla="*/ 1046756 w 1284456"/>
              <a:gd name="connsiteY25" fmla="*/ 737094 h 1449138"/>
              <a:gd name="connsiteX26" fmla="*/ 1104926 w 1284456"/>
              <a:gd name="connsiteY26" fmla="*/ 831263 h 1449138"/>
              <a:gd name="connsiteX27" fmla="*/ 1177155 w 1284456"/>
              <a:gd name="connsiteY27" fmla="*/ 829914 h 1449138"/>
              <a:gd name="connsiteX28" fmla="*/ 1275161 w 1284456"/>
              <a:gd name="connsiteY28" fmla="*/ 842409 h 1449138"/>
              <a:gd name="connsiteX29" fmla="*/ 1110896 w 1284456"/>
              <a:gd name="connsiteY29" fmla="*/ 990792 h 1449138"/>
              <a:gd name="connsiteX30" fmla="*/ 1106777 w 1284456"/>
              <a:gd name="connsiteY30" fmla="*/ 948038 h 1449138"/>
              <a:gd name="connsiteX31" fmla="*/ 1269446 w 1284456"/>
              <a:gd name="connsiteY31" fmla="*/ 1030622 h 1449138"/>
              <a:gd name="connsiteX32" fmla="*/ 1239736 w 1284456"/>
              <a:gd name="connsiteY32" fmla="*/ 1029318 h 1449138"/>
              <a:gd name="connsiteX33" fmla="*/ 1284456 w 1284456"/>
              <a:gd name="connsiteY33" fmla="*/ 1058523 h 1449138"/>
              <a:gd name="connsiteX34" fmla="*/ 1251890 w 1284456"/>
              <a:gd name="connsiteY34" fmla="*/ 1149600 h 1449138"/>
              <a:gd name="connsiteX35" fmla="*/ 1277410 w 1284456"/>
              <a:gd name="connsiteY35" fmla="*/ 1313506 h 1449138"/>
              <a:gd name="connsiteX36" fmla="*/ 942214 w 1284456"/>
              <a:gd name="connsiteY36" fmla="*/ 1449138 h 1449138"/>
              <a:gd name="connsiteX37" fmla="*/ 0 w 1284456"/>
              <a:gd name="connsiteY37" fmla="*/ 1449136 h 1449138"/>
              <a:gd name="connsiteX38" fmla="*/ 8118 w 1284456"/>
              <a:gd name="connsiteY38" fmla="*/ 231440 h 1449138"/>
              <a:gd name="connsiteX39" fmla="*/ 204150 w 1284456"/>
              <a:gd name="connsiteY39" fmla="*/ 66322 h 1449138"/>
              <a:gd name="connsiteX40" fmla="*/ 255090 w 1284456"/>
              <a:gd name="connsiteY40" fmla="*/ 17542 h 1449138"/>
              <a:gd name="connsiteX41" fmla="*/ 330436 w 1284456"/>
              <a:gd name="connsiteY41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868950 w 1284456"/>
              <a:gd name="connsiteY8" fmla="*/ 49309 h 1449138"/>
              <a:gd name="connsiteX9" fmla="*/ 977003 w 1284456"/>
              <a:gd name="connsiteY9" fmla="*/ 3581 h 1449138"/>
              <a:gd name="connsiteX10" fmla="*/ 1061006 w 1284456"/>
              <a:gd name="connsiteY10" fmla="*/ 0 h 1449138"/>
              <a:gd name="connsiteX11" fmla="*/ 1052438 w 1284456"/>
              <a:gd name="connsiteY11" fmla="*/ 251093 h 1449138"/>
              <a:gd name="connsiteX12" fmla="*/ 1089406 w 1284456"/>
              <a:gd name="connsiteY12" fmla="*/ 211248 h 1449138"/>
              <a:gd name="connsiteX13" fmla="*/ 1092194 w 1284456"/>
              <a:gd name="connsiteY13" fmla="*/ 154397 h 1449138"/>
              <a:gd name="connsiteX14" fmla="*/ 1054892 w 1284456"/>
              <a:gd name="connsiteY14" fmla="*/ 179083 h 1449138"/>
              <a:gd name="connsiteX15" fmla="*/ 1280347 w 1284456"/>
              <a:gd name="connsiteY15" fmla="*/ 152866 h 1449138"/>
              <a:gd name="connsiteX16" fmla="*/ 1202044 w 1284456"/>
              <a:gd name="connsiteY16" fmla="*/ 270733 h 1449138"/>
              <a:gd name="connsiteX17" fmla="*/ 1181157 w 1284456"/>
              <a:gd name="connsiteY17" fmla="*/ 291113 h 1449138"/>
              <a:gd name="connsiteX18" fmla="*/ 1171662 w 1284456"/>
              <a:gd name="connsiteY18" fmla="*/ 330739 h 1449138"/>
              <a:gd name="connsiteX19" fmla="*/ 1251243 w 1284456"/>
              <a:gd name="connsiteY19" fmla="*/ 348378 h 1449138"/>
              <a:gd name="connsiteX20" fmla="*/ 1274791 w 1284456"/>
              <a:gd name="connsiteY20" fmla="*/ 394926 h 1449138"/>
              <a:gd name="connsiteX21" fmla="*/ 1235341 w 1284456"/>
              <a:gd name="connsiteY21" fmla="*/ 421912 h 1449138"/>
              <a:gd name="connsiteX22" fmla="*/ 1264581 w 1284456"/>
              <a:gd name="connsiteY22" fmla="*/ 465273 h 1449138"/>
              <a:gd name="connsiteX23" fmla="*/ 1111989 w 1284456"/>
              <a:gd name="connsiteY23" fmla="*/ 648665 h 1449138"/>
              <a:gd name="connsiteX24" fmla="*/ 1046756 w 1284456"/>
              <a:gd name="connsiteY24" fmla="*/ 737094 h 1449138"/>
              <a:gd name="connsiteX25" fmla="*/ 1104926 w 1284456"/>
              <a:gd name="connsiteY25" fmla="*/ 831263 h 1449138"/>
              <a:gd name="connsiteX26" fmla="*/ 1177155 w 1284456"/>
              <a:gd name="connsiteY26" fmla="*/ 829914 h 1449138"/>
              <a:gd name="connsiteX27" fmla="*/ 1275161 w 1284456"/>
              <a:gd name="connsiteY27" fmla="*/ 842409 h 1449138"/>
              <a:gd name="connsiteX28" fmla="*/ 1110896 w 1284456"/>
              <a:gd name="connsiteY28" fmla="*/ 990792 h 1449138"/>
              <a:gd name="connsiteX29" fmla="*/ 1106777 w 1284456"/>
              <a:gd name="connsiteY29" fmla="*/ 948038 h 1449138"/>
              <a:gd name="connsiteX30" fmla="*/ 1269446 w 1284456"/>
              <a:gd name="connsiteY30" fmla="*/ 1030622 h 1449138"/>
              <a:gd name="connsiteX31" fmla="*/ 1239736 w 1284456"/>
              <a:gd name="connsiteY31" fmla="*/ 1029318 h 1449138"/>
              <a:gd name="connsiteX32" fmla="*/ 1284456 w 1284456"/>
              <a:gd name="connsiteY32" fmla="*/ 1058523 h 1449138"/>
              <a:gd name="connsiteX33" fmla="*/ 1251890 w 1284456"/>
              <a:gd name="connsiteY33" fmla="*/ 1149600 h 1449138"/>
              <a:gd name="connsiteX34" fmla="*/ 1277410 w 1284456"/>
              <a:gd name="connsiteY34" fmla="*/ 1313506 h 1449138"/>
              <a:gd name="connsiteX35" fmla="*/ 942214 w 1284456"/>
              <a:gd name="connsiteY35" fmla="*/ 1449138 h 1449138"/>
              <a:gd name="connsiteX36" fmla="*/ 0 w 1284456"/>
              <a:gd name="connsiteY36" fmla="*/ 1449136 h 1449138"/>
              <a:gd name="connsiteX37" fmla="*/ 8118 w 1284456"/>
              <a:gd name="connsiteY37" fmla="*/ 231440 h 1449138"/>
              <a:gd name="connsiteX38" fmla="*/ 204150 w 1284456"/>
              <a:gd name="connsiteY38" fmla="*/ 66322 h 1449138"/>
              <a:gd name="connsiteX39" fmla="*/ 255090 w 1284456"/>
              <a:gd name="connsiteY39" fmla="*/ 17542 h 1449138"/>
              <a:gd name="connsiteX40" fmla="*/ 330436 w 1284456"/>
              <a:gd name="connsiteY40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868950 w 1284456"/>
              <a:gd name="connsiteY8" fmla="*/ 49309 h 1449138"/>
              <a:gd name="connsiteX9" fmla="*/ 977003 w 1284456"/>
              <a:gd name="connsiteY9" fmla="*/ 3581 h 1449138"/>
              <a:gd name="connsiteX10" fmla="*/ 1061006 w 1284456"/>
              <a:gd name="connsiteY10" fmla="*/ 0 h 1449138"/>
              <a:gd name="connsiteX11" fmla="*/ 1052438 w 1284456"/>
              <a:gd name="connsiteY11" fmla="*/ 251093 h 1449138"/>
              <a:gd name="connsiteX12" fmla="*/ 1092194 w 1284456"/>
              <a:gd name="connsiteY12" fmla="*/ 154397 h 1449138"/>
              <a:gd name="connsiteX13" fmla="*/ 1054892 w 1284456"/>
              <a:gd name="connsiteY13" fmla="*/ 179083 h 1449138"/>
              <a:gd name="connsiteX14" fmla="*/ 1280347 w 1284456"/>
              <a:gd name="connsiteY14" fmla="*/ 152866 h 1449138"/>
              <a:gd name="connsiteX15" fmla="*/ 1202044 w 1284456"/>
              <a:gd name="connsiteY15" fmla="*/ 270733 h 1449138"/>
              <a:gd name="connsiteX16" fmla="*/ 1181157 w 1284456"/>
              <a:gd name="connsiteY16" fmla="*/ 291113 h 1449138"/>
              <a:gd name="connsiteX17" fmla="*/ 1171662 w 1284456"/>
              <a:gd name="connsiteY17" fmla="*/ 330739 h 1449138"/>
              <a:gd name="connsiteX18" fmla="*/ 1251243 w 1284456"/>
              <a:gd name="connsiteY18" fmla="*/ 348378 h 1449138"/>
              <a:gd name="connsiteX19" fmla="*/ 1274791 w 1284456"/>
              <a:gd name="connsiteY19" fmla="*/ 394926 h 1449138"/>
              <a:gd name="connsiteX20" fmla="*/ 1235341 w 1284456"/>
              <a:gd name="connsiteY20" fmla="*/ 421912 h 1449138"/>
              <a:gd name="connsiteX21" fmla="*/ 1264581 w 1284456"/>
              <a:gd name="connsiteY21" fmla="*/ 465273 h 1449138"/>
              <a:gd name="connsiteX22" fmla="*/ 1111989 w 1284456"/>
              <a:gd name="connsiteY22" fmla="*/ 648665 h 1449138"/>
              <a:gd name="connsiteX23" fmla="*/ 1046756 w 1284456"/>
              <a:gd name="connsiteY23" fmla="*/ 737094 h 1449138"/>
              <a:gd name="connsiteX24" fmla="*/ 1104926 w 1284456"/>
              <a:gd name="connsiteY24" fmla="*/ 831263 h 1449138"/>
              <a:gd name="connsiteX25" fmla="*/ 1177155 w 1284456"/>
              <a:gd name="connsiteY25" fmla="*/ 829914 h 1449138"/>
              <a:gd name="connsiteX26" fmla="*/ 1275161 w 1284456"/>
              <a:gd name="connsiteY26" fmla="*/ 842409 h 1449138"/>
              <a:gd name="connsiteX27" fmla="*/ 1110896 w 1284456"/>
              <a:gd name="connsiteY27" fmla="*/ 990792 h 1449138"/>
              <a:gd name="connsiteX28" fmla="*/ 1106777 w 1284456"/>
              <a:gd name="connsiteY28" fmla="*/ 948038 h 1449138"/>
              <a:gd name="connsiteX29" fmla="*/ 1269446 w 1284456"/>
              <a:gd name="connsiteY29" fmla="*/ 1030622 h 1449138"/>
              <a:gd name="connsiteX30" fmla="*/ 1239736 w 1284456"/>
              <a:gd name="connsiteY30" fmla="*/ 1029318 h 1449138"/>
              <a:gd name="connsiteX31" fmla="*/ 1284456 w 1284456"/>
              <a:gd name="connsiteY31" fmla="*/ 1058523 h 1449138"/>
              <a:gd name="connsiteX32" fmla="*/ 1251890 w 1284456"/>
              <a:gd name="connsiteY32" fmla="*/ 1149600 h 1449138"/>
              <a:gd name="connsiteX33" fmla="*/ 1277410 w 1284456"/>
              <a:gd name="connsiteY33" fmla="*/ 1313506 h 1449138"/>
              <a:gd name="connsiteX34" fmla="*/ 942214 w 1284456"/>
              <a:gd name="connsiteY34" fmla="*/ 1449138 h 1449138"/>
              <a:gd name="connsiteX35" fmla="*/ 0 w 1284456"/>
              <a:gd name="connsiteY35" fmla="*/ 1449136 h 1449138"/>
              <a:gd name="connsiteX36" fmla="*/ 8118 w 1284456"/>
              <a:gd name="connsiteY36" fmla="*/ 231440 h 1449138"/>
              <a:gd name="connsiteX37" fmla="*/ 204150 w 1284456"/>
              <a:gd name="connsiteY37" fmla="*/ 66322 h 1449138"/>
              <a:gd name="connsiteX38" fmla="*/ 255090 w 1284456"/>
              <a:gd name="connsiteY38" fmla="*/ 17542 h 1449138"/>
              <a:gd name="connsiteX39" fmla="*/ 330436 w 1284456"/>
              <a:gd name="connsiteY39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868950 w 1284456"/>
              <a:gd name="connsiteY8" fmla="*/ 49309 h 1449138"/>
              <a:gd name="connsiteX9" fmla="*/ 977003 w 1284456"/>
              <a:gd name="connsiteY9" fmla="*/ 3581 h 1449138"/>
              <a:gd name="connsiteX10" fmla="*/ 1061006 w 1284456"/>
              <a:gd name="connsiteY10" fmla="*/ 0 h 1449138"/>
              <a:gd name="connsiteX11" fmla="*/ 1092194 w 1284456"/>
              <a:gd name="connsiteY11" fmla="*/ 154397 h 1449138"/>
              <a:gd name="connsiteX12" fmla="*/ 1054892 w 1284456"/>
              <a:gd name="connsiteY12" fmla="*/ 179083 h 1449138"/>
              <a:gd name="connsiteX13" fmla="*/ 1280347 w 1284456"/>
              <a:gd name="connsiteY13" fmla="*/ 152866 h 1449138"/>
              <a:gd name="connsiteX14" fmla="*/ 1202044 w 1284456"/>
              <a:gd name="connsiteY14" fmla="*/ 270733 h 1449138"/>
              <a:gd name="connsiteX15" fmla="*/ 1181157 w 1284456"/>
              <a:gd name="connsiteY15" fmla="*/ 291113 h 1449138"/>
              <a:gd name="connsiteX16" fmla="*/ 1171662 w 1284456"/>
              <a:gd name="connsiteY16" fmla="*/ 330739 h 1449138"/>
              <a:gd name="connsiteX17" fmla="*/ 1251243 w 1284456"/>
              <a:gd name="connsiteY17" fmla="*/ 348378 h 1449138"/>
              <a:gd name="connsiteX18" fmla="*/ 1274791 w 1284456"/>
              <a:gd name="connsiteY18" fmla="*/ 394926 h 1449138"/>
              <a:gd name="connsiteX19" fmla="*/ 1235341 w 1284456"/>
              <a:gd name="connsiteY19" fmla="*/ 421912 h 1449138"/>
              <a:gd name="connsiteX20" fmla="*/ 1264581 w 1284456"/>
              <a:gd name="connsiteY20" fmla="*/ 465273 h 1449138"/>
              <a:gd name="connsiteX21" fmla="*/ 1111989 w 1284456"/>
              <a:gd name="connsiteY21" fmla="*/ 648665 h 1449138"/>
              <a:gd name="connsiteX22" fmla="*/ 1046756 w 1284456"/>
              <a:gd name="connsiteY22" fmla="*/ 737094 h 1449138"/>
              <a:gd name="connsiteX23" fmla="*/ 1104926 w 1284456"/>
              <a:gd name="connsiteY23" fmla="*/ 831263 h 1449138"/>
              <a:gd name="connsiteX24" fmla="*/ 1177155 w 1284456"/>
              <a:gd name="connsiteY24" fmla="*/ 829914 h 1449138"/>
              <a:gd name="connsiteX25" fmla="*/ 1275161 w 1284456"/>
              <a:gd name="connsiteY25" fmla="*/ 842409 h 1449138"/>
              <a:gd name="connsiteX26" fmla="*/ 1110896 w 1284456"/>
              <a:gd name="connsiteY26" fmla="*/ 990792 h 1449138"/>
              <a:gd name="connsiteX27" fmla="*/ 1106777 w 1284456"/>
              <a:gd name="connsiteY27" fmla="*/ 948038 h 1449138"/>
              <a:gd name="connsiteX28" fmla="*/ 1269446 w 1284456"/>
              <a:gd name="connsiteY28" fmla="*/ 1030622 h 1449138"/>
              <a:gd name="connsiteX29" fmla="*/ 1239736 w 1284456"/>
              <a:gd name="connsiteY29" fmla="*/ 1029318 h 1449138"/>
              <a:gd name="connsiteX30" fmla="*/ 1284456 w 1284456"/>
              <a:gd name="connsiteY30" fmla="*/ 1058523 h 1449138"/>
              <a:gd name="connsiteX31" fmla="*/ 1251890 w 1284456"/>
              <a:gd name="connsiteY31" fmla="*/ 1149600 h 1449138"/>
              <a:gd name="connsiteX32" fmla="*/ 1277410 w 1284456"/>
              <a:gd name="connsiteY32" fmla="*/ 1313506 h 1449138"/>
              <a:gd name="connsiteX33" fmla="*/ 942214 w 1284456"/>
              <a:gd name="connsiteY33" fmla="*/ 1449138 h 1449138"/>
              <a:gd name="connsiteX34" fmla="*/ 0 w 1284456"/>
              <a:gd name="connsiteY34" fmla="*/ 1449136 h 1449138"/>
              <a:gd name="connsiteX35" fmla="*/ 8118 w 1284456"/>
              <a:gd name="connsiteY35" fmla="*/ 231440 h 1449138"/>
              <a:gd name="connsiteX36" fmla="*/ 204150 w 1284456"/>
              <a:gd name="connsiteY36" fmla="*/ 66322 h 1449138"/>
              <a:gd name="connsiteX37" fmla="*/ 255090 w 1284456"/>
              <a:gd name="connsiteY37" fmla="*/ 17542 h 1449138"/>
              <a:gd name="connsiteX38" fmla="*/ 330436 w 1284456"/>
              <a:gd name="connsiteY38" fmla="*/ 61464 h 1449138"/>
              <a:gd name="connsiteX0" fmla="*/ 330436 w 1284456"/>
              <a:gd name="connsiteY0" fmla="*/ 61464 h 1449138"/>
              <a:gd name="connsiteX1" fmla="*/ 334962 w 1284456"/>
              <a:gd name="connsiteY1" fmla="*/ 105592 h 1449138"/>
              <a:gd name="connsiteX2" fmla="*/ 322198 w 1284456"/>
              <a:gd name="connsiteY2" fmla="*/ 122094 h 1449138"/>
              <a:gd name="connsiteX3" fmla="*/ 342447 w 1284456"/>
              <a:gd name="connsiteY3" fmla="*/ 66122 h 1449138"/>
              <a:gd name="connsiteX4" fmla="*/ 495056 w 1284456"/>
              <a:gd name="connsiteY4" fmla="*/ 2666 h 1449138"/>
              <a:gd name="connsiteX5" fmla="*/ 582104 w 1284456"/>
              <a:gd name="connsiteY5" fmla="*/ 20517 h 1449138"/>
              <a:gd name="connsiteX6" fmla="*/ 568359 w 1284456"/>
              <a:gd name="connsiteY6" fmla="*/ 170596 h 1449138"/>
              <a:gd name="connsiteX7" fmla="*/ 581926 w 1284456"/>
              <a:gd name="connsiteY7" fmla="*/ 124584 h 1449138"/>
              <a:gd name="connsiteX8" fmla="*/ 868950 w 1284456"/>
              <a:gd name="connsiteY8" fmla="*/ 49309 h 1449138"/>
              <a:gd name="connsiteX9" fmla="*/ 977003 w 1284456"/>
              <a:gd name="connsiteY9" fmla="*/ 3581 h 1449138"/>
              <a:gd name="connsiteX10" fmla="*/ 1061006 w 1284456"/>
              <a:gd name="connsiteY10" fmla="*/ 0 h 1449138"/>
              <a:gd name="connsiteX11" fmla="*/ 1054892 w 1284456"/>
              <a:gd name="connsiteY11" fmla="*/ 179083 h 1449138"/>
              <a:gd name="connsiteX12" fmla="*/ 1280347 w 1284456"/>
              <a:gd name="connsiteY12" fmla="*/ 152866 h 1449138"/>
              <a:gd name="connsiteX13" fmla="*/ 1202044 w 1284456"/>
              <a:gd name="connsiteY13" fmla="*/ 270733 h 1449138"/>
              <a:gd name="connsiteX14" fmla="*/ 1181157 w 1284456"/>
              <a:gd name="connsiteY14" fmla="*/ 291113 h 1449138"/>
              <a:gd name="connsiteX15" fmla="*/ 1171662 w 1284456"/>
              <a:gd name="connsiteY15" fmla="*/ 330739 h 1449138"/>
              <a:gd name="connsiteX16" fmla="*/ 1251243 w 1284456"/>
              <a:gd name="connsiteY16" fmla="*/ 348378 h 1449138"/>
              <a:gd name="connsiteX17" fmla="*/ 1274791 w 1284456"/>
              <a:gd name="connsiteY17" fmla="*/ 394926 h 1449138"/>
              <a:gd name="connsiteX18" fmla="*/ 1235341 w 1284456"/>
              <a:gd name="connsiteY18" fmla="*/ 421912 h 1449138"/>
              <a:gd name="connsiteX19" fmla="*/ 1264581 w 1284456"/>
              <a:gd name="connsiteY19" fmla="*/ 465273 h 1449138"/>
              <a:gd name="connsiteX20" fmla="*/ 1111989 w 1284456"/>
              <a:gd name="connsiteY20" fmla="*/ 648665 h 1449138"/>
              <a:gd name="connsiteX21" fmla="*/ 1046756 w 1284456"/>
              <a:gd name="connsiteY21" fmla="*/ 737094 h 1449138"/>
              <a:gd name="connsiteX22" fmla="*/ 1104926 w 1284456"/>
              <a:gd name="connsiteY22" fmla="*/ 831263 h 1449138"/>
              <a:gd name="connsiteX23" fmla="*/ 1177155 w 1284456"/>
              <a:gd name="connsiteY23" fmla="*/ 829914 h 1449138"/>
              <a:gd name="connsiteX24" fmla="*/ 1275161 w 1284456"/>
              <a:gd name="connsiteY24" fmla="*/ 842409 h 1449138"/>
              <a:gd name="connsiteX25" fmla="*/ 1110896 w 1284456"/>
              <a:gd name="connsiteY25" fmla="*/ 990792 h 1449138"/>
              <a:gd name="connsiteX26" fmla="*/ 1106777 w 1284456"/>
              <a:gd name="connsiteY26" fmla="*/ 948038 h 1449138"/>
              <a:gd name="connsiteX27" fmla="*/ 1269446 w 1284456"/>
              <a:gd name="connsiteY27" fmla="*/ 1030622 h 1449138"/>
              <a:gd name="connsiteX28" fmla="*/ 1239736 w 1284456"/>
              <a:gd name="connsiteY28" fmla="*/ 1029318 h 1449138"/>
              <a:gd name="connsiteX29" fmla="*/ 1284456 w 1284456"/>
              <a:gd name="connsiteY29" fmla="*/ 1058523 h 1449138"/>
              <a:gd name="connsiteX30" fmla="*/ 1251890 w 1284456"/>
              <a:gd name="connsiteY30" fmla="*/ 1149600 h 1449138"/>
              <a:gd name="connsiteX31" fmla="*/ 1277410 w 1284456"/>
              <a:gd name="connsiteY31" fmla="*/ 1313506 h 1449138"/>
              <a:gd name="connsiteX32" fmla="*/ 942214 w 1284456"/>
              <a:gd name="connsiteY32" fmla="*/ 1449138 h 1449138"/>
              <a:gd name="connsiteX33" fmla="*/ 0 w 1284456"/>
              <a:gd name="connsiteY33" fmla="*/ 1449136 h 1449138"/>
              <a:gd name="connsiteX34" fmla="*/ 8118 w 1284456"/>
              <a:gd name="connsiteY34" fmla="*/ 231440 h 1449138"/>
              <a:gd name="connsiteX35" fmla="*/ 204150 w 1284456"/>
              <a:gd name="connsiteY35" fmla="*/ 66322 h 1449138"/>
              <a:gd name="connsiteX36" fmla="*/ 255090 w 1284456"/>
              <a:gd name="connsiteY36" fmla="*/ 17542 h 1449138"/>
              <a:gd name="connsiteX37" fmla="*/ 330436 w 1284456"/>
              <a:gd name="connsiteY37" fmla="*/ 61464 h 1449138"/>
              <a:gd name="connsiteX0" fmla="*/ 330436 w 1284456"/>
              <a:gd name="connsiteY0" fmla="*/ 58798 h 1446472"/>
              <a:gd name="connsiteX1" fmla="*/ 334962 w 1284456"/>
              <a:gd name="connsiteY1" fmla="*/ 102926 h 1446472"/>
              <a:gd name="connsiteX2" fmla="*/ 322198 w 1284456"/>
              <a:gd name="connsiteY2" fmla="*/ 119428 h 1446472"/>
              <a:gd name="connsiteX3" fmla="*/ 342447 w 1284456"/>
              <a:gd name="connsiteY3" fmla="*/ 63456 h 1446472"/>
              <a:gd name="connsiteX4" fmla="*/ 495056 w 1284456"/>
              <a:gd name="connsiteY4" fmla="*/ 0 h 1446472"/>
              <a:gd name="connsiteX5" fmla="*/ 582104 w 1284456"/>
              <a:gd name="connsiteY5" fmla="*/ 17851 h 1446472"/>
              <a:gd name="connsiteX6" fmla="*/ 568359 w 1284456"/>
              <a:gd name="connsiteY6" fmla="*/ 167930 h 1446472"/>
              <a:gd name="connsiteX7" fmla="*/ 581926 w 1284456"/>
              <a:gd name="connsiteY7" fmla="*/ 121918 h 1446472"/>
              <a:gd name="connsiteX8" fmla="*/ 868950 w 1284456"/>
              <a:gd name="connsiteY8" fmla="*/ 46643 h 1446472"/>
              <a:gd name="connsiteX9" fmla="*/ 977003 w 1284456"/>
              <a:gd name="connsiteY9" fmla="*/ 915 h 1446472"/>
              <a:gd name="connsiteX10" fmla="*/ 1031966 w 1284456"/>
              <a:gd name="connsiteY10" fmla="*/ 238 h 1446472"/>
              <a:gd name="connsiteX11" fmla="*/ 1054892 w 1284456"/>
              <a:gd name="connsiteY11" fmla="*/ 176417 h 1446472"/>
              <a:gd name="connsiteX12" fmla="*/ 1280347 w 1284456"/>
              <a:gd name="connsiteY12" fmla="*/ 150200 h 1446472"/>
              <a:gd name="connsiteX13" fmla="*/ 1202044 w 1284456"/>
              <a:gd name="connsiteY13" fmla="*/ 268067 h 1446472"/>
              <a:gd name="connsiteX14" fmla="*/ 1181157 w 1284456"/>
              <a:gd name="connsiteY14" fmla="*/ 288447 h 1446472"/>
              <a:gd name="connsiteX15" fmla="*/ 1171662 w 1284456"/>
              <a:gd name="connsiteY15" fmla="*/ 328073 h 1446472"/>
              <a:gd name="connsiteX16" fmla="*/ 1251243 w 1284456"/>
              <a:gd name="connsiteY16" fmla="*/ 345712 h 1446472"/>
              <a:gd name="connsiteX17" fmla="*/ 1274791 w 1284456"/>
              <a:gd name="connsiteY17" fmla="*/ 392260 h 1446472"/>
              <a:gd name="connsiteX18" fmla="*/ 1235341 w 1284456"/>
              <a:gd name="connsiteY18" fmla="*/ 419246 h 1446472"/>
              <a:gd name="connsiteX19" fmla="*/ 1264581 w 1284456"/>
              <a:gd name="connsiteY19" fmla="*/ 462607 h 1446472"/>
              <a:gd name="connsiteX20" fmla="*/ 1111989 w 1284456"/>
              <a:gd name="connsiteY20" fmla="*/ 645999 h 1446472"/>
              <a:gd name="connsiteX21" fmla="*/ 1046756 w 1284456"/>
              <a:gd name="connsiteY21" fmla="*/ 734428 h 1446472"/>
              <a:gd name="connsiteX22" fmla="*/ 1104926 w 1284456"/>
              <a:gd name="connsiteY22" fmla="*/ 828597 h 1446472"/>
              <a:gd name="connsiteX23" fmla="*/ 1177155 w 1284456"/>
              <a:gd name="connsiteY23" fmla="*/ 827248 h 1446472"/>
              <a:gd name="connsiteX24" fmla="*/ 1275161 w 1284456"/>
              <a:gd name="connsiteY24" fmla="*/ 839743 h 1446472"/>
              <a:gd name="connsiteX25" fmla="*/ 1110896 w 1284456"/>
              <a:gd name="connsiteY25" fmla="*/ 988126 h 1446472"/>
              <a:gd name="connsiteX26" fmla="*/ 1106777 w 1284456"/>
              <a:gd name="connsiteY26" fmla="*/ 945372 h 1446472"/>
              <a:gd name="connsiteX27" fmla="*/ 1269446 w 1284456"/>
              <a:gd name="connsiteY27" fmla="*/ 1027956 h 1446472"/>
              <a:gd name="connsiteX28" fmla="*/ 1239736 w 1284456"/>
              <a:gd name="connsiteY28" fmla="*/ 1026652 h 1446472"/>
              <a:gd name="connsiteX29" fmla="*/ 1284456 w 1284456"/>
              <a:gd name="connsiteY29" fmla="*/ 1055857 h 1446472"/>
              <a:gd name="connsiteX30" fmla="*/ 1251890 w 1284456"/>
              <a:gd name="connsiteY30" fmla="*/ 1146934 h 1446472"/>
              <a:gd name="connsiteX31" fmla="*/ 1277410 w 1284456"/>
              <a:gd name="connsiteY31" fmla="*/ 1310840 h 1446472"/>
              <a:gd name="connsiteX32" fmla="*/ 942214 w 1284456"/>
              <a:gd name="connsiteY32" fmla="*/ 1446472 h 1446472"/>
              <a:gd name="connsiteX33" fmla="*/ 0 w 1284456"/>
              <a:gd name="connsiteY33" fmla="*/ 1446470 h 1446472"/>
              <a:gd name="connsiteX34" fmla="*/ 8118 w 1284456"/>
              <a:gd name="connsiteY34" fmla="*/ 228774 h 1446472"/>
              <a:gd name="connsiteX35" fmla="*/ 204150 w 1284456"/>
              <a:gd name="connsiteY35" fmla="*/ 63656 h 1446472"/>
              <a:gd name="connsiteX36" fmla="*/ 255090 w 1284456"/>
              <a:gd name="connsiteY36" fmla="*/ 14876 h 1446472"/>
              <a:gd name="connsiteX37" fmla="*/ 330436 w 1284456"/>
              <a:gd name="connsiteY37" fmla="*/ 58798 h 1446472"/>
              <a:gd name="connsiteX0" fmla="*/ 330436 w 1284456"/>
              <a:gd name="connsiteY0" fmla="*/ 58798 h 1446472"/>
              <a:gd name="connsiteX1" fmla="*/ 334962 w 1284456"/>
              <a:gd name="connsiteY1" fmla="*/ 102926 h 1446472"/>
              <a:gd name="connsiteX2" fmla="*/ 322198 w 1284456"/>
              <a:gd name="connsiteY2" fmla="*/ 119428 h 1446472"/>
              <a:gd name="connsiteX3" fmla="*/ 342447 w 1284456"/>
              <a:gd name="connsiteY3" fmla="*/ 63456 h 1446472"/>
              <a:gd name="connsiteX4" fmla="*/ 495056 w 1284456"/>
              <a:gd name="connsiteY4" fmla="*/ 0 h 1446472"/>
              <a:gd name="connsiteX5" fmla="*/ 582104 w 1284456"/>
              <a:gd name="connsiteY5" fmla="*/ 17851 h 1446472"/>
              <a:gd name="connsiteX6" fmla="*/ 568359 w 1284456"/>
              <a:gd name="connsiteY6" fmla="*/ 167930 h 1446472"/>
              <a:gd name="connsiteX7" fmla="*/ 581926 w 1284456"/>
              <a:gd name="connsiteY7" fmla="*/ 121918 h 1446472"/>
              <a:gd name="connsiteX8" fmla="*/ 868950 w 1284456"/>
              <a:gd name="connsiteY8" fmla="*/ 46643 h 1446472"/>
              <a:gd name="connsiteX9" fmla="*/ 977003 w 1284456"/>
              <a:gd name="connsiteY9" fmla="*/ 915 h 1446472"/>
              <a:gd name="connsiteX10" fmla="*/ 1031966 w 1284456"/>
              <a:gd name="connsiteY10" fmla="*/ 238 h 1446472"/>
              <a:gd name="connsiteX11" fmla="*/ 1057795 w 1284456"/>
              <a:gd name="connsiteY11" fmla="*/ 150280 h 1446472"/>
              <a:gd name="connsiteX12" fmla="*/ 1280347 w 1284456"/>
              <a:gd name="connsiteY12" fmla="*/ 150200 h 1446472"/>
              <a:gd name="connsiteX13" fmla="*/ 1202044 w 1284456"/>
              <a:gd name="connsiteY13" fmla="*/ 268067 h 1446472"/>
              <a:gd name="connsiteX14" fmla="*/ 1181157 w 1284456"/>
              <a:gd name="connsiteY14" fmla="*/ 288447 h 1446472"/>
              <a:gd name="connsiteX15" fmla="*/ 1171662 w 1284456"/>
              <a:gd name="connsiteY15" fmla="*/ 328073 h 1446472"/>
              <a:gd name="connsiteX16" fmla="*/ 1251243 w 1284456"/>
              <a:gd name="connsiteY16" fmla="*/ 345712 h 1446472"/>
              <a:gd name="connsiteX17" fmla="*/ 1274791 w 1284456"/>
              <a:gd name="connsiteY17" fmla="*/ 392260 h 1446472"/>
              <a:gd name="connsiteX18" fmla="*/ 1235341 w 1284456"/>
              <a:gd name="connsiteY18" fmla="*/ 419246 h 1446472"/>
              <a:gd name="connsiteX19" fmla="*/ 1264581 w 1284456"/>
              <a:gd name="connsiteY19" fmla="*/ 462607 h 1446472"/>
              <a:gd name="connsiteX20" fmla="*/ 1111989 w 1284456"/>
              <a:gd name="connsiteY20" fmla="*/ 645999 h 1446472"/>
              <a:gd name="connsiteX21" fmla="*/ 1046756 w 1284456"/>
              <a:gd name="connsiteY21" fmla="*/ 734428 h 1446472"/>
              <a:gd name="connsiteX22" fmla="*/ 1104926 w 1284456"/>
              <a:gd name="connsiteY22" fmla="*/ 828597 h 1446472"/>
              <a:gd name="connsiteX23" fmla="*/ 1177155 w 1284456"/>
              <a:gd name="connsiteY23" fmla="*/ 827248 h 1446472"/>
              <a:gd name="connsiteX24" fmla="*/ 1275161 w 1284456"/>
              <a:gd name="connsiteY24" fmla="*/ 839743 h 1446472"/>
              <a:gd name="connsiteX25" fmla="*/ 1110896 w 1284456"/>
              <a:gd name="connsiteY25" fmla="*/ 988126 h 1446472"/>
              <a:gd name="connsiteX26" fmla="*/ 1106777 w 1284456"/>
              <a:gd name="connsiteY26" fmla="*/ 945372 h 1446472"/>
              <a:gd name="connsiteX27" fmla="*/ 1269446 w 1284456"/>
              <a:gd name="connsiteY27" fmla="*/ 1027956 h 1446472"/>
              <a:gd name="connsiteX28" fmla="*/ 1239736 w 1284456"/>
              <a:gd name="connsiteY28" fmla="*/ 1026652 h 1446472"/>
              <a:gd name="connsiteX29" fmla="*/ 1284456 w 1284456"/>
              <a:gd name="connsiteY29" fmla="*/ 1055857 h 1446472"/>
              <a:gd name="connsiteX30" fmla="*/ 1251890 w 1284456"/>
              <a:gd name="connsiteY30" fmla="*/ 1146934 h 1446472"/>
              <a:gd name="connsiteX31" fmla="*/ 1277410 w 1284456"/>
              <a:gd name="connsiteY31" fmla="*/ 1310840 h 1446472"/>
              <a:gd name="connsiteX32" fmla="*/ 942214 w 1284456"/>
              <a:gd name="connsiteY32" fmla="*/ 1446472 h 1446472"/>
              <a:gd name="connsiteX33" fmla="*/ 0 w 1284456"/>
              <a:gd name="connsiteY33" fmla="*/ 1446470 h 1446472"/>
              <a:gd name="connsiteX34" fmla="*/ 8118 w 1284456"/>
              <a:gd name="connsiteY34" fmla="*/ 228774 h 1446472"/>
              <a:gd name="connsiteX35" fmla="*/ 204150 w 1284456"/>
              <a:gd name="connsiteY35" fmla="*/ 63656 h 1446472"/>
              <a:gd name="connsiteX36" fmla="*/ 255090 w 1284456"/>
              <a:gd name="connsiteY36" fmla="*/ 14876 h 1446472"/>
              <a:gd name="connsiteX37" fmla="*/ 330436 w 1284456"/>
              <a:gd name="connsiteY37" fmla="*/ 58798 h 1446472"/>
              <a:gd name="connsiteX0" fmla="*/ 330436 w 1284456"/>
              <a:gd name="connsiteY0" fmla="*/ 58798 h 1446472"/>
              <a:gd name="connsiteX1" fmla="*/ 334962 w 1284456"/>
              <a:gd name="connsiteY1" fmla="*/ 102926 h 1446472"/>
              <a:gd name="connsiteX2" fmla="*/ 322198 w 1284456"/>
              <a:gd name="connsiteY2" fmla="*/ 119428 h 1446472"/>
              <a:gd name="connsiteX3" fmla="*/ 342447 w 1284456"/>
              <a:gd name="connsiteY3" fmla="*/ 63456 h 1446472"/>
              <a:gd name="connsiteX4" fmla="*/ 495056 w 1284456"/>
              <a:gd name="connsiteY4" fmla="*/ 0 h 1446472"/>
              <a:gd name="connsiteX5" fmla="*/ 582104 w 1284456"/>
              <a:gd name="connsiteY5" fmla="*/ 17851 h 1446472"/>
              <a:gd name="connsiteX6" fmla="*/ 568359 w 1284456"/>
              <a:gd name="connsiteY6" fmla="*/ 167930 h 1446472"/>
              <a:gd name="connsiteX7" fmla="*/ 581926 w 1284456"/>
              <a:gd name="connsiteY7" fmla="*/ 121918 h 1446472"/>
              <a:gd name="connsiteX8" fmla="*/ 868950 w 1284456"/>
              <a:gd name="connsiteY8" fmla="*/ 46643 h 1446472"/>
              <a:gd name="connsiteX9" fmla="*/ 977003 w 1284456"/>
              <a:gd name="connsiteY9" fmla="*/ 915 h 1446472"/>
              <a:gd name="connsiteX10" fmla="*/ 1031966 w 1284456"/>
              <a:gd name="connsiteY10" fmla="*/ 238 h 1446472"/>
              <a:gd name="connsiteX11" fmla="*/ 1057795 w 1284456"/>
              <a:gd name="connsiteY11" fmla="*/ 150280 h 1446472"/>
              <a:gd name="connsiteX12" fmla="*/ 1280347 w 1284456"/>
              <a:gd name="connsiteY12" fmla="*/ 150200 h 1446472"/>
              <a:gd name="connsiteX13" fmla="*/ 1202044 w 1284456"/>
              <a:gd name="connsiteY13" fmla="*/ 268067 h 1446472"/>
              <a:gd name="connsiteX14" fmla="*/ 1181157 w 1284456"/>
              <a:gd name="connsiteY14" fmla="*/ 288447 h 1446472"/>
              <a:gd name="connsiteX15" fmla="*/ 1171662 w 1284456"/>
              <a:gd name="connsiteY15" fmla="*/ 328073 h 1446472"/>
              <a:gd name="connsiteX16" fmla="*/ 1251243 w 1284456"/>
              <a:gd name="connsiteY16" fmla="*/ 345712 h 1446472"/>
              <a:gd name="connsiteX17" fmla="*/ 1274791 w 1284456"/>
              <a:gd name="connsiteY17" fmla="*/ 392260 h 1446472"/>
              <a:gd name="connsiteX18" fmla="*/ 1235341 w 1284456"/>
              <a:gd name="connsiteY18" fmla="*/ 419246 h 1446472"/>
              <a:gd name="connsiteX19" fmla="*/ 1264581 w 1284456"/>
              <a:gd name="connsiteY19" fmla="*/ 462607 h 1446472"/>
              <a:gd name="connsiteX20" fmla="*/ 1111989 w 1284456"/>
              <a:gd name="connsiteY20" fmla="*/ 645999 h 1446472"/>
              <a:gd name="connsiteX21" fmla="*/ 1046756 w 1284456"/>
              <a:gd name="connsiteY21" fmla="*/ 734428 h 1446472"/>
              <a:gd name="connsiteX22" fmla="*/ 1104926 w 1284456"/>
              <a:gd name="connsiteY22" fmla="*/ 828597 h 1446472"/>
              <a:gd name="connsiteX23" fmla="*/ 1177155 w 1284456"/>
              <a:gd name="connsiteY23" fmla="*/ 827248 h 1446472"/>
              <a:gd name="connsiteX24" fmla="*/ 1275161 w 1284456"/>
              <a:gd name="connsiteY24" fmla="*/ 839743 h 1446472"/>
              <a:gd name="connsiteX25" fmla="*/ 1110896 w 1284456"/>
              <a:gd name="connsiteY25" fmla="*/ 988126 h 1446472"/>
              <a:gd name="connsiteX26" fmla="*/ 1106777 w 1284456"/>
              <a:gd name="connsiteY26" fmla="*/ 945372 h 1446472"/>
              <a:gd name="connsiteX27" fmla="*/ 1269446 w 1284456"/>
              <a:gd name="connsiteY27" fmla="*/ 1027956 h 1446472"/>
              <a:gd name="connsiteX28" fmla="*/ 1239736 w 1284456"/>
              <a:gd name="connsiteY28" fmla="*/ 1026652 h 1446472"/>
              <a:gd name="connsiteX29" fmla="*/ 1284456 w 1284456"/>
              <a:gd name="connsiteY29" fmla="*/ 1055857 h 1446472"/>
              <a:gd name="connsiteX30" fmla="*/ 1251890 w 1284456"/>
              <a:gd name="connsiteY30" fmla="*/ 1146934 h 1446472"/>
              <a:gd name="connsiteX31" fmla="*/ 1277410 w 1284456"/>
              <a:gd name="connsiteY31" fmla="*/ 1310840 h 1446472"/>
              <a:gd name="connsiteX32" fmla="*/ 942214 w 1284456"/>
              <a:gd name="connsiteY32" fmla="*/ 1446472 h 1446472"/>
              <a:gd name="connsiteX33" fmla="*/ 0 w 1284456"/>
              <a:gd name="connsiteY33" fmla="*/ 1446470 h 1446472"/>
              <a:gd name="connsiteX34" fmla="*/ 8118 w 1284456"/>
              <a:gd name="connsiteY34" fmla="*/ 228774 h 1446472"/>
              <a:gd name="connsiteX35" fmla="*/ 204150 w 1284456"/>
              <a:gd name="connsiteY35" fmla="*/ 63656 h 1446472"/>
              <a:gd name="connsiteX36" fmla="*/ 255090 w 1284456"/>
              <a:gd name="connsiteY36" fmla="*/ 14876 h 1446472"/>
              <a:gd name="connsiteX37" fmla="*/ 330436 w 1284456"/>
              <a:gd name="connsiteY37" fmla="*/ 58798 h 1446472"/>
              <a:gd name="connsiteX0" fmla="*/ 330436 w 1284456"/>
              <a:gd name="connsiteY0" fmla="*/ 58798 h 1446472"/>
              <a:gd name="connsiteX1" fmla="*/ 334962 w 1284456"/>
              <a:gd name="connsiteY1" fmla="*/ 102926 h 1446472"/>
              <a:gd name="connsiteX2" fmla="*/ 322198 w 1284456"/>
              <a:gd name="connsiteY2" fmla="*/ 119428 h 1446472"/>
              <a:gd name="connsiteX3" fmla="*/ 342447 w 1284456"/>
              <a:gd name="connsiteY3" fmla="*/ 63456 h 1446472"/>
              <a:gd name="connsiteX4" fmla="*/ 495056 w 1284456"/>
              <a:gd name="connsiteY4" fmla="*/ 0 h 1446472"/>
              <a:gd name="connsiteX5" fmla="*/ 582104 w 1284456"/>
              <a:gd name="connsiteY5" fmla="*/ 17851 h 1446472"/>
              <a:gd name="connsiteX6" fmla="*/ 568359 w 1284456"/>
              <a:gd name="connsiteY6" fmla="*/ 167930 h 1446472"/>
              <a:gd name="connsiteX7" fmla="*/ 581926 w 1284456"/>
              <a:gd name="connsiteY7" fmla="*/ 121918 h 1446472"/>
              <a:gd name="connsiteX8" fmla="*/ 868950 w 1284456"/>
              <a:gd name="connsiteY8" fmla="*/ 46643 h 1446472"/>
              <a:gd name="connsiteX9" fmla="*/ 977003 w 1284456"/>
              <a:gd name="connsiteY9" fmla="*/ 915 h 1446472"/>
              <a:gd name="connsiteX10" fmla="*/ 1031966 w 1284456"/>
              <a:gd name="connsiteY10" fmla="*/ 238 h 1446472"/>
              <a:gd name="connsiteX11" fmla="*/ 1057795 w 1284456"/>
              <a:gd name="connsiteY11" fmla="*/ 150280 h 1446472"/>
              <a:gd name="connsiteX12" fmla="*/ 1280347 w 1284456"/>
              <a:gd name="connsiteY12" fmla="*/ 150200 h 1446472"/>
              <a:gd name="connsiteX13" fmla="*/ 1202044 w 1284456"/>
              <a:gd name="connsiteY13" fmla="*/ 268067 h 1446472"/>
              <a:gd name="connsiteX14" fmla="*/ 1181157 w 1284456"/>
              <a:gd name="connsiteY14" fmla="*/ 288447 h 1446472"/>
              <a:gd name="connsiteX15" fmla="*/ 1171662 w 1284456"/>
              <a:gd name="connsiteY15" fmla="*/ 328073 h 1446472"/>
              <a:gd name="connsiteX16" fmla="*/ 1251243 w 1284456"/>
              <a:gd name="connsiteY16" fmla="*/ 345712 h 1446472"/>
              <a:gd name="connsiteX17" fmla="*/ 1274791 w 1284456"/>
              <a:gd name="connsiteY17" fmla="*/ 392260 h 1446472"/>
              <a:gd name="connsiteX18" fmla="*/ 1235341 w 1284456"/>
              <a:gd name="connsiteY18" fmla="*/ 419246 h 1446472"/>
              <a:gd name="connsiteX19" fmla="*/ 1264581 w 1284456"/>
              <a:gd name="connsiteY19" fmla="*/ 462607 h 1446472"/>
              <a:gd name="connsiteX20" fmla="*/ 1111989 w 1284456"/>
              <a:gd name="connsiteY20" fmla="*/ 645999 h 1446472"/>
              <a:gd name="connsiteX21" fmla="*/ 1046756 w 1284456"/>
              <a:gd name="connsiteY21" fmla="*/ 734428 h 1446472"/>
              <a:gd name="connsiteX22" fmla="*/ 1104926 w 1284456"/>
              <a:gd name="connsiteY22" fmla="*/ 828597 h 1446472"/>
              <a:gd name="connsiteX23" fmla="*/ 1177155 w 1284456"/>
              <a:gd name="connsiteY23" fmla="*/ 827248 h 1446472"/>
              <a:gd name="connsiteX24" fmla="*/ 1263545 w 1284456"/>
              <a:gd name="connsiteY24" fmla="*/ 810703 h 1446472"/>
              <a:gd name="connsiteX25" fmla="*/ 1110896 w 1284456"/>
              <a:gd name="connsiteY25" fmla="*/ 988126 h 1446472"/>
              <a:gd name="connsiteX26" fmla="*/ 1106777 w 1284456"/>
              <a:gd name="connsiteY26" fmla="*/ 945372 h 1446472"/>
              <a:gd name="connsiteX27" fmla="*/ 1269446 w 1284456"/>
              <a:gd name="connsiteY27" fmla="*/ 1027956 h 1446472"/>
              <a:gd name="connsiteX28" fmla="*/ 1239736 w 1284456"/>
              <a:gd name="connsiteY28" fmla="*/ 1026652 h 1446472"/>
              <a:gd name="connsiteX29" fmla="*/ 1284456 w 1284456"/>
              <a:gd name="connsiteY29" fmla="*/ 1055857 h 1446472"/>
              <a:gd name="connsiteX30" fmla="*/ 1251890 w 1284456"/>
              <a:gd name="connsiteY30" fmla="*/ 1146934 h 1446472"/>
              <a:gd name="connsiteX31" fmla="*/ 1277410 w 1284456"/>
              <a:gd name="connsiteY31" fmla="*/ 1310840 h 1446472"/>
              <a:gd name="connsiteX32" fmla="*/ 942214 w 1284456"/>
              <a:gd name="connsiteY32" fmla="*/ 1446472 h 1446472"/>
              <a:gd name="connsiteX33" fmla="*/ 0 w 1284456"/>
              <a:gd name="connsiteY33" fmla="*/ 1446470 h 1446472"/>
              <a:gd name="connsiteX34" fmla="*/ 8118 w 1284456"/>
              <a:gd name="connsiteY34" fmla="*/ 228774 h 1446472"/>
              <a:gd name="connsiteX35" fmla="*/ 204150 w 1284456"/>
              <a:gd name="connsiteY35" fmla="*/ 63656 h 1446472"/>
              <a:gd name="connsiteX36" fmla="*/ 255090 w 1284456"/>
              <a:gd name="connsiteY36" fmla="*/ 14876 h 1446472"/>
              <a:gd name="connsiteX37" fmla="*/ 330436 w 1284456"/>
              <a:gd name="connsiteY37" fmla="*/ 58798 h 1446472"/>
              <a:gd name="connsiteX0" fmla="*/ 330436 w 1284456"/>
              <a:gd name="connsiteY0" fmla="*/ 58798 h 1446472"/>
              <a:gd name="connsiteX1" fmla="*/ 334962 w 1284456"/>
              <a:gd name="connsiteY1" fmla="*/ 102926 h 1446472"/>
              <a:gd name="connsiteX2" fmla="*/ 322198 w 1284456"/>
              <a:gd name="connsiteY2" fmla="*/ 119428 h 1446472"/>
              <a:gd name="connsiteX3" fmla="*/ 342447 w 1284456"/>
              <a:gd name="connsiteY3" fmla="*/ 63456 h 1446472"/>
              <a:gd name="connsiteX4" fmla="*/ 495056 w 1284456"/>
              <a:gd name="connsiteY4" fmla="*/ 0 h 1446472"/>
              <a:gd name="connsiteX5" fmla="*/ 582104 w 1284456"/>
              <a:gd name="connsiteY5" fmla="*/ 17851 h 1446472"/>
              <a:gd name="connsiteX6" fmla="*/ 568359 w 1284456"/>
              <a:gd name="connsiteY6" fmla="*/ 167930 h 1446472"/>
              <a:gd name="connsiteX7" fmla="*/ 581926 w 1284456"/>
              <a:gd name="connsiteY7" fmla="*/ 121918 h 1446472"/>
              <a:gd name="connsiteX8" fmla="*/ 868950 w 1284456"/>
              <a:gd name="connsiteY8" fmla="*/ 46643 h 1446472"/>
              <a:gd name="connsiteX9" fmla="*/ 977003 w 1284456"/>
              <a:gd name="connsiteY9" fmla="*/ 915 h 1446472"/>
              <a:gd name="connsiteX10" fmla="*/ 1031966 w 1284456"/>
              <a:gd name="connsiteY10" fmla="*/ 238 h 1446472"/>
              <a:gd name="connsiteX11" fmla="*/ 1057795 w 1284456"/>
              <a:gd name="connsiteY11" fmla="*/ 150280 h 1446472"/>
              <a:gd name="connsiteX12" fmla="*/ 1280347 w 1284456"/>
              <a:gd name="connsiteY12" fmla="*/ 150200 h 1446472"/>
              <a:gd name="connsiteX13" fmla="*/ 1202044 w 1284456"/>
              <a:gd name="connsiteY13" fmla="*/ 268067 h 1446472"/>
              <a:gd name="connsiteX14" fmla="*/ 1181157 w 1284456"/>
              <a:gd name="connsiteY14" fmla="*/ 288447 h 1446472"/>
              <a:gd name="connsiteX15" fmla="*/ 1171662 w 1284456"/>
              <a:gd name="connsiteY15" fmla="*/ 328073 h 1446472"/>
              <a:gd name="connsiteX16" fmla="*/ 1251243 w 1284456"/>
              <a:gd name="connsiteY16" fmla="*/ 345712 h 1446472"/>
              <a:gd name="connsiteX17" fmla="*/ 1274791 w 1284456"/>
              <a:gd name="connsiteY17" fmla="*/ 392260 h 1446472"/>
              <a:gd name="connsiteX18" fmla="*/ 1235341 w 1284456"/>
              <a:gd name="connsiteY18" fmla="*/ 419246 h 1446472"/>
              <a:gd name="connsiteX19" fmla="*/ 1264581 w 1284456"/>
              <a:gd name="connsiteY19" fmla="*/ 462607 h 1446472"/>
              <a:gd name="connsiteX20" fmla="*/ 1111989 w 1284456"/>
              <a:gd name="connsiteY20" fmla="*/ 645999 h 1446472"/>
              <a:gd name="connsiteX21" fmla="*/ 1046756 w 1284456"/>
              <a:gd name="connsiteY21" fmla="*/ 734428 h 1446472"/>
              <a:gd name="connsiteX22" fmla="*/ 1104926 w 1284456"/>
              <a:gd name="connsiteY22" fmla="*/ 808269 h 1446472"/>
              <a:gd name="connsiteX23" fmla="*/ 1177155 w 1284456"/>
              <a:gd name="connsiteY23" fmla="*/ 827248 h 1446472"/>
              <a:gd name="connsiteX24" fmla="*/ 1263545 w 1284456"/>
              <a:gd name="connsiteY24" fmla="*/ 810703 h 1446472"/>
              <a:gd name="connsiteX25" fmla="*/ 1110896 w 1284456"/>
              <a:gd name="connsiteY25" fmla="*/ 988126 h 1446472"/>
              <a:gd name="connsiteX26" fmla="*/ 1106777 w 1284456"/>
              <a:gd name="connsiteY26" fmla="*/ 945372 h 1446472"/>
              <a:gd name="connsiteX27" fmla="*/ 1269446 w 1284456"/>
              <a:gd name="connsiteY27" fmla="*/ 1027956 h 1446472"/>
              <a:gd name="connsiteX28" fmla="*/ 1239736 w 1284456"/>
              <a:gd name="connsiteY28" fmla="*/ 1026652 h 1446472"/>
              <a:gd name="connsiteX29" fmla="*/ 1284456 w 1284456"/>
              <a:gd name="connsiteY29" fmla="*/ 1055857 h 1446472"/>
              <a:gd name="connsiteX30" fmla="*/ 1251890 w 1284456"/>
              <a:gd name="connsiteY30" fmla="*/ 1146934 h 1446472"/>
              <a:gd name="connsiteX31" fmla="*/ 1277410 w 1284456"/>
              <a:gd name="connsiteY31" fmla="*/ 1310840 h 1446472"/>
              <a:gd name="connsiteX32" fmla="*/ 942214 w 1284456"/>
              <a:gd name="connsiteY32" fmla="*/ 1446472 h 1446472"/>
              <a:gd name="connsiteX33" fmla="*/ 0 w 1284456"/>
              <a:gd name="connsiteY33" fmla="*/ 1446470 h 1446472"/>
              <a:gd name="connsiteX34" fmla="*/ 8118 w 1284456"/>
              <a:gd name="connsiteY34" fmla="*/ 228774 h 1446472"/>
              <a:gd name="connsiteX35" fmla="*/ 204150 w 1284456"/>
              <a:gd name="connsiteY35" fmla="*/ 63656 h 1446472"/>
              <a:gd name="connsiteX36" fmla="*/ 255090 w 1284456"/>
              <a:gd name="connsiteY36" fmla="*/ 14876 h 1446472"/>
              <a:gd name="connsiteX37" fmla="*/ 330436 w 1284456"/>
              <a:gd name="connsiteY37" fmla="*/ 58798 h 1446472"/>
              <a:gd name="connsiteX0" fmla="*/ 330436 w 1284456"/>
              <a:gd name="connsiteY0" fmla="*/ 58798 h 1446472"/>
              <a:gd name="connsiteX1" fmla="*/ 334962 w 1284456"/>
              <a:gd name="connsiteY1" fmla="*/ 102926 h 1446472"/>
              <a:gd name="connsiteX2" fmla="*/ 322198 w 1284456"/>
              <a:gd name="connsiteY2" fmla="*/ 119428 h 1446472"/>
              <a:gd name="connsiteX3" fmla="*/ 342447 w 1284456"/>
              <a:gd name="connsiteY3" fmla="*/ 63456 h 1446472"/>
              <a:gd name="connsiteX4" fmla="*/ 495056 w 1284456"/>
              <a:gd name="connsiteY4" fmla="*/ 0 h 1446472"/>
              <a:gd name="connsiteX5" fmla="*/ 582104 w 1284456"/>
              <a:gd name="connsiteY5" fmla="*/ 17851 h 1446472"/>
              <a:gd name="connsiteX6" fmla="*/ 568359 w 1284456"/>
              <a:gd name="connsiteY6" fmla="*/ 167930 h 1446472"/>
              <a:gd name="connsiteX7" fmla="*/ 581926 w 1284456"/>
              <a:gd name="connsiteY7" fmla="*/ 121918 h 1446472"/>
              <a:gd name="connsiteX8" fmla="*/ 868950 w 1284456"/>
              <a:gd name="connsiteY8" fmla="*/ 46643 h 1446472"/>
              <a:gd name="connsiteX9" fmla="*/ 977003 w 1284456"/>
              <a:gd name="connsiteY9" fmla="*/ 915 h 1446472"/>
              <a:gd name="connsiteX10" fmla="*/ 1031966 w 1284456"/>
              <a:gd name="connsiteY10" fmla="*/ 238 h 1446472"/>
              <a:gd name="connsiteX11" fmla="*/ 1057795 w 1284456"/>
              <a:gd name="connsiteY11" fmla="*/ 150280 h 1446472"/>
              <a:gd name="connsiteX12" fmla="*/ 1280347 w 1284456"/>
              <a:gd name="connsiteY12" fmla="*/ 150200 h 1446472"/>
              <a:gd name="connsiteX13" fmla="*/ 1202044 w 1284456"/>
              <a:gd name="connsiteY13" fmla="*/ 268067 h 1446472"/>
              <a:gd name="connsiteX14" fmla="*/ 1181157 w 1284456"/>
              <a:gd name="connsiteY14" fmla="*/ 288447 h 1446472"/>
              <a:gd name="connsiteX15" fmla="*/ 1171662 w 1284456"/>
              <a:gd name="connsiteY15" fmla="*/ 328073 h 1446472"/>
              <a:gd name="connsiteX16" fmla="*/ 1251243 w 1284456"/>
              <a:gd name="connsiteY16" fmla="*/ 345712 h 1446472"/>
              <a:gd name="connsiteX17" fmla="*/ 1274791 w 1284456"/>
              <a:gd name="connsiteY17" fmla="*/ 392260 h 1446472"/>
              <a:gd name="connsiteX18" fmla="*/ 1235341 w 1284456"/>
              <a:gd name="connsiteY18" fmla="*/ 419246 h 1446472"/>
              <a:gd name="connsiteX19" fmla="*/ 1264581 w 1284456"/>
              <a:gd name="connsiteY19" fmla="*/ 462607 h 1446472"/>
              <a:gd name="connsiteX20" fmla="*/ 1111989 w 1284456"/>
              <a:gd name="connsiteY20" fmla="*/ 645999 h 1446472"/>
              <a:gd name="connsiteX21" fmla="*/ 1046756 w 1284456"/>
              <a:gd name="connsiteY21" fmla="*/ 734428 h 1446472"/>
              <a:gd name="connsiteX22" fmla="*/ 1104926 w 1284456"/>
              <a:gd name="connsiteY22" fmla="*/ 808269 h 1446472"/>
              <a:gd name="connsiteX23" fmla="*/ 1177155 w 1284456"/>
              <a:gd name="connsiteY23" fmla="*/ 792399 h 1446472"/>
              <a:gd name="connsiteX24" fmla="*/ 1263545 w 1284456"/>
              <a:gd name="connsiteY24" fmla="*/ 810703 h 1446472"/>
              <a:gd name="connsiteX25" fmla="*/ 1110896 w 1284456"/>
              <a:gd name="connsiteY25" fmla="*/ 988126 h 1446472"/>
              <a:gd name="connsiteX26" fmla="*/ 1106777 w 1284456"/>
              <a:gd name="connsiteY26" fmla="*/ 945372 h 1446472"/>
              <a:gd name="connsiteX27" fmla="*/ 1269446 w 1284456"/>
              <a:gd name="connsiteY27" fmla="*/ 1027956 h 1446472"/>
              <a:gd name="connsiteX28" fmla="*/ 1239736 w 1284456"/>
              <a:gd name="connsiteY28" fmla="*/ 1026652 h 1446472"/>
              <a:gd name="connsiteX29" fmla="*/ 1284456 w 1284456"/>
              <a:gd name="connsiteY29" fmla="*/ 1055857 h 1446472"/>
              <a:gd name="connsiteX30" fmla="*/ 1251890 w 1284456"/>
              <a:gd name="connsiteY30" fmla="*/ 1146934 h 1446472"/>
              <a:gd name="connsiteX31" fmla="*/ 1277410 w 1284456"/>
              <a:gd name="connsiteY31" fmla="*/ 1310840 h 1446472"/>
              <a:gd name="connsiteX32" fmla="*/ 942214 w 1284456"/>
              <a:gd name="connsiteY32" fmla="*/ 1446472 h 1446472"/>
              <a:gd name="connsiteX33" fmla="*/ 0 w 1284456"/>
              <a:gd name="connsiteY33" fmla="*/ 1446470 h 1446472"/>
              <a:gd name="connsiteX34" fmla="*/ 8118 w 1284456"/>
              <a:gd name="connsiteY34" fmla="*/ 228774 h 1446472"/>
              <a:gd name="connsiteX35" fmla="*/ 204150 w 1284456"/>
              <a:gd name="connsiteY35" fmla="*/ 63656 h 1446472"/>
              <a:gd name="connsiteX36" fmla="*/ 255090 w 1284456"/>
              <a:gd name="connsiteY36" fmla="*/ 14876 h 1446472"/>
              <a:gd name="connsiteX37" fmla="*/ 330436 w 1284456"/>
              <a:gd name="connsiteY37" fmla="*/ 58798 h 1446472"/>
              <a:gd name="connsiteX0" fmla="*/ 330436 w 1284456"/>
              <a:gd name="connsiteY0" fmla="*/ 58798 h 1446472"/>
              <a:gd name="connsiteX1" fmla="*/ 334962 w 1284456"/>
              <a:gd name="connsiteY1" fmla="*/ 102926 h 1446472"/>
              <a:gd name="connsiteX2" fmla="*/ 322198 w 1284456"/>
              <a:gd name="connsiteY2" fmla="*/ 119428 h 1446472"/>
              <a:gd name="connsiteX3" fmla="*/ 342447 w 1284456"/>
              <a:gd name="connsiteY3" fmla="*/ 63456 h 1446472"/>
              <a:gd name="connsiteX4" fmla="*/ 495056 w 1284456"/>
              <a:gd name="connsiteY4" fmla="*/ 0 h 1446472"/>
              <a:gd name="connsiteX5" fmla="*/ 582104 w 1284456"/>
              <a:gd name="connsiteY5" fmla="*/ 17851 h 1446472"/>
              <a:gd name="connsiteX6" fmla="*/ 568359 w 1284456"/>
              <a:gd name="connsiteY6" fmla="*/ 167930 h 1446472"/>
              <a:gd name="connsiteX7" fmla="*/ 581926 w 1284456"/>
              <a:gd name="connsiteY7" fmla="*/ 121918 h 1446472"/>
              <a:gd name="connsiteX8" fmla="*/ 868950 w 1284456"/>
              <a:gd name="connsiteY8" fmla="*/ 46643 h 1446472"/>
              <a:gd name="connsiteX9" fmla="*/ 977003 w 1284456"/>
              <a:gd name="connsiteY9" fmla="*/ 915 h 1446472"/>
              <a:gd name="connsiteX10" fmla="*/ 1031966 w 1284456"/>
              <a:gd name="connsiteY10" fmla="*/ 238 h 1446472"/>
              <a:gd name="connsiteX11" fmla="*/ 1057795 w 1284456"/>
              <a:gd name="connsiteY11" fmla="*/ 150280 h 1446472"/>
              <a:gd name="connsiteX12" fmla="*/ 1280347 w 1284456"/>
              <a:gd name="connsiteY12" fmla="*/ 150200 h 1446472"/>
              <a:gd name="connsiteX13" fmla="*/ 1202044 w 1284456"/>
              <a:gd name="connsiteY13" fmla="*/ 268067 h 1446472"/>
              <a:gd name="connsiteX14" fmla="*/ 1181157 w 1284456"/>
              <a:gd name="connsiteY14" fmla="*/ 288447 h 1446472"/>
              <a:gd name="connsiteX15" fmla="*/ 1171662 w 1284456"/>
              <a:gd name="connsiteY15" fmla="*/ 328073 h 1446472"/>
              <a:gd name="connsiteX16" fmla="*/ 1251243 w 1284456"/>
              <a:gd name="connsiteY16" fmla="*/ 345712 h 1446472"/>
              <a:gd name="connsiteX17" fmla="*/ 1274791 w 1284456"/>
              <a:gd name="connsiteY17" fmla="*/ 392260 h 1446472"/>
              <a:gd name="connsiteX18" fmla="*/ 1235341 w 1284456"/>
              <a:gd name="connsiteY18" fmla="*/ 419246 h 1446472"/>
              <a:gd name="connsiteX19" fmla="*/ 1264581 w 1284456"/>
              <a:gd name="connsiteY19" fmla="*/ 462607 h 1446472"/>
              <a:gd name="connsiteX20" fmla="*/ 1111989 w 1284456"/>
              <a:gd name="connsiteY20" fmla="*/ 645999 h 1446472"/>
              <a:gd name="connsiteX21" fmla="*/ 1046756 w 1284456"/>
              <a:gd name="connsiteY21" fmla="*/ 734428 h 1446472"/>
              <a:gd name="connsiteX22" fmla="*/ 1104926 w 1284456"/>
              <a:gd name="connsiteY22" fmla="*/ 808269 h 1446472"/>
              <a:gd name="connsiteX23" fmla="*/ 1177155 w 1284456"/>
              <a:gd name="connsiteY23" fmla="*/ 792399 h 1446472"/>
              <a:gd name="connsiteX24" fmla="*/ 1263545 w 1284456"/>
              <a:gd name="connsiteY24" fmla="*/ 810703 h 1446472"/>
              <a:gd name="connsiteX25" fmla="*/ 1110896 w 1284456"/>
              <a:gd name="connsiteY25" fmla="*/ 988126 h 1446472"/>
              <a:gd name="connsiteX26" fmla="*/ 1109681 w 1284456"/>
              <a:gd name="connsiteY26" fmla="*/ 1017973 h 1446472"/>
              <a:gd name="connsiteX27" fmla="*/ 1269446 w 1284456"/>
              <a:gd name="connsiteY27" fmla="*/ 1027956 h 1446472"/>
              <a:gd name="connsiteX28" fmla="*/ 1239736 w 1284456"/>
              <a:gd name="connsiteY28" fmla="*/ 1026652 h 1446472"/>
              <a:gd name="connsiteX29" fmla="*/ 1284456 w 1284456"/>
              <a:gd name="connsiteY29" fmla="*/ 1055857 h 1446472"/>
              <a:gd name="connsiteX30" fmla="*/ 1251890 w 1284456"/>
              <a:gd name="connsiteY30" fmla="*/ 1146934 h 1446472"/>
              <a:gd name="connsiteX31" fmla="*/ 1277410 w 1284456"/>
              <a:gd name="connsiteY31" fmla="*/ 1310840 h 1446472"/>
              <a:gd name="connsiteX32" fmla="*/ 942214 w 1284456"/>
              <a:gd name="connsiteY32" fmla="*/ 1446472 h 1446472"/>
              <a:gd name="connsiteX33" fmla="*/ 0 w 1284456"/>
              <a:gd name="connsiteY33" fmla="*/ 1446470 h 1446472"/>
              <a:gd name="connsiteX34" fmla="*/ 8118 w 1284456"/>
              <a:gd name="connsiteY34" fmla="*/ 228774 h 1446472"/>
              <a:gd name="connsiteX35" fmla="*/ 204150 w 1284456"/>
              <a:gd name="connsiteY35" fmla="*/ 63656 h 1446472"/>
              <a:gd name="connsiteX36" fmla="*/ 255090 w 1284456"/>
              <a:gd name="connsiteY36" fmla="*/ 14876 h 1446472"/>
              <a:gd name="connsiteX37" fmla="*/ 330436 w 1284456"/>
              <a:gd name="connsiteY37" fmla="*/ 58798 h 1446472"/>
              <a:gd name="connsiteX0" fmla="*/ 330436 w 1284456"/>
              <a:gd name="connsiteY0" fmla="*/ 58798 h 1446472"/>
              <a:gd name="connsiteX1" fmla="*/ 334962 w 1284456"/>
              <a:gd name="connsiteY1" fmla="*/ 102926 h 1446472"/>
              <a:gd name="connsiteX2" fmla="*/ 322198 w 1284456"/>
              <a:gd name="connsiteY2" fmla="*/ 119428 h 1446472"/>
              <a:gd name="connsiteX3" fmla="*/ 342447 w 1284456"/>
              <a:gd name="connsiteY3" fmla="*/ 63456 h 1446472"/>
              <a:gd name="connsiteX4" fmla="*/ 495056 w 1284456"/>
              <a:gd name="connsiteY4" fmla="*/ 0 h 1446472"/>
              <a:gd name="connsiteX5" fmla="*/ 582104 w 1284456"/>
              <a:gd name="connsiteY5" fmla="*/ 17851 h 1446472"/>
              <a:gd name="connsiteX6" fmla="*/ 568359 w 1284456"/>
              <a:gd name="connsiteY6" fmla="*/ 167930 h 1446472"/>
              <a:gd name="connsiteX7" fmla="*/ 581926 w 1284456"/>
              <a:gd name="connsiteY7" fmla="*/ 121918 h 1446472"/>
              <a:gd name="connsiteX8" fmla="*/ 868950 w 1284456"/>
              <a:gd name="connsiteY8" fmla="*/ 46643 h 1446472"/>
              <a:gd name="connsiteX9" fmla="*/ 977003 w 1284456"/>
              <a:gd name="connsiteY9" fmla="*/ 915 h 1446472"/>
              <a:gd name="connsiteX10" fmla="*/ 1031966 w 1284456"/>
              <a:gd name="connsiteY10" fmla="*/ 238 h 1446472"/>
              <a:gd name="connsiteX11" fmla="*/ 1057795 w 1284456"/>
              <a:gd name="connsiteY11" fmla="*/ 150280 h 1446472"/>
              <a:gd name="connsiteX12" fmla="*/ 1280347 w 1284456"/>
              <a:gd name="connsiteY12" fmla="*/ 150200 h 1446472"/>
              <a:gd name="connsiteX13" fmla="*/ 1202044 w 1284456"/>
              <a:gd name="connsiteY13" fmla="*/ 268067 h 1446472"/>
              <a:gd name="connsiteX14" fmla="*/ 1181157 w 1284456"/>
              <a:gd name="connsiteY14" fmla="*/ 288447 h 1446472"/>
              <a:gd name="connsiteX15" fmla="*/ 1171662 w 1284456"/>
              <a:gd name="connsiteY15" fmla="*/ 328073 h 1446472"/>
              <a:gd name="connsiteX16" fmla="*/ 1251243 w 1284456"/>
              <a:gd name="connsiteY16" fmla="*/ 345712 h 1446472"/>
              <a:gd name="connsiteX17" fmla="*/ 1274791 w 1284456"/>
              <a:gd name="connsiteY17" fmla="*/ 392260 h 1446472"/>
              <a:gd name="connsiteX18" fmla="*/ 1235341 w 1284456"/>
              <a:gd name="connsiteY18" fmla="*/ 419246 h 1446472"/>
              <a:gd name="connsiteX19" fmla="*/ 1264581 w 1284456"/>
              <a:gd name="connsiteY19" fmla="*/ 462607 h 1446472"/>
              <a:gd name="connsiteX20" fmla="*/ 1111989 w 1284456"/>
              <a:gd name="connsiteY20" fmla="*/ 645999 h 1446472"/>
              <a:gd name="connsiteX21" fmla="*/ 1046756 w 1284456"/>
              <a:gd name="connsiteY21" fmla="*/ 734428 h 1446472"/>
              <a:gd name="connsiteX22" fmla="*/ 1104926 w 1284456"/>
              <a:gd name="connsiteY22" fmla="*/ 808269 h 1446472"/>
              <a:gd name="connsiteX23" fmla="*/ 1177155 w 1284456"/>
              <a:gd name="connsiteY23" fmla="*/ 792399 h 1446472"/>
              <a:gd name="connsiteX24" fmla="*/ 1263545 w 1284456"/>
              <a:gd name="connsiteY24" fmla="*/ 810703 h 1446472"/>
              <a:gd name="connsiteX25" fmla="*/ 1189304 w 1284456"/>
              <a:gd name="connsiteY25" fmla="*/ 935854 h 1446472"/>
              <a:gd name="connsiteX26" fmla="*/ 1109681 w 1284456"/>
              <a:gd name="connsiteY26" fmla="*/ 1017973 h 1446472"/>
              <a:gd name="connsiteX27" fmla="*/ 1269446 w 1284456"/>
              <a:gd name="connsiteY27" fmla="*/ 1027956 h 1446472"/>
              <a:gd name="connsiteX28" fmla="*/ 1239736 w 1284456"/>
              <a:gd name="connsiteY28" fmla="*/ 1026652 h 1446472"/>
              <a:gd name="connsiteX29" fmla="*/ 1284456 w 1284456"/>
              <a:gd name="connsiteY29" fmla="*/ 1055857 h 1446472"/>
              <a:gd name="connsiteX30" fmla="*/ 1251890 w 1284456"/>
              <a:gd name="connsiteY30" fmla="*/ 1146934 h 1446472"/>
              <a:gd name="connsiteX31" fmla="*/ 1277410 w 1284456"/>
              <a:gd name="connsiteY31" fmla="*/ 1310840 h 1446472"/>
              <a:gd name="connsiteX32" fmla="*/ 942214 w 1284456"/>
              <a:gd name="connsiteY32" fmla="*/ 1446472 h 1446472"/>
              <a:gd name="connsiteX33" fmla="*/ 0 w 1284456"/>
              <a:gd name="connsiteY33" fmla="*/ 1446470 h 1446472"/>
              <a:gd name="connsiteX34" fmla="*/ 8118 w 1284456"/>
              <a:gd name="connsiteY34" fmla="*/ 228774 h 1446472"/>
              <a:gd name="connsiteX35" fmla="*/ 204150 w 1284456"/>
              <a:gd name="connsiteY35" fmla="*/ 63656 h 1446472"/>
              <a:gd name="connsiteX36" fmla="*/ 255090 w 1284456"/>
              <a:gd name="connsiteY36" fmla="*/ 14876 h 1446472"/>
              <a:gd name="connsiteX37" fmla="*/ 330436 w 1284456"/>
              <a:gd name="connsiteY37" fmla="*/ 58798 h 1446472"/>
              <a:gd name="connsiteX0" fmla="*/ 330436 w 1292632"/>
              <a:gd name="connsiteY0" fmla="*/ 58798 h 1446472"/>
              <a:gd name="connsiteX1" fmla="*/ 334962 w 1292632"/>
              <a:gd name="connsiteY1" fmla="*/ 102926 h 1446472"/>
              <a:gd name="connsiteX2" fmla="*/ 322198 w 1292632"/>
              <a:gd name="connsiteY2" fmla="*/ 119428 h 1446472"/>
              <a:gd name="connsiteX3" fmla="*/ 342447 w 1292632"/>
              <a:gd name="connsiteY3" fmla="*/ 63456 h 1446472"/>
              <a:gd name="connsiteX4" fmla="*/ 495056 w 1292632"/>
              <a:gd name="connsiteY4" fmla="*/ 0 h 1446472"/>
              <a:gd name="connsiteX5" fmla="*/ 582104 w 1292632"/>
              <a:gd name="connsiteY5" fmla="*/ 17851 h 1446472"/>
              <a:gd name="connsiteX6" fmla="*/ 568359 w 1292632"/>
              <a:gd name="connsiteY6" fmla="*/ 167930 h 1446472"/>
              <a:gd name="connsiteX7" fmla="*/ 581926 w 1292632"/>
              <a:gd name="connsiteY7" fmla="*/ 121918 h 1446472"/>
              <a:gd name="connsiteX8" fmla="*/ 868950 w 1292632"/>
              <a:gd name="connsiteY8" fmla="*/ 46643 h 1446472"/>
              <a:gd name="connsiteX9" fmla="*/ 977003 w 1292632"/>
              <a:gd name="connsiteY9" fmla="*/ 915 h 1446472"/>
              <a:gd name="connsiteX10" fmla="*/ 1031966 w 1292632"/>
              <a:gd name="connsiteY10" fmla="*/ 238 h 1446472"/>
              <a:gd name="connsiteX11" fmla="*/ 1057795 w 1292632"/>
              <a:gd name="connsiteY11" fmla="*/ 150280 h 1446472"/>
              <a:gd name="connsiteX12" fmla="*/ 1280347 w 1292632"/>
              <a:gd name="connsiteY12" fmla="*/ 150200 h 1446472"/>
              <a:gd name="connsiteX13" fmla="*/ 1202044 w 1292632"/>
              <a:gd name="connsiteY13" fmla="*/ 268067 h 1446472"/>
              <a:gd name="connsiteX14" fmla="*/ 1181157 w 1292632"/>
              <a:gd name="connsiteY14" fmla="*/ 288447 h 1446472"/>
              <a:gd name="connsiteX15" fmla="*/ 1171662 w 1292632"/>
              <a:gd name="connsiteY15" fmla="*/ 328073 h 1446472"/>
              <a:gd name="connsiteX16" fmla="*/ 1251243 w 1292632"/>
              <a:gd name="connsiteY16" fmla="*/ 345712 h 1446472"/>
              <a:gd name="connsiteX17" fmla="*/ 1274791 w 1292632"/>
              <a:gd name="connsiteY17" fmla="*/ 392260 h 1446472"/>
              <a:gd name="connsiteX18" fmla="*/ 1235341 w 1292632"/>
              <a:gd name="connsiteY18" fmla="*/ 419246 h 1446472"/>
              <a:gd name="connsiteX19" fmla="*/ 1264581 w 1292632"/>
              <a:gd name="connsiteY19" fmla="*/ 462607 h 1446472"/>
              <a:gd name="connsiteX20" fmla="*/ 1111989 w 1292632"/>
              <a:gd name="connsiteY20" fmla="*/ 645999 h 1446472"/>
              <a:gd name="connsiteX21" fmla="*/ 1046756 w 1292632"/>
              <a:gd name="connsiteY21" fmla="*/ 734428 h 1446472"/>
              <a:gd name="connsiteX22" fmla="*/ 1104926 w 1292632"/>
              <a:gd name="connsiteY22" fmla="*/ 808269 h 1446472"/>
              <a:gd name="connsiteX23" fmla="*/ 1177155 w 1292632"/>
              <a:gd name="connsiteY23" fmla="*/ 792399 h 1446472"/>
              <a:gd name="connsiteX24" fmla="*/ 1263545 w 1292632"/>
              <a:gd name="connsiteY24" fmla="*/ 810703 h 1446472"/>
              <a:gd name="connsiteX25" fmla="*/ 1189304 w 1292632"/>
              <a:gd name="connsiteY25" fmla="*/ 935854 h 1446472"/>
              <a:gd name="connsiteX26" fmla="*/ 1292632 w 1292632"/>
              <a:gd name="connsiteY26" fmla="*/ 965701 h 1446472"/>
              <a:gd name="connsiteX27" fmla="*/ 1269446 w 1292632"/>
              <a:gd name="connsiteY27" fmla="*/ 1027956 h 1446472"/>
              <a:gd name="connsiteX28" fmla="*/ 1239736 w 1292632"/>
              <a:gd name="connsiteY28" fmla="*/ 1026652 h 1446472"/>
              <a:gd name="connsiteX29" fmla="*/ 1284456 w 1292632"/>
              <a:gd name="connsiteY29" fmla="*/ 1055857 h 1446472"/>
              <a:gd name="connsiteX30" fmla="*/ 1251890 w 1292632"/>
              <a:gd name="connsiteY30" fmla="*/ 1146934 h 1446472"/>
              <a:gd name="connsiteX31" fmla="*/ 1277410 w 1292632"/>
              <a:gd name="connsiteY31" fmla="*/ 1310840 h 1446472"/>
              <a:gd name="connsiteX32" fmla="*/ 942214 w 1292632"/>
              <a:gd name="connsiteY32" fmla="*/ 1446472 h 1446472"/>
              <a:gd name="connsiteX33" fmla="*/ 0 w 1292632"/>
              <a:gd name="connsiteY33" fmla="*/ 1446470 h 1446472"/>
              <a:gd name="connsiteX34" fmla="*/ 8118 w 1292632"/>
              <a:gd name="connsiteY34" fmla="*/ 228774 h 1446472"/>
              <a:gd name="connsiteX35" fmla="*/ 204150 w 1292632"/>
              <a:gd name="connsiteY35" fmla="*/ 63656 h 1446472"/>
              <a:gd name="connsiteX36" fmla="*/ 255090 w 1292632"/>
              <a:gd name="connsiteY36" fmla="*/ 14876 h 1446472"/>
              <a:gd name="connsiteX37" fmla="*/ 330436 w 1292632"/>
              <a:gd name="connsiteY37" fmla="*/ 58798 h 1446472"/>
              <a:gd name="connsiteX0" fmla="*/ 330436 w 1292632"/>
              <a:gd name="connsiteY0" fmla="*/ 58798 h 1446472"/>
              <a:gd name="connsiteX1" fmla="*/ 334962 w 1292632"/>
              <a:gd name="connsiteY1" fmla="*/ 102926 h 1446472"/>
              <a:gd name="connsiteX2" fmla="*/ 322198 w 1292632"/>
              <a:gd name="connsiteY2" fmla="*/ 119428 h 1446472"/>
              <a:gd name="connsiteX3" fmla="*/ 342447 w 1292632"/>
              <a:gd name="connsiteY3" fmla="*/ 63456 h 1446472"/>
              <a:gd name="connsiteX4" fmla="*/ 495056 w 1292632"/>
              <a:gd name="connsiteY4" fmla="*/ 0 h 1446472"/>
              <a:gd name="connsiteX5" fmla="*/ 582104 w 1292632"/>
              <a:gd name="connsiteY5" fmla="*/ 17851 h 1446472"/>
              <a:gd name="connsiteX6" fmla="*/ 568359 w 1292632"/>
              <a:gd name="connsiteY6" fmla="*/ 167930 h 1446472"/>
              <a:gd name="connsiteX7" fmla="*/ 581926 w 1292632"/>
              <a:gd name="connsiteY7" fmla="*/ 121918 h 1446472"/>
              <a:gd name="connsiteX8" fmla="*/ 868950 w 1292632"/>
              <a:gd name="connsiteY8" fmla="*/ 46643 h 1446472"/>
              <a:gd name="connsiteX9" fmla="*/ 977003 w 1292632"/>
              <a:gd name="connsiteY9" fmla="*/ 915 h 1446472"/>
              <a:gd name="connsiteX10" fmla="*/ 1031966 w 1292632"/>
              <a:gd name="connsiteY10" fmla="*/ 238 h 1446472"/>
              <a:gd name="connsiteX11" fmla="*/ 1057795 w 1292632"/>
              <a:gd name="connsiteY11" fmla="*/ 150280 h 1446472"/>
              <a:gd name="connsiteX12" fmla="*/ 1280347 w 1292632"/>
              <a:gd name="connsiteY12" fmla="*/ 150200 h 1446472"/>
              <a:gd name="connsiteX13" fmla="*/ 1202044 w 1292632"/>
              <a:gd name="connsiteY13" fmla="*/ 268067 h 1446472"/>
              <a:gd name="connsiteX14" fmla="*/ 1181157 w 1292632"/>
              <a:gd name="connsiteY14" fmla="*/ 288447 h 1446472"/>
              <a:gd name="connsiteX15" fmla="*/ 1171662 w 1292632"/>
              <a:gd name="connsiteY15" fmla="*/ 328073 h 1446472"/>
              <a:gd name="connsiteX16" fmla="*/ 1251243 w 1292632"/>
              <a:gd name="connsiteY16" fmla="*/ 345712 h 1446472"/>
              <a:gd name="connsiteX17" fmla="*/ 1274791 w 1292632"/>
              <a:gd name="connsiteY17" fmla="*/ 392260 h 1446472"/>
              <a:gd name="connsiteX18" fmla="*/ 1235341 w 1292632"/>
              <a:gd name="connsiteY18" fmla="*/ 419246 h 1446472"/>
              <a:gd name="connsiteX19" fmla="*/ 1264581 w 1292632"/>
              <a:gd name="connsiteY19" fmla="*/ 462607 h 1446472"/>
              <a:gd name="connsiteX20" fmla="*/ 1111989 w 1292632"/>
              <a:gd name="connsiteY20" fmla="*/ 645999 h 1446472"/>
              <a:gd name="connsiteX21" fmla="*/ 1046756 w 1292632"/>
              <a:gd name="connsiteY21" fmla="*/ 734428 h 1446472"/>
              <a:gd name="connsiteX22" fmla="*/ 1104926 w 1292632"/>
              <a:gd name="connsiteY22" fmla="*/ 808269 h 1446472"/>
              <a:gd name="connsiteX23" fmla="*/ 1177155 w 1292632"/>
              <a:gd name="connsiteY23" fmla="*/ 792399 h 1446472"/>
              <a:gd name="connsiteX24" fmla="*/ 1263545 w 1292632"/>
              <a:gd name="connsiteY24" fmla="*/ 810703 h 1446472"/>
              <a:gd name="connsiteX25" fmla="*/ 1227055 w 1292632"/>
              <a:gd name="connsiteY25" fmla="*/ 906813 h 1446472"/>
              <a:gd name="connsiteX26" fmla="*/ 1292632 w 1292632"/>
              <a:gd name="connsiteY26" fmla="*/ 965701 h 1446472"/>
              <a:gd name="connsiteX27" fmla="*/ 1269446 w 1292632"/>
              <a:gd name="connsiteY27" fmla="*/ 1027956 h 1446472"/>
              <a:gd name="connsiteX28" fmla="*/ 1239736 w 1292632"/>
              <a:gd name="connsiteY28" fmla="*/ 1026652 h 1446472"/>
              <a:gd name="connsiteX29" fmla="*/ 1284456 w 1292632"/>
              <a:gd name="connsiteY29" fmla="*/ 1055857 h 1446472"/>
              <a:gd name="connsiteX30" fmla="*/ 1251890 w 1292632"/>
              <a:gd name="connsiteY30" fmla="*/ 1146934 h 1446472"/>
              <a:gd name="connsiteX31" fmla="*/ 1277410 w 1292632"/>
              <a:gd name="connsiteY31" fmla="*/ 1310840 h 1446472"/>
              <a:gd name="connsiteX32" fmla="*/ 942214 w 1292632"/>
              <a:gd name="connsiteY32" fmla="*/ 1446472 h 1446472"/>
              <a:gd name="connsiteX33" fmla="*/ 0 w 1292632"/>
              <a:gd name="connsiteY33" fmla="*/ 1446470 h 1446472"/>
              <a:gd name="connsiteX34" fmla="*/ 8118 w 1292632"/>
              <a:gd name="connsiteY34" fmla="*/ 228774 h 1446472"/>
              <a:gd name="connsiteX35" fmla="*/ 204150 w 1292632"/>
              <a:gd name="connsiteY35" fmla="*/ 63656 h 1446472"/>
              <a:gd name="connsiteX36" fmla="*/ 255090 w 1292632"/>
              <a:gd name="connsiteY36" fmla="*/ 14876 h 1446472"/>
              <a:gd name="connsiteX37" fmla="*/ 330436 w 1292632"/>
              <a:gd name="connsiteY37" fmla="*/ 58798 h 1446472"/>
              <a:gd name="connsiteX0" fmla="*/ 330436 w 1292632"/>
              <a:gd name="connsiteY0" fmla="*/ 58798 h 1446472"/>
              <a:gd name="connsiteX1" fmla="*/ 334962 w 1292632"/>
              <a:gd name="connsiteY1" fmla="*/ 102926 h 1446472"/>
              <a:gd name="connsiteX2" fmla="*/ 322198 w 1292632"/>
              <a:gd name="connsiteY2" fmla="*/ 119428 h 1446472"/>
              <a:gd name="connsiteX3" fmla="*/ 342447 w 1292632"/>
              <a:gd name="connsiteY3" fmla="*/ 63456 h 1446472"/>
              <a:gd name="connsiteX4" fmla="*/ 495056 w 1292632"/>
              <a:gd name="connsiteY4" fmla="*/ 0 h 1446472"/>
              <a:gd name="connsiteX5" fmla="*/ 582104 w 1292632"/>
              <a:gd name="connsiteY5" fmla="*/ 17851 h 1446472"/>
              <a:gd name="connsiteX6" fmla="*/ 568359 w 1292632"/>
              <a:gd name="connsiteY6" fmla="*/ 167930 h 1446472"/>
              <a:gd name="connsiteX7" fmla="*/ 581926 w 1292632"/>
              <a:gd name="connsiteY7" fmla="*/ 121918 h 1446472"/>
              <a:gd name="connsiteX8" fmla="*/ 868950 w 1292632"/>
              <a:gd name="connsiteY8" fmla="*/ 46643 h 1446472"/>
              <a:gd name="connsiteX9" fmla="*/ 977003 w 1292632"/>
              <a:gd name="connsiteY9" fmla="*/ 915 h 1446472"/>
              <a:gd name="connsiteX10" fmla="*/ 1031966 w 1292632"/>
              <a:gd name="connsiteY10" fmla="*/ 238 h 1446472"/>
              <a:gd name="connsiteX11" fmla="*/ 1057795 w 1292632"/>
              <a:gd name="connsiteY11" fmla="*/ 150280 h 1446472"/>
              <a:gd name="connsiteX12" fmla="*/ 1280347 w 1292632"/>
              <a:gd name="connsiteY12" fmla="*/ 150200 h 1446472"/>
              <a:gd name="connsiteX13" fmla="*/ 1202044 w 1292632"/>
              <a:gd name="connsiteY13" fmla="*/ 268067 h 1446472"/>
              <a:gd name="connsiteX14" fmla="*/ 1181157 w 1292632"/>
              <a:gd name="connsiteY14" fmla="*/ 288447 h 1446472"/>
              <a:gd name="connsiteX15" fmla="*/ 1171662 w 1292632"/>
              <a:gd name="connsiteY15" fmla="*/ 328073 h 1446472"/>
              <a:gd name="connsiteX16" fmla="*/ 1251243 w 1292632"/>
              <a:gd name="connsiteY16" fmla="*/ 345712 h 1446472"/>
              <a:gd name="connsiteX17" fmla="*/ 1274791 w 1292632"/>
              <a:gd name="connsiteY17" fmla="*/ 392260 h 1446472"/>
              <a:gd name="connsiteX18" fmla="*/ 1235341 w 1292632"/>
              <a:gd name="connsiteY18" fmla="*/ 419246 h 1446472"/>
              <a:gd name="connsiteX19" fmla="*/ 1264581 w 1292632"/>
              <a:gd name="connsiteY19" fmla="*/ 462607 h 1446472"/>
              <a:gd name="connsiteX20" fmla="*/ 1111989 w 1292632"/>
              <a:gd name="connsiteY20" fmla="*/ 645999 h 1446472"/>
              <a:gd name="connsiteX21" fmla="*/ 1046756 w 1292632"/>
              <a:gd name="connsiteY21" fmla="*/ 734428 h 1446472"/>
              <a:gd name="connsiteX22" fmla="*/ 1104926 w 1292632"/>
              <a:gd name="connsiteY22" fmla="*/ 808269 h 1446472"/>
              <a:gd name="connsiteX23" fmla="*/ 1177155 w 1292632"/>
              <a:gd name="connsiteY23" fmla="*/ 792399 h 1446472"/>
              <a:gd name="connsiteX24" fmla="*/ 1263545 w 1292632"/>
              <a:gd name="connsiteY24" fmla="*/ 810703 h 1446472"/>
              <a:gd name="connsiteX25" fmla="*/ 1227055 w 1292632"/>
              <a:gd name="connsiteY25" fmla="*/ 906813 h 1446472"/>
              <a:gd name="connsiteX26" fmla="*/ 1292632 w 1292632"/>
              <a:gd name="connsiteY26" fmla="*/ 965701 h 1446472"/>
              <a:gd name="connsiteX27" fmla="*/ 1269446 w 1292632"/>
              <a:gd name="connsiteY27" fmla="*/ 1027956 h 1446472"/>
              <a:gd name="connsiteX28" fmla="*/ 1239736 w 1292632"/>
              <a:gd name="connsiteY28" fmla="*/ 1026652 h 1446472"/>
              <a:gd name="connsiteX29" fmla="*/ 1252512 w 1292632"/>
              <a:gd name="connsiteY29" fmla="*/ 1064570 h 1446472"/>
              <a:gd name="connsiteX30" fmla="*/ 1251890 w 1292632"/>
              <a:gd name="connsiteY30" fmla="*/ 1146934 h 1446472"/>
              <a:gd name="connsiteX31" fmla="*/ 1277410 w 1292632"/>
              <a:gd name="connsiteY31" fmla="*/ 1310840 h 1446472"/>
              <a:gd name="connsiteX32" fmla="*/ 942214 w 1292632"/>
              <a:gd name="connsiteY32" fmla="*/ 1446472 h 1446472"/>
              <a:gd name="connsiteX33" fmla="*/ 0 w 1292632"/>
              <a:gd name="connsiteY33" fmla="*/ 1446470 h 1446472"/>
              <a:gd name="connsiteX34" fmla="*/ 8118 w 1292632"/>
              <a:gd name="connsiteY34" fmla="*/ 228774 h 1446472"/>
              <a:gd name="connsiteX35" fmla="*/ 204150 w 1292632"/>
              <a:gd name="connsiteY35" fmla="*/ 63656 h 1446472"/>
              <a:gd name="connsiteX36" fmla="*/ 255090 w 1292632"/>
              <a:gd name="connsiteY36" fmla="*/ 14876 h 1446472"/>
              <a:gd name="connsiteX37" fmla="*/ 330436 w 1292632"/>
              <a:gd name="connsiteY37" fmla="*/ 58798 h 1446472"/>
              <a:gd name="connsiteX0" fmla="*/ 330436 w 1292632"/>
              <a:gd name="connsiteY0" fmla="*/ 58798 h 1446472"/>
              <a:gd name="connsiteX1" fmla="*/ 334962 w 1292632"/>
              <a:gd name="connsiteY1" fmla="*/ 102926 h 1446472"/>
              <a:gd name="connsiteX2" fmla="*/ 322198 w 1292632"/>
              <a:gd name="connsiteY2" fmla="*/ 119428 h 1446472"/>
              <a:gd name="connsiteX3" fmla="*/ 342447 w 1292632"/>
              <a:gd name="connsiteY3" fmla="*/ 63456 h 1446472"/>
              <a:gd name="connsiteX4" fmla="*/ 495056 w 1292632"/>
              <a:gd name="connsiteY4" fmla="*/ 0 h 1446472"/>
              <a:gd name="connsiteX5" fmla="*/ 582104 w 1292632"/>
              <a:gd name="connsiteY5" fmla="*/ 17851 h 1446472"/>
              <a:gd name="connsiteX6" fmla="*/ 568359 w 1292632"/>
              <a:gd name="connsiteY6" fmla="*/ 167930 h 1446472"/>
              <a:gd name="connsiteX7" fmla="*/ 581926 w 1292632"/>
              <a:gd name="connsiteY7" fmla="*/ 121918 h 1446472"/>
              <a:gd name="connsiteX8" fmla="*/ 868950 w 1292632"/>
              <a:gd name="connsiteY8" fmla="*/ 46643 h 1446472"/>
              <a:gd name="connsiteX9" fmla="*/ 977003 w 1292632"/>
              <a:gd name="connsiteY9" fmla="*/ 915 h 1446472"/>
              <a:gd name="connsiteX10" fmla="*/ 1031966 w 1292632"/>
              <a:gd name="connsiteY10" fmla="*/ 238 h 1446472"/>
              <a:gd name="connsiteX11" fmla="*/ 1057795 w 1292632"/>
              <a:gd name="connsiteY11" fmla="*/ 150280 h 1446472"/>
              <a:gd name="connsiteX12" fmla="*/ 1280347 w 1292632"/>
              <a:gd name="connsiteY12" fmla="*/ 150200 h 1446472"/>
              <a:gd name="connsiteX13" fmla="*/ 1202044 w 1292632"/>
              <a:gd name="connsiteY13" fmla="*/ 268067 h 1446472"/>
              <a:gd name="connsiteX14" fmla="*/ 1181157 w 1292632"/>
              <a:gd name="connsiteY14" fmla="*/ 288447 h 1446472"/>
              <a:gd name="connsiteX15" fmla="*/ 1171662 w 1292632"/>
              <a:gd name="connsiteY15" fmla="*/ 328073 h 1446472"/>
              <a:gd name="connsiteX16" fmla="*/ 1251243 w 1292632"/>
              <a:gd name="connsiteY16" fmla="*/ 345712 h 1446472"/>
              <a:gd name="connsiteX17" fmla="*/ 1274791 w 1292632"/>
              <a:gd name="connsiteY17" fmla="*/ 392260 h 1446472"/>
              <a:gd name="connsiteX18" fmla="*/ 1235341 w 1292632"/>
              <a:gd name="connsiteY18" fmla="*/ 419246 h 1446472"/>
              <a:gd name="connsiteX19" fmla="*/ 1264581 w 1292632"/>
              <a:gd name="connsiteY19" fmla="*/ 462607 h 1446472"/>
              <a:gd name="connsiteX20" fmla="*/ 1111989 w 1292632"/>
              <a:gd name="connsiteY20" fmla="*/ 645999 h 1446472"/>
              <a:gd name="connsiteX21" fmla="*/ 1046756 w 1292632"/>
              <a:gd name="connsiteY21" fmla="*/ 734428 h 1446472"/>
              <a:gd name="connsiteX22" fmla="*/ 1104926 w 1292632"/>
              <a:gd name="connsiteY22" fmla="*/ 808269 h 1446472"/>
              <a:gd name="connsiteX23" fmla="*/ 1177155 w 1292632"/>
              <a:gd name="connsiteY23" fmla="*/ 792399 h 1446472"/>
              <a:gd name="connsiteX24" fmla="*/ 1263545 w 1292632"/>
              <a:gd name="connsiteY24" fmla="*/ 810703 h 1446472"/>
              <a:gd name="connsiteX25" fmla="*/ 1227055 w 1292632"/>
              <a:gd name="connsiteY25" fmla="*/ 906813 h 1446472"/>
              <a:gd name="connsiteX26" fmla="*/ 1292632 w 1292632"/>
              <a:gd name="connsiteY26" fmla="*/ 965701 h 1446472"/>
              <a:gd name="connsiteX27" fmla="*/ 1269446 w 1292632"/>
              <a:gd name="connsiteY27" fmla="*/ 1027956 h 1446472"/>
              <a:gd name="connsiteX28" fmla="*/ 1239736 w 1292632"/>
              <a:gd name="connsiteY28" fmla="*/ 1026652 h 1446472"/>
              <a:gd name="connsiteX29" fmla="*/ 1252512 w 1292632"/>
              <a:gd name="connsiteY29" fmla="*/ 1064570 h 1446472"/>
              <a:gd name="connsiteX30" fmla="*/ 1222850 w 1292632"/>
              <a:gd name="connsiteY30" fmla="*/ 1144030 h 1446472"/>
              <a:gd name="connsiteX31" fmla="*/ 1277410 w 1292632"/>
              <a:gd name="connsiteY31" fmla="*/ 1310840 h 1446472"/>
              <a:gd name="connsiteX32" fmla="*/ 942214 w 1292632"/>
              <a:gd name="connsiteY32" fmla="*/ 1446472 h 1446472"/>
              <a:gd name="connsiteX33" fmla="*/ 0 w 1292632"/>
              <a:gd name="connsiteY33" fmla="*/ 1446470 h 1446472"/>
              <a:gd name="connsiteX34" fmla="*/ 8118 w 1292632"/>
              <a:gd name="connsiteY34" fmla="*/ 228774 h 1446472"/>
              <a:gd name="connsiteX35" fmla="*/ 204150 w 1292632"/>
              <a:gd name="connsiteY35" fmla="*/ 63656 h 1446472"/>
              <a:gd name="connsiteX36" fmla="*/ 255090 w 1292632"/>
              <a:gd name="connsiteY36" fmla="*/ 14876 h 1446472"/>
              <a:gd name="connsiteX37" fmla="*/ 330436 w 1292632"/>
              <a:gd name="connsiteY37" fmla="*/ 58798 h 1446472"/>
              <a:gd name="connsiteX0" fmla="*/ 330436 w 1292632"/>
              <a:gd name="connsiteY0" fmla="*/ 58798 h 1446472"/>
              <a:gd name="connsiteX1" fmla="*/ 334962 w 1292632"/>
              <a:gd name="connsiteY1" fmla="*/ 102926 h 1446472"/>
              <a:gd name="connsiteX2" fmla="*/ 322198 w 1292632"/>
              <a:gd name="connsiteY2" fmla="*/ 119428 h 1446472"/>
              <a:gd name="connsiteX3" fmla="*/ 342447 w 1292632"/>
              <a:gd name="connsiteY3" fmla="*/ 63456 h 1446472"/>
              <a:gd name="connsiteX4" fmla="*/ 495056 w 1292632"/>
              <a:gd name="connsiteY4" fmla="*/ 0 h 1446472"/>
              <a:gd name="connsiteX5" fmla="*/ 582104 w 1292632"/>
              <a:gd name="connsiteY5" fmla="*/ 17851 h 1446472"/>
              <a:gd name="connsiteX6" fmla="*/ 568359 w 1292632"/>
              <a:gd name="connsiteY6" fmla="*/ 167930 h 1446472"/>
              <a:gd name="connsiteX7" fmla="*/ 581926 w 1292632"/>
              <a:gd name="connsiteY7" fmla="*/ 121918 h 1446472"/>
              <a:gd name="connsiteX8" fmla="*/ 868950 w 1292632"/>
              <a:gd name="connsiteY8" fmla="*/ 46643 h 1446472"/>
              <a:gd name="connsiteX9" fmla="*/ 977003 w 1292632"/>
              <a:gd name="connsiteY9" fmla="*/ 915 h 1446472"/>
              <a:gd name="connsiteX10" fmla="*/ 1031966 w 1292632"/>
              <a:gd name="connsiteY10" fmla="*/ 238 h 1446472"/>
              <a:gd name="connsiteX11" fmla="*/ 1057795 w 1292632"/>
              <a:gd name="connsiteY11" fmla="*/ 150280 h 1446472"/>
              <a:gd name="connsiteX12" fmla="*/ 1280347 w 1292632"/>
              <a:gd name="connsiteY12" fmla="*/ 150200 h 1446472"/>
              <a:gd name="connsiteX13" fmla="*/ 1202044 w 1292632"/>
              <a:gd name="connsiteY13" fmla="*/ 268067 h 1446472"/>
              <a:gd name="connsiteX14" fmla="*/ 1181157 w 1292632"/>
              <a:gd name="connsiteY14" fmla="*/ 288447 h 1446472"/>
              <a:gd name="connsiteX15" fmla="*/ 1171662 w 1292632"/>
              <a:gd name="connsiteY15" fmla="*/ 328073 h 1446472"/>
              <a:gd name="connsiteX16" fmla="*/ 1251243 w 1292632"/>
              <a:gd name="connsiteY16" fmla="*/ 345712 h 1446472"/>
              <a:gd name="connsiteX17" fmla="*/ 1274791 w 1292632"/>
              <a:gd name="connsiteY17" fmla="*/ 392260 h 1446472"/>
              <a:gd name="connsiteX18" fmla="*/ 1235341 w 1292632"/>
              <a:gd name="connsiteY18" fmla="*/ 419246 h 1446472"/>
              <a:gd name="connsiteX19" fmla="*/ 1264581 w 1292632"/>
              <a:gd name="connsiteY19" fmla="*/ 462607 h 1446472"/>
              <a:gd name="connsiteX20" fmla="*/ 1111989 w 1292632"/>
              <a:gd name="connsiteY20" fmla="*/ 645999 h 1446472"/>
              <a:gd name="connsiteX21" fmla="*/ 1046756 w 1292632"/>
              <a:gd name="connsiteY21" fmla="*/ 734428 h 1446472"/>
              <a:gd name="connsiteX22" fmla="*/ 1104926 w 1292632"/>
              <a:gd name="connsiteY22" fmla="*/ 808269 h 1446472"/>
              <a:gd name="connsiteX23" fmla="*/ 1177155 w 1292632"/>
              <a:gd name="connsiteY23" fmla="*/ 792399 h 1446472"/>
              <a:gd name="connsiteX24" fmla="*/ 1263545 w 1292632"/>
              <a:gd name="connsiteY24" fmla="*/ 810703 h 1446472"/>
              <a:gd name="connsiteX25" fmla="*/ 1227055 w 1292632"/>
              <a:gd name="connsiteY25" fmla="*/ 906813 h 1446472"/>
              <a:gd name="connsiteX26" fmla="*/ 1292632 w 1292632"/>
              <a:gd name="connsiteY26" fmla="*/ 965701 h 1446472"/>
              <a:gd name="connsiteX27" fmla="*/ 1269446 w 1292632"/>
              <a:gd name="connsiteY27" fmla="*/ 1027956 h 1446472"/>
              <a:gd name="connsiteX28" fmla="*/ 1239736 w 1292632"/>
              <a:gd name="connsiteY28" fmla="*/ 1026652 h 1446472"/>
              <a:gd name="connsiteX29" fmla="*/ 1252512 w 1292632"/>
              <a:gd name="connsiteY29" fmla="*/ 1064570 h 1446472"/>
              <a:gd name="connsiteX30" fmla="*/ 1222850 w 1292632"/>
              <a:gd name="connsiteY30" fmla="*/ 1144030 h 1446472"/>
              <a:gd name="connsiteX31" fmla="*/ 1254178 w 1292632"/>
              <a:gd name="connsiteY31" fmla="*/ 1261473 h 1446472"/>
              <a:gd name="connsiteX32" fmla="*/ 942214 w 1292632"/>
              <a:gd name="connsiteY32" fmla="*/ 1446472 h 1446472"/>
              <a:gd name="connsiteX33" fmla="*/ 0 w 1292632"/>
              <a:gd name="connsiteY33" fmla="*/ 1446470 h 1446472"/>
              <a:gd name="connsiteX34" fmla="*/ 8118 w 1292632"/>
              <a:gd name="connsiteY34" fmla="*/ 228774 h 1446472"/>
              <a:gd name="connsiteX35" fmla="*/ 204150 w 1292632"/>
              <a:gd name="connsiteY35" fmla="*/ 63656 h 1446472"/>
              <a:gd name="connsiteX36" fmla="*/ 255090 w 1292632"/>
              <a:gd name="connsiteY36" fmla="*/ 14876 h 1446472"/>
              <a:gd name="connsiteX37" fmla="*/ 330436 w 1292632"/>
              <a:gd name="connsiteY37" fmla="*/ 58798 h 1446472"/>
              <a:gd name="connsiteX0" fmla="*/ 330436 w 1292632"/>
              <a:gd name="connsiteY0" fmla="*/ 58798 h 1446472"/>
              <a:gd name="connsiteX1" fmla="*/ 334962 w 1292632"/>
              <a:gd name="connsiteY1" fmla="*/ 102926 h 1446472"/>
              <a:gd name="connsiteX2" fmla="*/ 322198 w 1292632"/>
              <a:gd name="connsiteY2" fmla="*/ 119428 h 1446472"/>
              <a:gd name="connsiteX3" fmla="*/ 342447 w 1292632"/>
              <a:gd name="connsiteY3" fmla="*/ 63456 h 1446472"/>
              <a:gd name="connsiteX4" fmla="*/ 495056 w 1292632"/>
              <a:gd name="connsiteY4" fmla="*/ 0 h 1446472"/>
              <a:gd name="connsiteX5" fmla="*/ 582104 w 1292632"/>
              <a:gd name="connsiteY5" fmla="*/ 17851 h 1446472"/>
              <a:gd name="connsiteX6" fmla="*/ 568359 w 1292632"/>
              <a:gd name="connsiteY6" fmla="*/ 167930 h 1446472"/>
              <a:gd name="connsiteX7" fmla="*/ 581926 w 1292632"/>
              <a:gd name="connsiteY7" fmla="*/ 121918 h 1446472"/>
              <a:gd name="connsiteX8" fmla="*/ 857334 w 1292632"/>
              <a:gd name="connsiteY8" fmla="*/ 52451 h 1446472"/>
              <a:gd name="connsiteX9" fmla="*/ 977003 w 1292632"/>
              <a:gd name="connsiteY9" fmla="*/ 915 h 1446472"/>
              <a:gd name="connsiteX10" fmla="*/ 1031966 w 1292632"/>
              <a:gd name="connsiteY10" fmla="*/ 238 h 1446472"/>
              <a:gd name="connsiteX11" fmla="*/ 1057795 w 1292632"/>
              <a:gd name="connsiteY11" fmla="*/ 150280 h 1446472"/>
              <a:gd name="connsiteX12" fmla="*/ 1280347 w 1292632"/>
              <a:gd name="connsiteY12" fmla="*/ 150200 h 1446472"/>
              <a:gd name="connsiteX13" fmla="*/ 1202044 w 1292632"/>
              <a:gd name="connsiteY13" fmla="*/ 268067 h 1446472"/>
              <a:gd name="connsiteX14" fmla="*/ 1181157 w 1292632"/>
              <a:gd name="connsiteY14" fmla="*/ 288447 h 1446472"/>
              <a:gd name="connsiteX15" fmla="*/ 1171662 w 1292632"/>
              <a:gd name="connsiteY15" fmla="*/ 328073 h 1446472"/>
              <a:gd name="connsiteX16" fmla="*/ 1251243 w 1292632"/>
              <a:gd name="connsiteY16" fmla="*/ 345712 h 1446472"/>
              <a:gd name="connsiteX17" fmla="*/ 1274791 w 1292632"/>
              <a:gd name="connsiteY17" fmla="*/ 392260 h 1446472"/>
              <a:gd name="connsiteX18" fmla="*/ 1235341 w 1292632"/>
              <a:gd name="connsiteY18" fmla="*/ 419246 h 1446472"/>
              <a:gd name="connsiteX19" fmla="*/ 1264581 w 1292632"/>
              <a:gd name="connsiteY19" fmla="*/ 462607 h 1446472"/>
              <a:gd name="connsiteX20" fmla="*/ 1111989 w 1292632"/>
              <a:gd name="connsiteY20" fmla="*/ 645999 h 1446472"/>
              <a:gd name="connsiteX21" fmla="*/ 1046756 w 1292632"/>
              <a:gd name="connsiteY21" fmla="*/ 734428 h 1446472"/>
              <a:gd name="connsiteX22" fmla="*/ 1104926 w 1292632"/>
              <a:gd name="connsiteY22" fmla="*/ 808269 h 1446472"/>
              <a:gd name="connsiteX23" fmla="*/ 1177155 w 1292632"/>
              <a:gd name="connsiteY23" fmla="*/ 792399 h 1446472"/>
              <a:gd name="connsiteX24" fmla="*/ 1263545 w 1292632"/>
              <a:gd name="connsiteY24" fmla="*/ 810703 h 1446472"/>
              <a:gd name="connsiteX25" fmla="*/ 1227055 w 1292632"/>
              <a:gd name="connsiteY25" fmla="*/ 906813 h 1446472"/>
              <a:gd name="connsiteX26" fmla="*/ 1292632 w 1292632"/>
              <a:gd name="connsiteY26" fmla="*/ 965701 h 1446472"/>
              <a:gd name="connsiteX27" fmla="*/ 1269446 w 1292632"/>
              <a:gd name="connsiteY27" fmla="*/ 1027956 h 1446472"/>
              <a:gd name="connsiteX28" fmla="*/ 1239736 w 1292632"/>
              <a:gd name="connsiteY28" fmla="*/ 1026652 h 1446472"/>
              <a:gd name="connsiteX29" fmla="*/ 1252512 w 1292632"/>
              <a:gd name="connsiteY29" fmla="*/ 1064570 h 1446472"/>
              <a:gd name="connsiteX30" fmla="*/ 1222850 w 1292632"/>
              <a:gd name="connsiteY30" fmla="*/ 1144030 h 1446472"/>
              <a:gd name="connsiteX31" fmla="*/ 1254178 w 1292632"/>
              <a:gd name="connsiteY31" fmla="*/ 1261473 h 1446472"/>
              <a:gd name="connsiteX32" fmla="*/ 942214 w 1292632"/>
              <a:gd name="connsiteY32" fmla="*/ 1446472 h 1446472"/>
              <a:gd name="connsiteX33" fmla="*/ 0 w 1292632"/>
              <a:gd name="connsiteY33" fmla="*/ 1446470 h 1446472"/>
              <a:gd name="connsiteX34" fmla="*/ 8118 w 1292632"/>
              <a:gd name="connsiteY34" fmla="*/ 228774 h 1446472"/>
              <a:gd name="connsiteX35" fmla="*/ 204150 w 1292632"/>
              <a:gd name="connsiteY35" fmla="*/ 63656 h 1446472"/>
              <a:gd name="connsiteX36" fmla="*/ 255090 w 1292632"/>
              <a:gd name="connsiteY36" fmla="*/ 14876 h 1446472"/>
              <a:gd name="connsiteX37" fmla="*/ 330436 w 1292632"/>
              <a:gd name="connsiteY37" fmla="*/ 58798 h 1446472"/>
              <a:gd name="connsiteX0" fmla="*/ 330436 w 1292632"/>
              <a:gd name="connsiteY0" fmla="*/ 58798 h 1446472"/>
              <a:gd name="connsiteX1" fmla="*/ 334962 w 1292632"/>
              <a:gd name="connsiteY1" fmla="*/ 102926 h 1446472"/>
              <a:gd name="connsiteX2" fmla="*/ 322198 w 1292632"/>
              <a:gd name="connsiteY2" fmla="*/ 119428 h 1446472"/>
              <a:gd name="connsiteX3" fmla="*/ 342447 w 1292632"/>
              <a:gd name="connsiteY3" fmla="*/ 63456 h 1446472"/>
              <a:gd name="connsiteX4" fmla="*/ 495056 w 1292632"/>
              <a:gd name="connsiteY4" fmla="*/ 0 h 1446472"/>
              <a:gd name="connsiteX5" fmla="*/ 582104 w 1292632"/>
              <a:gd name="connsiteY5" fmla="*/ 17851 h 1446472"/>
              <a:gd name="connsiteX6" fmla="*/ 568359 w 1292632"/>
              <a:gd name="connsiteY6" fmla="*/ 167930 h 1446472"/>
              <a:gd name="connsiteX7" fmla="*/ 581926 w 1292632"/>
              <a:gd name="connsiteY7" fmla="*/ 121918 h 1446472"/>
              <a:gd name="connsiteX8" fmla="*/ 857334 w 1292632"/>
              <a:gd name="connsiteY8" fmla="*/ 52451 h 1446472"/>
              <a:gd name="connsiteX9" fmla="*/ 977003 w 1292632"/>
              <a:gd name="connsiteY9" fmla="*/ 915 h 1446472"/>
              <a:gd name="connsiteX10" fmla="*/ 1031966 w 1292632"/>
              <a:gd name="connsiteY10" fmla="*/ 238 h 1446472"/>
              <a:gd name="connsiteX11" fmla="*/ 1057795 w 1292632"/>
              <a:gd name="connsiteY11" fmla="*/ 150280 h 1446472"/>
              <a:gd name="connsiteX12" fmla="*/ 1280347 w 1292632"/>
              <a:gd name="connsiteY12" fmla="*/ 150200 h 1446472"/>
              <a:gd name="connsiteX13" fmla="*/ 1202044 w 1292632"/>
              <a:gd name="connsiteY13" fmla="*/ 268067 h 1446472"/>
              <a:gd name="connsiteX14" fmla="*/ 1181157 w 1292632"/>
              <a:gd name="connsiteY14" fmla="*/ 288447 h 1446472"/>
              <a:gd name="connsiteX15" fmla="*/ 1171662 w 1292632"/>
              <a:gd name="connsiteY15" fmla="*/ 328073 h 1446472"/>
              <a:gd name="connsiteX16" fmla="*/ 1251243 w 1292632"/>
              <a:gd name="connsiteY16" fmla="*/ 345712 h 1446472"/>
              <a:gd name="connsiteX17" fmla="*/ 1274791 w 1292632"/>
              <a:gd name="connsiteY17" fmla="*/ 392260 h 1446472"/>
              <a:gd name="connsiteX18" fmla="*/ 1235341 w 1292632"/>
              <a:gd name="connsiteY18" fmla="*/ 419246 h 1446472"/>
              <a:gd name="connsiteX19" fmla="*/ 1264581 w 1292632"/>
              <a:gd name="connsiteY19" fmla="*/ 462607 h 1446472"/>
              <a:gd name="connsiteX20" fmla="*/ 1111989 w 1292632"/>
              <a:gd name="connsiteY20" fmla="*/ 645999 h 1446472"/>
              <a:gd name="connsiteX21" fmla="*/ 1046756 w 1292632"/>
              <a:gd name="connsiteY21" fmla="*/ 734428 h 1446472"/>
              <a:gd name="connsiteX22" fmla="*/ 1104926 w 1292632"/>
              <a:gd name="connsiteY22" fmla="*/ 808269 h 1446472"/>
              <a:gd name="connsiteX23" fmla="*/ 1177155 w 1292632"/>
              <a:gd name="connsiteY23" fmla="*/ 792399 h 1446472"/>
              <a:gd name="connsiteX24" fmla="*/ 1263545 w 1292632"/>
              <a:gd name="connsiteY24" fmla="*/ 810703 h 1446472"/>
              <a:gd name="connsiteX25" fmla="*/ 1227055 w 1292632"/>
              <a:gd name="connsiteY25" fmla="*/ 906813 h 1446472"/>
              <a:gd name="connsiteX26" fmla="*/ 1292632 w 1292632"/>
              <a:gd name="connsiteY26" fmla="*/ 965701 h 1446472"/>
              <a:gd name="connsiteX27" fmla="*/ 1269446 w 1292632"/>
              <a:gd name="connsiteY27" fmla="*/ 1027956 h 1446472"/>
              <a:gd name="connsiteX28" fmla="*/ 1239736 w 1292632"/>
              <a:gd name="connsiteY28" fmla="*/ 1026652 h 1446472"/>
              <a:gd name="connsiteX29" fmla="*/ 1252512 w 1292632"/>
              <a:gd name="connsiteY29" fmla="*/ 1064570 h 1446472"/>
              <a:gd name="connsiteX30" fmla="*/ 1222850 w 1292632"/>
              <a:gd name="connsiteY30" fmla="*/ 1144030 h 1446472"/>
              <a:gd name="connsiteX31" fmla="*/ 1254178 w 1292632"/>
              <a:gd name="connsiteY31" fmla="*/ 1261473 h 1446472"/>
              <a:gd name="connsiteX32" fmla="*/ 942214 w 1292632"/>
              <a:gd name="connsiteY32" fmla="*/ 1446472 h 1446472"/>
              <a:gd name="connsiteX33" fmla="*/ 0 w 1292632"/>
              <a:gd name="connsiteY33" fmla="*/ 1446470 h 1446472"/>
              <a:gd name="connsiteX34" fmla="*/ 8118 w 1292632"/>
              <a:gd name="connsiteY34" fmla="*/ 228774 h 1446472"/>
              <a:gd name="connsiteX35" fmla="*/ 204150 w 1292632"/>
              <a:gd name="connsiteY35" fmla="*/ 63656 h 1446472"/>
              <a:gd name="connsiteX36" fmla="*/ 223147 w 1292632"/>
              <a:gd name="connsiteY36" fmla="*/ 356 h 1446472"/>
              <a:gd name="connsiteX37" fmla="*/ 330436 w 1292632"/>
              <a:gd name="connsiteY37" fmla="*/ 58798 h 1446472"/>
              <a:gd name="connsiteX0" fmla="*/ 330436 w 1292632"/>
              <a:gd name="connsiteY0" fmla="*/ 58798 h 1446472"/>
              <a:gd name="connsiteX1" fmla="*/ 334962 w 1292632"/>
              <a:gd name="connsiteY1" fmla="*/ 102926 h 1446472"/>
              <a:gd name="connsiteX2" fmla="*/ 322198 w 1292632"/>
              <a:gd name="connsiteY2" fmla="*/ 119428 h 1446472"/>
              <a:gd name="connsiteX3" fmla="*/ 342447 w 1292632"/>
              <a:gd name="connsiteY3" fmla="*/ 63456 h 1446472"/>
              <a:gd name="connsiteX4" fmla="*/ 495056 w 1292632"/>
              <a:gd name="connsiteY4" fmla="*/ 0 h 1446472"/>
              <a:gd name="connsiteX5" fmla="*/ 582104 w 1292632"/>
              <a:gd name="connsiteY5" fmla="*/ 17851 h 1446472"/>
              <a:gd name="connsiteX6" fmla="*/ 568359 w 1292632"/>
              <a:gd name="connsiteY6" fmla="*/ 167930 h 1446472"/>
              <a:gd name="connsiteX7" fmla="*/ 581926 w 1292632"/>
              <a:gd name="connsiteY7" fmla="*/ 121918 h 1446472"/>
              <a:gd name="connsiteX8" fmla="*/ 857334 w 1292632"/>
              <a:gd name="connsiteY8" fmla="*/ 52451 h 1446472"/>
              <a:gd name="connsiteX9" fmla="*/ 977003 w 1292632"/>
              <a:gd name="connsiteY9" fmla="*/ 915 h 1446472"/>
              <a:gd name="connsiteX10" fmla="*/ 1031966 w 1292632"/>
              <a:gd name="connsiteY10" fmla="*/ 238 h 1446472"/>
              <a:gd name="connsiteX11" fmla="*/ 1057795 w 1292632"/>
              <a:gd name="connsiteY11" fmla="*/ 150280 h 1446472"/>
              <a:gd name="connsiteX12" fmla="*/ 1280347 w 1292632"/>
              <a:gd name="connsiteY12" fmla="*/ 150200 h 1446472"/>
              <a:gd name="connsiteX13" fmla="*/ 1202044 w 1292632"/>
              <a:gd name="connsiteY13" fmla="*/ 268067 h 1446472"/>
              <a:gd name="connsiteX14" fmla="*/ 1181157 w 1292632"/>
              <a:gd name="connsiteY14" fmla="*/ 288447 h 1446472"/>
              <a:gd name="connsiteX15" fmla="*/ 1171662 w 1292632"/>
              <a:gd name="connsiteY15" fmla="*/ 328073 h 1446472"/>
              <a:gd name="connsiteX16" fmla="*/ 1251243 w 1292632"/>
              <a:gd name="connsiteY16" fmla="*/ 345712 h 1446472"/>
              <a:gd name="connsiteX17" fmla="*/ 1274791 w 1292632"/>
              <a:gd name="connsiteY17" fmla="*/ 392260 h 1446472"/>
              <a:gd name="connsiteX18" fmla="*/ 1235341 w 1292632"/>
              <a:gd name="connsiteY18" fmla="*/ 419246 h 1446472"/>
              <a:gd name="connsiteX19" fmla="*/ 1264581 w 1292632"/>
              <a:gd name="connsiteY19" fmla="*/ 462607 h 1446472"/>
              <a:gd name="connsiteX20" fmla="*/ 1111989 w 1292632"/>
              <a:gd name="connsiteY20" fmla="*/ 645999 h 1446472"/>
              <a:gd name="connsiteX21" fmla="*/ 1046756 w 1292632"/>
              <a:gd name="connsiteY21" fmla="*/ 734428 h 1446472"/>
              <a:gd name="connsiteX22" fmla="*/ 1104926 w 1292632"/>
              <a:gd name="connsiteY22" fmla="*/ 808269 h 1446472"/>
              <a:gd name="connsiteX23" fmla="*/ 1177155 w 1292632"/>
              <a:gd name="connsiteY23" fmla="*/ 792399 h 1446472"/>
              <a:gd name="connsiteX24" fmla="*/ 1263545 w 1292632"/>
              <a:gd name="connsiteY24" fmla="*/ 810703 h 1446472"/>
              <a:gd name="connsiteX25" fmla="*/ 1227055 w 1292632"/>
              <a:gd name="connsiteY25" fmla="*/ 906813 h 1446472"/>
              <a:gd name="connsiteX26" fmla="*/ 1292632 w 1292632"/>
              <a:gd name="connsiteY26" fmla="*/ 965701 h 1446472"/>
              <a:gd name="connsiteX27" fmla="*/ 1269446 w 1292632"/>
              <a:gd name="connsiteY27" fmla="*/ 1027956 h 1446472"/>
              <a:gd name="connsiteX28" fmla="*/ 1239736 w 1292632"/>
              <a:gd name="connsiteY28" fmla="*/ 1026652 h 1446472"/>
              <a:gd name="connsiteX29" fmla="*/ 1252512 w 1292632"/>
              <a:gd name="connsiteY29" fmla="*/ 1064570 h 1446472"/>
              <a:gd name="connsiteX30" fmla="*/ 1222850 w 1292632"/>
              <a:gd name="connsiteY30" fmla="*/ 1144030 h 1446472"/>
              <a:gd name="connsiteX31" fmla="*/ 1254178 w 1292632"/>
              <a:gd name="connsiteY31" fmla="*/ 1261473 h 1446472"/>
              <a:gd name="connsiteX32" fmla="*/ 942214 w 1292632"/>
              <a:gd name="connsiteY32" fmla="*/ 1446472 h 1446472"/>
              <a:gd name="connsiteX33" fmla="*/ 0 w 1292632"/>
              <a:gd name="connsiteY33" fmla="*/ 1446470 h 1446472"/>
              <a:gd name="connsiteX34" fmla="*/ 8118 w 1292632"/>
              <a:gd name="connsiteY34" fmla="*/ 228774 h 1446472"/>
              <a:gd name="connsiteX35" fmla="*/ 169302 w 1292632"/>
              <a:gd name="connsiteY35" fmla="*/ 78175 h 1446472"/>
              <a:gd name="connsiteX36" fmla="*/ 223147 w 1292632"/>
              <a:gd name="connsiteY36" fmla="*/ 356 h 1446472"/>
              <a:gd name="connsiteX37" fmla="*/ 330436 w 1292632"/>
              <a:gd name="connsiteY37" fmla="*/ 58798 h 1446472"/>
              <a:gd name="connsiteX0" fmla="*/ 330436 w 1292632"/>
              <a:gd name="connsiteY0" fmla="*/ 58798 h 1446472"/>
              <a:gd name="connsiteX1" fmla="*/ 334962 w 1292632"/>
              <a:gd name="connsiteY1" fmla="*/ 102926 h 1446472"/>
              <a:gd name="connsiteX2" fmla="*/ 322198 w 1292632"/>
              <a:gd name="connsiteY2" fmla="*/ 119428 h 1446472"/>
              <a:gd name="connsiteX3" fmla="*/ 342447 w 1292632"/>
              <a:gd name="connsiteY3" fmla="*/ 63456 h 1446472"/>
              <a:gd name="connsiteX4" fmla="*/ 495056 w 1292632"/>
              <a:gd name="connsiteY4" fmla="*/ 0 h 1446472"/>
              <a:gd name="connsiteX5" fmla="*/ 582104 w 1292632"/>
              <a:gd name="connsiteY5" fmla="*/ 17851 h 1446472"/>
              <a:gd name="connsiteX6" fmla="*/ 568359 w 1292632"/>
              <a:gd name="connsiteY6" fmla="*/ 167930 h 1446472"/>
              <a:gd name="connsiteX7" fmla="*/ 581926 w 1292632"/>
              <a:gd name="connsiteY7" fmla="*/ 121918 h 1446472"/>
              <a:gd name="connsiteX8" fmla="*/ 857334 w 1292632"/>
              <a:gd name="connsiteY8" fmla="*/ 52451 h 1446472"/>
              <a:gd name="connsiteX9" fmla="*/ 977003 w 1292632"/>
              <a:gd name="connsiteY9" fmla="*/ 915 h 1446472"/>
              <a:gd name="connsiteX10" fmla="*/ 1031966 w 1292632"/>
              <a:gd name="connsiteY10" fmla="*/ 238 h 1446472"/>
              <a:gd name="connsiteX11" fmla="*/ 1057795 w 1292632"/>
              <a:gd name="connsiteY11" fmla="*/ 150280 h 1446472"/>
              <a:gd name="connsiteX12" fmla="*/ 1280347 w 1292632"/>
              <a:gd name="connsiteY12" fmla="*/ 150200 h 1446472"/>
              <a:gd name="connsiteX13" fmla="*/ 1202044 w 1292632"/>
              <a:gd name="connsiteY13" fmla="*/ 268067 h 1446472"/>
              <a:gd name="connsiteX14" fmla="*/ 1181157 w 1292632"/>
              <a:gd name="connsiteY14" fmla="*/ 288447 h 1446472"/>
              <a:gd name="connsiteX15" fmla="*/ 1171662 w 1292632"/>
              <a:gd name="connsiteY15" fmla="*/ 328073 h 1446472"/>
              <a:gd name="connsiteX16" fmla="*/ 1251243 w 1292632"/>
              <a:gd name="connsiteY16" fmla="*/ 345712 h 1446472"/>
              <a:gd name="connsiteX17" fmla="*/ 1274791 w 1292632"/>
              <a:gd name="connsiteY17" fmla="*/ 392260 h 1446472"/>
              <a:gd name="connsiteX18" fmla="*/ 1235341 w 1292632"/>
              <a:gd name="connsiteY18" fmla="*/ 419246 h 1446472"/>
              <a:gd name="connsiteX19" fmla="*/ 1264581 w 1292632"/>
              <a:gd name="connsiteY19" fmla="*/ 462607 h 1446472"/>
              <a:gd name="connsiteX20" fmla="*/ 1111989 w 1292632"/>
              <a:gd name="connsiteY20" fmla="*/ 645999 h 1446472"/>
              <a:gd name="connsiteX21" fmla="*/ 1046756 w 1292632"/>
              <a:gd name="connsiteY21" fmla="*/ 734428 h 1446472"/>
              <a:gd name="connsiteX22" fmla="*/ 1104926 w 1292632"/>
              <a:gd name="connsiteY22" fmla="*/ 808269 h 1446472"/>
              <a:gd name="connsiteX23" fmla="*/ 1177155 w 1292632"/>
              <a:gd name="connsiteY23" fmla="*/ 792399 h 1446472"/>
              <a:gd name="connsiteX24" fmla="*/ 1263545 w 1292632"/>
              <a:gd name="connsiteY24" fmla="*/ 810703 h 1446472"/>
              <a:gd name="connsiteX25" fmla="*/ 1227055 w 1292632"/>
              <a:gd name="connsiteY25" fmla="*/ 906813 h 1446472"/>
              <a:gd name="connsiteX26" fmla="*/ 1292632 w 1292632"/>
              <a:gd name="connsiteY26" fmla="*/ 965701 h 1446472"/>
              <a:gd name="connsiteX27" fmla="*/ 1269446 w 1292632"/>
              <a:gd name="connsiteY27" fmla="*/ 1027956 h 1446472"/>
              <a:gd name="connsiteX28" fmla="*/ 1239736 w 1292632"/>
              <a:gd name="connsiteY28" fmla="*/ 1026652 h 1446472"/>
              <a:gd name="connsiteX29" fmla="*/ 1252512 w 1292632"/>
              <a:gd name="connsiteY29" fmla="*/ 1064570 h 1446472"/>
              <a:gd name="connsiteX30" fmla="*/ 1222850 w 1292632"/>
              <a:gd name="connsiteY30" fmla="*/ 1144030 h 1446472"/>
              <a:gd name="connsiteX31" fmla="*/ 1254178 w 1292632"/>
              <a:gd name="connsiteY31" fmla="*/ 1261473 h 1446472"/>
              <a:gd name="connsiteX32" fmla="*/ 942214 w 1292632"/>
              <a:gd name="connsiteY32" fmla="*/ 1446472 h 1446472"/>
              <a:gd name="connsiteX33" fmla="*/ 0 w 1292632"/>
              <a:gd name="connsiteY33" fmla="*/ 1446470 h 1446472"/>
              <a:gd name="connsiteX34" fmla="*/ 8118 w 1292632"/>
              <a:gd name="connsiteY34" fmla="*/ 228774 h 1446472"/>
              <a:gd name="connsiteX35" fmla="*/ 119935 w 1292632"/>
              <a:gd name="connsiteY35" fmla="*/ 60751 h 1446472"/>
              <a:gd name="connsiteX36" fmla="*/ 223147 w 1292632"/>
              <a:gd name="connsiteY36" fmla="*/ 356 h 1446472"/>
              <a:gd name="connsiteX37" fmla="*/ 330436 w 1292632"/>
              <a:gd name="connsiteY37" fmla="*/ 58798 h 1446472"/>
              <a:gd name="connsiteX0" fmla="*/ 330436 w 1292632"/>
              <a:gd name="connsiteY0" fmla="*/ 58798 h 1446472"/>
              <a:gd name="connsiteX1" fmla="*/ 334962 w 1292632"/>
              <a:gd name="connsiteY1" fmla="*/ 102926 h 1446472"/>
              <a:gd name="connsiteX2" fmla="*/ 322198 w 1292632"/>
              <a:gd name="connsiteY2" fmla="*/ 119428 h 1446472"/>
              <a:gd name="connsiteX3" fmla="*/ 342447 w 1292632"/>
              <a:gd name="connsiteY3" fmla="*/ 63456 h 1446472"/>
              <a:gd name="connsiteX4" fmla="*/ 495056 w 1292632"/>
              <a:gd name="connsiteY4" fmla="*/ 0 h 1446472"/>
              <a:gd name="connsiteX5" fmla="*/ 582104 w 1292632"/>
              <a:gd name="connsiteY5" fmla="*/ 17851 h 1446472"/>
              <a:gd name="connsiteX6" fmla="*/ 568359 w 1292632"/>
              <a:gd name="connsiteY6" fmla="*/ 167930 h 1446472"/>
              <a:gd name="connsiteX7" fmla="*/ 581926 w 1292632"/>
              <a:gd name="connsiteY7" fmla="*/ 121918 h 1446472"/>
              <a:gd name="connsiteX8" fmla="*/ 857334 w 1292632"/>
              <a:gd name="connsiteY8" fmla="*/ 52451 h 1446472"/>
              <a:gd name="connsiteX9" fmla="*/ 977003 w 1292632"/>
              <a:gd name="connsiteY9" fmla="*/ 915 h 1446472"/>
              <a:gd name="connsiteX10" fmla="*/ 1031966 w 1292632"/>
              <a:gd name="connsiteY10" fmla="*/ 238 h 1446472"/>
              <a:gd name="connsiteX11" fmla="*/ 1057795 w 1292632"/>
              <a:gd name="connsiteY11" fmla="*/ 150280 h 1446472"/>
              <a:gd name="connsiteX12" fmla="*/ 1280347 w 1292632"/>
              <a:gd name="connsiteY12" fmla="*/ 150200 h 1446472"/>
              <a:gd name="connsiteX13" fmla="*/ 1202044 w 1292632"/>
              <a:gd name="connsiteY13" fmla="*/ 268067 h 1446472"/>
              <a:gd name="connsiteX14" fmla="*/ 1181157 w 1292632"/>
              <a:gd name="connsiteY14" fmla="*/ 288447 h 1446472"/>
              <a:gd name="connsiteX15" fmla="*/ 1171662 w 1292632"/>
              <a:gd name="connsiteY15" fmla="*/ 328073 h 1446472"/>
              <a:gd name="connsiteX16" fmla="*/ 1251243 w 1292632"/>
              <a:gd name="connsiteY16" fmla="*/ 345712 h 1446472"/>
              <a:gd name="connsiteX17" fmla="*/ 1274791 w 1292632"/>
              <a:gd name="connsiteY17" fmla="*/ 392260 h 1446472"/>
              <a:gd name="connsiteX18" fmla="*/ 1235341 w 1292632"/>
              <a:gd name="connsiteY18" fmla="*/ 419246 h 1446472"/>
              <a:gd name="connsiteX19" fmla="*/ 1264581 w 1292632"/>
              <a:gd name="connsiteY19" fmla="*/ 462607 h 1446472"/>
              <a:gd name="connsiteX20" fmla="*/ 1111989 w 1292632"/>
              <a:gd name="connsiteY20" fmla="*/ 645999 h 1446472"/>
              <a:gd name="connsiteX21" fmla="*/ 1046756 w 1292632"/>
              <a:gd name="connsiteY21" fmla="*/ 734428 h 1446472"/>
              <a:gd name="connsiteX22" fmla="*/ 1104926 w 1292632"/>
              <a:gd name="connsiteY22" fmla="*/ 808269 h 1446472"/>
              <a:gd name="connsiteX23" fmla="*/ 1177155 w 1292632"/>
              <a:gd name="connsiteY23" fmla="*/ 792399 h 1446472"/>
              <a:gd name="connsiteX24" fmla="*/ 1263545 w 1292632"/>
              <a:gd name="connsiteY24" fmla="*/ 810703 h 1446472"/>
              <a:gd name="connsiteX25" fmla="*/ 1227055 w 1292632"/>
              <a:gd name="connsiteY25" fmla="*/ 906813 h 1446472"/>
              <a:gd name="connsiteX26" fmla="*/ 1292632 w 1292632"/>
              <a:gd name="connsiteY26" fmla="*/ 965701 h 1446472"/>
              <a:gd name="connsiteX27" fmla="*/ 1269446 w 1292632"/>
              <a:gd name="connsiteY27" fmla="*/ 1027956 h 1446472"/>
              <a:gd name="connsiteX28" fmla="*/ 1239736 w 1292632"/>
              <a:gd name="connsiteY28" fmla="*/ 1026652 h 1446472"/>
              <a:gd name="connsiteX29" fmla="*/ 1252512 w 1292632"/>
              <a:gd name="connsiteY29" fmla="*/ 1064570 h 1446472"/>
              <a:gd name="connsiteX30" fmla="*/ 1222850 w 1292632"/>
              <a:gd name="connsiteY30" fmla="*/ 1144030 h 1446472"/>
              <a:gd name="connsiteX31" fmla="*/ 1254178 w 1292632"/>
              <a:gd name="connsiteY31" fmla="*/ 1261473 h 1446472"/>
              <a:gd name="connsiteX32" fmla="*/ 942214 w 1292632"/>
              <a:gd name="connsiteY32" fmla="*/ 1446472 h 1446472"/>
              <a:gd name="connsiteX33" fmla="*/ 0 w 1292632"/>
              <a:gd name="connsiteY33" fmla="*/ 1446470 h 1446472"/>
              <a:gd name="connsiteX34" fmla="*/ 8118 w 1292632"/>
              <a:gd name="connsiteY34" fmla="*/ 228774 h 1446472"/>
              <a:gd name="connsiteX35" fmla="*/ 137358 w 1292632"/>
              <a:gd name="connsiteY35" fmla="*/ 98505 h 1446472"/>
              <a:gd name="connsiteX36" fmla="*/ 223147 w 1292632"/>
              <a:gd name="connsiteY36" fmla="*/ 356 h 1446472"/>
              <a:gd name="connsiteX37" fmla="*/ 330436 w 1292632"/>
              <a:gd name="connsiteY37" fmla="*/ 58798 h 1446472"/>
              <a:gd name="connsiteX0" fmla="*/ 330436 w 1292632"/>
              <a:gd name="connsiteY0" fmla="*/ 58798 h 1446472"/>
              <a:gd name="connsiteX1" fmla="*/ 334962 w 1292632"/>
              <a:gd name="connsiteY1" fmla="*/ 102926 h 1446472"/>
              <a:gd name="connsiteX2" fmla="*/ 322198 w 1292632"/>
              <a:gd name="connsiteY2" fmla="*/ 119428 h 1446472"/>
              <a:gd name="connsiteX3" fmla="*/ 342447 w 1292632"/>
              <a:gd name="connsiteY3" fmla="*/ 63456 h 1446472"/>
              <a:gd name="connsiteX4" fmla="*/ 506671 w 1292632"/>
              <a:gd name="connsiteY4" fmla="*/ 0 h 1446472"/>
              <a:gd name="connsiteX5" fmla="*/ 582104 w 1292632"/>
              <a:gd name="connsiteY5" fmla="*/ 17851 h 1446472"/>
              <a:gd name="connsiteX6" fmla="*/ 568359 w 1292632"/>
              <a:gd name="connsiteY6" fmla="*/ 167930 h 1446472"/>
              <a:gd name="connsiteX7" fmla="*/ 581926 w 1292632"/>
              <a:gd name="connsiteY7" fmla="*/ 121918 h 1446472"/>
              <a:gd name="connsiteX8" fmla="*/ 857334 w 1292632"/>
              <a:gd name="connsiteY8" fmla="*/ 52451 h 1446472"/>
              <a:gd name="connsiteX9" fmla="*/ 977003 w 1292632"/>
              <a:gd name="connsiteY9" fmla="*/ 915 h 1446472"/>
              <a:gd name="connsiteX10" fmla="*/ 1031966 w 1292632"/>
              <a:gd name="connsiteY10" fmla="*/ 238 h 1446472"/>
              <a:gd name="connsiteX11" fmla="*/ 1057795 w 1292632"/>
              <a:gd name="connsiteY11" fmla="*/ 150280 h 1446472"/>
              <a:gd name="connsiteX12" fmla="*/ 1280347 w 1292632"/>
              <a:gd name="connsiteY12" fmla="*/ 150200 h 1446472"/>
              <a:gd name="connsiteX13" fmla="*/ 1202044 w 1292632"/>
              <a:gd name="connsiteY13" fmla="*/ 268067 h 1446472"/>
              <a:gd name="connsiteX14" fmla="*/ 1181157 w 1292632"/>
              <a:gd name="connsiteY14" fmla="*/ 288447 h 1446472"/>
              <a:gd name="connsiteX15" fmla="*/ 1171662 w 1292632"/>
              <a:gd name="connsiteY15" fmla="*/ 328073 h 1446472"/>
              <a:gd name="connsiteX16" fmla="*/ 1251243 w 1292632"/>
              <a:gd name="connsiteY16" fmla="*/ 345712 h 1446472"/>
              <a:gd name="connsiteX17" fmla="*/ 1274791 w 1292632"/>
              <a:gd name="connsiteY17" fmla="*/ 392260 h 1446472"/>
              <a:gd name="connsiteX18" fmla="*/ 1235341 w 1292632"/>
              <a:gd name="connsiteY18" fmla="*/ 419246 h 1446472"/>
              <a:gd name="connsiteX19" fmla="*/ 1264581 w 1292632"/>
              <a:gd name="connsiteY19" fmla="*/ 462607 h 1446472"/>
              <a:gd name="connsiteX20" fmla="*/ 1111989 w 1292632"/>
              <a:gd name="connsiteY20" fmla="*/ 645999 h 1446472"/>
              <a:gd name="connsiteX21" fmla="*/ 1046756 w 1292632"/>
              <a:gd name="connsiteY21" fmla="*/ 734428 h 1446472"/>
              <a:gd name="connsiteX22" fmla="*/ 1104926 w 1292632"/>
              <a:gd name="connsiteY22" fmla="*/ 808269 h 1446472"/>
              <a:gd name="connsiteX23" fmla="*/ 1177155 w 1292632"/>
              <a:gd name="connsiteY23" fmla="*/ 792399 h 1446472"/>
              <a:gd name="connsiteX24" fmla="*/ 1263545 w 1292632"/>
              <a:gd name="connsiteY24" fmla="*/ 810703 h 1446472"/>
              <a:gd name="connsiteX25" fmla="*/ 1227055 w 1292632"/>
              <a:gd name="connsiteY25" fmla="*/ 906813 h 1446472"/>
              <a:gd name="connsiteX26" fmla="*/ 1292632 w 1292632"/>
              <a:gd name="connsiteY26" fmla="*/ 965701 h 1446472"/>
              <a:gd name="connsiteX27" fmla="*/ 1269446 w 1292632"/>
              <a:gd name="connsiteY27" fmla="*/ 1027956 h 1446472"/>
              <a:gd name="connsiteX28" fmla="*/ 1239736 w 1292632"/>
              <a:gd name="connsiteY28" fmla="*/ 1026652 h 1446472"/>
              <a:gd name="connsiteX29" fmla="*/ 1252512 w 1292632"/>
              <a:gd name="connsiteY29" fmla="*/ 1064570 h 1446472"/>
              <a:gd name="connsiteX30" fmla="*/ 1222850 w 1292632"/>
              <a:gd name="connsiteY30" fmla="*/ 1144030 h 1446472"/>
              <a:gd name="connsiteX31" fmla="*/ 1254178 w 1292632"/>
              <a:gd name="connsiteY31" fmla="*/ 1261473 h 1446472"/>
              <a:gd name="connsiteX32" fmla="*/ 942214 w 1292632"/>
              <a:gd name="connsiteY32" fmla="*/ 1446472 h 1446472"/>
              <a:gd name="connsiteX33" fmla="*/ 0 w 1292632"/>
              <a:gd name="connsiteY33" fmla="*/ 1446470 h 1446472"/>
              <a:gd name="connsiteX34" fmla="*/ 8118 w 1292632"/>
              <a:gd name="connsiteY34" fmla="*/ 228774 h 1446472"/>
              <a:gd name="connsiteX35" fmla="*/ 137358 w 1292632"/>
              <a:gd name="connsiteY35" fmla="*/ 98505 h 1446472"/>
              <a:gd name="connsiteX36" fmla="*/ 223147 w 1292632"/>
              <a:gd name="connsiteY36" fmla="*/ 356 h 1446472"/>
              <a:gd name="connsiteX37" fmla="*/ 330436 w 1292632"/>
              <a:gd name="connsiteY37" fmla="*/ 58798 h 1446472"/>
              <a:gd name="connsiteX0" fmla="*/ 278164 w 1292632"/>
              <a:gd name="connsiteY0" fmla="*/ 61701 h 1446472"/>
              <a:gd name="connsiteX1" fmla="*/ 334962 w 1292632"/>
              <a:gd name="connsiteY1" fmla="*/ 102926 h 1446472"/>
              <a:gd name="connsiteX2" fmla="*/ 322198 w 1292632"/>
              <a:gd name="connsiteY2" fmla="*/ 119428 h 1446472"/>
              <a:gd name="connsiteX3" fmla="*/ 342447 w 1292632"/>
              <a:gd name="connsiteY3" fmla="*/ 63456 h 1446472"/>
              <a:gd name="connsiteX4" fmla="*/ 506671 w 1292632"/>
              <a:gd name="connsiteY4" fmla="*/ 0 h 1446472"/>
              <a:gd name="connsiteX5" fmla="*/ 582104 w 1292632"/>
              <a:gd name="connsiteY5" fmla="*/ 17851 h 1446472"/>
              <a:gd name="connsiteX6" fmla="*/ 568359 w 1292632"/>
              <a:gd name="connsiteY6" fmla="*/ 167930 h 1446472"/>
              <a:gd name="connsiteX7" fmla="*/ 581926 w 1292632"/>
              <a:gd name="connsiteY7" fmla="*/ 121918 h 1446472"/>
              <a:gd name="connsiteX8" fmla="*/ 857334 w 1292632"/>
              <a:gd name="connsiteY8" fmla="*/ 52451 h 1446472"/>
              <a:gd name="connsiteX9" fmla="*/ 977003 w 1292632"/>
              <a:gd name="connsiteY9" fmla="*/ 915 h 1446472"/>
              <a:gd name="connsiteX10" fmla="*/ 1031966 w 1292632"/>
              <a:gd name="connsiteY10" fmla="*/ 238 h 1446472"/>
              <a:gd name="connsiteX11" fmla="*/ 1057795 w 1292632"/>
              <a:gd name="connsiteY11" fmla="*/ 150280 h 1446472"/>
              <a:gd name="connsiteX12" fmla="*/ 1280347 w 1292632"/>
              <a:gd name="connsiteY12" fmla="*/ 150200 h 1446472"/>
              <a:gd name="connsiteX13" fmla="*/ 1202044 w 1292632"/>
              <a:gd name="connsiteY13" fmla="*/ 268067 h 1446472"/>
              <a:gd name="connsiteX14" fmla="*/ 1181157 w 1292632"/>
              <a:gd name="connsiteY14" fmla="*/ 288447 h 1446472"/>
              <a:gd name="connsiteX15" fmla="*/ 1171662 w 1292632"/>
              <a:gd name="connsiteY15" fmla="*/ 328073 h 1446472"/>
              <a:gd name="connsiteX16" fmla="*/ 1251243 w 1292632"/>
              <a:gd name="connsiteY16" fmla="*/ 345712 h 1446472"/>
              <a:gd name="connsiteX17" fmla="*/ 1274791 w 1292632"/>
              <a:gd name="connsiteY17" fmla="*/ 392260 h 1446472"/>
              <a:gd name="connsiteX18" fmla="*/ 1235341 w 1292632"/>
              <a:gd name="connsiteY18" fmla="*/ 419246 h 1446472"/>
              <a:gd name="connsiteX19" fmla="*/ 1264581 w 1292632"/>
              <a:gd name="connsiteY19" fmla="*/ 462607 h 1446472"/>
              <a:gd name="connsiteX20" fmla="*/ 1111989 w 1292632"/>
              <a:gd name="connsiteY20" fmla="*/ 645999 h 1446472"/>
              <a:gd name="connsiteX21" fmla="*/ 1046756 w 1292632"/>
              <a:gd name="connsiteY21" fmla="*/ 734428 h 1446472"/>
              <a:gd name="connsiteX22" fmla="*/ 1104926 w 1292632"/>
              <a:gd name="connsiteY22" fmla="*/ 808269 h 1446472"/>
              <a:gd name="connsiteX23" fmla="*/ 1177155 w 1292632"/>
              <a:gd name="connsiteY23" fmla="*/ 792399 h 1446472"/>
              <a:gd name="connsiteX24" fmla="*/ 1263545 w 1292632"/>
              <a:gd name="connsiteY24" fmla="*/ 810703 h 1446472"/>
              <a:gd name="connsiteX25" fmla="*/ 1227055 w 1292632"/>
              <a:gd name="connsiteY25" fmla="*/ 906813 h 1446472"/>
              <a:gd name="connsiteX26" fmla="*/ 1292632 w 1292632"/>
              <a:gd name="connsiteY26" fmla="*/ 965701 h 1446472"/>
              <a:gd name="connsiteX27" fmla="*/ 1269446 w 1292632"/>
              <a:gd name="connsiteY27" fmla="*/ 1027956 h 1446472"/>
              <a:gd name="connsiteX28" fmla="*/ 1239736 w 1292632"/>
              <a:gd name="connsiteY28" fmla="*/ 1026652 h 1446472"/>
              <a:gd name="connsiteX29" fmla="*/ 1252512 w 1292632"/>
              <a:gd name="connsiteY29" fmla="*/ 1064570 h 1446472"/>
              <a:gd name="connsiteX30" fmla="*/ 1222850 w 1292632"/>
              <a:gd name="connsiteY30" fmla="*/ 1144030 h 1446472"/>
              <a:gd name="connsiteX31" fmla="*/ 1254178 w 1292632"/>
              <a:gd name="connsiteY31" fmla="*/ 1261473 h 1446472"/>
              <a:gd name="connsiteX32" fmla="*/ 942214 w 1292632"/>
              <a:gd name="connsiteY32" fmla="*/ 1446472 h 1446472"/>
              <a:gd name="connsiteX33" fmla="*/ 0 w 1292632"/>
              <a:gd name="connsiteY33" fmla="*/ 1446470 h 1446472"/>
              <a:gd name="connsiteX34" fmla="*/ 8118 w 1292632"/>
              <a:gd name="connsiteY34" fmla="*/ 228774 h 1446472"/>
              <a:gd name="connsiteX35" fmla="*/ 137358 w 1292632"/>
              <a:gd name="connsiteY35" fmla="*/ 98505 h 1446472"/>
              <a:gd name="connsiteX36" fmla="*/ 223147 w 1292632"/>
              <a:gd name="connsiteY36" fmla="*/ 356 h 1446472"/>
              <a:gd name="connsiteX37" fmla="*/ 278164 w 1292632"/>
              <a:gd name="connsiteY37" fmla="*/ 61701 h 1446472"/>
              <a:gd name="connsiteX0" fmla="*/ 278164 w 1292632"/>
              <a:gd name="connsiteY0" fmla="*/ 61701 h 1446472"/>
              <a:gd name="connsiteX1" fmla="*/ 334962 w 1292632"/>
              <a:gd name="connsiteY1" fmla="*/ 102926 h 1446472"/>
              <a:gd name="connsiteX2" fmla="*/ 342447 w 1292632"/>
              <a:gd name="connsiteY2" fmla="*/ 63456 h 1446472"/>
              <a:gd name="connsiteX3" fmla="*/ 506671 w 1292632"/>
              <a:gd name="connsiteY3" fmla="*/ 0 h 1446472"/>
              <a:gd name="connsiteX4" fmla="*/ 582104 w 1292632"/>
              <a:gd name="connsiteY4" fmla="*/ 17851 h 1446472"/>
              <a:gd name="connsiteX5" fmla="*/ 568359 w 1292632"/>
              <a:gd name="connsiteY5" fmla="*/ 167930 h 1446472"/>
              <a:gd name="connsiteX6" fmla="*/ 581926 w 1292632"/>
              <a:gd name="connsiteY6" fmla="*/ 121918 h 1446472"/>
              <a:gd name="connsiteX7" fmla="*/ 857334 w 1292632"/>
              <a:gd name="connsiteY7" fmla="*/ 52451 h 1446472"/>
              <a:gd name="connsiteX8" fmla="*/ 977003 w 1292632"/>
              <a:gd name="connsiteY8" fmla="*/ 915 h 1446472"/>
              <a:gd name="connsiteX9" fmla="*/ 1031966 w 1292632"/>
              <a:gd name="connsiteY9" fmla="*/ 238 h 1446472"/>
              <a:gd name="connsiteX10" fmla="*/ 1057795 w 1292632"/>
              <a:gd name="connsiteY10" fmla="*/ 150280 h 1446472"/>
              <a:gd name="connsiteX11" fmla="*/ 1280347 w 1292632"/>
              <a:gd name="connsiteY11" fmla="*/ 150200 h 1446472"/>
              <a:gd name="connsiteX12" fmla="*/ 1202044 w 1292632"/>
              <a:gd name="connsiteY12" fmla="*/ 268067 h 1446472"/>
              <a:gd name="connsiteX13" fmla="*/ 1181157 w 1292632"/>
              <a:gd name="connsiteY13" fmla="*/ 288447 h 1446472"/>
              <a:gd name="connsiteX14" fmla="*/ 1171662 w 1292632"/>
              <a:gd name="connsiteY14" fmla="*/ 328073 h 1446472"/>
              <a:gd name="connsiteX15" fmla="*/ 1251243 w 1292632"/>
              <a:gd name="connsiteY15" fmla="*/ 345712 h 1446472"/>
              <a:gd name="connsiteX16" fmla="*/ 1274791 w 1292632"/>
              <a:gd name="connsiteY16" fmla="*/ 392260 h 1446472"/>
              <a:gd name="connsiteX17" fmla="*/ 1235341 w 1292632"/>
              <a:gd name="connsiteY17" fmla="*/ 419246 h 1446472"/>
              <a:gd name="connsiteX18" fmla="*/ 1264581 w 1292632"/>
              <a:gd name="connsiteY18" fmla="*/ 462607 h 1446472"/>
              <a:gd name="connsiteX19" fmla="*/ 1111989 w 1292632"/>
              <a:gd name="connsiteY19" fmla="*/ 645999 h 1446472"/>
              <a:gd name="connsiteX20" fmla="*/ 1046756 w 1292632"/>
              <a:gd name="connsiteY20" fmla="*/ 734428 h 1446472"/>
              <a:gd name="connsiteX21" fmla="*/ 1104926 w 1292632"/>
              <a:gd name="connsiteY21" fmla="*/ 808269 h 1446472"/>
              <a:gd name="connsiteX22" fmla="*/ 1177155 w 1292632"/>
              <a:gd name="connsiteY22" fmla="*/ 792399 h 1446472"/>
              <a:gd name="connsiteX23" fmla="*/ 1263545 w 1292632"/>
              <a:gd name="connsiteY23" fmla="*/ 810703 h 1446472"/>
              <a:gd name="connsiteX24" fmla="*/ 1227055 w 1292632"/>
              <a:gd name="connsiteY24" fmla="*/ 906813 h 1446472"/>
              <a:gd name="connsiteX25" fmla="*/ 1292632 w 1292632"/>
              <a:gd name="connsiteY25" fmla="*/ 965701 h 1446472"/>
              <a:gd name="connsiteX26" fmla="*/ 1269446 w 1292632"/>
              <a:gd name="connsiteY26" fmla="*/ 1027956 h 1446472"/>
              <a:gd name="connsiteX27" fmla="*/ 1239736 w 1292632"/>
              <a:gd name="connsiteY27" fmla="*/ 1026652 h 1446472"/>
              <a:gd name="connsiteX28" fmla="*/ 1252512 w 1292632"/>
              <a:gd name="connsiteY28" fmla="*/ 1064570 h 1446472"/>
              <a:gd name="connsiteX29" fmla="*/ 1222850 w 1292632"/>
              <a:gd name="connsiteY29" fmla="*/ 1144030 h 1446472"/>
              <a:gd name="connsiteX30" fmla="*/ 1254178 w 1292632"/>
              <a:gd name="connsiteY30" fmla="*/ 1261473 h 1446472"/>
              <a:gd name="connsiteX31" fmla="*/ 942214 w 1292632"/>
              <a:gd name="connsiteY31" fmla="*/ 1446472 h 1446472"/>
              <a:gd name="connsiteX32" fmla="*/ 0 w 1292632"/>
              <a:gd name="connsiteY32" fmla="*/ 1446470 h 1446472"/>
              <a:gd name="connsiteX33" fmla="*/ 8118 w 1292632"/>
              <a:gd name="connsiteY33" fmla="*/ 228774 h 1446472"/>
              <a:gd name="connsiteX34" fmla="*/ 137358 w 1292632"/>
              <a:gd name="connsiteY34" fmla="*/ 98505 h 1446472"/>
              <a:gd name="connsiteX35" fmla="*/ 223147 w 1292632"/>
              <a:gd name="connsiteY35" fmla="*/ 356 h 1446472"/>
              <a:gd name="connsiteX36" fmla="*/ 278164 w 1292632"/>
              <a:gd name="connsiteY36" fmla="*/ 61701 h 1446472"/>
              <a:gd name="connsiteX0" fmla="*/ 278164 w 1292632"/>
              <a:gd name="connsiteY0" fmla="*/ 61701 h 1446472"/>
              <a:gd name="connsiteX1" fmla="*/ 334962 w 1292632"/>
              <a:gd name="connsiteY1" fmla="*/ 102926 h 1446472"/>
              <a:gd name="connsiteX2" fmla="*/ 342447 w 1292632"/>
              <a:gd name="connsiteY2" fmla="*/ 63456 h 1446472"/>
              <a:gd name="connsiteX3" fmla="*/ 506671 w 1292632"/>
              <a:gd name="connsiteY3" fmla="*/ 0 h 1446472"/>
              <a:gd name="connsiteX4" fmla="*/ 582104 w 1292632"/>
              <a:gd name="connsiteY4" fmla="*/ 17851 h 1446472"/>
              <a:gd name="connsiteX5" fmla="*/ 568359 w 1292632"/>
              <a:gd name="connsiteY5" fmla="*/ 167930 h 1446472"/>
              <a:gd name="connsiteX6" fmla="*/ 581926 w 1292632"/>
              <a:gd name="connsiteY6" fmla="*/ 121918 h 1446472"/>
              <a:gd name="connsiteX7" fmla="*/ 857334 w 1292632"/>
              <a:gd name="connsiteY7" fmla="*/ 52451 h 1446472"/>
              <a:gd name="connsiteX8" fmla="*/ 977003 w 1292632"/>
              <a:gd name="connsiteY8" fmla="*/ 915 h 1446472"/>
              <a:gd name="connsiteX9" fmla="*/ 1031966 w 1292632"/>
              <a:gd name="connsiteY9" fmla="*/ 238 h 1446472"/>
              <a:gd name="connsiteX10" fmla="*/ 1057795 w 1292632"/>
              <a:gd name="connsiteY10" fmla="*/ 150280 h 1446472"/>
              <a:gd name="connsiteX11" fmla="*/ 1280347 w 1292632"/>
              <a:gd name="connsiteY11" fmla="*/ 150200 h 1446472"/>
              <a:gd name="connsiteX12" fmla="*/ 1202044 w 1292632"/>
              <a:gd name="connsiteY12" fmla="*/ 268067 h 1446472"/>
              <a:gd name="connsiteX13" fmla="*/ 1181157 w 1292632"/>
              <a:gd name="connsiteY13" fmla="*/ 288447 h 1446472"/>
              <a:gd name="connsiteX14" fmla="*/ 1171662 w 1292632"/>
              <a:gd name="connsiteY14" fmla="*/ 328073 h 1446472"/>
              <a:gd name="connsiteX15" fmla="*/ 1251243 w 1292632"/>
              <a:gd name="connsiteY15" fmla="*/ 345712 h 1446472"/>
              <a:gd name="connsiteX16" fmla="*/ 1274791 w 1292632"/>
              <a:gd name="connsiteY16" fmla="*/ 392260 h 1446472"/>
              <a:gd name="connsiteX17" fmla="*/ 1235341 w 1292632"/>
              <a:gd name="connsiteY17" fmla="*/ 419246 h 1446472"/>
              <a:gd name="connsiteX18" fmla="*/ 1264581 w 1292632"/>
              <a:gd name="connsiteY18" fmla="*/ 462607 h 1446472"/>
              <a:gd name="connsiteX19" fmla="*/ 1111989 w 1292632"/>
              <a:gd name="connsiteY19" fmla="*/ 645999 h 1446472"/>
              <a:gd name="connsiteX20" fmla="*/ 1003196 w 1292632"/>
              <a:gd name="connsiteY20" fmla="*/ 780893 h 1446472"/>
              <a:gd name="connsiteX21" fmla="*/ 1104926 w 1292632"/>
              <a:gd name="connsiteY21" fmla="*/ 808269 h 1446472"/>
              <a:gd name="connsiteX22" fmla="*/ 1177155 w 1292632"/>
              <a:gd name="connsiteY22" fmla="*/ 792399 h 1446472"/>
              <a:gd name="connsiteX23" fmla="*/ 1263545 w 1292632"/>
              <a:gd name="connsiteY23" fmla="*/ 810703 h 1446472"/>
              <a:gd name="connsiteX24" fmla="*/ 1227055 w 1292632"/>
              <a:gd name="connsiteY24" fmla="*/ 906813 h 1446472"/>
              <a:gd name="connsiteX25" fmla="*/ 1292632 w 1292632"/>
              <a:gd name="connsiteY25" fmla="*/ 965701 h 1446472"/>
              <a:gd name="connsiteX26" fmla="*/ 1269446 w 1292632"/>
              <a:gd name="connsiteY26" fmla="*/ 1027956 h 1446472"/>
              <a:gd name="connsiteX27" fmla="*/ 1239736 w 1292632"/>
              <a:gd name="connsiteY27" fmla="*/ 1026652 h 1446472"/>
              <a:gd name="connsiteX28" fmla="*/ 1252512 w 1292632"/>
              <a:gd name="connsiteY28" fmla="*/ 1064570 h 1446472"/>
              <a:gd name="connsiteX29" fmla="*/ 1222850 w 1292632"/>
              <a:gd name="connsiteY29" fmla="*/ 1144030 h 1446472"/>
              <a:gd name="connsiteX30" fmla="*/ 1254178 w 1292632"/>
              <a:gd name="connsiteY30" fmla="*/ 1261473 h 1446472"/>
              <a:gd name="connsiteX31" fmla="*/ 942214 w 1292632"/>
              <a:gd name="connsiteY31" fmla="*/ 1446472 h 1446472"/>
              <a:gd name="connsiteX32" fmla="*/ 0 w 1292632"/>
              <a:gd name="connsiteY32" fmla="*/ 1446470 h 1446472"/>
              <a:gd name="connsiteX33" fmla="*/ 8118 w 1292632"/>
              <a:gd name="connsiteY33" fmla="*/ 228774 h 1446472"/>
              <a:gd name="connsiteX34" fmla="*/ 137358 w 1292632"/>
              <a:gd name="connsiteY34" fmla="*/ 98505 h 1446472"/>
              <a:gd name="connsiteX35" fmla="*/ 223147 w 1292632"/>
              <a:gd name="connsiteY35" fmla="*/ 356 h 1446472"/>
              <a:gd name="connsiteX36" fmla="*/ 278164 w 1292632"/>
              <a:gd name="connsiteY36" fmla="*/ 61701 h 1446472"/>
              <a:gd name="connsiteX0" fmla="*/ 278164 w 1292632"/>
              <a:gd name="connsiteY0" fmla="*/ 61701 h 1446472"/>
              <a:gd name="connsiteX1" fmla="*/ 334962 w 1292632"/>
              <a:gd name="connsiteY1" fmla="*/ 102926 h 1446472"/>
              <a:gd name="connsiteX2" fmla="*/ 342447 w 1292632"/>
              <a:gd name="connsiteY2" fmla="*/ 63456 h 1446472"/>
              <a:gd name="connsiteX3" fmla="*/ 506671 w 1292632"/>
              <a:gd name="connsiteY3" fmla="*/ 0 h 1446472"/>
              <a:gd name="connsiteX4" fmla="*/ 582104 w 1292632"/>
              <a:gd name="connsiteY4" fmla="*/ 17851 h 1446472"/>
              <a:gd name="connsiteX5" fmla="*/ 568359 w 1292632"/>
              <a:gd name="connsiteY5" fmla="*/ 167930 h 1446472"/>
              <a:gd name="connsiteX6" fmla="*/ 581926 w 1292632"/>
              <a:gd name="connsiteY6" fmla="*/ 121918 h 1446472"/>
              <a:gd name="connsiteX7" fmla="*/ 857334 w 1292632"/>
              <a:gd name="connsiteY7" fmla="*/ 52451 h 1446472"/>
              <a:gd name="connsiteX8" fmla="*/ 977003 w 1292632"/>
              <a:gd name="connsiteY8" fmla="*/ 915 h 1446472"/>
              <a:gd name="connsiteX9" fmla="*/ 1031966 w 1292632"/>
              <a:gd name="connsiteY9" fmla="*/ 238 h 1446472"/>
              <a:gd name="connsiteX10" fmla="*/ 1057795 w 1292632"/>
              <a:gd name="connsiteY10" fmla="*/ 150280 h 1446472"/>
              <a:gd name="connsiteX11" fmla="*/ 1280347 w 1292632"/>
              <a:gd name="connsiteY11" fmla="*/ 150200 h 1446472"/>
              <a:gd name="connsiteX12" fmla="*/ 1202044 w 1292632"/>
              <a:gd name="connsiteY12" fmla="*/ 268067 h 1446472"/>
              <a:gd name="connsiteX13" fmla="*/ 1181157 w 1292632"/>
              <a:gd name="connsiteY13" fmla="*/ 288447 h 1446472"/>
              <a:gd name="connsiteX14" fmla="*/ 1171662 w 1292632"/>
              <a:gd name="connsiteY14" fmla="*/ 328073 h 1446472"/>
              <a:gd name="connsiteX15" fmla="*/ 1251243 w 1292632"/>
              <a:gd name="connsiteY15" fmla="*/ 345712 h 1446472"/>
              <a:gd name="connsiteX16" fmla="*/ 1274791 w 1292632"/>
              <a:gd name="connsiteY16" fmla="*/ 392260 h 1446472"/>
              <a:gd name="connsiteX17" fmla="*/ 1235341 w 1292632"/>
              <a:gd name="connsiteY17" fmla="*/ 419246 h 1446472"/>
              <a:gd name="connsiteX18" fmla="*/ 1247157 w 1292632"/>
              <a:gd name="connsiteY18" fmla="*/ 459704 h 1446472"/>
              <a:gd name="connsiteX19" fmla="*/ 1111989 w 1292632"/>
              <a:gd name="connsiteY19" fmla="*/ 645999 h 1446472"/>
              <a:gd name="connsiteX20" fmla="*/ 1003196 w 1292632"/>
              <a:gd name="connsiteY20" fmla="*/ 780893 h 1446472"/>
              <a:gd name="connsiteX21" fmla="*/ 1104926 w 1292632"/>
              <a:gd name="connsiteY21" fmla="*/ 808269 h 1446472"/>
              <a:gd name="connsiteX22" fmla="*/ 1177155 w 1292632"/>
              <a:gd name="connsiteY22" fmla="*/ 792399 h 1446472"/>
              <a:gd name="connsiteX23" fmla="*/ 1263545 w 1292632"/>
              <a:gd name="connsiteY23" fmla="*/ 810703 h 1446472"/>
              <a:gd name="connsiteX24" fmla="*/ 1227055 w 1292632"/>
              <a:gd name="connsiteY24" fmla="*/ 906813 h 1446472"/>
              <a:gd name="connsiteX25" fmla="*/ 1292632 w 1292632"/>
              <a:gd name="connsiteY25" fmla="*/ 965701 h 1446472"/>
              <a:gd name="connsiteX26" fmla="*/ 1269446 w 1292632"/>
              <a:gd name="connsiteY26" fmla="*/ 1027956 h 1446472"/>
              <a:gd name="connsiteX27" fmla="*/ 1239736 w 1292632"/>
              <a:gd name="connsiteY27" fmla="*/ 1026652 h 1446472"/>
              <a:gd name="connsiteX28" fmla="*/ 1252512 w 1292632"/>
              <a:gd name="connsiteY28" fmla="*/ 1064570 h 1446472"/>
              <a:gd name="connsiteX29" fmla="*/ 1222850 w 1292632"/>
              <a:gd name="connsiteY29" fmla="*/ 1144030 h 1446472"/>
              <a:gd name="connsiteX30" fmla="*/ 1254178 w 1292632"/>
              <a:gd name="connsiteY30" fmla="*/ 1261473 h 1446472"/>
              <a:gd name="connsiteX31" fmla="*/ 942214 w 1292632"/>
              <a:gd name="connsiteY31" fmla="*/ 1446472 h 1446472"/>
              <a:gd name="connsiteX32" fmla="*/ 0 w 1292632"/>
              <a:gd name="connsiteY32" fmla="*/ 1446470 h 1446472"/>
              <a:gd name="connsiteX33" fmla="*/ 8118 w 1292632"/>
              <a:gd name="connsiteY33" fmla="*/ 228774 h 1446472"/>
              <a:gd name="connsiteX34" fmla="*/ 137358 w 1292632"/>
              <a:gd name="connsiteY34" fmla="*/ 98505 h 1446472"/>
              <a:gd name="connsiteX35" fmla="*/ 223147 w 1292632"/>
              <a:gd name="connsiteY35" fmla="*/ 356 h 1446472"/>
              <a:gd name="connsiteX36" fmla="*/ 278164 w 1292632"/>
              <a:gd name="connsiteY36" fmla="*/ 61701 h 1446472"/>
              <a:gd name="connsiteX0" fmla="*/ 278164 w 1292632"/>
              <a:gd name="connsiteY0" fmla="*/ 61701 h 1446472"/>
              <a:gd name="connsiteX1" fmla="*/ 334962 w 1292632"/>
              <a:gd name="connsiteY1" fmla="*/ 102926 h 1446472"/>
              <a:gd name="connsiteX2" fmla="*/ 342447 w 1292632"/>
              <a:gd name="connsiteY2" fmla="*/ 63456 h 1446472"/>
              <a:gd name="connsiteX3" fmla="*/ 506671 w 1292632"/>
              <a:gd name="connsiteY3" fmla="*/ 0 h 1446472"/>
              <a:gd name="connsiteX4" fmla="*/ 582104 w 1292632"/>
              <a:gd name="connsiteY4" fmla="*/ 17851 h 1446472"/>
              <a:gd name="connsiteX5" fmla="*/ 568359 w 1292632"/>
              <a:gd name="connsiteY5" fmla="*/ 167930 h 1446472"/>
              <a:gd name="connsiteX6" fmla="*/ 581926 w 1292632"/>
              <a:gd name="connsiteY6" fmla="*/ 121918 h 1446472"/>
              <a:gd name="connsiteX7" fmla="*/ 857334 w 1292632"/>
              <a:gd name="connsiteY7" fmla="*/ 52451 h 1446472"/>
              <a:gd name="connsiteX8" fmla="*/ 977003 w 1292632"/>
              <a:gd name="connsiteY8" fmla="*/ 915 h 1446472"/>
              <a:gd name="connsiteX9" fmla="*/ 1031966 w 1292632"/>
              <a:gd name="connsiteY9" fmla="*/ 238 h 1446472"/>
              <a:gd name="connsiteX10" fmla="*/ 1057795 w 1292632"/>
              <a:gd name="connsiteY10" fmla="*/ 150280 h 1446472"/>
              <a:gd name="connsiteX11" fmla="*/ 1280347 w 1292632"/>
              <a:gd name="connsiteY11" fmla="*/ 150200 h 1446472"/>
              <a:gd name="connsiteX12" fmla="*/ 1202044 w 1292632"/>
              <a:gd name="connsiteY12" fmla="*/ 268067 h 1446472"/>
              <a:gd name="connsiteX13" fmla="*/ 1181157 w 1292632"/>
              <a:gd name="connsiteY13" fmla="*/ 288447 h 1446472"/>
              <a:gd name="connsiteX14" fmla="*/ 1171662 w 1292632"/>
              <a:gd name="connsiteY14" fmla="*/ 328073 h 1446472"/>
              <a:gd name="connsiteX15" fmla="*/ 1239627 w 1292632"/>
              <a:gd name="connsiteY15" fmla="*/ 360232 h 1446472"/>
              <a:gd name="connsiteX16" fmla="*/ 1274791 w 1292632"/>
              <a:gd name="connsiteY16" fmla="*/ 392260 h 1446472"/>
              <a:gd name="connsiteX17" fmla="*/ 1235341 w 1292632"/>
              <a:gd name="connsiteY17" fmla="*/ 419246 h 1446472"/>
              <a:gd name="connsiteX18" fmla="*/ 1247157 w 1292632"/>
              <a:gd name="connsiteY18" fmla="*/ 459704 h 1446472"/>
              <a:gd name="connsiteX19" fmla="*/ 1111989 w 1292632"/>
              <a:gd name="connsiteY19" fmla="*/ 645999 h 1446472"/>
              <a:gd name="connsiteX20" fmla="*/ 1003196 w 1292632"/>
              <a:gd name="connsiteY20" fmla="*/ 780893 h 1446472"/>
              <a:gd name="connsiteX21" fmla="*/ 1104926 w 1292632"/>
              <a:gd name="connsiteY21" fmla="*/ 808269 h 1446472"/>
              <a:gd name="connsiteX22" fmla="*/ 1177155 w 1292632"/>
              <a:gd name="connsiteY22" fmla="*/ 792399 h 1446472"/>
              <a:gd name="connsiteX23" fmla="*/ 1263545 w 1292632"/>
              <a:gd name="connsiteY23" fmla="*/ 810703 h 1446472"/>
              <a:gd name="connsiteX24" fmla="*/ 1227055 w 1292632"/>
              <a:gd name="connsiteY24" fmla="*/ 906813 h 1446472"/>
              <a:gd name="connsiteX25" fmla="*/ 1292632 w 1292632"/>
              <a:gd name="connsiteY25" fmla="*/ 965701 h 1446472"/>
              <a:gd name="connsiteX26" fmla="*/ 1269446 w 1292632"/>
              <a:gd name="connsiteY26" fmla="*/ 1027956 h 1446472"/>
              <a:gd name="connsiteX27" fmla="*/ 1239736 w 1292632"/>
              <a:gd name="connsiteY27" fmla="*/ 1026652 h 1446472"/>
              <a:gd name="connsiteX28" fmla="*/ 1252512 w 1292632"/>
              <a:gd name="connsiteY28" fmla="*/ 1064570 h 1446472"/>
              <a:gd name="connsiteX29" fmla="*/ 1222850 w 1292632"/>
              <a:gd name="connsiteY29" fmla="*/ 1144030 h 1446472"/>
              <a:gd name="connsiteX30" fmla="*/ 1254178 w 1292632"/>
              <a:gd name="connsiteY30" fmla="*/ 1261473 h 1446472"/>
              <a:gd name="connsiteX31" fmla="*/ 942214 w 1292632"/>
              <a:gd name="connsiteY31" fmla="*/ 1446472 h 1446472"/>
              <a:gd name="connsiteX32" fmla="*/ 0 w 1292632"/>
              <a:gd name="connsiteY32" fmla="*/ 1446470 h 1446472"/>
              <a:gd name="connsiteX33" fmla="*/ 8118 w 1292632"/>
              <a:gd name="connsiteY33" fmla="*/ 228774 h 1446472"/>
              <a:gd name="connsiteX34" fmla="*/ 137358 w 1292632"/>
              <a:gd name="connsiteY34" fmla="*/ 98505 h 1446472"/>
              <a:gd name="connsiteX35" fmla="*/ 223147 w 1292632"/>
              <a:gd name="connsiteY35" fmla="*/ 356 h 1446472"/>
              <a:gd name="connsiteX36" fmla="*/ 278164 w 1292632"/>
              <a:gd name="connsiteY36" fmla="*/ 61701 h 1446472"/>
              <a:gd name="connsiteX0" fmla="*/ 282930 w 1297398"/>
              <a:gd name="connsiteY0" fmla="*/ 61701 h 1446472"/>
              <a:gd name="connsiteX1" fmla="*/ 339728 w 1297398"/>
              <a:gd name="connsiteY1" fmla="*/ 102926 h 1446472"/>
              <a:gd name="connsiteX2" fmla="*/ 347213 w 1297398"/>
              <a:gd name="connsiteY2" fmla="*/ 63456 h 1446472"/>
              <a:gd name="connsiteX3" fmla="*/ 511437 w 1297398"/>
              <a:gd name="connsiteY3" fmla="*/ 0 h 1446472"/>
              <a:gd name="connsiteX4" fmla="*/ 586870 w 1297398"/>
              <a:gd name="connsiteY4" fmla="*/ 17851 h 1446472"/>
              <a:gd name="connsiteX5" fmla="*/ 573125 w 1297398"/>
              <a:gd name="connsiteY5" fmla="*/ 167930 h 1446472"/>
              <a:gd name="connsiteX6" fmla="*/ 586692 w 1297398"/>
              <a:gd name="connsiteY6" fmla="*/ 121918 h 1446472"/>
              <a:gd name="connsiteX7" fmla="*/ 862100 w 1297398"/>
              <a:gd name="connsiteY7" fmla="*/ 52451 h 1446472"/>
              <a:gd name="connsiteX8" fmla="*/ 981769 w 1297398"/>
              <a:gd name="connsiteY8" fmla="*/ 915 h 1446472"/>
              <a:gd name="connsiteX9" fmla="*/ 1036732 w 1297398"/>
              <a:gd name="connsiteY9" fmla="*/ 238 h 1446472"/>
              <a:gd name="connsiteX10" fmla="*/ 1062561 w 1297398"/>
              <a:gd name="connsiteY10" fmla="*/ 150280 h 1446472"/>
              <a:gd name="connsiteX11" fmla="*/ 1285113 w 1297398"/>
              <a:gd name="connsiteY11" fmla="*/ 150200 h 1446472"/>
              <a:gd name="connsiteX12" fmla="*/ 1206810 w 1297398"/>
              <a:gd name="connsiteY12" fmla="*/ 268067 h 1446472"/>
              <a:gd name="connsiteX13" fmla="*/ 1185923 w 1297398"/>
              <a:gd name="connsiteY13" fmla="*/ 288447 h 1446472"/>
              <a:gd name="connsiteX14" fmla="*/ 1176428 w 1297398"/>
              <a:gd name="connsiteY14" fmla="*/ 328073 h 1446472"/>
              <a:gd name="connsiteX15" fmla="*/ 1244393 w 1297398"/>
              <a:gd name="connsiteY15" fmla="*/ 360232 h 1446472"/>
              <a:gd name="connsiteX16" fmla="*/ 1279557 w 1297398"/>
              <a:gd name="connsiteY16" fmla="*/ 392260 h 1446472"/>
              <a:gd name="connsiteX17" fmla="*/ 1240107 w 1297398"/>
              <a:gd name="connsiteY17" fmla="*/ 419246 h 1446472"/>
              <a:gd name="connsiteX18" fmla="*/ 1251923 w 1297398"/>
              <a:gd name="connsiteY18" fmla="*/ 459704 h 1446472"/>
              <a:gd name="connsiteX19" fmla="*/ 1116755 w 1297398"/>
              <a:gd name="connsiteY19" fmla="*/ 645999 h 1446472"/>
              <a:gd name="connsiteX20" fmla="*/ 1007962 w 1297398"/>
              <a:gd name="connsiteY20" fmla="*/ 780893 h 1446472"/>
              <a:gd name="connsiteX21" fmla="*/ 1109692 w 1297398"/>
              <a:gd name="connsiteY21" fmla="*/ 808269 h 1446472"/>
              <a:gd name="connsiteX22" fmla="*/ 1181921 w 1297398"/>
              <a:gd name="connsiteY22" fmla="*/ 792399 h 1446472"/>
              <a:gd name="connsiteX23" fmla="*/ 1268311 w 1297398"/>
              <a:gd name="connsiteY23" fmla="*/ 810703 h 1446472"/>
              <a:gd name="connsiteX24" fmla="*/ 1231821 w 1297398"/>
              <a:gd name="connsiteY24" fmla="*/ 906813 h 1446472"/>
              <a:gd name="connsiteX25" fmla="*/ 1297398 w 1297398"/>
              <a:gd name="connsiteY25" fmla="*/ 965701 h 1446472"/>
              <a:gd name="connsiteX26" fmla="*/ 1274212 w 1297398"/>
              <a:gd name="connsiteY26" fmla="*/ 1027956 h 1446472"/>
              <a:gd name="connsiteX27" fmla="*/ 1244502 w 1297398"/>
              <a:gd name="connsiteY27" fmla="*/ 1026652 h 1446472"/>
              <a:gd name="connsiteX28" fmla="*/ 1257278 w 1297398"/>
              <a:gd name="connsiteY28" fmla="*/ 1064570 h 1446472"/>
              <a:gd name="connsiteX29" fmla="*/ 1227616 w 1297398"/>
              <a:gd name="connsiteY29" fmla="*/ 1144030 h 1446472"/>
              <a:gd name="connsiteX30" fmla="*/ 1258944 w 1297398"/>
              <a:gd name="connsiteY30" fmla="*/ 1261473 h 1446472"/>
              <a:gd name="connsiteX31" fmla="*/ 946980 w 1297398"/>
              <a:gd name="connsiteY31" fmla="*/ 1446472 h 1446472"/>
              <a:gd name="connsiteX32" fmla="*/ 4766 w 1297398"/>
              <a:gd name="connsiteY32" fmla="*/ 1446470 h 1446472"/>
              <a:gd name="connsiteX33" fmla="*/ 0 w 1297398"/>
              <a:gd name="connsiteY33" fmla="*/ 146316 h 1446472"/>
              <a:gd name="connsiteX34" fmla="*/ 142124 w 1297398"/>
              <a:gd name="connsiteY34" fmla="*/ 98505 h 1446472"/>
              <a:gd name="connsiteX35" fmla="*/ 227913 w 1297398"/>
              <a:gd name="connsiteY35" fmla="*/ 356 h 1446472"/>
              <a:gd name="connsiteX36" fmla="*/ 282930 w 1297398"/>
              <a:gd name="connsiteY36" fmla="*/ 61701 h 1446472"/>
              <a:gd name="connsiteX0" fmla="*/ 282930 w 1297398"/>
              <a:gd name="connsiteY0" fmla="*/ 61701 h 1446472"/>
              <a:gd name="connsiteX1" fmla="*/ 339728 w 1297398"/>
              <a:gd name="connsiteY1" fmla="*/ 102926 h 1446472"/>
              <a:gd name="connsiteX2" fmla="*/ 347213 w 1297398"/>
              <a:gd name="connsiteY2" fmla="*/ 63456 h 1446472"/>
              <a:gd name="connsiteX3" fmla="*/ 511437 w 1297398"/>
              <a:gd name="connsiteY3" fmla="*/ 0 h 1446472"/>
              <a:gd name="connsiteX4" fmla="*/ 586870 w 1297398"/>
              <a:gd name="connsiteY4" fmla="*/ 17851 h 1446472"/>
              <a:gd name="connsiteX5" fmla="*/ 573125 w 1297398"/>
              <a:gd name="connsiteY5" fmla="*/ 167930 h 1446472"/>
              <a:gd name="connsiteX6" fmla="*/ 586692 w 1297398"/>
              <a:gd name="connsiteY6" fmla="*/ 121918 h 1446472"/>
              <a:gd name="connsiteX7" fmla="*/ 862100 w 1297398"/>
              <a:gd name="connsiteY7" fmla="*/ 52451 h 1446472"/>
              <a:gd name="connsiteX8" fmla="*/ 981769 w 1297398"/>
              <a:gd name="connsiteY8" fmla="*/ 915 h 1446472"/>
              <a:gd name="connsiteX9" fmla="*/ 1036732 w 1297398"/>
              <a:gd name="connsiteY9" fmla="*/ 238 h 1446472"/>
              <a:gd name="connsiteX10" fmla="*/ 1062561 w 1297398"/>
              <a:gd name="connsiteY10" fmla="*/ 150280 h 1446472"/>
              <a:gd name="connsiteX11" fmla="*/ 1285113 w 1297398"/>
              <a:gd name="connsiteY11" fmla="*/ 150200 h 1446472"/>
              <a:gd name="connsiteX12" fmla="*/ 1206810 w 1297398"/>
              <a:gd name="connsiteY12" fmla="*/ 268067 h 1446472"/>
              <a:gd name="connsiteX13" fmla="*/ 1185923 w 1297398"/>
              <a:gd name="connsiteY13" fmla="*/ 288447 h 1446472"/>
              <a:gd name="connsiteX14" fmla="*/ 1176428 w 1297398"/>
              <a:gd name="connsiteY14" fmla="*/ 328073 h 1446472"/>
              <a:gd name="connsiteX15" fmla="*/ 1244393 w 1297398"/>
              <a:gd name="connsiteY15" fmla="*/ 360232 h 1446472"/>
              <a:gd name="connsiteX16" fmla="*/ 1279557 w 1297398"/>
              <a:gd name="connsiteY16" fmla="*/ 392260 h 1446472"/>
              <a:gd name="connsiteX17" fmla="*/ 1240107 w 1297398"/>
              <a:gd name="connsiteY17" fmla="*/ 419246 h 1446472"/>
              <a:gd name="connsiteX18" fmla="*/ 1251923 w 1297398"/>
              <a:gd name="connsiteY18" fmla="*/ 459704 h 1446472"/>
              <a:gd name="connsiteX19" fmla="*/ 1116755 w 1297398"/>
              <a:gd name="connsiteY19" fmla="*/ 645999 h 1446472"/>
              <a:gd name="connsiteX20" fmla="*/ 1007962 w 1297398"/>
              <a:gd name="connsiteY20" fmla="*/ 780893 h 1446472"/>
              <a:gd name="connsiteX21" fmla="*/ 1109692 w 1297398"/>
              <a:gd name="connsiteY21" fmla="*/ 808269 h 1446472"/>
              <a:gd name="connsiteX22" fmla="*/ 1181921 w 1297398"/>
              <a:gd name="connsiteY22" fmla="*/ 792399 h 1446472"/>
              <a:gd name="connsiteX23" fmla="*/ 1268311 w 1297398"/>
              <a:gd name="connsiteY23" fmla="*/ 810703 h 1446472"/>
              <a:gd name="connsiteX24" fmla="*/ 1231821 w 1297398"/>
              <a:gd name="connsiteY24" fmla="*/ 906813 h 1446472"/>
              <a:gd name="connsiteX25" fmla="*/ 1297398 w 1297398"/>
              <a:gd name="connsiteY25" fmla="*/ 965701 h 1446472"/>
              <a:gd name="connsiteX26" fmla="*/ 1274212 w 1297398"/>
              <a:gd name="connsiteY26" fmla="*/ 1027956 h 1446472"/>
              <a:gd name="connsiteX27" fmla="*/ 1244502 w 1297398"/>
              <a:gd name="connsiteY27" fmla="*/ 1026652 h 1446472"/>
              <a:gd name="connsiteX28" fmla="*/ 1257278 w 1297398"/>
              <a:gd name="connsiteY28" fmla="*/ 1064570 h 1446472"/>
              <a:gd name="connsiteX29" fmla="*/ 1227616 w 1297398"/>
              <a:gd name="connsiteY29" fmla="*/ 1144030 h 1446472"/>
              <a:gd name="connsiteX30" fmla="*/ 1258944 w 1297398"/>
              <a:gd name="connsiteY30" fmla="*/ 1261473 h 1446472"/>
              <a:gd name="connsiteX31" fmla="*/ 946980 w 1297398"/>
              <a:gd name="connsiteY31" fmla="*/ 1446472 h 1446472"/>
              <a:gd name="connsiteX32" fmla="*/ 4766 w 1297398"/>
              <a:gd name="connsiteY32" fmla="*/ 1446470 h 1446472"/>
              <a:gd name="connsiteX33" fmla="*/ 0 w 1297398"/>
              <a:gd name="connsiteY33" fmla="*/ 146316 h 1446472"/>
              <a:gd name="connsiteX34" fmla="*/ 131817 w 1297398"/>
              <a:gd name="connsiteY34" fmla="*/ 52123 h 1446472"/>
              <a:gd name="connsiteX35" fmla="*/ 227913 w 1297398"/>
              <a:gd name="connsiteY35" fmla="*/ 356 h 1446472"/>
              <a:gd name="connsiteX36" fmla="*/ 282930 w 1297398"/>
              <a:gd name="connsiteY36" fmla="*/ 61701 h 1446472"/>
              <a:gd name="connsiteX0" fmla="*/ 282930 w 1297398"/>
              <a:gd name="connsiteY0" fmla="*/ 61701 h 1446472"/>
              <a:gd name="connsiteX1" fmla="*/ 339728 w 1297398"/>
              <a:gd name="connsiteY1" fmla="*/ 102926 h 1446472"/>
              <a:gd name="connsiteX2" fmla="*/ 347213 w 1297398"/>
              <a:gd name="connsiteY2" fmla="*/ 63456 h 1446472"/>
              <a:gd name="connsiteX3" fmla="*/ 511437 w 1297398"/>
              <a:gd name="connsiteY3" fmla="*/ 0 h 1446472"/>
              <a:gd name="connsiteX4" fmla="*/ 586870 w 1297398"/>
              <a:gd name="connsiteY4" fmla="*/ 17851 h 1446472"/>
              <a:gd name="connsiteX5" fmla="*/ 573125 w 1297398"/>
              <a:gd name="connsiteY5" fmla="*/ 167930 h 1446472"/>
              <a:gd name="connsiteX6" fmla="*/ 586692 w 1297398"/>
              <a:gd name="connsiteY6" fmla="*/ 121918 h 1446472"/>
              <a:gd name="connsiteX7" fmla="*/ 862100 w 1297398"/>
              <a:gd name="connsiteY7" fmla="*/ 52451 h 1446472"/>
              <a:gd name="connsiteX8" fmla="*/ 981769 w 1297398"/>
              <a:gd name="connsiteY8" fmla="*/ 915 h 1446472"/>
              <a:gd name="connsiteX9" fmla="*/ 1036732 w 1297398"/>
              <a:gd name="connsiteY9" fmla="*/ 238 h 1446472"/>
              <a:gd name="connsiteX10" fmla="*/ 1062561 w 1297398"/>
              <a:gd name="connsiteY10" fmla="*/ 150280 h 1446472"/>
              <a:gd name="connsiteX11" fmla="*/ 1285113 w 1297398"/>
              <a:gd name="connsiteY11" fmla="*/ 150200 h 1446472"/>
              <a:gd name="connsiteX12" fmla="*/ 1206810 w 1297398"/>
              <a:gd name="connsiteY12" fmla="*/ 268067 h 1446472"/>
              <a:gd name="connsiteX13" fmla="*/ 1185923 w 1297398"/>
              <a:gd name="connsiteY13" fmla="*/ 288447 h 1446472"/>
              <a:gd name="connsiteX14" fmla="*/ 1176428 w 1297398"/>
              <a:gd name="connsiteY14" fmla="*/ 328073 h 1446472"/>
              <a:gd name="connsiteX15" fmla="*/ 1244393 w 1297398"/>
              <a:gd name="connsiteY15" fmla="*/ 360232 h 1446472"/>
              <a:gd name="connsiteX16" fmla="*/ 1279557 w 1297398"/>
              <a:gd name="connsiteY16" fmla="*/ 392260 h 1446472"/>
              <a:gd name="connsiteX17" fmla="*/ 1240107 w 1297398"/>
              <a:gd name="connsiteY17" fmla="*/ 419246 h 1446472"/>
              <a:gd name="connsiteX18" fmla="*/ 1251923 w 1297398"/>
              <a:gd name="connsiteY18" fmla="*/ 459704 h 1446472"/>
              <a:gd name="connsiteX19" fmla="*/ 1116755 w 1297398"/>
              <a:gd name="connsiteY19" fmla="*/ 645999 h 1446472"/>
              <a:gd name="connsiteX20" fmla="*/ 1007962 w 1297398"/>
              <a:gd name="connsiteY20" fmla="*/ 780893 h 1446472"/>
              <a:gd name="connsiteX21" fmla="*/ 1109692 w 1297398"/>
              <a:gd name="connsiteY21" fmla="*/ 808269 h 1446472"/>
              <a:gd name="connsiteX22" fmla="*/ 1181921 w 1297398"/>
              <a:gd name="connsiteY22" fmla="*/ 792399 h 1446472"/>
              <a:gd name="connsiteX23" fmla="*/ 1268311 w 1297398"/>
              <a:gd name="connsiteY23" fmla="*/ 810703 h 1446472"/>
              <a:gd name="connsiteX24" fmla="*/ 1231821 w 1297398"/>
              <a:gd name="connsiteY24" fmla="*/ 906813 h 1446472"/>
              <a:gd name="connsiteX25" fmla="*/ 1297398 w 1297398"/>
              <a:gd name="connsiteY25" fmla="*/ 965701 h 1446472"/>
              <a:gd name="connsiteX26" fmla="*/ 1274212 w 1297398"/>
              <a:gd name="connsiteY26" fmla="*/ 1027956 h 1446472"/>
              <a:gd name="connsiteX27" fmla="*/ 1244502 w 1297398"/>
              <a:gd name="connsiteY27" fmla="*/ 1026652 h 1446472"/>
              <a:gd name="connsiteX28" fmla="*/ 1257278 w 1297398"/>
              <a:gd name="connsiteY28" fmla="*/ 1064570 h 1446472"/>
              <a:gd name="connsiteX29" fmla="*/ 1227616 w 1297398"/>
              <a:gd name="connsiteY29" fmla="*/ 1144030 h 1446472"/>
              <a:gd name="connsiteX30" fmla="*/ 1258944 w 1297398"/>
              <a:gd name="connsiteY30" fmla="*/ 1261473 h 1446472"/>
              <a:gd name="connsiteX31" fmla="*/ 946980 w 1297398"/>
              <a:gd name="connsiteY31" fmla="*/ 1446472 h 1446472"/>
              <a:gd name="connsiteX32" fmla="*/ 4766 w 1297398"/>
              <a:gd name="connsiteY32" fmla="*/ 1446470 h 1446472"/>
              <a:gd name="connsiteX33" fmla="*/ 0 w 1297398"/>
              <a:gd name="connsiteY33" fmla="*/ 146316 h 1446472"/>
              <a:gd name="connsiteX34" fmla="*/ 131817 w 1297398"/>
              <a:gd name="connsiteY34" fmla="*/ 54700 h 1446472"/>
              <a:gd name="connsiteX35" fmla="*/ 227913 w 1297398"/>
              <a:gd name="connsiteY35" fmla="*/ 356 h 1446472"/>
              <a:gd name="connsiteX36" fmla="*/ 282930 w 1297398"/>
              <a:gd name="connsiteY36" fmla="*/ 61701 h 1446472"/>
              <a:gd name="connsiteX0" fmla="*/ 280353 w 1294821"/>
              <a:gd name="connsiteY0" fmla="*/ 61701 h 1446472"/>
              <a:gd name="connsiteX1" fmla="*/ 337151 w 1294821"/>
              <a:gd name="connsiteY1" fmla="*/ 102926 h 1446472"/>
              <a:gd name="connsiteX2" fmla="*/ 344636 w 1294821"/>
              <a:gd name="connsiteY2" fmla="*/ 63456 h 1446472"/>
              <a:gd name="connsiteX3" fmla="*/ 508860 w 1294821"/>
              <a:gd name="connsiteY3" fmla="*/ 0 h 1446472"/>
              <a:gd name="connsiteX4" fmla="*/ 584293 w 1294821"/>
              <a:gd name="connsiteY4" fmla="*/ 17851 h 1446472"/>
              <a:gd name="connsiteX5" fmla="*/ 570548 w 1294821"/>
              <a:gd name="connsiteY5" fmla="*/ 167930 h 1446472"/>
              <a:gd name="connsiteX6" fmla="*/ 584115 w 1294821"/>
              <a:gd name="connsiteY6" fmla="*/ 121918 h 1446472"/>
              <a:gd name="connsiteX7" fmla="*/ 859523 w 1294821"/>
              <a:gd name="connsiteY7" fmla="*/ 52451 h 1446472"/>
              <a:gd name="connsiteX8" fmla="*/ 979192 w 1294821"/>
              <a:gd name="connsiteY8" fmla="*/ 915 h 1446472"/>
              <a:gd name="connsiteX9" fmla="*/ 1034155 w 1294821"/>
              <a:gd name="connsiteY9" fmla="*/ 238 h 1446472"/>
              <a:gd name="connsiteX10" fmla="*/ 1059984 w 1294821"/>
              <a:gd name="connsiteY10" fmla="*/ 150280 h 1446472"/>
              <a:gd name="connsiteX11" fmla="*/ 1282536 w 1294821"/>
              <a:gd name="connsiteY11" fmla="*/ 150200 h 1446472"/>
              <a:gd name="connsiteX12" fmla="*/ 1204233 w 1294821"/>
              <a:gd name="connsiteY12" fmla="*/ 268067 h 1446472"/>
              <a:gd name="connsiteX13" fmla="*/ 1183346 w 1294821"/>
              <a:gd name="connsiteY13" fmla="*/ 288447 h 1446472"/>
              <a:gd name="connsiteX14" fmla="*/ 1173851 w 1294821"/>
              <a:gd name="connsiteY14" fmla="*/ 328073 h 1446472"/>
              <a:gd name="connsiteX15" fmla="*/ 1241816 w 1294821"/>
              <a:gd name="connsiteY15" fmla="*/ 360232 h 1446472"/>
              <a:gd name="connsiteX16" fmla="*/ 1276980 w 1294821"/>
              <a:gd name="connsiteY16" fmla="*/ 392260 h 1446472"/>
              <a:gd name="connsiteX17" fmla="*/ 1237530 w 1294821"/>
              <a:gd name="connsiteY17" fmla="*/ 419246 h 1446472"/>
              <a:gd name="connsiteX18" fmla="*/ 1249346 w 1294821"/>
              <a:gd name="connsiteY18" fmla="*/ 459704 h 1446472"/>
              <a:gd name="connsiteX19" fmla="*/ 1114178 w 1294821"/>
              <a:gd name="connsiteY19" fmla="*/ 645999 h 1446472"/>
              <a:gd name="connsiteX20" fmla="*/ 1005385 w 1294821"/>
              <a:gd name="connsiteY20" fmla="*/ 780893 h 1446472"/>
              <a:gd name="connsiteX21" fmla="*/ 1107115 w 1294821"/>
              <a:gd name="connsiteY21" fmla="*/ 808269 h 1446472"/>
              <a:gd name="connsiteX22" fmla="*/ 1179344 w 1294821"/>
              <a:gd name="connsiteY22" fmla="*/ 792399 h 1446472"/>
              <a:gd name="connsiteX23" fmla="*/ 1265734 w 1294821"/>
              <a:gd name="connsiteY23" fmla="*/ 810703 h 1446472"/>
              <a:gd name="connsiteX24" fmla="*/ 1229244 w 1294821"/>
              <a:gd name="connsiteY24" fmla="*/ 906813 h 1446472"/>
              <a:gd name="connsiteX25" fmla="*/ 1294821 w 1294821"/>
              <a:gd name="connsiteY25" fmla="*/ 965701 h 1446472"/>
              <a:gd name="connsiteX26" fmla="*/ 1271635 w 1294821"/>
              <a:gd name="connsiteY26" fmla="*/ 1027956 h 1446472"/>
              <a:gd name="connsiteX27" fmla="*/ 1241925 w 1294821"/>
              <a:gd name="connsiteY27" fmla="*/ 1026652 h 1446472"/>
              <a:gd name="connsiteX28" fmla="*/ 1254701 w 1294821"/>
              <a:gd name="connsiteY28" fmla="*/ 1064570 h 1446472"/>
              <a:gd name="connsiteX29" fmla="*/ 1225039 w 1294821"/>
              <a:gd name="connsiteY29" fmla="*/ 1144030 h 1446472"/>
              <a:gd name="connsiteX30" fmla="*/ 1256367 w 1294821"/>
              <a:gd name="connsiteY30" fmla="*/ 1261473 h 1446472"/>
              <a:gd name="connsiteX31" fmla="*/ 944403 w 1294821"/>
              <a:gd name="connsiteY31" fmla="*/ 1446472 h 1446472"/>
              <a:gd name="connsiteX32" fmla="*/ 2189 w 1294821"/>
              <a:gd name="connsiteY32" fmla="*/ 1446470 h 1446472"/>
              <a:gd name="connsiteX33" fmla="*/ 0 w 1294821"/>
              <a:gd name="connsiteY33" fmla="*/ 143739 h 1446472"/>
              <a:gd name="connsiteX34" fmla="*/ 129240 w 1294821"/>
              <a:gd name="connsiteY34" fmla="*/ 54700 h 1446472"/>
              <a:gd name="connsiteX35" fmla="*/ 225336 w 1294821"/>
              <a:gd name="connsiteY35" fmla="*/ 356 h 1446472"/>
              <a:gd name="connsiteX36" fmla="*/ 280353 w 1294821"/>
              <a:gd name="connsiteY36" fmla="*/ 61701 h 1446472"/>
              <a:gd name="connsiteX0" fmla="*/ 278164 w 1292632"/>
              <a:gd name="connsiteY0" fmla="*/ 61701 h 1446472"/>
              <a:gd name="connsiteX1" fmla="*/ 334962 w 1292632"/>
              <a:gd name="connsiteY1" fmla="*/ 102926 h 1446472"/>
              <a:gd name="connsiteX2" fmla="*/ 342447 w 1292632"/>
              <a:gd name="connsiteY2" fmla="*/ 63456 h 1446472"/>
              <a:gd name="connsiteX3" fmla="*/ 506671 w 1292632"/>
              <a:gd name="connsiteY3" fmla="*/ 0 h 1446472"/>
              <a:gd name="connsiteX4" fmla="*/ 582104 w 1292632"/>
              <a:gd name="connsiteY4" fmla="*/ 17851 h 1446472"/>
              <a:gd name="connsiteX5" fmla="*/ 568359 w 1292632"/>
              <a:gd name="connsiteY5" fmla="*/ 167930 h 1446472"/>
              <a:gd name="connsiteX6" fmla="*/ 581926 w 1292632"/>
              <a:gd name="connsiteY6" fmla="*/ 121918 h 1446472"/>
              <a:gd name="connsiteX7" fmla="*/ 857334 w 1292632"/>
              <a:gd name="connsiteY7" fmla="*/ 52451 h 1446472"/>
              <a:gd name="connsiteX8" fmla="*/ 977003 w 1292632"/>
              <a:gd name="connsiteY8" fmla="*/ 915 h 1446472"/>
              <a:gd name="connsiteX9" fmla="*/ 1031966 w 1292632"/>
              <a:gd name="connsiteY9" fmla="*/ 238 h 1446472"/>
              <a:gd name="connsiteX10" fmla="*/ 1057795 w 1292632"/>
              <a:gd name="connsiteY10" fmla="*/ 150280 h 1446472"/>
              <a:gd name="connsiteX11" fmla="*/ 1280347 w 1292632"/>
              <a:gd name="connsiteY11" fmla="*/ 150200 h 1446472"/>
              <a:gd name="connsiteX12" fmla="*/ 1202044 w 1292632"/>
              <a:gd name="connsiteY12" fmla="*/ 268067 h 1446472"/>
              <a:gd name="connsiteX13" fmla="*/ 1181157 w 1292632"/>
              <a:gd name="connsiteY13" fmla="*/ 288447 h 1446472"/>
              <a:gd name="connsiteX14" fmla="*/ 1171662 w 1292632"/>
              <a:gd name="connsiteY14" fmla="*/ 328073 h 1446472"/>
              <a:gd name="connsiteX15" fmla="*/ 1239627 w 1292632"/>
              <a:gd name="connsiteY15" fmla="*/ 360232 h 1446472"/>
              <a:gd name="connsiteX16" fmla="*/ 1274791 w 1292632"/>
              <a:gd name="connsiteY16" fmla="*/ 392260 h 1446472"/>
              <a:gd name="connsiteX17" fmla="*/ 1235341 w 1292632"/>
              <a:gd name="connsiteY17" fmla="*/ 419246 h 1446472"/>
              <a:gd name="connsiteX18" fmla="*/ 1247157 w 1292632"/>
              <a:gd name="connsiteY18" fmla="*/ 459704 h 1446472"/>
              <a:gd name="connsiteX19" fmla="*/ 1111989 w 1292632"/>
              <a:gd name="connsiteY19" fmla="*/ 645999 h 1446472"/>
              <a:gd name="connsiteX20" fmla="*/ 1003196 w 1292632"/>
              <a:gd name="connsiteY20" fmla="*/ 780893 h 1446472"/>
              <a:gd name="connsiteX21" fmla="*/ 1104926 w 1292632"/>
              <a:gd name="connsiteY21" fmla="*/ 808269 h 1446472"/>
              <a:gd name="connsiteX22" fmla="*/ 1177155 w 1292632"/>
              <a:gd name="connsiteY22" fmla="*/ 792399 h 1446472"/>
              <a:gd name="connsiteX23" fmla="*/ 1263545 w 1292632"/>
              <a:gd name="connsiteY23" fmla="*/ 810703 h 1446472"/>
              <a:gd name="connsiteX24" fmla="*/ 1227055 w 1292632"/>
              <a:gd name="connsiteY24" fmla="*/ 906813 h 1446472"/>
              <a:gd name="connsiteX25" fmla="*/ 1292632 w 1292632"/>
              <a:gd name="connsiteY25" fmla="*/ 965701 h 1446472"/>
              <a:gd name="connsiteX26" fmla="*/ 1269446 w 1292632"/>
              <a:gd name="connsiteY26" fmla="*/ 1027956 h 1446472"/>
              <a:gd name="connsiteX27" fmla="*/ 1239736 w 1292632"/>
              <a:gd name="connsiteY27" fmla="*/ 1026652 h 1446472"/>
              <a:gd name="connsiteX28" fmla="*/ 1252512 w 1292632"/>
              <a:gd name="connsiteY28" fmla="*/ 1064570 h 1446472"/>
              <a:gd name="connsiteX29" fmla="*/ 1222850 w 1292632"/>
              <a:gd name="connsiteY29" fmla="*/ 1144030 h 1446472"/>
              <a:gd name="connsiteX30" fmla="*/ 1254178 w 1292632"/>
              <a:gd name="connsiteY30" fmla="*/ 1261473 h 1446472"/>
              <a:gd name="connsiteX31" fmla="*/ 942214 w 1292632"/>
              <a:gd name="connsiteY31" fmla="*/ 1446472 h 1446472"/>
              <a:gd name="connsiteX32" fmla="*/ 0 w 1292632"/>
              <a:gd name="connsiteY32" fmla="*/ 1446470 h 1446472"/>
              <a:gd name="connsiteX33" fmla="*/ 388 w 1292632"/>
              <a:gd name="connsiteY33" fmla="*/ 141163 h 1446472"/>
              <a:gd name="connsiteX34" fmla="*/ 127051 w 1292632"/>
              <a:gd name="connsiteY34" fmla="*/ 54700 h 1446472"/>
              <a:gd name="connsiteX35" fmla="*/ 223147 w 1292632"/>
              <a:gd name="connsiteY35" fmla="*/ 356 h 1446472"/>
              <a:gd name="connsiteX36" fmla="*/ 278164 w 1292632"/>
              <a:gd name="connsiteY36" fmla="*/ 61701 h 1446472"/>
              <a:gd name="connsiteX0" fmla="*/ 278164 w 1292632"/>
              <a:gd name="connsiteY0" fmla="*/ 61701 h 1446472"/>
              <a:gd name="connsiteX1" fmla="*/ 334962 w 1292632"/>
              <a:gd name="connsiteY1" fmla="*/ 102926 h 1446472"/>
              <a:gd name="connsiteX2" fmla="*/ 342447 w 1292632"/>
              <a:gd name="connsiteY2" fmla="*/ 63456 h 1446472"/>
              <a:gd name="connsiteX3" fmla="*/ 506671 w 1292632"/>
              <a:gd name="connsiteY3" fmla="*/ 0 h 1446472"/>
              <a:gd name="connsiteX4" fmla="*/ 582104 w 1292632"/>
              <a:gd name="connsiteY4" fmla="*/ 17851 h 1446472"/>
              <a:gd name="connsiteX5" fmla="*/ 568359 w 1292632"/>
              <a:gd name="connsiteY5" fmla="*/ 167930 h 1446472"/>
              <a:gd name="connsiteX6" fmla="*/ 581926 w 1292632"/>
              <a:gd name="connsiteY6" fmla="*/ 121918 h 1446472"/>
              <a:gd name="connsiteX7" fmla="*/ 857334 w 1292632"/>
              <a:gd name="connsiteY7" fmla="*/ 52451 h 1446472"/>
              <a:gd name="connsiteX8" fmla="*/ 977003 w 1292632"/>
              <a:gd name="connsiteY8" fmla="*/ 915 h 1446472"/>
              <a:gd name="connsiteX9" fmla="*/ 1031966 w 1292632"/>
              <a:gd name="connsiteY9" fmla="*/ 238 h 1446472"/>
              <a:gd name="connsiteX10" fmla="*/ 1057795 w 1292632"/>
              <a:gd name="connsiteY10" fmla="*/ 150280 h 1446472"/>
              <a:gd name="connsiteX11" fmla="*/ 1280347 w 1292632"/>
              <a:gd name="connsiteY11" fmla="*/ 150200 h 1446472"/>
              <a:gd name="connsiteX12" fmla="*/ 1202044 w 1292632"/>
              <a:gd name="connsiteY12" fmla="*/ 268067 h 1446472"/>
              <a:gd name="connsiteX13" fmla="*/ 1181157 w 1292632"/>
              <a:gd name="connsiteY13" fmla="*/ 288447 h 1446472"/>
              <a:gd name="connsiteX14" fmla="*/ 1171662 w 1292632"/>
              <a:gd name="connsiteY14" fmla="*/ 328073 h 1446472"/>
              <a:gd name="connsiteX15" fmla="*/ 1239627 w 1292632"/>
              <a:gd name="connsiteY15" fmla="*/ 360232 h 1446472"/>
              <a:gd name="connsiteX16" fmla="*/ 1274791 w 1292632"/>
              <a:gd name="connsiteY16" fmla="*/ 392260 h 1446472"/>
              <a:gd name="connsiteX17" fmla="*/ 1235341 w 1292632"/>
              <a:gd name="connsiteY17" fmla="*/ 419246 h 1446472"/>
              <a:gd name="connsiteX18" fmla="*/ 1247157 w 1292632"/>
              <a:gd name="connsiteY18" fmla="*/ 459704 h 1446472"/>
              <a:gd name="connsiteX19" fmla="*/ 1111989 w 1292632"/>
              <a:gd name="connsiteY19" fmla="*/ 645999 h 1446472"/>
              <a:gd name="connsiteX20" fmla="*/ 1003196 w 1292632"/>
              <a:gd name="connsiteY20" fmla="*/ 780893 h 1446472"/>
              <a:gd name="connsiteX21" fmla="*/ 1104926 w 1292632"/>
              <a:gd name="connsiteY21" fmla="*/ 808269 h 1446472"/>
              <a:gd name="connsiteX22" fmla="*/ 1177155 w 1292632"/>
              <a:gd name="connsiteY22" fmla="*/ 792399 h 1446472"/>
              <a:gd name="connsiteX23" fmla="*/ 1263545 w 1292632"/>
              <a:gd name="connsiteY23" fmla="*/ 810703 h 1446472"/>
              <a:gd name="connsiteX24" fmla="*/ 1227055 w 1292632"/>
              <a:gd name="connsiteY24" fmla="*/ 906813 h 1446472"/>
              <a:gd name="connsiteX25" fmla="*/ 1292632 w 1292632"/>
              <a:gd name="connsiteY25" fmla="*/ 965701 h 1446472"/>
              <a:gd name="connsiteX26" fmla="*/ 1269446 w 1292632"/>
              <a:gd name="connsiteY26" fmla="*/ 1027956 h 1446472"/>
              <a:gd name="connsiteX27" fmla="*/ 1239736 w 1292632"/>
              <a:gd name="connsiteY27" fmla="*/ 1026652 h 1446472"/>
              <a:gd name="connsiteX28" fmla="*/ 1252512 w 1292632"/>
              <a:gd name="connsiteY28" fmla="*/ 1064570 h 1446472"/>
              <a:gd name="connsiteX29" fmla="*/ 1222850 w 1292632"/>
              <a:gd name="connsiteY29" fmla="*/ 1144030 h 1446472"/>
              <a:gd name="connsiteX30" fmla="*/ 1254178 w 1292632"/>
              <a:gd name="connsiteY30" fmla="*/ 1261473 h 1446472"/>
              <a:gd name="connsiteX31" fmla="*/ 942214 w 1292632"/>
              <a:gd name="connsiteY31" fmla="*/ 1446472 h 1446472"/>
              <a:gd name="connsiteX32" fmla="*/ 0 w 1292632"/>
              <a:gd name="connsiteY32" fmla="*/ 1446470 h 1446472"/>
              <a:gd name="connsiteX33" fmla="*/ 8118 w 1292632"/>
              <a:gd name="connsiteY33" fmla="*/ 136009 h 1446472"/>
              <a:gd name="connsiteX34" fmla="*/ 127051 w 1292632"/>
              <a:gd name="connsiteY34" fmla="*/ 54700 h 1446472"/>
              <a:gd name="connsiteX35" fmla="*/ 223147 w 1292632"/>
              <a:gd name="connsiteY35" fmla="*/ 356 h 1446472"/>
              <a:gd name="connsiteX36" fmla="*/ 278164 w 1292632"/>
              <a:gd name="connsiteY36" fmla="*/ 61701 h 1446472"/>
              <a:gd name="connsiteX0" fmla="*/ 278164 w 1292632"/>
              <a:gd name="connsiteY0" fmla="*/ 61701 h 1446472"/>
              <a:gd name="connsiteX1" fmla="*/ 334962 w 1292632"/>
              <a:gd name="connsiteY1" fmla="*/ 102926 h 1446472"/>
              <a:gd name="connsiteX2" fmla="*/ 342447 w 1292632"/>
              <a:gd name="connsiteY2" fmla="*/ 63456 h 1446472"/>
              <a:gd name="connsiteX3" fmla="*/ 506671 w 1292632"/>
              <a:gd name="connsiteY3" fmla="*/ 0 h 1446472"/>
              <a:gd name="connsiteX4" fmla="*/ 582104 w 1292632"/>
              <a:gd name="connsiteY4" fmla="*/ 17851 h 1446472"/>
              <a:gd name="connsiteX5" fmla="*/ 568359 w 1292632"/>
              <a:gd name="connsiteY5" fmla="*/ 167930 h 1446472"/>
              <a:gd name="connsiteX6" fmla="*/ 581926 w 1292632"/>
              <a:gd name="connsiteY6" fmla="*/ 121918 h 1446472"/>
              <a:gd name="connsiteX7" fmla="*/ 857334 w 1292632"/>
              <a:gd name="connsiteY7" fmla="*/ 52451 h 1446472"/>
              <a:gd name="connsiteX8" fmla="*/ 977003 w 1292632"/>
              <a:gd name="connsiteY8" fmla="*/ 915 h 1446472"/>
              <a:gd name="connsiteX9" fmla="*/ 1031966 w 1292632"/>
              <a:gd name="connsiteY9" fmla="*/ 238 h 1446472"/>
              <a:gd name="connsiteX10" fmla="*/ 1057795 w 1292632"/>
              <a:gd name="connsiteY10" fmla="*/ 150280 h 1446472"/>
              <a:gd name="connsiteX11" fmla="*/ 1280347 w 1292632"/>
              <a:gd name="connsiteY11" fmla="*/ 150200 h 1446472"/>
              <a:gd name="connsiteX12" fmla="*/ 1202044 w 1292632"/>
              <a:gd name="connsiteY12" fmla="*/ 268067 h 1446472"/>
              <a:gd name="connsiteX13" fmla="*/ 1181157 w 1292632"/>
              <a:gd name="connsiteY13" fmla="*/ 288447 h 1446472"/>
              <a:gd name="connsiteX14" fmla="*/ 1171662 w 1292632"/>
              <a:gd name="connsiteY14" fmla="*/ 328073 h 1446472"/>
              <a:gd name="connsiteX15" fmla="*/ 1239627 w 1292632"/>
              <a:gd name="connsiteY15" fmla="*/ 360232 h 1446472"/>
              <a:gd name="connsiteX16" fmla="*/ 1274791 w 1292632"/>
              <a:gd name="connsiteY16" fmla="*/ 392260 h 1446472"/>
              <a:gd name="connsiteX17" fmla="*/ 1235341 w 1292632"/>
              <a:gd name="connsiteY17" fmla="*/ 419246 h 1446472"/>
              <a:gd name="connsiteX18" fmla="*/ 1247157 w 1292632"/>
              <a:gd name="connsiteY18" fmla="*/ 459704 h 1446472"/>
              <a:gd name="connsiteX19" fmla="*/ 1111989 w 1292632"/>
              <a:gd name="connsiteY19" fmla="*/ 645999 h 1446472"/>
              <a:gd name="connsiteX20" fmla="*/ 1003196 w 1292632"/>
              <a:gd name="connsiteY20" fmla="*/ 780893 h 1446472"/>
              <a:gd name="connsiteX21" fmla="*/ 1104926 w 1292632"/>
              <a:gd name="connsiteY21" fmla="*/ 808269 h 1446472"/>
              <a:gd name="connsiteX22" fmla="*/ 1177155 w 1292632"/>
              <a:gd name="connsiteY22" fmla="*/ 792399 h 1446472"/>
              <a:gd name="connsiteX23" fmla="*/ 1263545 w 1292632"/>
              <a:gd name="connsiteY23" fmla="*/ 810703 h 1446472"/>
              <a:gd name="connsiteX24" fmla="*/ 1227055 w 1292632"/>
              <a:gd name="connsiteY24" fmla="*/ 906813 h 1446472"/>
              <a:gd name="connsiteX25" fmla="*/ 1292632 w 1292632"/>
              <a:gd name="connsiteY25" fmla="*/ 965701 h 1446472"/>
              <a:gd name="connsiteX26" fmla="*/ 1269446 w 1292632"/>
              <a:gd name="connsiteY26" fmla="*/ 1027956 h 1446472"/>
              <a:gd name="connsiteX27" fmla="*/ 1239736 w 1292632"/>
              <a:gd name="connsiteY27" fmla="*/ 1026652 h 1446472"/>
              <a:gd name="connsiteX28" fmla="*/ 1252512 w 1292632"/>
              <a:gd name="connsiteY28" fmla="*/ 1064570 h 1446472"/>
              <a:gd name="connsiteX29" fmla="*/ 1222850 w 1292632"/>
              <a:gd name="connsiteY29" fmla="*/ 1144030 h 1446472"/>
              <a:gd name="connsiteX30" fmla="*/ 1254178 w 1292632"/>
              <a:gd name="connsiteY30" fmla="*/ 1261473 h 1446472"/>
              <a:gd name="connsiteX31" fmla="*/ 942214 w 1292632"/>
              <a:gd name="connsiteY31" fmla="*/ 1446472 h 1446472"/>
              <a:gd name="connsiteX32" fmla="*/ 0 w 1292632"/>
              <a:gd name="connsiteY32" fmla="*/ 1446470 h 1446472"/>
              <a:gd name="connsiteX33" fmla="*/ 5541 w 1292632"/>
              <a:gd name="connsiteY33" fmla="*/ 133432 h 1446472"/>
              <a:gd name="connsiteX34" fmla="*/ 127051 w 1292632"/>
              <a:gd name="connsiteY34" fmla="*/ 54700 h 1446472"/>
              <a:gd name="connsiteX35" fmla="*/ 223147 w 1292632"/>
              <a:gd name="connsiteY35" fmla="*/ 356 h 1446472"/>
              <a:gd name="connsiteX36" fmla="*/ 278164 w 1292632"/>
              <a:gd name="connsiteY36" fmla="*/ 61701 h 1446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292632" h="1446472">
                <a:moveTo>
                  <a:pt x="278164" y="61701"/>
                </a:moveTo>
                <a:lnTo>
                  <a:pt x="334962" y="102926"/>
                </a:lnTo>
                <a:lnTo>
                  <a:pt x="342447" y="63456"/>
                </a:lnTo>
                <a:lnTo>
                  <a:pt x="506671" y="0"/>
                </a:lnTo>
                <a:lnTo>
                  <a:pt x="582104" y="17851"/>
                </a:lnTo>
                <a:cubicBezTo>
                  <a:pt x="581001" y="68779"/>
                  <a:pt x="569462" y="117002"/>
                  <a:pt x="568359" y="167930"/>
                </a:cubicBezTo>
                <a:cubicBezTo>
                  <a:pt x="598606" y="139406"/>
                  <a:pt x="551679" y="145029"/>
                  <a:pt x="581926" y="121918"/>
                </a:cubicBezTo>
                <a:cubicBezTo>
                  <a:pt x="632992" y="103155"/>
                  <a:pt x="790520" y="72134"/>
                  <a:pt x="857334" y="52451"/>
                </a:cubicBezTo>
                <a:cubicBezTo>
                  <a:pt x="917661" y="30446"/>
                  <a:pt x="892892" y="43458"/>
                  <a:pt x="977003" y="915"/>
                </a:cubicBezTo>
                <a:lnTo>
                  <a:pt x="1031966" y="238"/>
                </a:lnTo>
                <a:cubicBezTo>
                  <a:pt x="1044948" y="29488"/>
                  <a:pt x="1021238" y="124802"/>
                  <a:pt x="1057795" y="150280"/>
                </a:cubicBezTo>
                <a:lnTo>
                  <a:pt x="1280347" y="150200"/>
                </a:lnTo>
                <a:lnTo>
                  <a:pt x="1202044" y="268067"/>
                </a:lnTo>
                <a:lnTo>
                  <a:pt x="1181157" y="288447"/>
                </a:lnTo>
                <a:lnTo>
                  <a:pt x="1171662" y="328073"/>
                </a:lnTo>
                <a:lnTo>
                  <a:pt x="1239627" y="360232"/>
                </a:lnTo>
                <a:lnTo>
                  <a:pt x="1274791" y="392260"/>
                </a:lnTo>
                <a:lnTo>
                  <a:pt x="1235341" y="419246"/>
                </a:lnTo>
                <a:lnTo>
                  <a:pt x="1247157" y="459704"/>
                </a:lnTo>
                <a:lnTo>
                  <a:pt x="1111989" y="645999"/>
                </a:lnTo>
                <a:lnTo>
                  <a:pt x="1003196" y="780893"/>
                </a:lnTo>
                <a:lnTo>
                  <a:pt x="1104926" y="808269"/>
                </a:lnTo>
                <a:lnTo>
                  <a:pt x="1177155" y="792399"/>
                </a:lnTo>
                <a:lnTo>
                  <a:pt x="1263545" y="810703"/>
                </a:lnTo>
                <a:lnTo>
                  <a:pt x="1227055" y="906813"/>
                </a:lnTo>
                <a:lnTo>
                  <a:pt x="1292632" y="965701"/>
                </a:lnTo>
                <a:lnTo>
                  <a:pt x="1269446" y="1027956"/>
                </a:lnTo>
                <a:lnTo>
                  <a:pt x="1239736" y="1026652"/>
                </a:lnTo>
                <a:lnTo>
                  <a:pt x="1252512" y="1064570"/>
                </a:lnTo>
                <a:cubicBezTo>
                  <a:pt x="1252305" y="1092025"/>
                  <a:pt x="1223057" y="1116575"/>
                  <a:pt x="1222850" y="1144030"/>
                </a:cubicBezTo>
                <a:cubicBezTo>
                  <a:pt x="1254672" y="1177489"/>
                  <a:pt x="1229380" y="1194743"/>
                  <a:pt x="1254178" y="1261473"/>
                </a:cubicBezTo>
                <a:lnTo>
                  <a:pt x="942214" y="1446472"/>
                </a:lnTo>
                <a:lnTo>
                  <a:pt x="0" y="1446470"/>
                </a:lnTo>
                <a:cubicBezTo>
                  <a:pt x="0" y="1040571"/>
                  <a:pt x="8247" y="539331"/>
                  <a:pt x="5541" y="133432"/>
                </a:cubicBezTo>
                <a:lnTo>
                  <a:pt x="127051" y="54700"/>
                </a:lnTo>
                <a:lnTo>
                  <a:pt x="223147" y="356"/>
                </a:lnTo>
                <a:lnTo>
                  <a:pt x="278164" y="61701"/>
                </a:lnTo>
                <a:close/>
              </a:path>
            </a:pathLst>
          </a:custGeom>
          <a:solidFill>
            <a:srgbClr val="53682A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600"/>
          </a:p>
        </p:txBody>
      </p:sp>
      <p:sp>
        <p:nvSpPr>
          <p:cNvPr id="4" name="矩形 3"/>
          <p:cNvSpPr/>
          <p:nvPr/>
        </p:nvSpPr>
        <p:spPr>
          <a:xfrm>
            <a:off x="1014462" y="1935076"/>
            <a:ext cx="14811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基本考虑</a:t>
            </a:r>
            <a:endParaRPr lang="zh-CN" altLang="en-US" sz="48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5884" y="3065"/>
            <a:ext cx="742950" cy="1858963"/>
          </a:xfrm>
          <a:prstGeom prst="rect">
            <a:avLst/>
          </a:prstGeom>
          <a:pattFill prst="dkUpDiag">
            <a:fgClr>
              <a:srgbClr val="8DA262"/>
            </a:fgClr>
            <a:bgClr>
              <a:srgbClr val="698335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1753930" y="369928"/>
            <a:ext cx="615553" cy="1528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2800" dirty="0" smtClean="0">
                <a:solidFill>
                  <a:srgbClr val="BBD1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小标题目</a:t>
            </a:r>
            <a:endParaRPr lang="zh-CN" altLang="en-US" sz="2800" dirty="0">
              <a:solidFill>
                <a:srgbClr val="BBD1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30067" y="2003940"/>
            <a:ext cx="2224088" cy="1862138"/>
            <a:chOff x="2830067" y="2003940"/>
            <a:chExt cx="2224088" cy="1862138"/>
          </a:xfrm>
        </p:grpSpPr>
        <p:sp>
          <p:nvSpPr>
            <p:cNvPr id="9" name="等腰三角形 6"/>
            <p:cNvSpPr/>
            <p:nvPr/>
          </p:nvSpPr>
          <p:spPr>
            <a:xfrm>
              <a:off x="2830067" y="2056328"/>
              <a:ext cx="482600" cy="1724025"/>
            </a:xfrm>
            <a:custGeom>
              <a:avLst/>
              <a:gdLst>
                <a:gd name="connsiteX0" fmla="*/ 0 w 1008112"/>
                <a:gd name="connsiteY0" fmla="*/ 2342870 h 2342870"/>
                <a:gd name="connsiteX1" fmla="*/ 504056 w 1008112"/>
                <a:gd name="connsiteY1" fmla="*/ 0 h 2342870"/>
                <a:gd name="connsiteX2" fmla="*/ 1008112 w 1008112"/>
                <a:gd name="connsiteY2" fmla="*/ 2342870 h 2342870"/>
                <a:gd name="connsiteX3" fmla="*/ 0 w 1008112"/>
                <a:gd name="connsiteY3" fmla="*/ 2342870 h 2342870"/>
                <a:gd name="connsiteX0" fmla="*/ 0 w 1008112"/>
                <a:gd name="connsiteY0" fmla="*/ 2221846 h 2221846"/>
                <a:gd name="connsiteX1" fmla="*/ 988150 w 1008112"/>
                <a:gd name="connsiteY1" fmla="*/ 0 h 2221846"/>
                <a:gd name="connsiteX2" fmla="*/ 1008112 w 1008112"/>
                <a:gd name="connsiteY2" fmla="*/ 2221846 h 2221846"/>
                <a:gd name="connsiteX3" fmla="*/ 0 w 1008112"/>
                <a:gd name="connsiteY3" fmla="*/ 2221846 h 2221846"/>
                <a:gd name="connsiteX0" fmla="*/ 0 w 1021559"/>
                <a:gd name="connsiteY0" fmla="*/ 2221846 h 2221846"/>
                <a:gd name="connsiteX1" fmla="*/ 988150 w 1021559"/>
                <a:gd name="connsiteY1" fmla="*/ 0 h 2221846"/>
                <a:gd name="connsiteX2" fmla="*/ 1021559 w 1021559"/>
                <a:gd name="connsiteY2" fmla="*/ 1724305 h 2221846"/>
                <a:gd name="connsiteX3" fmla="*/ 0 w 1021559"/>
                <a:gd name="connsiteY3" fmla="*/ 2221846 h 2221846"/>
                <a:gd name="connsiteX0" fmla="*/ 0 w 577806"/>
                <a:gd name="connsiteY0" fmla="*/ 1724305 h 1724305"/>
                <a:gd name="connsiteX1" fmla="*/ 544397 w 577806"/>
                <a:gd name="connsiteY1" fmla="*/ 0 h 1724305"/>
                <a:gd name="connsiteX2" fmla="*/ 577806 w 577806"/>
                <a:gd name="connsiteY2" fmla="*/ 1724305 h 1724305"/>
                <a:gd name="connsiteX3" fmla="*/ 0 w 577806"/>
                <a:gd name="connsiteY3" fmla="*/ 1724305 h 1724305"/>
                <a:gd name="connsiteX0" fmla="*/ 0 w 577806"/>
                <a:gd name="connsiteY0" fmla="*/ 1724305 h 1724305"/>
                <a:gd name="connsiteX1" fmla="*/ 557844 w 577806"/>
                <a:gd name="connsiteY1" fmla="*/ 0 h 1724305"/>
                <a:gd name="connsiteX2" fmla="*/ 577806 w 577806"/>
                <a:gd name="connsiteY2" fmla="*/ 1724305 h 1724305"/>
                <a:gd name="connsiteX3" fmla="*/ 0 w 577806"/>
                <a:gd name="connsiteY3" fmla="*/ 1724305 h 172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806" h="1724305">
                  <a:moveTo>
                    <a:pt x="0" y="1724305"/>
                  </a:moveTo>
                  <a:lnTo>
                    <a:pt x="557844" y="0"/>
                  </a:lnTo>
                  <a:lnTo>
                    <a:pt x="577806" y="1724305"/>
                  </a:lnTo>
                  <a:lnTo>
                    <a:pt x="0" y="1724305"/>
                  </a:lnTo>
                  <a:close/>
                </a:path>
              </a:pathLst>
            </a:custGeom>
            <a:gradFill>
              <a:gsLst>
                <a:gs pos="0">
                  <a:srgbClr val="706A66"/>
                </a:gs>
                <a:gs pos="97000">
                  <a:srgbClr val="706A66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307905" y="2011878"/>
              <a:ext cx="1746250" cy="1854200"/>
            </a:xfrm>
            <a:custGeom>
              <a:avLst/>
              <a:gdLst>
                <a:gd name="connsiteX0" fmla="*/ 72289 w 1745680"/>
                <a:gd name="connsiteY0" fmla="*/ 0 h 1854770"/>
                <a:gd name="connsiteX1" fmla="*/ 1417755 w 1745680"/>
                <a:gd name="connsiteY1" fmla="*/ 0 h 1854770"/>
                <a:gd name="connsiteX2" fmla="*/ 1745680 w 1745680"/>
                <a:gd name="connsiteY2" fmla="*/ 307481 h 1854770"/>
                <a:gd name="connsiteX3" fmla="*/ 1745680 w 1745680"/>
                <a:gd name="connsiteY3" fmla="*/ 1782481 h 1854770"/>
                <a:gd name="connsiteX4" fmla="*/ 1673391 w 1745680"/>
                <a:gd name="connsiteY4" fmla="*/ 1854770 h 1854770"/>
                <a:gd name="connsiteX5" fmla="*/ 72289 w 1745680"/>
                <a:gd name="connsiteY5" fmla="*/ 1854770 h 1854770"/>
                <a:gd name="connsiteX6" fmla="*/ 0 w 1745680"/>
                <a:gd name="connsiteY6" fmla="*/ 1782481 h 1854770"/>
                <a:gd name="connsiteX7" fmla="*/ 0 w 1745680"/>
                <a:gd name="connsiteY7" fmla="*/ 72289 h 1854770"/>
                <a:gd name="connsiteX8" fmla="*/ 72289 w 1745680"/>
                <a:gd name="connsiteY8" fmla="*/ 0 h 185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5680" h="1854770">
                  <a:moveTo>
                    <a:pt x="72289" y="0"/>
                  </a:moveTo>
                  <a:lnTo>
                    <a:pt x="1417755" y="0"/>
                  </a:lnTo>
                  <a:lnTo>
                    <a:pt x="1745680" y="307481"/>
                  </a:lnTo>
                  <a:lnTo>
                    <a:pt x="1745680" y="1782481"/>
                  </a:lnTo>
                  <a:cubicBezTo>
                    <a:pt x="1745680" y="1822405"/>
                    <a:pt x="1713315" y="1854770"/>
                    <a:pt x="1673391" y="1854770"/>
                  </a:cubicBezTo>
                  <a:lnTo>
                    <a:pt x="72289" y="1854770"/>
                  </a:lnTo>
                  <a:cubicBezTo>
                    <a:pt x="32365" y="1854770"/>
                    <a:pt x="0" y="1822405"/>
                    <a:pt x="0" y="1782481"/>
                  </a:cubicBezTo>
                  <a:lnTo>
                    <a:pt x="0" y="72289"/>
                  </a:lnTo>
                  <a:cubicBezTo>
                    <a:pt x="0" y="32365"/>
                    <a:pt x="32365" y="0"/>
                    <a:pt x="72289" y="0"/>
                  </a:cubicBezTo>
                  <a:close/>
                </a:path>
              </a:pathLst>
            </a:custGeom>
            <a:solidFill>
              <a:srgbClr val="867F7A">
                <a:alpha val="65000"/>
              </a:srgb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等腰三角形 3"/>
            <p:cNvSpPr/>
            <p:nvPr/>
          </p:nvSpPr>
          <p:spPr>
            <a:xfrm rot="21418510">
              <a:off x="4728717" y="2003940"/>
              <a:ext cx="319088" cy="414338"/>
            </a:xfrm>
            <a:custGeom>
              <a:avLst/>
              <a:gdLst>
                <a:gd name="connsiteX0" fmla="*/ 0 w 577717"/>
                <a:gd name="connsiteY0" fmla="*/ 498032 h 498032"/>
                <a:gd name="connsiteX1" fmla="*/ 288859 w 577717"/>
                <a:gd name="connsiteY1" fmla="*/ 0 h 498032"/>
                <a:gd name="connsiteX2" fmla="*/ 577717 w 577717"/>
                <a:gd name="connsiteY2" fmla="*/ 498032 h 498032"/>
                <a:gd name="connsiteX3" fmla="*/ 0 w 577717"/>
                <a:gd name="connsiteY3" fmla="*/ 498032 h 498032"/>
                <a:gd name="connsiteX0" fmla="*/ 0 w 457402"/>
                <a:gd name="connsiteY0" fmla="*/ 498032 h 498032"/>
                <a:gd name="connsiteX1" fmla="*/ 168544 w 457402"/>
                <a:gd name="connsiteY1" fmla="*/ 0 h 498032"/>
                <a:gd name="connsiteX2" fmla="*/ 457402 w 457402"/>
                <a:gd name="connsiteY2" fmla="*/ 498032 h 498032"/>
                <a:gd name="connsiteX3" fmla="*/ 0 w 457402"/>
                <a:gd name="connsiteY3" fmla="*/ 498032 h 498032"/>
                <a:gd name="connsiteX0" fmla="*/ 0 w 481465"/>
                <a:gd name="connsiteY0" fmla="*/ 498032 h 498032"/>
                <a:gd name="connsiteX1" fmla="*/ 168544 w 481465"/>
                <a:gd name="connsiteY1" fmla="*/ 0 h 498032"/>
                <a:gd name="connsiteX2" fmla="*/ 481465 w 481465"/>
                <a:gd name="connsiteY2" fmla="*/ 317559 h 498032"/>
                <a:gd name="connsiteX3" fmla="*/ 0 w 481465"/>
                <a:gd name="connsiteY3" fmla="*/ 498032 h 498032"/>
                <a:gd name="connsiteX0" fmla="*/ 11930 w 312921"/>
                <a:gd name="connsiteY0" fmla="*/ 389748 h 389748"/>
                <a:gd name="connsiteX1" fmla="*/ 0 w 312921"/>
                <a:gd name="connsiteY1" fmla="*/ 0 h 389748"/>
                <a:gd name="connsiteX2" fmla="*/ 312921 w 312921"/>
                <a:gd name="connsiteY2" fmla="*/ 317559 h 389748"/>
                <a:gd name="connsiteX3" fmla="*/ 11930 w 312921"/>
                <a:gd name="connsiteY3" fmla="*/ 389748 h 38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921" h="389748">
                  <a:moveTo>
                    <a:pt x="11930" y="389748"/>
                  </a:moveTo>
                  <a:lnTo>
                    <a:pt x="0" y="0"/>
                  </a:lnTo>
                  <a:lnTo>
                    <a:pt x="312921" y="317559"/>
                  </a:lnTo>
                  <a:lnTo>
                    <a:pt x="11930" y="389748"/>
                  </a:lnTo>
                  <a:close/>
                </a:path>
              </a:pathLst>
            </a:custGeom>
            <a:solidFill>
              <a:srgbClr val="867F7A">
                <a:alpha val="65000"/>
              </a:srgb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KSO_Shape"/>
            <p:cNvSpPr>
              <a:spLocks/>
            </p:cNvSpPr>
            <p:nvPr/>
          </p:nvSpPr>
          <p:spPr bwMode="auto">
            <a:xfrm>
              <a:off x="3549205" y="2524640"/>
              <a:ext cx="1262062" cy="1065213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44403D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05289" y="1999178"/>
            <a:ext cx="2214291" cy="1863725"/>
            <a:chOff x="5605289" y="1999178"/>
            <a:chExt cx="2214291" cy="1863725"/>
          </a:xfrm>
        </p:grpSpPr>
        <p:sp>
          <p:nvSpPr>
            <p:cNvPr id="8" name="等腰三角形 6"/>
            <p:cNvSpPr/>
            <p:nvPr/>
          </p:nvSpPr>
          <p:spPr>
            <a:xfrm>
              <a:off x="5605289" y="2072384"/>
              <a:ext cx="482600" cy="1725612"/>
            </a:xfrm>
            <a:custGeom>
              <a:avLst/>
              <a:gdLst>
                <a:gd name="connsiteX0" fmla="*/ 0 w 1008112"/>
                <a:gd name="connsiteY0" fmla="*/ 2342870 h 2342870"/>
                <a:gd name="connsiteX1" fmla="*/ 504056 w 1008112"/>
                <a:gd name="connsiteY1" fmla="*/ 0 h 2342870"/>
                <a:gd name="connsiteX2" fmla="*/ 1008112 w 1008112"/>
                <a:gd name="connsiteY2" fmla="*/ 2342870 h 2342870"/>
                <a:gd name="connsiteX3" fmla="*/ 0 w 1008112"/>
                <a:gd name="connsiteY3" fmla="*/ 2342870 h 2342870"/>
                <a:gd name="connsiteX0" fmla="*/ 0 w 1008112"/>
                <a:gd name="connsiteY0" fmla="*/ 2221846 h 2221846"/>
                <a:gd name="connsiteX1" fmla="*/ 988150 w 1008112"/>
                <a:gd name="connsiteY1" fmla="*/ 0 h 2221846"/>
                <a:gd name="connsiteX2" fmla="*/ 1008112 w 1008112"/>
                <a:gd name="connsiteY2" fmla="*/ 2221846 h 2221846"/>
                <a:gd name="connsiteX3" fmla="*/ 0 w 1008112"/>
                <a:gd name="connsiteY3" fmla="*/ 2221846 h 2221846"/>
                <a:gd name="connsiteX0" fmla="*/ 0 w 1021559"/>
                <a:gd name="connsiteY0" fmla="*/ 2221846 h 2221846"/>
                <a:gd name="connsiteX1" fmla="*/ 988150 w 1021559"/>
                <a:gd name="connsiteY1" fmla="*/ 0 h 2221846"/>
                <a:gd name="connsiteX2" fmla="*/ 1021559 w 1021559"/>
                <a:gd name="connsiteY2" fmla="*/ 1724305 h 2221846"/>
                <a:gd name="connsiteX3" fmla="*/ 0 w 1021559"/>
                <a:gd name="connsiteY3" fmla="*/ 2221846 h 2221846"/>
                <a:gd name="connsiteX0" fmla="*/ 0 w 577806"/>
                <a:gd name="connsiteY0" fmla="*/ 1724305 h 1724305"/>
                <a:gd name="connsiteX1" fmla="*/ 544397 w 577806"/>
                <a:gd name="connsiteY1" fmla="*/ 0 h 1724305"/>
                <a:gd name="connsiteX2" fmla="*/ 577806 w 577806"/>
                <a:gd name="connsiteY2" fmla="*/ 1724305 h 1724305"/>
                <a:gd name="connsiteX3" fmla="*/ 0 w 577806"/>
                <a:gd name="connsiteY3" fmla="*/ 1724305 h 1724305"/>
                <a:gd name="connsiteX0" fmla="*/ 0 w 577806"/>
                <a:gd name="connsiteY0" fmla="*/ 1724305 h 1724305"/>
                <a:gd name="connsiteX1" fmla="*/ 557844 w 577806"/>
                <a:gd name="connsiteY1" fmla="*/ 0 h 1724305"/>
                <a:gd name="connsiteX2" fmla="*/ 577806 w 577806"/>
                <a:gd name="connsiteY2" fmla="*/ 1724305 h 1724305"/>
                <a:gd name="connsiteX3" fmla="*/ 0 w 577806"/>
                <a:gd name="connsiteY3" fmla="*/ 1724305 h 172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806" h="1724305">
                  <a:moveTo>
                    <a:pt x="0" y="1724305"/>
                  </a:moveTo>
                  <a:lnTo>
                    <a:pt x="557844" y="0"/>
                  </a:lnTo>
                  <a:lnTo>
                    <a:pt x="577806" y="1724305"/>
                  </a:lnTo>
                  <a:lnTo>
                    <a:pt x="0" y="1724305"/>
                  </a:lnTo>
                  <a:close/>
                </a:path>
              </a:pathLst>
            </a:custGeom>
            <a:gradFill>
              <a:gsLst>
                <a:gs pos="0">
                  <a:srgbClr val="706A66"/>
                </a:gs>
                <a:gs pos="97000">
                  <a:srgbClr val="706A66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6073330" y="2008703"/>
              <a:ext cx="1746250" cy="1854200"/>
            </a:xfrm>
            <a:custGeom>
              <a:avLst/>
              <a:gdLst>
                <a:gd name="connsiteX0" fmla="*/ 72289 w 1745680"/>
                <a:gd name="connsiteY0" fmla="*/ 0 h 1854770"/>
                <a:gd name="connsiteX1" fmla="*/ 1417755 w 1745680"/>
                <a:gd name="connsiteY1" fmla="*/ 0 h 1854770"/>
                <a:gd name="connsiteX2" fmla="*/ 1745680 w 1745680"/>
                <a:gd name="connsiteY2" fmla="*/ 307481 h 1854770"/>
                <a:gd name="connsiteX3" fmla="*/ 1745680 w 1745680"/>
                <a:gd name="connsiteY3" fmla="*/ 1782481 h 1854770"/>
                <a:gd name="connsiteX4" fmla="*/ 1673391 w 1745680"/>
                <a:gd name="connsiteY4" fmla="*/ 1854770 h 1854770"/>
                <a:gd name="connsiteX5" fmla="*/ 72289 w 1745680"/>
                <a:gd name="connsiteY5" fmla="*/ 1854770 h 1854770"/>
                <a:gd name="connsiteX6" fmla="*/ 0 w 1745680"/>
                <a:gd name="connsiteY6" fmla="*/ 1782481 h 1854770"/>
                <a:gd name="connsiteX7" fmla="*/ 0 w 1745680"/>
                <a:gd name="connsiteY7" fmla="*/ 72289 h 1854770"/>
                <a:gd name="connsiteX8" fmla="*/ 72289 w 1745680"/>
                <a:gd name="connsiteY8" fmla="*/ 0 h 185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5680" h="1854770">
                  <a:moveTo>
                    <a:pt x="72289" y="0"/>
                  </a:moveTo>
                  <a:lnTo>
                    <a:pt x="1417755" y="0"/>
                  </a:lnTo>
                  <a:lnTo>
                    <a:pt x="1745680" y="307481"/>
                  </a:lnTo>
                  <a:lnTo>
                    <a:pt x="1745680" y="1782481"/>
                  </a:lnTo>
                  <a:cubicBezTo>
                    <a:pt x="1745680" y="1822405"/>
                    <a:pt x="1713315" y="1854770"/>
                    <a:pt x="1673391" y="1854770"/>
                  </a:cubicBezTo>
                  <a:lnTo>
                    <a:pt x="72289" y="1854770"/>
                  </a:lnTo>
                  <a:cubicBezTo>
                    <a:pt x="32365" y="1854770"/>
                    <a:pt x="0" y="1822405"/>
                    <a:pt x="0" y="1782481"/>
                  </a:cubicBezTo>
                  <a:lnTo>
                    <a:pt x="0" y="72289"/>
                  </a:lnTo>
                  <a:cubicBezTo>
                    <a:pt x="0" y="32365"/>
                    <a:pt x="32365" y="0"/>
                    <a:pt x="72289" y="0"/>
                  </a:cubicBezTo>
                  <a:close/>
                </a:path>
              </a:pathLst>
            </a:custGeom>
            <a:solidFill>
              <a:srgbClr val="867F7A">
                <a:alpha val="65000"/>
              </a:srgb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等腰三角形 3"/>
            <p:cNvSpPr/>
            <p:nvPr/>
          </p:nvSpPr>
          <p:spPr>
            <a:xfrm rot="21418510">
              <a:off x="7494142" y="1999178"/>
              <a:ext cx="319088" cy="415925"/>
            </a:xfrm>
            <a:custGeom>
              <a:avLst/>
              <a:gdLst>
                <a:gd name="connsiteX0" fmla="*/ 0 w 577717"/>
                <a:gd name="connsiteY0" fmla="*/ 498032 h 498032"/>
                <a:gd name="connsiteX1" fmla="*/ 288859 w 577717"/>
                <a:gd name="connsiteY1" fmla="*/ 0 h 498032"/>
                <a:gd name="connsiteX2" fmla="*/ 577717 w 577717"/>
                <a:gd name="connsiteY2" fmla="*/ 498032 h 498032"/>
                <a:gd name="connsiteX3" fmla="*/ 0 w 577717"/>
                <a:gd name="connsiteY3" fmla="*/ 498032 h 498032"/>
                <a:gd name="connsiteX0" fmla="*/ 0 w 457402"/>
                <a:gd name="connsiteY0" fmla="*/ 498032 h 498032"/>
                <a:gd name="connsiteX1" fmla="*/ 168544 w 457402"/>
                <a:gd name="connsiteY1" fmla="*/ 0 h 498032"/>
                <a:gd name="connsiteX2" fmla="*/ 457402 w 457402"/>
                <a:gd name="connsiteY2" fmla="*/ 498032 h 498032"/>
                <a:gd name="connsiteX3" fmla="*/ 0 w 457402"/>
                <a:gd name="connsiteY3" fmla="*/ 498032 h 498032"/>
                <a:gd name="connsiteX0" fmla="*/ 0 w 481465"/>
                <a:gd name="connsiteY0" fmla="*/ 498032 h 498032"/>
                <a:gd name="connsiteX1" fmla="*/ 168544 w 481465"/>
                <a:gd name="connsiteY1" fmla="*/ 0 h 498032"/>
                <a:gd name="connsiteX2" fmla="*/ 481465 w 481465"/>
                <a:gd name="connsiteY2" fmla="*/ 317559 h 498032"/>
                <a:gd name="connsiteX3" fmla="*/ 0 w 481465"/>
                <a:gd name="connsiteY3" fmla="*/ 498032 h 498032"/>
                <a:gd name="connsiteX0" fmla="*/ 11930 w 312921"/>
                <a:gd name="connsiteY0" fmla="*/ 389748 h 389748"/>
                <a:gd name="connsiteX1" fmla="*/ 0 w 312921"/>
                <a:gd name="connsiteY1" fmla="*/ 0 h 389748"/>
                <a:gd name="connsiteX2" fmla="*/ 312921 w 312921"/>
                <a:gd name="connsiteY2" fmla="*/ 317559 h 389748"/>
                <a:gd name="connsiteX3" fmla="*/ 11930 w 312921"/>
                <a:gd name="connsiteY3" fmla="*/ 389748 h 38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921" h="389748">
                  <a:moveTo>
                    <a:pt x="11930" y="389748"/>
                  </a:moveTo>
                  <a:lnTo>
                    <a:pt x="0" y="0"/>
                  </a:lnTo>
                  <a:lnTo>
                    <a:pt x="312921" y="317559"/>
                  </a:lnTo>
                  <a:lnTo>
                    <a:pt x="11930" y="389748"/>
                  </a:lnTo>
                  <a:close/>
                </a:path>
              </a:pathLst>
            </a:custGeom>
            <a:solidFill>
              <a:srgbClr val="867F7A">
                <a:alpha val="65000"/>
              </a:srgb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6217792" y="2405578"/>
              <a:ext cx="1497013" cy="1228725"/>
            </a:xfrm>
            <a:custGeom>
              <a:avLst/>
              <a:gdLst/>
              <a:ahLst/>
              <a:cxnLst/>
              <a:rect l="0" t="0" r="r" b="b"/>
              <a:pathLst>
                <a:path w="1903412" h="1563688">
                  <a:moveTo>
                    <a:pt x="872180" y="1544638"/>
                  </a:moveTo>
                  <a:lnTo>
                    <a:pt x="875675" y="1544638"/>
                  </a:lnTo>
                  <a:lnTo>
                    <a:pt x="1859905" y="1544638"/>
                  </a:lnTo>
                  <a:lnTo>
                    <a:pt x="1863400" y="1544638"/>
                  </a:lnTo>
                  <a:lnTo>
                    <a:pt x="1866577" y="1545233"/>
                  </a:lnTo>
                  <a:lnTo>
                    <a:pt x="1869118" y="1545829"/>
                  </a:lnTo>
                  <a:lnTo>
                    <a:pt x="1871660" y="1546722"/>
                  </a:lnTo>
                  <a:lnTo>
                    <a:pt x="1873884" y="1547912"/>
                  </a:lnTo>
                  <a:lnTo>
                    <a:pt x="1875154" y="1549103"/>
                  </a:lnTo>
                  <a:lnTo>
                    <a:pt x="1876107" y="1550591"/>
                  </a:lnTo>
                  <a:lnTo>
                    <a:pt x="1876425" y="1552079"/>
                  </a:lnTo>
                  <a:lnTo>
                    <a:pt x="1876425" y="1555651"/>
                  </a:lnTo>
                  <a:lnTo>
                    <a:pt x="1876107" y="1557140"/>
                  </a:lnTo>
                  <a:lnTo>
                    <a:pt x="1875154" y="1558926"/>
                  </a:lnTo>
                  <a:lnTo>
                    <a:pt x="1873884" y="1560116"/>
                  </a:lnTo>
                  <a:lnTo>
                    <a:pt x="1871660" y="1561307"/>
                  </a:lnTo>
                  <a:lnTo>
                    <a:pt x="1869118" y="1562200"/>
                  </a:lnTo>
                  <a:lnTo>
                    <a:pt x="1866577" y="1563093"/>
                  </a:lnTo>
                  <a:lnTo>
                    <a:pt x="1863400" y="1563390"/>
                  </a:lnTo>
                  <a:lnTo>
                    <a:pt x="1859905" y="1563688"/>
                  </a:lnTo>
                  <a:lnTo>
                    <a:pt x="875675" y="1563688"/>
                  </a:lnTo>
                  <a:lnTo>
                    <a:pt x="872180" y="1563390"/>
                  </a:lnTo>
                  <a:lnTo>
                    <a:pt x="869003" y="1563093"/>
                  </a:lnTo>
                  <a:lnTo>
                    <a:pt x="866144" y="1562200"/>
                  </a:lnTo>
                  <a:lnTo>
                    <a:pt x="863603" y="1561307"/>
                  </a:lnTo>
                  <a:lnTo>
                    <a:pt x="861696" y="1560116"/>
                  </a:lnTo>
                  <a:lnTo>
                    <a:pt x="860108" y="1558926"/>
                  </a:lnTo>
                  <a:lnTo>
                    <a:pt x="859155" y="1557140"/>
                  </a:lnTo>
                  <a:lnTo>
                    <a:pt x="858837" y="1555651"/>
                  </a:lnTo>
                  <a:lnTo>
                    <a:pt x="858837" y="1552079"/>
                  </a:lnTo>
                  <a:lnTo>
                    <a:pt x="859155" y="1550591"/>
                  </a:lnTo>
                  <a:lnTo>
                    <a:pt x="860108" y="1549103"/>
                  </a:lnTo>
                  <a:lnTo>
                    <a:pt x="861696" y="1547912"/>
                  </a:lnTo>
                  <a:lnTo>
                    <a:pt x="863603" y="1546722"/>
                  </a:lnTo>
                  <a:lnTo>
                    <a:pt x="866144" y="1545829"/>
                  </a:lnTo>
                  <a:lnTo>
                    <a:pt x="869003" y="1545233"/>
                  </a:lnTo>
                  <a:lnTo>
                    <a:pt x="872180" y="1544638"/>
                  </a:lnTo>
                  <a:close/>
                  <a:moveTo>
                    <a:pt x="1255848" y="1415770"/>
                  </a:moveTo>
                  <a:lnTo>
                    <a:pt x="1252677" y="1416407"/>
                  </a:lnTo>
                  <a:lnTo>
                    <a:pt x="1249823" y="1417361"/>
                  </a:lnTo>
                  <a:lnTo>
                    <a:pt x="1247286" y="1419271"/>
                  </a:lnTo>
                  <a:lnTo>
                    <a:pt x="1245383" y="1420862"/>
                  </a:lnTo>
                  <a:lnTo>
                    <a:pt x="1243797" y="1422771"/>
                  </a:lnTo>
                  <a:lnTo>
                    <a:pt x="1242529" y="1424680"/>
                  </a:lnTo>
                  <a:lnTo>
                    <a:pt x="1242212" y="1426908"/>
                  </a:lnTo>
                  <a:lnTo>
                    <a:pt x="1235235" y="1522691"/>
                  </a:lnTo>
                  <a:lnTo>
                    <a:pt x="1235235" y="1525237"/>
                  </a:lnTo>
                  <a:lnTo>
                    <a:pt x="1236186" y="1527146"/>
                  </a:lnTo>
                  <a:lnTo>
                    <a:pt x="1237772" y="1529056"/>
                  </a:lnTo>
                  <a:lnTo>
                    <a:pt x="1239675" y="1530647"/>
                  </a:lnTo>
                  <a:lnTo>
                    <a:pt x="1242212" y="1532238"/>
                  </a:lnTo>
                  <a:lnTo>
                    <a:pt x="1245066" y="1533193"/>
                  </a:lnTo>
                  <a:lnTo>
                    <a:pt x="1247920" y="1533829"/>
                  </a:lnTo>
                  <a:lnTo>
                    <a:pt x="1251408" y="1534147"/>
                  </a:lnTo>
                  <a:lnTo>
                    <a:pt x="1488299" y="1535738"/>
                  </a:lnTo>
                  <a:lnTo>
                    <a:pt x="1491787" y="1535738"/>
                  </a:lnTo>
                  <a:lnTo>
                    <a:pt x="1494641" y="1535102"/>
                  </a:lnTo>
                  <a:lnTo>
                    <a:pt x="1497813" y="1533829"/>
                  </a:lnTo>
                  <a:lnTo>
                    <a:pt x="1500032" y="1532556"/>
                  </a:lnTo>
                  <a:lnTo>
                    <a:pt x="1502252" y="1530965"/>
                  </a:lnTo>
                  <a:lnTo>
                    <a:pt x="1503521" y="1529056"/>
                  </a:lnTo>
                  <a:lnTo>
                    <a:pt x="1504472" y="1526828"/>
                  </a:lnTo>
                  <a:lnTo>
                    <a:pt x="1504789" y="1524601"/>
                  </a:lnTo>
                  <a:lnTo>
                    <a:pt x="1499715" y="1428181"/>
                  </a:lnTo>
                  <a:lnTo>
                    <a:pt x="1499398" y="1425953"/>
                  </a:lnTo>
                  <a:lnTo>
                    <a:pt x="1498130" y="1424044"/>
                  </a:lnTo>
                  <a:lnTo>
                    <a:pt x="1496227" y="1422134"/>
                  </a:lnTo>
                  <a:lnTo>
                    <a:pt x="1494324" y="1420543"/>
                  </a:lnTo>
                  <a:lnTo>
                    <a:pt x="1491787" y="1418952"/>
                  </a:lnTo>
                  <a:lnTo>
                    <a:pt x="1489250" y="1417679"/>
                  </a:lnTo>
                  <a:lnTo>
                    <a:pt x="1486396" y="1417043"/>
                  </a:lnTo>
                  <a:lnTo>
                    <a:pt x="1483225" y="1416725"/>
                  </a:lnTo>
                  <a:lnTo>
                    <a:pt x="1259019" y="1415770"/>
                  </a:lnTo>
                  <a:lnTo>
                    <a:pt x="1255848" y="1415770"/>
                  </a:lnTo>
                  <a:close/>
                  <a:moveTo>
                    <a:pt x="1699820" y="1377902"/>
                  </a:moveTo>
                  <a:lnTo>
                    <a:pt x="1703942" y="1405269"/>
                  </a:lnTo>
                  <a:lnTo>
                    <a:pt x="1750876" y="1405587"/>
                  </a:lnTo>
                  <a:lnTo>
                    <a:pt x="1746437" y="1378220"/>
                  </a:lnTo>
                  <a:lnTo>
                    <a:pt x="1699820" y="1377902"/>
                  </a:lnTo>
                  <a:close/>
                  <a:moveTo>
                    <a:pt x="1636078" y="1377902"/>
                  </a:moveTo>
                  <a:lnTo>
                    <a:pt x="1639249" y="1404951"/>
                  </a:lnTo>
                  <a:lnTo>
                    <a:pt x="1686183" y="1405269"/>
                  </a:lnTo>
                  <a:lnTo>
                    <a:pt x="1682378" y="1377902"/>
                  </a:lnTo>
                  <a:lnTo>
                    <a:pt x="1636078" y="1377902"/>
                  </a:lnTo>
                  <a:close/>
                  <a:moveTo>
                    <a:pt x="1572019" y="1377584"/>
                  </a:moveTo>
                  <a:lnTo>
                    <a:pt x="1574239" y="1404633"/>
                  </a:lnTo>
                  <a:lnTo>
                    <a:pt x="1621490" y="1404951"/>
                  </a:lnTo>
                  <a:lnTo>
                    <a:pt x="1618636" y="1377584"/>
                  </a:lnTo>
                  <a:lnTo>
                    <a:pt x="1572019" y="1377584"/>
                  </a:lnTo>
                  <a:close/>
                  <a:moveTo>
                    <a:pt x="1507960" y="1377266"/>
                  </a:moveTo>
                  <a:lnTo>
                    <a:pt x="1509546" y="1404314"/>
                  </a:lnTo>
                  <a:lnTo>
                    <a:pt x="1556797" y="1404633"/>
                  </a:lnTo>
                  <a:lnTo>
                    <a:pt x="1554577" y="1377266"/>
                  </a:lnTo>
                  <a:lnTo>
                    <a:pt x="1507960" y="1377266"/>
                  </a:lnTo>
                  <a:close/>
                  <a:moveTo>
                    <a:pt x="1443902" y="1376948"/>
                  </a:moveTo>
                  <a:lnTo>
                    <a:pt x="1444853" y="1403996"/>
                  </a:lnTo>
                  <a:lnTo>
                    <a:pt x="1491787" y="1403996"/>
                  </a:lnTo>
                  <a:lnTo>
                    <a:pt x="1490519" y="1377266"/>
                  </a:lnTo>
                  <a:lnTo>
                    <a:pt x="1443902" y="1376948"/>
                  </a:lnTo>
                  <a:close/>
                  <a:moveTo>
                    <a:pt x="1380160" y="1376629"/>
                  </a:moveTo>
                  <a:lnTo>
                    <a:pt x="1379843" y="1403678"/>
                  </a:lnTo>
                  <a:lnTo>
                    <a:pt x="1426777" y="1403996"/>
                  </a:lnTo>
                  <a:lnTo>
                    <a:pt x="1426460" y="1376948"/>
                  </a:lnTo>
                  <a:lnTo>
                    <a:pt x="1380160" y="1376629"/>
                  </a:lnTo>
                  <a:close/>
                  <a:moveTo>
                    <a:pt x="1316101" y="1376311"/>
                  </a:moveTo>
                  <a:lnTo>
                    <a:pt x="1315150" y="1403360"/>
                  </a:lnTo>
                  <a:lnTo>
                    <a:pt x="1362401" y="1403360"/>
                  </a:lnTo>
                  <a:lnTo>
                    <a:pt x="1362718" y="1376629"/>
                  </a:lnTo>
                  <a:lnTo>
                    <a:pt x="1316101" y="1376311"/>
                  </a:lnTo>
                  <a:close/>
                  <a:moveTo>
                    <a:pt x="1252043" y="1375993"/>
                  </a:moveTo>
                  <a:lnTo>
                    <a:pt x="1250140" y="1403041"/>
                  </a:lnTo>
                  <a:lnTo>
                    <a:pt x="1297391" y="1403041"/>
                  </a:lnTo>
                  <a:lnTo>
                    <a:pt x="1298660" y="1376311"/>
                  </a:lnTo>
                  <a:lnTo>
                    <a:pt x="1252043" y="1375993"/>
                  </a:lnTo>
                  <a:close/>
                  <a:moveTo>
                    <a:pt x="1188301" y="1375675"/>
                  </a:moveTo>
                  <a:lnTo>
                    <a:pt x="1185764" y="1402723"/>
                  </a:lnTo>
                  <a:lnTo>
                    <a:pt x="1232698" y="1402723"/>
                  </a:lnTo>
                  <a:lnTo>
                    <a:pt x="1234601" y="1375993"/>
                  </a:lnTo>
                  <a:lnTo>
                    <a:pt x="1188301" y="1375675"/>
                  </a:lnTo>
                  <a:close/>
                  <a:moveTo>
                    <a:pt x="1124242" y="1375356"/>
                  </a:moveTo>
                  <a:lnTo>
                    <a:pt x="1120754" y="1402405"/>
                  </a:lnTo>
                  <a:lnTo>
                    <a:pt x="1167688" y="1402405"/>
                  </a:lnTo>
                  <a:lnTo>
                    <a:pt x="1170859" y="1375675"/>
                  </a:lnTo>
                  <a:lnTo>
                    <a:pt x="1124242" y="1375356"/>
                  </a:lnTo>
                  <a:close/>
                  <a:moveTo>
                    <a:pt x="1060183" y="1375038"/>
                  </a:moveTo>
                  <a:lnTo>
                    <a:pt x="1056061" y="1402087"/>
                  </a:lnTo>
                  <a:lnTo>
                    <a:pt x="1102995" y="1402087"/>
                  </a:lnTo>
                  <a:lnTo>
                    <a:pt x="1106800" y="1375356"/>
                  </a:lnTo>
                  <a:lnTo>
                    <a:pt x="1060183" y="1375038"/>
                  </a:lnTo>
                  <a:close/>
                  <a:moveTo>
                    <a:pt x="996442" y="1374720"/>
                  </a:moveTo>
                  <a:lnTo>
                    <a:pt x="991051" y="1401769"/>
                  </a:lnTo>
                  <a:lnTo>
                    <a:pt x="1038302" y="1401769"/>
                  </a:lnTo>
                  <a:lnTo>
                    <a:pt x="1042742" y="1375038"/>
                  </a:lnTo>
                  <a:lnTo>
                    <a:pt x="996442" y="1374720"/>
                  </a:lnTo>
                  <a:close/>
                  <a:moveTo>
                    <a:pt x="394079" y="1340803"/>
                  </a:moveTo>
                  <a:lnTo>
                    <a:pt x="364253" y="1348105"/>
                  </a:lnTo>
                  <a:lnTo>
                    <a:pt x="354734" y="1351280"/>
                  </a:lnTo>
                  <a:lnTo>
                    <a:pt x="367743" y="1359853"/>
                  </a:lnTo>
                  <a:lnTo>
                    <a:pt x="380752" y="1368743"/>
                  </a:lnTo>
                  <a:lnTo>
                    <a:pt x="393761" y="1376998"/>
                  </a:lnTo>
                  <a:lnTo>
                    <a:pt x="407088" y="1385571"/>
                  </a:lnTo>
                  <a:lnTo>
                    <a:pt x="420414" y="1393191"/>
                  </a:lnTo>
                  <a:lnTo>
                    <a:pt x="434375" y="1400493"/>
                  </a:lnTo>
                  <a:lnTo>
                    <a:pt x="448336" y="1408113"/>
                  </a:lnTo>
                  <a:lnTo>
                    <a:pt x="462297" y="1415098"/>
                  </a:lnTo>
                  <a:lnTo>
                    <a:pt x="453095" y="1406526"/>
                  </a:lnTo>
                  <a:lnTo>
                    <a:pt x="444528" y="1397636"/>
                  </a:lnTo>
                  <a:lnTo>
                    <a:pt x="435644" y="1389063"/>
                  </a:lnTo>
                  <a:lnTo>
                    <a:pt x="427077" y="1379538"/>
                  </a:lnTo>
                  <a:lnTo>
                    <a:pt x="418510" y="1370331"/>
                  </a:lnTo>
                  <a:lnTo>
                    <a:pt x="410261" y="1360488"/>
                  </a:lnTo>
                  <a:lnTo>
                    <a:pt x="402011" y="1350963"/>
                  </a:lnTo>
                  <a:lnTo>
                    <a:pt x="394079" y="1340803"/>
                  </a:lnTo>
                  <a:close/>
                  <a:moveTo>
                    <a:pt x="1694111" y="1340353"/>
                  </a:moveTo>
                  <a:lnTo>
                    <a:pt x="1698234" y="1367401"/>
                  </a:lnTo>
                  <a:lnTo>
                    <a:pt x="1744534" y="1367719"/>
                  </a:lnTo>
                  <a:lnTo>
                    <a:pt x="1739777" y="1340671"/>
                  </a:lnTo>
                  <a:lnTo>
                    <a:pt x="1694111" y="1340353"/>
                  </a:lnTo>
                  <a:close/>
                  <a:moveTo>
                    <a:pt x="1631321" y="1340034"/>
                  </a:moveTo>
                  <a:lnTo>
                    <a:pt x="1634809" y="1367083"/>
                  </a:lnTo>
                  <a:lnTo>
                    <a:pt x="1680792" y="1367401"/>
                  </a:lnTo>
                  <a:lnTo>
                    <a:pt x="1676987" y="1340353"/>
                  </a:lnTo>
                  <a:lnTo>
                    <a:pt x="1631321" y="1340034"/>
                  </a:lnTo>
                  <a:close/>
                  <a:moveTo>
                    <a:pt x="1568531" y="1339716"/>
                  </a:moveTo>
                  <a:lnTo>
                    <a:pt x="1571068" y="1366765"/>
                  </a:lnTo>
                  <a:lnTo>
                    <a:pt x="1617051" y="1367083"/>
                  </a:lnTo>
                  <a:lnTo>
                    <a:pt x="1614196" y="1340034"/>
                  </a:lnTo>
                  <a:lnTo>
                    <a:pt x="1568531" y="1339716"/>
                  </a:lnTo>
                  <a:close/>
                  <a:moveTo>
                    <a:pt x="1505741" y="1339716"/>
                  </a:moveTo>
                  <a:lnTo>
                    <a:pt x="1507326" y="1366765"/>
                  </a:lnTo>
                  <a:lnTo>
                    <a:pt x="1553626" y="1366765"/>
                  </a:lnTo>
                  <a:lnTo>
                    <a:pt x="1551406" y="1339716"/>
                  </a:lnTo>
                  <a:lnTo>
                    <a:pt x="1505741" y="1339716"/>
                  </a:lnTo>
                  <a:close/>
                  <a:moveTo>
                    <a:pt x="1442950" y="1339398"/>
                  </a:moveTo>
                  <a:lnTo>
                    <a:pt x="1443585" y="1366128"/>
                  </a:lnTo>
                  <a:lnTo>
                    <a:pt x="1489884" y="1366128"/>
                  </a:lnTo>
                  <a:lnTo>
                    <a:pt x="1488616" y="1339398"/>
                  </a:lnTo>
                  <a:lnTo>
                    <a:pt x="1442950" y="1339398"/>
                  </a:lnTo>
                  <a:close/>
                  <a:moveTo>
                    <a:pt x="1380160" y="1339080"/>
                  </a:moveTo>
                  <a:lnTo>
                    <a:pt x="1380160" y="1365810"/>
                  </a:lnTo>
                  <a:lnTo>
                    <a:pt x="1426143" y="1365810"/>
                  </a:lnTo>
                  <a:lnTo>
                    <a:pt x="1425826" y="1339398"/>
                  </a:lnTo>
                  <a:lnTo>
                    <a:pt x="1380160" y="1339080"/>
                  </a:lnTo>
                  <a:close/>
                  <a:moveTo>
                    <a:pt x="1317370" y="1338761"/>
                  </a:moveTo>
                  <a:lnTo>
                    <a:pt x="1316418" y="1365492"/>
                  </a:lnTo>
                  <a:lnTo>
                    <a:pt x="1362718" y="1365492"/>
                  </a:lnTo>
                  <a:lnTo>
                    <a:pt x="1363035" y="1339080"/>
                  </a:lnTo>
                  <a:lnTo>
                    <a:pt x="1317370" y="1338761"/>
                  </a:lnTo>
                  <a:close/>
                  <a:moveTo>
                    <a:pt x="1254897" y="1338443"/>
                  </a:moveTo>
                  <a:lnTo>
                    <a:pt x="1252677" y="1365174"/>
                  </a:lnTo>
                  <a:lnTo>
                    <a:pt x="1298977" y="1365492"/>
                  </a:lnTo>
                  <a:lnTo>
                    <a:pt x="1300245" y="1338761"/>
                  </a:lnTo>
                  <a:lnTo>
                    <a:pt x="1254897" y="1338443"/>
                  </a:lnTo>
                  <a:close/>
                  <a:moveTo>
                    <a:pt x="1192106" y="1338443"/>
                  </a:moveTo>
                  <a:lnTo>
                    <a:pt x="1189252" y="1364855"/>
                  </a:lnTo>
                  <a:lnTo>
                    <a:pt x="1235235" y="1365174"/>
                  </a:lnTo>
                  <a:lnTo>
                    <a:pt x="1237772" y="1338443"/>
                  </a:lnTo>
                  <a:lnTo>
                    <a:pt x="1192106" y="1338443"/>
                  </a:lnTo>
                  <a:close/>
                  <a:moveTo>
                    <a:pt x="1128999" y="1338125"/>
                  </a:moveTo>
                  <a:lnTo>
                    <a:pt x="1125511" y="1364537"/>
                  </a:lnTo>
                  <a:lnTo>
                    <a:pt x="1172128" y="1364855"/>
                  </a:lnTo>
                  <a:lnTo>
                    <a:pt x="1174665" y="1338125"/>
                  </a:lnTo>
                  <a:lnTo>
                    <a:pt x="1128999" y="1338125"/>
                  </a:lnTo>
                  <a:close/>
                  <a:moveTo>
                    <a:pt x="1066526" y="1337807"/>
                  </a:moveTo>
                  <a:lnTo>
                    <a:pt x="1061769" y="1364219"/>
                  </a:lnTo>
                  <a:lnTo>
                    <a:pt x="1108386" y="1364537"/>
                  </a:lnTo>
                  <a:lnTo>
                    <a:pt x="1111874" y="1338125"/>
                  </a:lnTo>
                  <a:lnTo>
                    <a:pt x="1066526" y="1337807"/>
                  </a:lnTo>
                  <a:close/>
                  <a:moveTo>
                    <a:pt x="1003419" y="1337489"/>
                  </a:moveTo>
                  <a:lnTo>
                    <a:pt x="998345" y="1363901"/>
                  </a:lnTo>
                  <a:lnTo>
                    <a:pt x="1044644" y="1364219"/>
                  </a:lnTo>
                  <a:lnTo>
                    <a:pt x="1049401" y="1337807"/>
                  </a:lnTo>
                  <a:lnTo>
                    <a:pt x="1003419" y="1337489"/>
                  </a:lnTo>
                  <a:close/>
                  <a:moveTo>
                    <a:pt x="538764" y="1314450"/>
                  </a:moveTo>
                  <a:lnTo>
                    <a:pt x="518458" y="1317308"/>
                  </a:lnTo>
                  <a:lnTo>
                    <a:pt x="498468" y="1320165"/>
                  </a:lnTo>
                  <a:lnTo>
                    <a:pt x="478479" y="1323340"/>
                  </a:lnTo>
                  <a:lnTo>
                    <a:pt x="458807" y="1326833"/>
                  </a:lnTo>
                  <a:lnTo>
                    <a:pt x="467691" y="1336675"/>
                  </a:lnTo>
                  <a:lnTo>
                    <a:pt x="476258" y="1346200"/>
                  </a:lnTo>
                  <a:lnTo>
                    <a:pt x="485142" y="1355408"/>
                  </a:lnTo>
                  <a:lnTo>
                    <a:pt x="494343" y="1364298"/>
                  </a:lnTo>
                  <a:lnTo>
                    <a:pt x="503228" y="1372871"/>
                  </a:lnTo>
                  <a:lnTo>
                    <a:pt x="512746" y="1381126"/>
                  </a:lnTo>
                  <a:lnTo>
                    <a:pt x="521948" y="1389381"/>
                  </a:lnTo>
                  <a:lnTo>
                    <a:pt x="531784" y="1397001"/>
                  </a:lnTo>
                  <a:lnTo>
                    <a:pt x="540986" y="1404621"/>
                  </a:lnTo>
                  <a:lnTo>
                    <a:pt x="551139" y="1411606"/>
                  </a:lnTo>
                  <a:lnTo>
                    <a:pt x="560658" y="1418273"/>
                  </a:lnTo>
                  <a:lnTo>
                    <a:pt x="570811" y="1424941"/>
                  </a:lnTo>
                  <a:lnTo>
                    <a:pt x="580965" y="1430973"/>
                  </a:lnTo>
                  <a:lnTo>
                    <a:pt x="591118" y="1437323"/>
                  </a:lnTo>
                  <a:lnTo>
                    <a:pt x="601589" y="1442721"/>
                  </a:lnTo>
                  <a:lnTo>
                    <a:pt x="611742" y="1447801"/>
                  </a:lnTo>
                  <a:lnTo>
                    <a:pt x="601589" y="1433831"/>
                  </a:lnTo>
                  <a:lnTo>
                    <a:pt x="591753" y="1419226"/>
                  </a:lnTo>
                  <a:lnTo>
                    <a:pt x="582234" y="1403351"/>
                  </a:lnTo>
                  <a:lnTo>
                    <a:pt x="573032" y="1387158"/>
                  </a:lnTo>
                  <a:lnTo>
                    <a:pt x="564148" y="1370013"/>
                  </a:lnTo>
                  <a:lnTo>
                    <a:pt x="555264" y="1352233"/>
                  </a:lnTo>
                  <a:lnTo>
                    <a:pt x="547014" y="1333500"/>
                  </a:lnTo>
                  <a:lnTo>
                    <a:pt x="538764" y="1314450"/>
                  </a:lnTo>
                  <a:close/>
                  <a:moveTo>
                    <a:pt x="1688403" y="1302485"/>
                  </a:moveTo>
                  <a:lnTo>
                    <a:pt x="1692526" y="1329215"/>
                  </a:lnTo>
                  <a:lnTo>
                    <a:pt x="1737557" y="1329533"/>
                  </a:lnTo>
                  <a:lnTo>
                    <a:pt x="1733117" y="1302803"/>
                  </a:lnTo>
                  <a:lnTo>
                    <a:pt x="1688403" y="1302485"/>
                  </a:lnTo>
                  <a:close/>
                  <a:moveTo>
                    <a:pt x="1626881" y="1302166"/>
                  </a:moveTo>
                  <a:lnTo>
                    <a:pt x="1630053" y="1329215"/>
                  </a:lnTo>
                  <a:lnTo>
                    <a:pt x="1675401" y="1329215"/>
                  </a:lnTo>
                  <a:lnTo>
                    <a:pt x="1671596" y="1302485"/>
                  </a:lnTo>
                  <a:lnTo>
                    <a:pt x="1626881" y="1302166"/>
                  </a:lnTo>
                  <a:close/>
                  <a:moveTo>
                    <a:pt x="1565042" y="1302166"/>
                  </a:moveTo>
                  <a:lnTo>
                    <a:pt x="1567579" y="1328897"/>
                  </a:lnTo>
                  <a:lnTo>
                    <a:pt x="1612928" y="1329215"/>
                  </a:lnTo>
                  <a:lnTo>
                    <a:pt x="1610074" y="1302166"/>
                  </a:lnTo>
                  <a:lnTo>
                    <a:pt x="1565042" y="1302166"/>
                  </a:lnTo>
                  <a:close/>
                  <a:moveTo>
                    <a:pt x="1503521" y="1301848"/>
                  </a:moveTo>
                  <a:lnTo>
                    <a:pt x="1505106" y="1328578"/>
                  </a:lnTo>
                  <a:lnTo>
                    <a:pt x="1550772" y="1328897"/>
                  </a:lnTo>
                  <a:lnTo>
                    <a:pt x="1548552" y="1302166"/>
                  </a:lnTo>
                  <a:lnTo>
                    <a:pt x="1503521" y="1301848"/>
                  </a:lnTo>
                  <a:close/>
                  <a:moveTo>
                    <a:pt x="1441999" y="1301848"/>
                  </a:moveTo>
                  <a:lnTo>
                    <a:pt x="1442633" y="1328260"/>
                  </a:lnTo>
                  <a:lnTo>
                    <a:pt x="1487982" y="1328578"/>
                  </a:lnTo>
                  <a:lnTo>
                    <a:pt x="1486713" y="1301848"/>
                  </a:lnTo>
                  <a:lnTo>
                    <a:pt x="1441999" y="1301848"/>
                  </a:lnTo>
                  <a:close/>
                  <a:moveTo>
                    <a:pt x="1380477" y="1301530"/>
                  </a:moveTo>
                  <a:lnTo>
                    <a:pt x="1380477" y="1328260"/>
                  </a:lnTo>
                  <a:lnTo>
                    <a:pt x="1425509" y="1328260"/>
                  </a:lnTo>
                  <a:lnTo>
                    <a:pt x="1425191" y="1301530"/>
                  </a:lnTo>
                  <a:lnTo>
                    <a:pt x="1380477" y="1301530"/>
                  </a:lnTo>
                  <a:close/>
                  <a:moveTo>
                    <a:pt x="1318638" y="1301212"/>
                  </a:moveTo>
                  <a:lnTo>
                    <a:pt x="1317687" y="1327942"/>
                  </a:lnTo>
                  <a:lnTo>
                    <a:pt x="1363353" y="1328260"/>
                  </a:lnTo>
                  <a:lnTo>
                    <a:pt x="1363670" y="1301530"/>
                  </a:lnTo>
                  <a:lnTo>
                    <a:pt x="1318638" y="1301212"/>
                  </a:lnTo>
                  <a:close/>
                  <a:moveTo>
                    <a:pt x="1257434" y="1301212"/>
                  </a:moveTo>
                  <a:lnTo>
                    <a:pt x="1255531" y="1327624"/>
                  </a:lnTo>
                  <a:lnTo>
                    <a:pt x="1300879" y="1327942"/>
                  </a:lnTo>
                  <a:lnTo>
                    <a:pt x="1301831" y="1301212"/>
                  </a:lnTo>
                  <a:lnTo>
                    <a:pt x="1257434" y="1301212"/>
                  </a:lnTo>
                  <a:close/>
                  <a:moveTo>
                    <a:pt x="1195595" y="1300894"/>
                  </a:moveTo>
                  <a:lnTo>
                    <a:pt x="1193058" y="1327306"/>
                  </a:lnTo>
                  <a:lnTo>
                    <a:pt x="1238406" y="1327624"/>
                  </a:lnTo>
                  <a:lnTo>
                    <a:pt x="1240626" y="1300894"/>
                  </a:lnTo>
                  <a:lnTo>
                    <a:pt x="1195595" y="1300894"/>
                  </a:lnTo>
                  <a:close/>
                  <a:moveTo>
                    <a:pt x="1134073" y="1300575"/>
                  </a:moveTo>
                  <a:lnTo>
                    <a:pt x="1130268" y="1327306"/>
                  </a:lnTo>
                  <a:lnTo>
                    <a:pt x="1175933" y="1327306"/>
                  </a:lnTo>
                  <a:lnTo>
                    <a:pt x="1178787" y="1300894"/>
                  </a:lnTo>
                  <a:lnTo>
                    <a:pt x="1134073" y="1300575"/>
                  </a:lnTo>
                  <a:close/>
                  <a:moveTo>
                    <a:pt x="1072551" y="1300575"/>
                  </a:moveTo>
                  <a:lnTo>
                    <a:pt x="1068112" y="1326987"/>
                  </a:lnTo>
                  <a:lnTo>
                    <a:pt x="1113460" y="1326987"/>
                  </a:lnTo>
                  <a:lnTo>
                    <a:pt x="1117266" y="1300575"/>
                  </a:lnTo>
                  <a:lnTo>
                    <a:pt x="1072551" y="1300575"/>
                  </a:lnTo>
                  <a:close/>
                  <a:moveTo>
                    <a:pt x="1010712" y="1300257"/>
                  </a:moveTo>
                  <a:lnTo>
                    <a:pt x="1005638" y="1326669"/>
                  </a:lnTo>
                  <a:lnTo>
                    <a:pt x="1050987" y="1326987"/>
                  </a:lnTo>
                  <a:lnTo>
                    <a:pt x="1055744" y="1300575"/>
                  </a:lnTo>
                  <a:lnTo>
                    <a:pt x="1010712" y="1300257"/>
                  </a:lnTo>
                  <a:close/>
                  <a:moveTo>
                    <a:pt x="742467" y="1299528"/>
                  </a:moveTo>
                  <a:lnTo>
                    <a:pt x="705978" y="1300480"/>
                  </a:lnTo>
                  <a:lnTo>
                    <a:pt x="670124" y="1302068"/>
                  </a:lnTo>
                  <a:lnTo>
                    <a:pt x="634587" y="1304290"/>
                  </a:lnTo>
                  <a:lnTo>
                    <a:pt x="600002" y="1307148"/>
                  </a:lnTo>
                  <a:lnTo>
                    <a:pt x="608886" y="1327150"/>
                  </a:lnTo>
                  <a:lnTo>
                    <a:pt x="618088" y="1346518"/>
                  </a:lnTo>
                  <a:lnTo>
                    <a:pt x="627607" y="1364298"/>
                  </a:lnTo>
                  <a:lnTo>
                    <a:pt x="632683" y="1373188"/>
                  </a:lnTo>
                  <a:lnTo>
                    <a:pt x="637760" y="1381126"/>
                  </a:lnTo>
                  <a:lnTo>
                    <a:pt x="642519" y="1389381"/>
                  </a:lnTo>
                  <a:lnTo>
                    <a:pt x="647596" y="1397001"/>
                  </a:lnTo>
                  <a:lnTo>
                    <a:pt x="652673" y="1404621"/>
                  </a:lnTo>
                  <a:lnTo>
                    <a:pt x="657750" y="1411288"/>
                  </a:lnTo>
                  <a:lnTo>
                    <a:pt x="662826" y="1417956"/>
                  </a:lnTo>
                  <a:lnTo>
                    <a:pt x="668220" y="1424623"/>
                  </a:lnTo>
                  <a:lnTo>
                    <a:pt x="673614" y="1430656"/>
                  </a:lnTo>
                  <a:lnTo>
                    <a:pt x="678691" y="1436688"/>
                  </a:lnTo>
                  <a:lnTo>
                    <a:pt x="686941" y="1444626"/>
                  </a:lnTo>
                  <a:lnTo>
                    <a:pt x="694873" y="1451928"/>
                  </a:lnTo>
                  <a:lnTo>
                    <a:pt x="703123" y="1458913"/>
                  </a:lnTo>
                  <a:lnTo>
                    <a:pt x="711055" y="1464628"/>
                  </a:lnTo>
                  <a:lnTo>
                    <a:pt x="718987" y="1469708"/>
                  </a:lnTo>
                  <a:lnTo>
                    <a:pt x="726920" y="1474153"/>
                  </a:lnTo>
                  <a:lnTo>
                    <a:pt x="734535" y="1477963"/>
                  </a:lnTo>
                  <a:lnTo>
                    <a:pt x="742467" y="1480821"/>
                  </a:lnTo>
                  <a:lnTo>
                    <a:pt x="742467" y="1299528"/>
                  </a:lnTo>
                  <a:close/>
                  <a:moveTo>
                    <a:pt x="1682695" y="1264935"/>
                  </a:moveTo>
                  <a:lnTo>
                    <a:pt x="1686818" y="1291665"/>
                  </a:lnTo>
                  <a:lnTo>
                    <a:pt x="1731215" y="1291665"/>
                  </a:lnTo>
                  <a:lnTo>
                    <a:pt x="1726775" y="1264935"/>
                  </a:lnTo>
                  <a:lnTo>
                    <a:pt x="1682695" y="1264935"/>
                  </a:lnTo>
                  <a:close/>
                  <a:moveTo>
                    <a:pt x="1622442" y="1264617"/>
                  </a:moveTo>
                  <a:lnTo>
                    <a:pt x="1625613" y="1291347"/>
                  </a:lnTo>
                  <a:lnTo>
                    <a:pt x="1670327" y="1291665"/>
                  </a:lnTo>
                  <a:lnTo>
                    <a:pt x="1666205" y="1264617"/>
                  </a:lnTo>
                  <a:lnTo>
                    <a:pt x="1622442" y="1264617"/>
                  </a:lnTo>
                  <a:close/>
                  <a:moveTo>
                    <a:pt x="1561871" y="1264617"/>
                  </a:moveTo>
                  <a:lnTo>
                    <a:pt x="1564091" y="1291347"/>
                  </a:lnTo>
                  <a:lnTo>
                    <a:pt x="1608805" y="1291347"/>
                  </a:lnTo>
                  <a:lnTo>
                    <a:pt x="1605951" y="1264617"/>
                  </a:lnTo>
                  <a:lnTo>
                    <a:pt x="1561871" y="1264617"/>
                  </a:lnTo>
                  <a:close/>
                  <a:moveTo>
                    <a:pt x="1501618" y="1264298"/>
                  </a:moveTo>
                  <a:lnTo>
                    <a:pt x="1502886" y="1291029"/>
                  </a:lnTo>
                  <a:lnTo>
                    <a:pt x="1547284" y="1291029"/>
                  </a:lnTo>
                  <a:lnTo>
                    <a:pt x="1545381" y="1264298"/>
                  </a:lnTo>
                  <a:lnTo>
                    <a:pt x="1501618" y="1264298"/>
                  </a:lnTo>
                  <a:close/>
                  <a:moveTo>
                    <a:pt x="1441048" y="1263980"/>
                  </a:moveTo>
                  <a:lnTo>
                    <a:pt x="1441682" y="1290711"/>
                  </a:lnTo>
                  <a:lnTo>
                    <a:pt x="1486396" y="1291029"/>
                  </a:lnTo>
                  <a:lnTo>
                    <a:pt x="1485128" y="1264298"/>
                  </a:lnTo>
                  <a:lnTo>
                    <a:pt x="1441048" y="1263980"/>
                  </a:lnTo>
                  <a:close/>
                  <a:moveTo>
                    <a:pt x="1380794" y="1263980"/>
                  </a:moveTo>
                  <a:lnTo>
                    <a:pt x="1380477" y="1290711"/>
                  </a:lnTo>
                  <a:lnTo>
                    <a:pt x="1424874" y="1290711"/>
                  </a:lnTo>
                  <a:lnTo>
                    <a:pt x="1424557" y="1263980"/>
                  </a:lnTo>
                  <a:lnTo>
                    <a:pt x="1380794" y="1263980"/>
                  </a:lnTo>
                  <a:close/>
                  <a:moveTo>
                    <a:pt x="1320224" y="1263662"/>
                  </a:moveTo>
                  <a:lnTo>
                    <a:pt x="1319273" y="1290392"/>
                  </a:lnTo>
                  <a:lnTo>
                    <a:pt x="1363670" y="1290711"/>
                  </a:lnTo>
                  <a:lnTo>
                    <a:pt x="1363987" y="1263980"/>
                  </a:lnTo>
                  <a:lnTo>
                    <a:pt x="1320224" y="1263662"/>
                  </a:lnTo>
                  <a:close/>
                  <a:moveTo>
                    <a:pt x="1259654" y="1263662"/>
                  </a:moveTo>
                  <a:lnTo>
                    <a:pt x="1258068" y="1290392"/>
                  </a:lnTo>
                  <a:lnTo>
                    <a:pt x="1302465" y="1290392"/>
                  </a:lnTo>
                  <a:lnTo>
                    <a:pt x="1303416" y="1263662"/>
                  </a:lnTo>
                  <a:lnTo>
                    <a:pt x="1259654" y="1263662"/>
                  </a:lnTo>
                  <a:close/>
                  <a:moveTo>
                    <a:pt x="1199083" y="1263344"/>
                  </a:moveTo>
                  <a:lnTo>
                    <a:pt x="1196546" y="1290074"/>
                  </a:lnTo>
                  <a:lnTo>
                    <a:pt x="1241260" y="1290392"/>
                  </a:lnTo>
                  <a:lnTo>
                    <a:pt x="1243163" y="1263662"/>
                  </a:lnTo>
                  <a:lnTo>
                    <a:pt x="1199083" y="1263344"/>
                  </a:lnTo>
                  <a:close/>
                  <a:moveTo>
                    <a:pt x="1138830" y="1263344"/>
                  </a:moveTo>
                  <a:lnTo>
                    <a:pt x="1135659" y="1289756"/>
                  </a:lnTo>
                  <a:lnTo>
                    <a:pt x="1180056" y="1290074"/>
                  </a:lnTo>
                  <a:lnTo>
                    <a:pt x="1182593" y="1263344"/>
                  </a:lnTo>
                  <a:lnTo>
                    <a:pt x="1138830" y="1263344"/>
                  </a:lnTo>
                  <a:close/>
                  <a:moveTo>
                    <a:pt x="1078259" y="1263026"/>
                  </a:moveTo>
                  <a:lnTo>
                    <a:pt x="1074137" y="1289756"/>
                  </a:lnTo>
                  <a:lnTo>
                    <a:pt x="1118851" y="1289756"/>
                  </a:lnTo>
                  <a:lnTo>
                    <a:pt x="1122339" y="1263344"/>
                  </a:lnTo>
                  <a:lnTo>
                    <a:pt x="1078259" y="1263026"/>
                  </a:lnTo>
                  <a:close/>
                  <a:moveTo>
                    <a:pt x="1018006" y="1263026"/>
                  </a:moveTo>
                  <a:lnTo>
                    <a:pt x="1012615" y="1289438"/>
                  </a:lnTo>
                  <a:lnTo>
                    <a:pt x="1057329" y="1289756"/>
                  </a:lnTo>
                  <a:lnTo>
                    <a:pt x="1061769" y="1263026"/>
                  </a:lnTo>
                  <a:lnTo>
                    <a:pt x="1018006" y="1263026"/>
                  </a:lnTo>
                  <a:close/>
                  <a:moveTo>
                    <a:pt x="1676987" y="1227067"/>
                  </a:moveTo>
                  <a:lnTo>
                    <a:pt x="1681109" y="1253797"/>
                  </a:lnTo>
                  <a:lnTo>
                    <a:pt x="1724872" y="1254115"/>
                  </a:lnTo>
                  <a:lnTo>
                    <a:pt x="1719798" y="1227067"/>
                  </a:lnTo>
                  <a:lnTo>
                    <a:pt x="1676987" y="1227067"/>
                  </a:lnTo>
                  <a:close/>
                  <a:moveTo>
                    <a:pt x="1618002" y="1227067"/>
                  </a:moveTo>
                  <a:lnTo>
                    <a:pt x="1621173" y="1253797"/>
                  </a:lnTo>
                  <a:lnTo>
                    <a:pt x="1664619" y="1253797"/>
                  </a:lnTo>
                  <a:lnTo>
                    <a:pt x="1660813" y="1227067"/>
                  </a:lnTo>
                  <a:lnTo>
                    <a:pt x="1618002" y="1227067"/>
                  </a:lnTo>
                  <a:close/>
                  <a:moveTo>
                    <a:pt x="1558383" y="1226431"/>
                  </a:moveTo>
                  <a:lnTo>
                    <a:pt x="1560920" y="1253479"/>
                  </a:lnTo>
                  <a:lnTo>
                    <a:pt x="1604683" y="1253797"/>
                  </a:lnTo>
                  <a:lnTo>
                    <a:pt x="1601512" y="1226431"/>
                  </a:lnTo>
                  <a:lnTo>
                    <a:pt x="1558383" y="1226431"/>
                  </a:lnTo>
                  <a:close/>
                  <a:moveTo>
                    <a:pt x="1499398" y="1226431"/>
                  </a:moveTo>
                  <a:lnTo>
                    <a:pt x="1500984" y="1253479"/>
                  </a:lnTo>
                  <a:lnTo>
                    <a:pt x="1544430" y="1253479"/>
                  </a:lnTo>
                  <a:lnTo>
                    <a:pt x="1542210" y="1226431"/>
                  </a:lnTo>
                  <a:lnTo>
                    <a:pt x="1499398" y="1226431"/>
                  </a:lnTo>
                  <a:close/>
                  <a:moveTo>
                    <a:pt x="1439779" y="1226112"/>
                  </a:moveTo>
                  <a:lnTo>
                    <a:pt x="1440730" y="1253161"/>
                  </a:lnTo>
                  <a:lnTo>
                    <a:pt x="1484493" y="1253479"/>
                  </a:lnTo>
                  <a:lnTo>
                    <a:pt x="1483225" y="1226431"/>
                  </a:lnTo>
                  <a:lnTo>
                    <a:pt x="1439779" y="1226112"/>
                  </a:lnTo>
                  <a:close/>
                  <a:moveTo>
                    <a:pt x="1380794" y="1226112"/>
                  </a:moveTo>
                  <a:lnTo>
                    <a:pt x="1380794" y="1253161"/>
                  </a:lnTo>
                  <a:lnTo>
                    <a:pt x="1424240" y="1253161"/>
                  </a:lnTo>
                  <a:lnTo>
                    <a:pt x="1423606" y="1226112"/>
                  </a:lnTo>
                  <a:lnTo>
                    <a:pt x="1380794" y="1226112"/>
                  </a:lnTo>
                  <a:close/>
                  <a:moveTo>
                    <a:pt x="1321492" y="1226112"/>
                  </a:moveTo>
                  <a:lnTo>
                    <a:pt x="1320541" y="1252843"/>
                  </a:lnTo>
                  <a:lnTo>
                    <a:pt x="1364304" y="1253161"/>
                  </a:lnTo>
                  <a:lnTo>
                    <a:pt x="1364621" y="1226112"/>
                  </a:lnTo>
                  <a:lnTo>
                    <a:pt x="1321492" y="1226112"/>
                  </a:lnTo>
                  <a:close/>
                  <a:moveTo>
                    <a:pt x="1262190" y="1225794"/>
                  </a:moveTo>
                  <a:lnTo>
                    <a:pt x="1260605" y="1252843"/>
                  </a:lnTo>
                  <a:lnTo>
                    <a:pt x="1304051" y="1252843"/>
                  </a:lnTo>
                  <a:lnTo>
                    <a:pt x="1305319" y="1225794"/>
                  </a:lnTo>
                  <a:lnTo>
                    <a:pt x="1262190" y="1225794"/>
                  </a:lnTo>
                  <a:close/>
                  <a:moveTo>
                    <a:pt x="1203206" y="1225794"/>
                  </a:moveTo>
                  <a:lnTo>
                    <a:pt x="1200352" y="1252524"/>
                  </a:lnTo>
                  <a:lnTo>
                    <a:pt x="1244115" y="1252843"/>
                  </a:lnTo>
                  <a:lnTo>
                    <a:pt x="1246017" y="1225794"/>
                  </a:lnTo>
                  <a:lnTo>
                    <a:pt x="1203206" y="1225794"/>
                  </a:lnTo>
                  <a:close/>
                  <a:moveTo>
                    <a:pt x="1143904" y="1225476"/>
                  </a:moveTo>
                  <a:lnTo>
                    <a:pt x="1140415" y="1252524"/>
                  </a:lnTo>
                  <a:lnTo>
                    <a:pt x="1183861" y="1252524"/>
                  </a:lnTo>
                  <a:lnTo>
                    <a:pt x="1187032" y="1225794"/>
                  </a:lnTo>
                  <a:lnTo>
                    <a:pt x="1143904" y="1225476"/>
                  </a:lnTo>
                  <a:close/>
                  <a:moveTo>
                    <a:pt x="1084602" y="1225476"/>
                  </a:moveTo>
                  <a:lnTo>
                    <a:pt x="1080162" y="1252206"/>
                  </a:lnTo>
                  <a:lnTo>
                    <a:pt x="1123925" y="1252524"/>
                  </a:lnTo>
                  <a:lnTo>
                    <a:pt x="1127731" y="1225476"/>
                  </a:lnTo>
                  <a:lnTo>
                    <a:pt x="1084602" y="1225476"/>
                  </a:lnTo>
                  <a:close/>
                  <a:moveTo>
                    <a:pt x="1025300" y="1225476"/>
                  </a:moveTo>
                  <a:lnTo>
                    <a:pt x="1020226" y="1252206"/>
                  </a:lnTo>
                  <a:lnTo>
                    <a:pt x="1063672" y="1252206"/>
                  </a:lnTo>
                  <a:lnTo>
                    <a:pt x="1068429" y="1225476"/>
                  </a:lnTo>
                  <a:lnTo>
                    <a:pt x="1025300" y="1225476"/>
                  </a:lnTo>
                  <a:close/>
                  <a:moveTo>
                    <a:pt x="1671279" y="1188881"/>
                  </a:moveTo>
                  <a:lnTo>
                    <a:pt x="1675401" y="1216248"/>
                  </a:lnTo>
                  <a:lnTo>
                    <a:pt x="1718213" y="1216248"/>
                  </a:lnTo>
                  <a:lnTo>
                    <a:pt x="1713456" y="1188881"/>
                  </a:lnTo>
                  <a:lnTo>
                    <a:pt x="1671279" y="1188881"/>
                  </a:lnTo>
                  <a:close/>
                  <a:moveTo>
                    <a:pt x="1613245" y="1188881"/>
                  </a:moveTo>
                  <a:lnTo>
                    <a:pt x="1616416" y="1215929"/>
                  </a:lnTo>
                  <a:lnTo>
                    <a:pt x="1659228" y="1216248"/>
                  </a:lnTo>
                  <a:lnTo>
                    <a:pt x="1655422" y="1188881"/>
                  </a:lnTo>
                  <a:lnTo>
                    <a:pt x="1613245" y="1188881"/>
                  </a:lnTo>
                  <a:close/>
                  <a:moveTo>
                    <a:pt x="1555212" y="1188881"/>
                  </a:moveTo>
                  <a:lnTo>
                    <a:pt x="1557432" y="1215929"/>
                  </a:lnTo>
                  <a:lnTo>
                    <a:pt x="1600560" y="1215929"/>
                  </a:lnTo>
                  <a:lnTo>
                    <a:pt x="1597389" y="1188881"/>
                  </a:lnTo>
                  <a:lnTo>
                    <a:pt x="1555212" y="1188881"/>
                  </a:lnTo>
                  <a:close/>
                  <a:moveTo>
                    <a:pt x="1497178" y="1188881"/>
                  </a:moveTo>
                  <a:lnTo>
                    <a:pt x="1498764" y="1215929"/>
                  </a:lnTo>
                  <a:lnTo>
                    <a:pt x="1541575" y="1215929"/>
                  </a:lnTo>
                  <a:lnTo>
                    <a:pt x="1539356" y="1188881"/>
                  </a:lnTo>
                  <a:lnTo>
                    <a:pt x="1497178" y="1188881"/>
                  </a:lnTo>
                  <a:close/>
                  <a:moveTo>
                    <a:pt x="1438828" y="1188563"/>
                  </a:moveTo>
                  <a:lnTo>
                    <a:pt x="1439779" y="1215611"/>
                  </a:lnTo>
                  <a:lnTo>
                    <a:pt x="1482591" y="1215929"/>
                  </a:lnTo>
                  <a:lnTo>
                    <a:pt x="1481322" y="1188563"/>
                  </a:lnTo>
                  <a:lnTo>
                    <a:pt x="1438828" y="1188563"/>
                  </a:lnTo>
                  <a:close/>
                  <a:moveTo>
                    <a:pt x="1381111" y="1188563"/>
                  </a:moveTo>
                  <a:lnTo>
                    <a:pt x="1380794" y="1215611"/>
                  </a:lnTo>
                  <a:lnTo>
                    <a:pt x="1423606" y="1215611"/>
                  </a:lnTo>
                  <a:lnTo>
                    <a:pt x="1422972" y="1188563"/>
                  </a:lnTo>
                  <a:lnTo>
                    <a:pt x="1381111" y="1188563"/>
                  </a:lnTo>
                  <a:close/>
                  <a:moveTo>
                    <a:pt x="1322761" y="1188563"/>
                  </a:moveTo>
                  <a:lnTo>
                    <a:pt x="1321810" y="1215611"/>
                  </a:lnTo>
                  <a:lnTo>
                    <a:pt x="1364621" y="1215611"/>
                  </a:lnTo>
                  <a:lnTo>
                    <a:pt x="1365255" y="1188563"/>
                  </a:lnTo>
                  <a:lnTo>
                    <a:pt x="1322761" y="1188563"/>
                  </a:lnTo>
                  <a:close/>
                  <a:moveTo>
                    <a:pt x="1264727" y="1188563"/>
                  </a:moveTo>
                  <a:lnTo>
                    <a:pt x="1263142" y="1215293"/>
                  </a:lnTo>
                  <a:lnTo>
                    <a:pt x="1305636" y="1215293"/>
                  </a:lnTo>
                  <a:lnTo>
                    <a:pt x="1307222" y="1188563"/>
                  </a:lnTo>
                  <a:lnTo>
                    <a:pt x="1264727" y="1188563"/>
                  </a:lnTo>
                  <a:close/>
                  <a:moveTo>
                    <a:pt x="1206694" y="1188244"/>
                  </a:moveTo>
                  <a:lnTo>
                    <a:pt x="1204157" y="1215293"/>
                  </a:lnTo>
                  <a:lnTo>
                    <a:pt x="1246969" y="1215293"/>
                  </a:lnTo>
                  <a:lnTo>
                    <a:pt x="1248871" y="1188563"/>
                  </a:lnTo>
                  <a:lnTo>
                    <a:pt x="1206694" y="1188244"/>
                  </a:lnTo>
                  <a:close/>
                  <a:moveTo>
                    <a:pt x="1148661" y="1188244"/>
                  </a:moveTo>
                  <a:lnTo>
                    <a:pt x="1145172" y="1215293"/>
                  </a:lnTo>
                  <a:lnTo>
                    <a:pt x="1188301" y="1215293"/>
                  </a:lnTo>
                  <a:lnTo>
                    <a:pt x="1190838" y="1188244"/>
                  </a:lnTo>
                  <a:lnTo>
                    <a:pt x="1148661" y="1188244"/>
                  </a:lnTo>
                  <a:close/>
                  <a:moveTo>
                    <a:pt x="1090627" y="1188244"/>
                  </a:moveTo>
                  <a:lnTo>
                    <a:pt x="1086505" y="1214975"/>
                  </a:lnTo>
                  <a:lnTo>
                    <a:pt x="1128999" y="1214975"/>
                  </a:lnTo>
                  <a:lnTo>
                    <a:pt x="1132805" y="1188244"/>
                  </a:lnTo>
                  <a:lnTo>
                    <a:pt x="1090627" y="1188244"/>
                  </a:lnTo>
                  <a:close/>
                  <a:moveTo>
                    <a:pt x="1032594" y="1187926"/>
                  </a:moveTo>
                  <a:lnTo>
                    <a:pt x="1027203" y="1214975"/>
                  </a:lnTo>
                  <a:lnTo>
                    <a:pt x="1070331" y="1214975"/>
                  </a:lnTo>
                  <a:lnTo>
                    <a:pt x="1074771" y="1188244"/>
                  </a:lnTo>
                  <a:lnTo>
                    <a:pt x="1032594" y="1187926"/>
                  </a:lnTo>
                  <a:close/>
                  <a:moveTo>
                    <a:pt x="1740728" y="1132875"/>
                  </a:moveTo>
                  <a:lnTo>
                    <a:pt x="1737874" y="1133193"/>
                  </a:lnTo>
                  <a:lnTo>
                    <a:pt x="1735337" y="1133829"/>
                  </a:lnTo>
                  <a:lnTo>
                    <a:pt x="1733117" y="1134784"/>
                  </a:lnTo>
                  <a:lnTo>
                    <a:pt x="1731532" y="1136057"/>
                  </a:lnTo>
                  <a:lnTo>
                    <a:pt x="1730263" y="1137648"/>
                  </a:lnTo>
                  <a:lnTo>
                    <a:pt x="1729312" y="1139875"/>
                  </a:lnTo>
                  <a:lnTo>
                    <a:pt x="1728995" y="1142103"/>
                  </a:lnTo>
                  <a:lnTo>
                    <a:pt x="1728995" y="1144330"/>
                  </a:lnTo>
                  <a:lnTo>
                    <a:pt x="1730263" y="1151649"/>
                  </a:lnTo>
                  <a:lnTo>
                    <a:pt x="1731215" y="1153877"/>
                  </a:lnTo>
                  <a:lnTo>
                    <a:pt x="1732166" y="1156104"/>
                  </a:lnTo>
                  <a:lnTo>
                    <a:pt x="1734069" y="1158332"/>
                  </a:lnTo>
                  <a:lnTo>
                    <a:pt x="1735971" y="1159923"/>
                  </a:lnTo>
                  <a:lnTo>
                    <a:pt x="1738508" y="1161514"/>
                  </a:lnTo>
                  <a:lnTo>
                    <a:pt x="1741045" y="1162469"/>
                  </a:lnTo>
                  <a:lnTo>
                    <a:pt x="1743582" y="1163105"/>
                  </a:lnTo>
                  <a:lnTo>
                    <a:pt x="1746437" y="1163423"/>
                  </a:lnTo>
                  <a:lnTo>
                    <a:pt x="1772123" y="1163423"/>
                  </a:lnTo>
                  <a:lnTo>
                    <a:pt x="1775295" y="1163105"/>
                  </a:lnTo>
                  <a:lnTo>
                    <a:pt x="1777832" y="1162469"/>
                  </a:lnTo>
                  <a:lnTo>
                    <a:pt x="1779734" y="1161514"/>
                  </a:lnTo>
                  <a:lnTo>
                    <a:pt x="1781637" y="1159923"/>
                  </a:lnTo>
                  <a:lnTo>
                    <a:pt x="1782906" y="1158332"/>
                  </a:lnTo>
                  <a:lnTo>
                    <a:pt x="1783857" y="1156104"/>
                  </a:lnTo>
                  <a:lnTo>
                    <a:pt x="1784174" y="1154195"/>
                  </a:lnTo>
                  <a:lnTo>
                    <a:pt x="1783857" y="1151968"/>
                  </a:lnTo>
                  <a:lnTo>
                    <a:pt x="1782271" y="1144330"/>
                  </a:lnTo>
                  <a:lnTo>
                    <a:pt x="1781637" y="1142103"/>
                  </a:lnTo>
                  <a:lnTo>
                    <a:pt x="1780369" y="1139875"/>
                  </a:lnTo>
                  <a:lnTo>
                    <a:pt x="1778783" y="1137648"/>
                  </a:lnTo>
                  <a:lnTo>
                    <a:pt x="1776563" y="1136057"/>
                  </a:lnTo>
                  <a:lnTo>
                    <a:pt x="1774343" y="1134784"/>
                  </a:lnTo>
                  <a:lnTo>
                    <a:pt x="1771489" y="1133829"/>
                  </a:lnTo>
                  <a:lnTo>
                    <a:pt x="1768635" y="1133193"/>
                  </a:lnTo>
                  <a:lnTo>
                    <a:pt x="1766098" y="1132875"/>
                  </a:lnTo>
                  <a:lnTo>
                    <a:pt x="1740728" y="1132875"/>
                  </a:lnTo>
                  <a:close/>
                  <a:moveTo>
                    <a:pt x="1664619" y="1132875"/>
                  </a:moveTo>
                  <a:lnTo>
                    <a:pt x="1661765" y="1133193"/>
                  </a:lnTo>
                  <a:lnTo>
                    <a:pt x="1659545" y="1133829"/>
                  </a:lnTo>
                  <a:lnTo>
                    <a:pt x="1657325" y="1134784"/>
                  </a:lnTo>
                  <a:lnTo>
                    <a:pt x="1655422" y="1136057"/>
                  </a:lnTo>
                  <a:lnTo>
                    <a:pt x="1654154" y="1137648"/>
                  </a:lnTo>
                  <a:lnTo>
                    <a:pt x="1653203" y="1139875"/>
                  </a:lnTo>
                  <a:lnTo>
                    <a:pt x="1652568" y="1142103"/>
                  </a:lnTo>
                  <a:lnTo>
                    <a:pt x="1652568" y="1144330"/>
                  </a:lnTo>
                  <a:lnTo>
                    <a:pt x="1653837" y="1151649"/>
                  </a:lnTo>
                  <a:lnTo>
                    <a:pt x="1654471" y="1153877"/>
                  </a:lnTo>
                  <a:lnTo>
                    <a:pt x="1655422" y="1156104"/>
                  </a:lnTo>
                  <a:lnTo>
                    <a:pt x="1657008" y="1158332"/>
                  </a:lnTo>
                  <a:lnTo>
                    <a:pt x="1658911" y="1159923"/>
                  </a:lnTo>
                  <a:lnTo>
                    <a:pt x="1661131" y="1161196"/>
                  </a:lnTo>
                  <a:lnTo>
                    <a:pt x="1663668" y="1162469"/>
                  </a:lnTo>
                  <a:lnTo>
                    <a:pt x="1666205" y="1163105"/>
                  </a:lnTo>
                  <a:lnTo>
                    <a:pt x="1669376" y="1163105"/>
                  </a:lnTo>
                  <a:lnTo>
                    <a:pt x="1695063" y="1163423"/>
                  </a:lnTo>
                  <a:lnTo>
                    <a:pt x="1697917" y="1163105"/>
                  </a:lnTo>
                  <a:lnTo>
                    <a:pt x="1700137" y="1162469"/>
                  </a:lnTo>
                  <a:lnTo>
                    <a:pt x="1702357" y="1161514"/>
                  </a:lnTo>
                  <a:lnTo>
                    <a:pt x="1704576" y="1159923"/>
                  </a:lnTo>
                  <a:lnTo>
                    <a:pt x="1705845" y="1158332"/>
                  </a:lnTo>
                  <a:lnTo>
                    <a:pt x="1706796" y="1156104"/>
                  </a:lnTo>
                  <a:lnTo>
                    <a:pt x="1707430" y="1153877"/>
                  </a:lnTo>
                  <a:lnTo>
                    <a:pt x="1707113" y="1151649"/>
                  </a:lnTo>
                  <a:lnTo>
                    <a:pt x="1705845" y="1144330"/>
                  </a:lnTo>
                  <a:lnTo>
                    <a:pt x="1705211" y="1142103"/>
                  </a:lnTo>
                  <a:lnTo>
                    <a:pt x="1704259" y="1139875"/>
                  </a:lnTo>
                  <a:lnTo>
                    <a:pt x="1702357" y="1137648"/>
                  </a:lnTo>
                  <a:lnTo>
                    <a:pt x="1700137" y="1136057"/>
                  </a:lnTo>
                  <a:lnTo>
                    <a:pt x="1697917" y="1134784"/>
                  </a:lnTo>
                  <a:lnTo>
                    <a:pt x="1695697" y="1133829"/>
                  </a:lnTo>
                  <a:lnTo>
                    <a:pt x="1692843" y="1133193"/>
                  </a:lnTo>
                  <a:lnTo>
                    <a:pt x="1689989" y="1132875"/>
                  </a:lnTo>
                  <a:lnTo>
                    <a:pt x="1664619" y="1132875"/>
                  </a:lnTo>
                  <a:close/>
                  <a:moveTo>
                    <a:pt x="1586924" y="1132875"/>
                  </a:moveTo>
                  <a:lnTo>
                    <a:pt x="1584704" y="1133511"/>
                  </a:lnTo>
                  <a:lnTo>
                    <a:pt x="1582167" y="1134784"/>
                  </a:lnTo>
                  <a:lnTo>
                    <a:pt x="1580264" y="1136057"/>
                  </a:lnTo>
                  <a:lnTo>
                    <a:pt x="1578679" y="1137648"/>
                  </a:lnTo>
                  <a:lnTo>
                    <a:pt x="1577727" y="1139875"/>
                  </a:lnTo>
                  <a:lnTo>
                    <a:pt x="1577093" y="1142103"/>
                  </a:lnTo>
                  <a:lnTo>
                    <a:pt x="1577093" y="1144330"/>
                  </a:lnTo>
                  <a:lnTo>
                    <a:pt x="1578044" y="1151649"/>
                  </a:lnTo>
                  <a:lnTo>
                    <a:pt x="1578362" y="1153877"/>
                  </a:lnTo>
                  <a:lnTo>
                    <a:pt x="1579313" y="1156104"/>
                  </a:lnTo>
                  <a:lnTo>
                    <a:pt x="1580899" y="1158332"/>
                  </a:lnTo>
                  <a:lnTo>
                    <a:pt x="1583118" y="1159923"/>
                  </a:lnTo>
                  <a:lnTo>
                    <a:pt x="1585338" y="1161196"/>
                  </a:lnTo>
                  <a:lnTo>
                    <a:pt x="1587558" y="1162151"/>
                  </a:lnTo>
                  <a:lnTo>
                    <a:pt x="1590412" y="1162787"/>
                  </a:lnTo>
                  <a:lnTo>
                    <a:pt x="1593266" y="1163105"/>
                  </a:lnTo>
                  <a:lnTo>
                    <a:pt x="1618953" y="1163105"/>
                  </a:lnTo>
                  <a:lnTo>
                    <a:pt x="1621807" y="1163105"/>
                  </a:lnTo>
                  <a:lnTo>
                    <a:pt x="1624344" y="1162469"/>
                  </a:lnTo>
                  <a:lnTo>
                    <a:pt x="1626564" y="1161196"/>
                  </a:lnTo>
                  <a:lnTo>
                    <a:pt x="1628467" y="1159923"/>
                  </a:lnTo>
                  <a:lnTo>
                    <a:pt x="1629735" y="1158332"/>
                  </a:lnTo>
                  <a:lnTo>
                    <a:pt x="1631004" y="1156104"/>
                  </a:lnTo>
                  <a:lnTo>
                    <a:pt x="1631321" y="1153877"/>
                  </a:lnTo>
                  <a:lnTo>
                    <a:pt x="1631321" y="1151649"/>
                  </a:lnTo>
                  <a:lnTo>
                    <a:pt x="1630370" y="1144330"/>
                  </a:lnTo>
                  <a:lnTo>
                    <a:pt x="1629735" y="1142103"/>
                  </a:lnTo>
                  <a:lnTo>
                    <a:pt x="1628784" y="1139875"/>
                  </a:lnTo>
                  <a:lnTo>
                    <a:pt x="1627198" y="1137648"/>
                  </a:lnTo>
                  <a:lnTo>
                    <a:pt x="1625296" y="1136057"/>
                  </a:lnTo>
                  <a:lnTo>
                    <a:pt x="1623076" y="1134784"/>
                  </a:lnTo>
                  <a:lnTo>
                    <a:pt x="1620856" y="1133829"/>
                  </a:lnTo>
                  <a:lnTo>
                    <a:pt x="1618002" y="1132875"/>
                  </a:lnTo>
                  <a:lnTo>
                    <a:pt x="1615148" y="1132875"/>
                  </a:lnTo>
                  <a:lnTo>
                    <a:pt x="1589778" y="1132875"/>
                  </a:lnTo>
                  <a:lnTo>
                    <a:pt x="1586924" y="1132875"/>
                  </a:lnTo>
                  <a:close/>
                  <a:moveTo>
                    <a:pt x="1510815" y="1132875"/>
                  </a:moveTo>
                  <a:lnTo>
                    <a:pt x="1508278" y="1133511"/>
                  </a:lnTo>
                  <a:lnTo>
                    <a:pt x="1506058" y="1134784"/>
                  </a:lnTo>
                  <a:lnTo>
                    <a:pt x="1504155" y="1136057"/>
                  </a:lnTo>
                  <a:lnTo>
                    <a:pt x="1502569" y="1137648"/>
                  </a:lnTo>
                  <a:lnTo>
                    <a:pt x="1501618" y="1139875"/>
                  </a:lnTo>
                  <a:lnTo>
                    <a:pt x="1500984" y="1142103"/>
                  </a:lnTo>
                  <a:lnTo>
                    <a:pt x="1500667" y="1144330"/>
                  </a:lnTo>
                  <a:lnTo>
                    <a:pt x="1501301" y="1151649"/>
                  </a:lnTo>
                  <a:lnTo>
                    <a:pt x="1501618" y="1153877"/>
                  </a:lnTo>
                  <a:lnTo>
                    <a:pt x="1502569" y="1156104"/>
                  </a:lnTo>
                  <a:lnTo>
                    <a:pt x="1503838" y="1158332"/>
                  </a:lnTo>
                  <a:lnTo>
                    <a:pt x="1505741" y="1159923"/>
                  </a:lnTo>
                  <a:lnTo>
                    <a:pt x="1507960" y="1161196"/>
                  </a:lnTo>
                  <a:lnTo>
                    <a:pt x="1510180" y="1162151"/>
                  </a:lnTo>
                  <a:lnTo>
                    <a:pt x="1512717" y="1162787"/>
                  </a:lnTo>
                  <a:lnTo>
                    <a:pt x="1515888" y="1163105"/>
                  </a:lnTo>
                  <a:lnTo>
                    <a:pt x="1541575" y="1163105"/>
                  </a:lnTo>
                  <a:lnTo>
                    <a:pt x="1544430" y="1162787"/>
                  </a:lnTo>
                  <a:lnTo>
                    <a:pt x="1546966" y="1162151"/>
                  </a:lnTo>
                  <a:lnTo>
                    <a:pt x="1549503" y="1161196"/>
                  </a:lnTo>
                  <a:lnTo>
                    <a:pt x="1551406" y="1159923"/>
                  </a:lnTo>
                  <a:lnTo>
                    <a:pt x="1552992" y="1158332"/>
                  </a:lnTo>
                  <a:lnTo>
                    <a:pt x="1553943" y="1156104"/>
                  </a:lnTo>
                  <a:lnTo>
                    <a:pt x="1554577" y="1153877"/>
                  </a:lnTo>
                  <a:lnTo>
                    <a:pt x="1554577" y="1151649"/>
                  </a:lnTo>
                  <a:lnTo>
                    <a:pt x="1553943" y="1144330"/>
                  </a:lnTo>
                  <a:lnTo>
                    <a:pt x="1553626" y="1142103"/>
                  </a:lnTo>
                  <a:lnTo>
                    <a:pt x="1552675" y="1139875"/>
                  </a:lnTo>
                  <a:lnTo>
                    <a:pt x="1551089" y="1137648"/>
                  </a:lnTo>
                  <a:lnTo>
                    <a:pt x="1549186" y="1136057"/>
                  </a:lnTo>
                  <a:lnTo>
                    <a:pt x="1546966" y="1134784"/>
                  </a:lnTo>
                  <a:lnTo>
                    <a:pt x="1544430" y="1133511"/>
                  </a:lnTo>
                  <a:lnTo>
                    <a:pt x="1541893" y="1132875"/>
                  </a:lnTo>
                  <a:lnTo>
                    <a:pt x="1539038" y="1132875"/>
                  </a:lnTo>
                  <a:lnTo>
                    <a:pt x="1513986" y="1132875"/>
                  </a:lnTo>
                  <a:lnTo>
                    <a:pt x="1510815" y="1132875"/>
                  </a:lnTo>
                  <a:close/>
                  <a:moveTo>
                    <a:pt x="981854" y="1117600"/>
                  </a:moveTo>
                  <a:lnTo>
                    <a:pt x="1765464" y="1117600"/>
                  </a:lnTo>
                  <a:lnTo>
                    <a:pt x="1769904" y="1117918"/>
                  </a:lnTo>
                  <a:lnTo>
                    <a:pt x="1774978" y="1118236"/>
                  </a:lnTo>
                  <a:lnTo>
                    <a:pt x="1779417" y="1119191"/>
                  </a:lnTo>
                  <a:lnTo>
                    <a:pt x="1783857" y="1120464"/>
                  </a:lnTo>
                  <a:lnTo>
                    <a:pt x="1787980" y="1122373"/>
                  </a:lnTo>
                  <a:lnTo>
                    <a:pt x="1792736" y="1124283"/>
                  </a:lnTo>
                  <a:lnTo>
                    <a:pt x="1796542" y="1126510"/>
                  </a:lnTo>
                  <a:lnTo>
                    <a:pt x="1800347" y="1129056"/>
                  </a:lnTo>
                  <a:lnTo>
                    <a:pt x="1803836" y="1131602"/>
                  </a:lnTo>
                  <a:lnTo>
                    <a:pt x="1807007" y="1134466"/>
                  </a:lnTo>
                  <a:lnTo>
                    <a:pt x="1810495" y="1137648"/>
                  </a:lnTo>
                  <a:lnTo>
                    <a:pt x="1813032" y="1141148"/>
                  </a:lnTo>
                  <a:lnTo>
                    <a:pt x="1815252" y="1144649"/>
                  </a:lnTo>
                  <a:lnTo>
                    <a:pt x="1817155" y="1148149"/>
                  </a:lnTo>
                  <a:lnTo>
                    <a:pt x="1818740" y="1151649"/>
                  </a:lnTo>
                  <a:lnTo>
                    <a:pt x="1820009" y="1155468"/>
                  </a:lnTo>
                  <a:lnTo>
                    <a:pt x="1903095" y="1502007"/>
                  </a:lnTo>
                  <a:lnTo>
                    <a:pt x="1903412" y="1506144"/>
                  </a:lnTo>
                  <a:lnTo>
                    <a:pt x="1903412" y="1509963"/>
                  </a:lnTo>
                  <a:lnTo>
                    <a:pt x="1903095" y="1513463"/>
                  </a:lnTo>
                  <a:lnTo>
                    <a:pt x="1901827" y="1516963"/>
                  </a:lnTo>
                  <a:lnTo>
                    <a:pt x="1900241" y="1520146"/>
                  </a:lnTo>
                  <a:lnTo>
                    <a:pt x="1898338" y="1523646"/>
                  </a:lnTo>
                  <a:lnTo>
                    <a:pt x="1895801" y="1526510"/>
                  </a:lnTo>
                  <a:lnTo>
                    <a:pt x="1892313" y="1529056"/>
                  </a:lnTo>
                  <a:lnTo>
                    <a:pt x="1889142" y="1531283"/>
                  </a:lnTo>
                  <a:lnTo>
                    <a:pt x="1885336" y="1533511"/>
                  </a:lnTo>
                  <a:lnTo>
                    <a:pt x="1881214" y="1535420"/>
                  </a:lnTo>
                  <a:lnTo>
                    <a:pt x="1876774" y="1537011"/>
                  </a:lnTo>
                  <a:lnTo>
                    <a:pt x="1871700" y="1538284"/>
                  </a:lnTo>
                  <a:lnTo>
                    <a:pt x="1866626" y="1538920"/>
                  </a:lnTo>
                  <a:lnTo>
                    <a:pt x="1861235" y="1539557"/>
                  </a:lnTo>
                  <a:lnTo>
                    <a:pt x="1855210" y="1539875"/>
                  </a:lnTo>
                  <a:lnTo>
                    <a:pt x="884498" y="1539875"/>
                  </a:lnTo>
                  <a:lnTo>
                    <a:pt x="878789" y="1539557"/>
                  </a:lnTo>
                  <a:lnTo>
                    <a:pt x="873081" y="1538920"/>
                  </a:lnTo>
                  <a:lnTo>
                    <a:pt x="868007" y="1537966"/>
                  </a:lnTo>
                  <a:lnTo>
                    <a:pt x="863250" y="1536693"/>
                  </a:lnTo>
                  <a:lnTo>
                    <a:pt x="858811" y="1535102"/>
                  </a:lnTo>
                  <a:lnTo>
                    <a:pt x="854371" y="1533193"/>
                  </a:lnTo>
                  <a:lnTo>
                    <a:pt x="850566" y="1531283"/>
                  </a:lnTo>
                  <a:lnTo>
                    <a:pt x="847394" y="1528737"/>
                  </a:lnTo>
                  <a:lnTo>
                    <a:pt x="844223" y="1526192"/>
                  </a:lnTo>
                  <a:lnTo>
                    <a:pt x="842003" y="1523010"/>
                  </a:lnTo>
                  <a:lnTo>
                    <a:pt x="839466" y="1519827"/>
                  </a:lnTo>
                  <a:lnTo>
                    <a:pt x="837881" y="1516645"/>
                  </a:lnTo>
                  <a:lnTo>
                    <a:pt x="836929" y="1513463"/>
                  </a:lnTo>
                  <a:lnTo>
                    <a:pt x="836612" y="1509963"/>
                  </a:lnTo>
                  <a:lnTo>
                    <a:pt x="836612" y="1506144"/>
                  </a:lnTo>
                  <a:lnTo>
                    <a:pt x="837246" y="1502007"/>
                  </a:lnTo>
                  <a:lnTo>
                    <a:pt x="926675" y="1154832"/>
                  </a:lnTo>
                  <a:lnTo>
                    <a:pt x="927943" y="1151331"/>
                  </a:lnTo>
                  <a:lnTo>
                    <a:pt x="929529" y="1147513"/>
                  </a:lnTo>
                  <a:lnTo>
                    <a:pt x="931432" y="1144012"/>
                  </a:lnTo>
                  <a:lnTo>
                    <a:pt x="933969" y="1140830"/>
                  </a:lnTo>
                  <a:lnTo>
                    <a:pt x="936823" y="1137011"/>
                  </a:lnTo>
                  <a:lnTo>
                    <a:pt x="939677" y="1134147"/>
                  </a:lnTo>
                  <a:lnTo>
                    <a:pt x="943165" y="1131283"/>
                  </a:lnTo>
                  <a:lnTo>
                    <a:pt x="946971" y="1128738"/>
                  </a:lnTo>
                  <a:lnTo>
                    <a:pt x="950776" y="1126192"/>
                  </a:lnTo>
                  <a:lnTo>
                    <a:pt x="954582" y="1124283"/>
                  </a:lnTo>
                  <a:lnTo>
                    <a:pt x="959021" y="1122373"/>
                  </a:lnTo>
                  <a:lnTo>
                    <a:pt x="963461" y="1120464"/>
                  </a:lnTo>
                  <a:lnTo>
                    <a:pt x="967901" y="1119191"/>
                  </a:lnTo>
                  <a:lnTo>
                    <a:pt x="972341" y="1118236"/>
                  </a:lnTo>
                  <a:lnTo>
                    <a:pt x="977097" y="1117918"/>
                  </a:lnTo>
                  <a:lnTo>
                    <a:pt x="981854" y="1117600"/>
                  </a:lnTo>
                  <a:close/>
                  <a:moveTo>
                    <a:pt x="268430" y="1104583"/>
                  </a:moveTo>
                  <a:lnTo>
                    <a:pt x="254469" y="1109980"/>
                  </a:lnTo>
                  <a:lnTo>
                    <a:pt x="240826" y="1115695"/>
                  </a:lnTo>
                  <a:lnTo>
                    <a:pt x="227500" y="1121410"/>
                  </a:lnTo>
                  <a:lnTo>
                    <a:pt x="214808" y="1127443"/>
                  </a:lnTo>
                  <a:lnTo>
                    <a:pt x="202433" y="1133158"/>
                  </a:lnTo>
                  <a:lnTo>
                    <a:pt x="190693" y="1139190"/>
                  </a:lnTo>
                  <a:lnTo>
                    <a:pt x="178954" y="1145858"/>
                  </a:lnTo>
                  <a:lnTo>
                    <a:pt x="168483" y="1151890"/>
                  </a:lnTo>
                  <a:lnTo>
                    <a:pt x="178954" y="1168718"/>
                  </a:lnTo>
                  <a:lnTo>
                    <a:pt x="190376" y="1185228"/>
                  </a:lnTo>
                  <a:lnTo>
                    <a:pt x="202433" y="1201420"/>
                  </a:lnTo>
                  <a:lnTo>
                    <a:pt x="214490" y="1217295"/>
                  </a:lnTo>
                  <a:lnTo>
                    <a:pt x="227182" y="1232535"/>
                  </a:lnTo>
                  <a:lnTo>
                    <a:pt x="240191" y="1247775"/>
                  </a:lnTo>
                  <a:lnTo>
                    <a:pt x="253835" y="1262380"/>
                  </a:lnTo>
                  <a:lnTo>
                    <a:pt x="267479" y="1276668"/>
                  </a:lnTo>
                  <a:lnTo>
                    <a:pt x="283026" y="1291590"/>
                  </a:lnTo>
                  <a:lnTo>
                    <a:pt x="299208" y="1306195"/>
                  </a:lnTo>
                  <a:lnTo>
                    <a:pt x="313486" y="1301750"/>
                  </a:lnTo>
                  <a:lnTo>
                    <a:pt x="327764" y="1297623"/>
                  </a:lnTo>
                  <a:lnTo>
                    <a:pt x="357590" y="1289368"/>
                  </a:lnTo>
                  <a:lnTo>
                    <a:pt x="350609" y="1278890"/>
                  </a:lnTo>
                  <a:lnTo>
                    <a:pt x="344264" y="1268413"/>
                  </a:lnTo>
                  <a:lnTo>
                    <a:pt x="337600" y="1257618"/>
                  </a:lnTo>
                  <a:lnTo>
                    <a:pt x="331572" y="1246823"/>
                  </a:lnTo>
                  <a:lnTo>
                    <a:pt x="325543" y="1235710"/>
                  </a:lnTo>
                  <a:lnTo>
                    <a:pt x="319515" y="1224280"/>
                  </a:lnTo>
                  <a:lnTo>
                    <a:pt x="313803" y="1213168"/>
                  </a:lnTo>
                  <a:lnTo>
                    <a:pt x="308409" y="1201738"/>
                  </a:lnTo>
                  <a:lnTo>
                    <a:pt x="302381" y="1189990"/>
                  </a:lnTo>
                  <a:lnTo>
                    <a:pt x="297304" y="1178243"/>
                  </a:lnTo>
                  <a:lnTo>
                    <a:pt x="287151" y="1154113"/>
                  </a:lnTo>
                  <a:lnTo>
                    <a:pt x="277315" y="1129665"/>
                  </a:lnTo>
                  <a:lnTo>
                    <a:pt x="268430" y="1104583"/>
                  </a:lnTo>
                  <a:close/>
                  <a:moveTo>
                    <a:pt x="469277" y="1050290"/>
                  </a:moveTo>
                  <a:lnTo>
                    <a:pt x="441990" y="1055688"/>
                  </a:lnTo>
                  <a:lnTo>
                    <a:pt x="415337" y="1061403"/>
                  </a:lnTo>
                  <a:lnTo>
                    <a:pt x="389319" y="1067118"/>
                  </a:lnTo>
                  <a:lnTo>
                    <a:pt x="364253" y="1073785"/>
                  </a:lnTo>
                  <a:lnTo>
                    <a:pt x="343946" y="1079500"/>
                  </a:lnTo>
                  <a:lnTo>
                    <a:pt x="324274" y="1085215"/>
                  </a:lnTo>
                  <a:lnTo>
                    <a:pt x="328716" y="1098550"/>
                  </a:lnTo>
                  <a:lnTo>
                    <a:pt x="333476" y="1111568"/>
                  </a:lnTo>
                  <a:lnTo>
                    <a:pt x="338235" y="1124585"/>
                  </a:lnTo>
                  <a:lnTo>
                    <a:pt x="343629" y="1136968"/>
                  </a:lnTo>
                  <a:lnTo>
                    <a:pt x="349023" y="1149668"/>
                  </a:lnTo>
                  <a:lnTo>
                    <a:pt x="354417" y="1162050"/>
                  </a:lnTo>
                  <a:lnTo>
                    <a:pt x="360446" y="1174115"/>
                  </a:lnTo>
                  <a:lnTo>
                    <a:pt x="366157" y="1186180"/>
                  </a:lnTo>
                  <a:lnTo>
                    <a:pt x="371868" y="1197928"/>
                  </a:lnTo>
                  <a:lnTo>
                    <a:pt x="378531" y="1209358"/>
                  </a:lnTo>
                  <a:lnTo>
                    <a:pt x="384560" y="1220788"/>
                  </a:lnTo>
                  <a:lnTo>
                    <a:pt x="391223" y="1232218"/>
                  </a:lnTo>
                  <a:lnTo>
                    <a:pt x="397886" y="1243013"/>
                  </a:lnTo>
                  <a:lnTo>
                    <a:pt x="404549" y="1254125"/>
                  </a:lnTo>
                  <a:lnTo>
                    <a:pt x="411530" y="1264603"/>
                  </a:lnTo>
                  <a:lnTo>
                    <a:pt x="418510" y="1275080"/>
                  </a:lnTo>
                  <a:lnTo>
                    <a:pt x="442942" y="1270318"/>
                  </a:lnTo>
                  <a:lnTo>
                    <a:pt x="467373" y="1265873"/>
                  </a:lnTo>
                  <a:lnTo>
                    <a:pt x="492440" y="1261428"/>
                  </a:lnTo>
                  <a:lnTo>
                    <a:pt x="518140" y="1257618"/>
                  </a:lnTo>
                  <a:lnTo>
                    <a:pt x="510525" y="1234123"/>
                  </a:lnTo>
                  <a:lnTo>
                    <a:pt x="503545" y="1209993"/>
                  </a:lnTo>
                  <a:lnTo>
                    <a:pt x="496882" y="1184910"/>
                  </a:lnTo>
                  <a:lnTo>
                    <a:pt x="490219" y="1159193"/>
                  </a:lnTo>
                  <a:lnTo>
                    <a:pt x="484507" y="1132840"/>
                  </a:lnTo>
                  <a:lnTo>
                    <a:pt x="479113" y="1106170"/>
                  </a:lnTo>
                  <a:lnTo>
                    <a:pt x="473719" y="1078548"/>
                  </a:lnTo>
                  <a:lnTo>
                    <a:pt x="469277" y="1050290"/>
                  </a:lnTo>
                  <a:close/>
                  <a:moveTo>
                    <a:pt x="742467" y="1024890"/>
                  </a:moveTo>
                  <a:lnTo>
                    <a:pt x="714228" y="1025525"/>
                  </a:lnTo>
                  <a:lnTo>
                    <a:pt x="686623" y="1026478"/>
                  </a:lnTo>
                  <a:lnTo>
                    <a:pt x="659019" y="1028065"/>
                  </a:lnTo>
                  <a:lnTo>
                    <a:pt x="631731" y="1029653"/>
                  </a:lnTo>
                  <a:lnTo>
                    <a:pt x="605396" y="1031875"/>
                  </a:lnTo>
                  <a:lnTo>
                    <a:pt x="578743" y="1034733"/>
                  </a:lnTo>
                  <a:lnTo>
                    <a:pt x="553043" y="1037908"/>
                  </a:lnTo>
                  <a:lnTo>
                    <a:pt x="527025" y="1041083"/>
                  </a:lnTo>
                  <a:lnTo>
                    <a:pt x="530515" y="1059498"/>
                  </a:lnTo>
                  <a:lnTo>
                    <a:pt x="533688" y="1077595"/>
                  </a:lnTo>
                  <a:lnTo>
                    <a:pt x="536861" y="1095375"/>
                  </a:lnTo>
                  <a:lnTo>
                    <a:pt x="540351" y="1112838"/>
                  </a:lnTo>
                  <a:lnTo>
                    <a:pt x="543841" y="1130300"/>
                  </a:lnTo>
                  <a:lnTo>
                    <a:pt x="547966" y="1147128"/>
                  </a:lnTo>
                  <a:lnTo>
                    <a:pt x="552091" y="1163638"/>
                  </a:lnTo>
                  <a:lnTo>
                    <a:pt x="556216" y="1180148"/>
                  </a:lnTo>
                  <a:lnTo>
                    <a:pt x="561292" y="1198245"/>
                  </a:lnTo>
                  <a:lnTo>
                    <a:pt x="566686" y="1216025"/>
                  </a:lnTo>
                  <a:lnTo>
                    <a:pt x="572080" y="1233488"/>
                  </a:lnTo>
                  <a:lnTo>
                    <a:pt x="577792" y="1250315"/>
                  </a:lnTo>
                  <a:lnTo>
                    <a:pt x="597464" y="1248410"/>
                  </a:lnTo>
                  <a:lnTo>
                    <a:pt x="617771" y="1246823"/>
                  </a:lnTo>
                  <a:lnTo>
                    <a:pt x="638077" y="1245235"/>
                  </a:lnTo>
                  <a:lnTo>
                    <a:pt x="658701" y="1243648"/>
                  </a:lnTo>
                  <a:lnTo>
                    <a:pt x="679326" y="1242378"/>
                  </a:lnTo>
                  <a:lnTo>
                    <a:pt x="699950" y="1241425"/>
                  </a:lnTo>
                  <a:lnTo>
                    <a:pt x="721208" y="1240790"/>
                  </a:lnTo>
                  <a:lnTo>
                    <a:pt x="742467" y="1240473"/>
                  </a:lnTo>
                  <a:lnTo>
                    <a:pt x="742467" y="1024890"/>
                  </a:lnTo>
                  <a:close/>
                  <a:moveTo>
                    <a:pt x="507035" y="801688"/>
                  </a:moveTo>
                  <a:lnTo>
                    <a:pt x="507670" y="824865"/>
                  </a:lnTo>
                  <a:lnTo>
                    <a:pt x="508622" y="848360"/>
                  </a:lnTo>
                  <a:lnTo>
                    <a:pt x="509573" y="871538"/>
                  </a:lnTo>
                  <a:lnTo>
                    <a:pt x="510843" y="894080"/>
                  </a:lnTo>
                  <a:lnTo>
                    <a:pt x="512746" y="916940"/>
                  </a:lnTo>
                  <a:lnTo>
                    <a:pt x="514650" y="939165"/>
                  </a:lnTo>
                  <a:lnTo>
                    <a:pt x="516871" y="961073"/>
                  </a:lnTo>
                  <a:lnTo>
                    <a:pt x="519410" y="982663"/>
                  </a:lnTo>
                  <a:lnTo>
                    <a:pt x="546062" y="979170"/>
                  </a:lnTo>
                  <a:lnTo>
                    <a:pt x="572715" y="976313"/>
                  </a:lnTo>
                  <a:lnTo>
                    <a:pt x="600319" y="973455"/>
                  </a:lnTo>
                  <a:lnTo>
                    <a:pt x="627924" y="971233"/>
                  </a:lnTo>
                  <a:lnTo>
                    <a:pt x="656163" y="969328"/>
                  </a:lnTo>
                  <a:lnTo>
                    <a:pt x="684720" y="967740"/>
                  </a:lnTo>
                  <a:lnTo>
                    <a:pt x="713276" y="966788"/>
                  </a:lnTo>
                  <a:lnTo>
                    <a:pt x="742467" y="965835"/>
                  </a:lnTo>
                  <a:lnTo>
                    <a:pt x="742467" y="801688"/>
                  </a:lnTo>
                  <a:lnTo>
                    <a:pt x="507035" y="801688"/>
                  </a:lnTo>
                  <a:close/>
                  <a:moveTo>
                    <a:pt x="273824" y="801688"/>
                  </a:moveTo>
                  <a:lnTo>
                    <a:pt x="274142" y="816610"/>
                  </a:lnTo>
                  <a:lnTo>
                    <a:pt x="275094" y="831533"/>
                  </a:lnTo>
                  <a:lnTo>
                    <a:pt x="276045" y="846455"/>
                  </a:lnTo>
                  <a:lnTo>
                    <a:pt x="276997" y="860743"/>
                  </a:lnTo>
                  <a:lnTo>
                    <a:pt x="278584" y="875665"/>
                  </a:lnTo>
                  <a:lnTo>
                    <a:pt x="280170" y="889953"/>
                  </a:lnTo>
                  <a:lnTo>
                    <a:pt x="281757" y="904558"/>
                  </a:lnTo>
                  <a:lnTo>
                    <a:pt x="283660" y="918845"/>
                  </a:lnTo>
                  <a:lnTo>
                    <a:pt x="285882" y="933133"/>
                  </a:lnTo>
                  <a:lnTo>
                    <a:pt x="288737" y="947103"/>
                  </a:lnTo>
                  <a:lnTo>
                    <a:pt x="291276" y="961073"/>
                  </a:lnTo>
                  <a:lnTo>
                    <a:pt x="293814" y="975043"/>
                  </a:lnTo>
                  <a:lnTo>
                    <a:pt x="296670" y="988695"/>
                  </a:lnTo>
                  <a:lnTo>
                    <a:pt x="299842" y="1002665"/>
                  </a:lnTo>
                  <a:lnTo>
                    <a:pt x="303015" y="1015683"/>
                  </a:lnTo>
                  <a:lnTo>
                    <a:pt x="306823" y="1029335"/>
                  </a:lnTo>
                  <a:lnTo>
                    <a:pt x="324909" y="1023938"/>
                  </a:lnTo>
                  <a:lnTo>
                    <a:pt x="343312" y="1018858"/>
                  </a:lnTo>
                  <a:lnTo>
                    <a:pt x="362032" y="1013778"/>
                  </a:lnTo>
                  <a:lnTo>
                    <a:pt x="381070" y="1009015"/>
                  </a:lnTo>
                  <a:lnTo>
                    <a:pt x="400742" y="1004570"/>
                  </a:lnTo>
                  <a:lnTo>
                    <a:pt x="420414" y="1000125"/>
                  </a:lnTo>
                  <a:lnTo>
                    <a:pt x="440721" y="995998"/>
                  </a:lnTo>
                  <a:lnTo>
                    <a:pt x="461345" y="992188"/>
                  </a:lnTo>
                  <a:lnTo>
                    <a:pt x="458489" y="969328"/>
                  </a:lnTo>
                  <a:lnTo>
                    <a:pt x="456268" y="945833"/>
                  </a:lnTo>
                  <a:lnTo>
                    <a:pt x="454047" y="922655"/>
                  </a:lnTo>
                  <a:lnTo>
                    <a:pt x="452461" y="899160"/>
                  </a:lnTo>
                  <a:lnTo>
                    <a:pt x="451191" y="874713"/>
                  </a:lnTo>
                  <a:lnTo>
                    <a:pt x="449922" y="850900"/>
                  </a:lnTo>
                  <a:lnTo>
                    <a:pt x="448970" y="826135"/>
                  </a:lnTo>
                  <a:lnTo>
                    <a:pt x="448653" y="801688"/>
                  </a:lnTo>
                  <a:lnTo>
                    <a:pt x="273824" y="801688"/>
                  </a:lnTo>
                  <a:close/>
                  <a:moveTo>
                    <a:pt x="59334" y="801688"/>
                  </a:moveTo>
                  <a:lnTo>
                    <a:pt x="60286" y="821690"/>
                  </a:lnTo>
                  <a:lnTo>
                    <a:pt x="62507" y="841693"/>
                  </a:lnTo>
                  <a:lnTo>
                    <a:pt x="64411" y="861378"/>
                  </a:lnTo>
                  <a:lnTo>
                    <a:pt x="67266" y="881380"/>
                  </a:lnTo>
                  <a:lnTo>
                    <a:pt x="70439" y="900748"/>
                  </a:lnTo>
                  <a:lnTo>
                    <a:pt x="74247" y="919798"/>
                  </a:lnTo>
                  <a:lnTo>
                    <a:pt x="78372" y="938848"/>
                  </a:lnTo>
                  <a:lnTo>
                    <a:pt x="83448" y="957898"/>
                  </a:lnTo>
                  <a:lnTo>
                    <a:pt x="88525" y="976630"/>
                  </a:lnTo>
                  <a:lnTo>
                    <a:pt x="94236" y="995045"/>
                  </a:lnTo>
                  <a:lnTo>
                    <a:pt x="100899" y="1013143"/>
                  </a:lnTo>
                  <a:lnTo>
                    <a:pt x="107245" y="1031240"/>
                  </a:lnTo>
                  <a:lnTo>
                    <a:pt x="114860" y="1049020"/>
                  </a:lnTo>
                  <a:lnTo>
                    <a:pt x="122475" y="1066483"/>
                  </a:lnTo>
                  <a:lnTo>
                    <a:pt x="130408" y="1083628"/>
                  </a:lnTo>
                  <a:lnTo>
                    <a:pt x="138975" y="1100773"/>
                  </a:lnTo>
                  <a:lnTo>
                    <a:pt x="150080" y="1094740"/>
                  </a:lnTo>
                  <a:lnTo>
                    <a:pt x="161185" y="1088390"/>
                  </a:lnTo>
                  <a:lnTo>
                    <a:pt x="172925" y="1082358"/>
                  </a:lnTo>
                  <a:lnTo>
                    <a:pt x="184982" y="1076325"/>
                  </a:lnTo>
                  <a:lnTo>
                    <a:pt x="197039" y="1070293"/>
                  </a:lnTo>
                  <a:lnTo>
                    <a:pt x="209731" y="1064895"/>
                  </a:lnTo>
                  <a:lnTo>
                    <a:pt x="222740" y="1059498"/>
                  </a:lnTo>
                  <a:lnTo>
                    <a:pt x="236066" y="1054100"/>
                  </a:lnTo>
                  <a:lnTo>
                    <a:pt x="250979" y="1048385"/>
                  </a:lnTo>
                  <a:lnTo>
                    <a:pt x="247172" y="1033780"/>
                  </a:lnTo>
                  <a:lnTo>
                    <a:pt x="243364" y="1019175"/>
                  </a:lnTo>
                  <a:lnTo>
                    <a:pt x="240191" y="1004570"/>
                  </a:lnTo>
                  <a:lnTo>
                    <a:pt x="236701" y="989330"/>
                  </a:lnTo>
                  <a:lnTo>
                    <a:pt x="233528" y="974408"/>
                  </a:lnTo>
                  <a:lnTo>
                    <a:pt x="230672" y="959168"/>
                  </a:lnTo>
                  <a:lnTo>
                    <a:pt x="228134" y="943928"/>
                  </a:lnTo>
                  <a:lnTo>
                    <a:pt x="225913" y="928370"/>
                  </a:lnTo>
                  <a:lnTo>
                    <a:pt x="223692" y="912813"/>
                  </a:lnTo>
                  <a:lnTo>
                    <a:pt x="221788" y="897573"/>
                  </a:lnTo>
                  <a:lnTo>
                    <a:pt x="220202" y="881698"/>
                  </a:lnTo>
                  <a:lnTo>
                    <a:pt x="218615" y="865823"/>
                  </a:lnTo>
                  <a:lnTo>
                    <a:pt x="217029" y="849948"/>
                  </a:lnTo>
                  <a:lnTo>
                    <a:pt x="216077" y="834073"/>
                  </a:lnTo>
                  <a:lnTo>
                    <a:pt x="215125" y="817880"/>
                  </a:lnTo>
                  <a:lnTo>
                    <a:pt x="214808" y="801688"/>
                  </a:lnTo>
                  <a:lnTo>
                    <a:pt x="59334" y="801688"/>
                  </a:lnTo>
                  <a:close/>
                  <a:moveTo>
                    <a:pt x="1734820" y="720725"/>
                  </a:moveTo>
                  <a:lnTo>
                    <a:pt x="1735138" y="764540"/>
                  </a:lnTo>
                  <a:lnTo>
                    <a:pt x="1735138" y="861378"/>
                  </a:lnTo>
                  <a:lnTo>
                    <a:pt x="1735138" y="913765"/>
                  </a:lnTo>
                  <a:lnTo>
                    <a:pt x="1734503" y="960120"/>
                  </a:lnTo>
                  <a:lnTo>
                    <a:pt x="1734185" y="979488"/>
                  </a:lnTo>
                  <a:lnTo>
                    <a:pt x="1733549" y="994728"/>
                  </a:lnTo>
                  <a:lnTo>
                    <a:pt x="1732914" y="1005840"/>
                  </a:lnTo>
                  <a:lnTo>
                    <a:pt x="1732596" y="1009333"/>
                  </a:lnTo>
                  <a:lnTo>
                    <a:pt x="1732278" y="1011238"/>
                  </a:lnTo>
                  <a:lnTo>
                    <a:pt x="1731642" y="1011873"/>
                  </a:lnTo>
                  <a:lnTo>
                    <a:pt x="1730689" y="1012190"/>
                  </a:lnTo>
                  <a:lnTo>
                    <a:pt x="1727511" y="1013143"/>
                  </a:lnTo>
                  <a:lnTo>
                    <a:pt x="1722744" y="1014095"/>
                  </a:lnTo>
                  <a:lnTo>
                    <a:pt x="1716071" y="1014730"/>
                  </a:lnTo>
                  <a:lnTo>
                    <a:pt x="1708443" y="1015365"/>
                  </a:lnTo>
                  <a:lnTo>
                    <a:pt x="1698910" y="1015683"/>
                  </a:lnTo>
                  <a:lnTo>
                    <a:pt x="1676982" y="1016000"/>
                  </a:lnTo>
                  <a:lnTo>
                    <a:pt x="1650923" y="1016000"/>
                  </a:lnTo>
                  <a:lnTo>
                    <a:pt x="1622321" y="1015683"/>
                  </a:lnTo>
                  <a:lnTo>
                    <a:pt x="1591496" y="1014730"/>
                  </a:lnTo>
                  <a:lnTo>
                    <a:pt x="1559716" y="1013778"/>
                  </a:lnTo>
                  <a:lnTo>
                    <a:pt x="1497746" y="1011555"/>
                  </a:lnTo>
                  <a:lnTo>
                    <a:pt x="1443404" y="1009333"/>
                  </a:lnTo>
                  <a:lnTo>
                    <a:pt x="1390650" y="1006793"/>
                  </a:lnTo>
                  <a:lnTo>
                    <a:pt x="1438319" y="1005205"/>
                  </a:lnTo>
                  <a:lnTo>
                    <a:pt x="1487259" y="1003300"/>
                  </a:lnTo>
                  <a:lnTo>
                    <a:pt x="1543509" y="1000443"/>
                  </a:lnTo>
                  <a:lnTo>
                    <a:pt x="1572428" y="998538"/>
                  </a:lnTo>
                  <a:lnTo>
                    <a:pt x="1600394" y="996633"/>
                  </a:lnTo>
                  <a:lnTo>
                    <a:pt x="1626771" y="994410"/>
                  </a:lnTo>
                  <a:lnTo>
                    <a:pt x="1650605" y="992188"/>
                  </a:lnTo>
                  <a:lnTo>
                    <a:pt x="1671262" y="989648"/>
                  </a:lnTo>
                  <a:lnTo>
                    <a:pt x="1679842" y="988378"/>
                  </a:lnTo>
                  <a:lnTo>
                    <a:pt x="1687787" y="986790"/>
                  </a:lnTo>
                  <a:lnTo>
                    <a:pt x="1693825" y="985520"/>
                  </a:lnTo>
                  <a:lnTo>
                    <a:pt x="1698592" y="983933"/>
                  </a:lnTo>
                  <a:lnTo>
                    <a:pt x="1702088" y="982028"/>
                  </a:lnTo>
                  <a:lnTo>
                    <a:pt x="1703359" y="981075"/>
                  </a:lnTo>
                  <a:lnTo>
                    <a:pt x="1704312" y="980440"/>
                  </a:lnTo>
                  <a:lnTo>
                    <a:pt x="1705266" y="978218"/>
                  </a:lnTo>
                  <a:lnTo>
                    <a:pt x="1706219" y="974725"/>
                  </a:lnTo>
                  <a:lnTo>
                    <a:pt x="1707490" y="969963"/>
                  </a:lnTo>
                  <a:lnTo>
                    <a:pt x="1708443" y="963930"/>
                  </a:lnTo>
                  <a:lnTo>
                    <a:pt x="1710986" y="949960"/>
                  </a:lnTo>
                  <a:lnTo>
                    <a:pt x="1713528" y="932498"/>
                  </a:lnTo>
                  <a:lnTo>
                    <a:pt x="1716071" y="912178"/>
                  </a:lnTo>
                  <a:lnTo>
                    <a:pt x="1718613" y="890270"/>
                  </a:lnTo>
                  <a:lnTo>
                    <a:pt x="1723698" y="844233"/>
                  </a:lnTo>
                  <a:lnTo>
                    <a:pt x="1728147" y="798513"/>
                  </a:lnTo>
                  <a:lnTo>
                    <a:pt x="1731642" y="759143"/>
                  </a:lnTo>
                  <a:lnTo>
                    <a:pt x="1734820" y="720725"/>
                  </a:lnTo>
                  <a:close/>
                  <a:moveTo>
                    <a:pt x="519410" y="561340"/>
                  </a:moveTo>
                  <a:lnTo>
                    <a:pt x="516871" y="583565"/>
                  </a:lnTo>
                  <a:lnTo>
                    <a:pt x="514650" y="605473"/>
                  </a:lnTo>
                  <a:lnTo>
                    <a:pt x="512746" y="627698"/>
                  </a:lnTo>
                  <a:lnTo>
                    <a:pt x="510843" y="650240"/>
                  </a:lnTo>
                  <a:lnTo>
                    <a:pt x="509573" y="673100"/>
                  </a:lnTo>
                  <a:lnTo>
                    <a:pt x="508622" y="695960"/>
                  </a:lnTo>
                  <a:lnTo>
                    <a:pt x="507670" y="719138"/>
                  </a:lnTo>
                  <a:lnTo>
                    <a:pt x="507352" y="742950"/>
                  </a:lnTo>
                  <a:lnTo>
                    <a:pt x="742467" y="742950"/>
                  </a:lnTo>
                  <a:lnTo>
                    <a:pt x="742467" y="578485"/>
                  </a:lnTo>
                  <a:lnTo>
                    <a:pt x="713276" y="577850"/>
                  </a:lnTo>
                  <a:lnTo>
                    <a:pt x="684720" y="576580"/>
                  </a:lnTo>
                  <a:lnTo>
                    <a:pt x="656163" y="575310"/>
                  </a:lnTo>
                  <a:lnTo>
                    <a:pt x="627924" y="573405"/>
                  </a:lnTo>
                  <a:lnTo>
                    <a:pt x="600319" y="570865"/>
                  </a:lnTo>
                  <a:lnTo>
                    <a:pt x="573032" y="568325"/>
                  </a:lnTo>
                  <a:lnTo>
                    <a:pt x="546062" y="564833"/>
                  </a:lnTo>
                  <a:lnTo>
                    <a:pt x="519410" y="561340"/>
                  </a:lnTo>
                  <a:close/>
                  <a:moveTo>
                    <a:pt x="1074474" y="554038"/>
                  </a:moveTo>
                  <a:lnTo>
                    <a:pt x="1100533" y="554038"/>
                  </a:lnTo>
                  <a:lnTo>
                    <a:pt x="1129135" y="554356"/>
                  </a:lnTo>
                  <a:lnTo>
                    <a:pt x="1159961" y="555308"/>
                  </a:lnTo>
                  <a:lnTo>
                    <a:pt x="1191422" y="556261"/>
                  </a:lnTo>
                  <a:lnTo>
                    <a:pt x="1253392" y="558483"/>
                  </a:lnTo>
                  <a:lnTo>
                    <a:pt x="1307734" y="560706"/>
                  </a:lnTo>
                  <a:lnTo>
                    <a:pt x="1360488" y="563246"/>
                  </a:lnTo>
                  <a:lnTo>
                    <a:pt x="1313137" y="564833"/>
                  </a:lnTo>
                  <a:lnTo>
                    <a:pt x="1264197" y="567056"/>
                  </a:lnTo>
                  <a:lnTo>
                    <a:pt x="1207947" y="569913"/>
                  </a:lnTo>
                  <a:lnTo>
                    <a:pt x="1179028" y="571501"/>
                  </a:lnTo>
                  <a:lnTo>
                    <a:pt x="1150745" y="573406"/>
                  </a:lnTo>
                  <a:lnTo>
                    <a:pt x="1124685" y="575628"/>
                  </a:lnTo>
                  <a:lnTo>
                    <a:pt x="1100851" y="577851"/>
                  </a:lnTo>
                  <a:lnTo>
                    <a:pt x="1079877" y="580391"/>
                  </a:lnTo>
                  <a:lnTo>
                    <a:pt x="1071296" y="581661"/>
                  </a:lnTo>
                  <a:lnTo>
                    <a:pt x="1063669" y="583248"/>
                  </a:lnTo>
                  <a:lnTo>
                    <a:pt x="1057313" y="584836"/>
                  </a:lnTo>
                  <a:lnTo>
                    <a:pt x="1052546" y="586423"/>
                  </a:lnTo>
                  <a:lnTo>
                    <a:pt x="1049051" y="588011"/>
                  </a:lnTo>
                  <a:lnTo>
                    <a:pt x="1048097" y="588963"/>
                  </a:lnTo>
                  <a:lnTo>
                    <a:pt x="1046826" y="589598"/>
                  </a:lnTo>
                  <a:lnTo>
                    <a:pt x="1045873" y="591821"/>
                  </a:lnTo>
                  <a:lnTo>
                    <a:pt x="1044919" y="595313"/>
                  </a:lnTo>
                  <a:lnTo>
                    <a:pt x="1042695" y="606108"/>
                  </a:lnTo>
                  <a:lnTo>
                    <a:pt x="1040152" y="620396"/>
                  </a:lnTo>
                  <a:lnTo>
                    <a:pt x="1037610" y="637858"/>
                  </a:lnTo>
                  <a:lnTo>
                    <a:pt x="1035386" y="657861"/>
                  </a:lnTo>
                  <a:lnTo>
                    <a:pt x="1032843" y="679768"/>
                  </a:lnTo>
                  <a:lnTo>
                    <a:pt x="1027441" y="726123"/>
                  </a:lnTo>
                  <a:lnTo>
                    <a:pt x="1022992" y="771526"/>
                  </a:lnTo>
                  <a:lnTo>
                    <a:pt x="1019496" y="811213"/>
                  </a:lnTo>
                  <a:lnTo>
                    <a:pt x="1016318" y="849313"/>
                  </a:lnTo>
                  <a:lnTo>
                    <a:pt x="1016000" y="805498"/>
                  </a:lnTo>
                  <a:lnTo>
                    <a:pt x="1016000" y="708978"/>
                  </a:lnTo>
                  <a:lnTo>
                    <a:pt x="1016318" y="656591"/>
                  </a:lnTo>
                  <a:lnTo>
                    <a:pt x="1016636" y="609918"/>
                  </a:lnTo>
                  <a:lnTo>
                    <a:pt x="1017271" y="590551"/>
                  </a:lnTo>
                  <a:lnTo>
                    <a:pt x="1017589" y="575311"/>
                  </a:lnTo>
                  <a:lnTo>
                    <a:pt x="1018225" y="564198"/>
                  </a:lnTo>
                  <a:lnTo>
                    <a:pt x="1018860" y="560706"/>
                  </a:lnTo>
                  <a:lnTo>
                    <a:pt x="1019178" y="558801"/>
                  </a:lnTo>
                  <a:lnTo>
                    <a:pt x="1019496" y="558166"/>
                  </a:lnTo>
                  <a:lnTo>
                    <a:pt x="1020449" y="557848"/>
                  </a:lnTo>
                  <a:lnTo>
                    <a:pt x="1023627" y="556896"/>
                  </a:lnTo>
                  <a:lnTo>
                    <a:pt x="1028394" y="555943"/>
                  </a:lnTo>
                  <a:lnTo>
                    <a:pt x="1035068" y="555308"/>
                  </a:lnTo>
                  <a:lnTo>
                    <a:pt x="1043013" y="554673"/>
                  </a:lnTo>
                  <a:lnTo>
                    <a:pt x="1052546" y="554356"/>
                  </a:lnTo>
                  <a:lnTo>
                    <a:pt x="1074474" y="554038"/>
                  </a:lnTo>
                  <a:close/>
                  <a:moveTo>
                    <a:pt x="995680" y="516891"/>
                  </a:moveTo>
                  <a:lnTo>
                    <a:pt x="992187" y="517208"/>
                  </a:lnTo>
                  <a:lnTo>
                    <a:pt x="989330" y="518161"/>
                  </a:lnTo>
                  <a:lnTo>
                    <a:pt x="986790" y="519748"/>
                  </a:lnTo>
                  <a:lnTo>
                    <a:pt x="984567" y="521971"/>
                  </a:lnTo>
                  <a:lnTo>
                    <a:pt x="982662" y="524511"/>
                  </a:lnTo>
                  <a:lnTo>
                    <a:pt x="981075" y="527368"/>
                  </a:lnTo>
                  <a:lnTo>
                    <a:pt x="980440" y="530543"/>
                  </a:lnTo>
                  <a:lnTo>
                    <a:pt x="980122" y="534353"/>
                  </a:lnTo>
                  <a:lnTo>
                    <a:pt x="980122" y="1036638"/>
                  </a:lnTo>
                  <a:lnTo>
                    <a:pt x="980440" y="1040131"/>
                  </a:lnTo>
                  <a:lnTo>
                    <a:pt x="981075" y="1043306"/>
                  </a:lnTo>
                  <a:lnTo>
                    <a:pt x="982662" y="1046163"/>
                  </a:lnTo>
                  <a:lnTo>
                    <a:pt x="984567" y="1048703"/>
                  </a:lnTo>
                  <a:lnTo>
                    <a:pt x="986790" y="1050926"/>
                  </a:lnTo>
                  <a:lnTo>
                    <a:pt x="989330" y="1052196"/>
                  </a:lnTo>
                  <a:lnTo>
                    <a:pt x="992187" y="1053783"/>
                  </a:lnTo>
                  <a:lnTo>
                    <a:pt x="995680" y="1054101"/>
                  </a:lnTo>
                  <a:lnTo>
                    <a:pt x="1752918" y="1054101"/>
                  </a:lnTo>
                  <a:lnTo>
                    <a:pt x="1756093" y="1053783"/>
                  </a:lnTo>
                  <a:lnTo>
                    <a:pt x="1759268" y="1052196"/>
                  </a:lnTo>
                  <a:lnTo>
                    <a:pt x="1761808" y="1050926"/>
                  </a:lnTo>
                  <a:lnTo>
                    <a:pt x="1764030" y="1048703"/>
                  </a:lnTo>
                  <a:lnTo>
                    <a:pt x="1765935" y="1046163"/>
                  </a:lnTo>
                  <a:lnTo>
                    <a:pt x="1767205" y="1043306"/>
                  </a:lnTo>
                  <a:lnTo>
                    <a:pt x="1768158" y="1040131"/>
                  </a:lnTo>
                  <a:lnTo>
                    <a:pt x="1768475" y="1036638"/>
                  </a:lnTo>
                  <a:lnTo>
                    <a:pt x="1768475" y="534353"/>
                  </a:lnTo>
                  <a:lnTo>
                    <a:pt x="1768158" y="530543"/>
                  </a:lnTo>
                  <a:lnTo>
                    <a:pt x="1767205" y="527368"/>
                  </a:lnTo>
                  <a:lnTo>
                    <a:pt x="1765935" y="524511"/>
                  </a:lnTo>
                  <a:lnTo>
                    <a:pt x="1764030" y="521971"/>
                  </a:lnTo>
                  <a:lnTo>
                    <a:pt x="1761808" y="519748"/>
                  </a:lnTo>
                  <a:lnTo>
                    <a:pt x="1759268" y="518161"/>
                  </a:lnTo>
                  <a:lnTo>
                    <a:pt x="1756093" y="517208"/>
                  </a:lnTo>
                  <a:lnTo>
                    <a:pt x="1752918" y="516891"/>
                  </a:lnTo>
                  <a:lnTo>
                    <a:pt x="995680" y="516891"/>
                  </a:lnTo>
                  <a:close/>
                  <a:moveTo>
                    <a:pt x="306823" y="515303"/>
                  </a:moveTo>
                  <a:lnTo>
                    <a:pt x="303015" y="528320"/>
                  </a:lnTo>
                  <a:lnTo>
                    <a:pt x="299842" y="541973"/>
                  </a:lnTo>
                  <a:lnTo>
                    <a:pt x="296670" y="555625"/>
                  </a:lnTo>
                  <a:lnTo>
                    <a:pt x="293814" y="569595"/>
                  </a:lnTo>
                  <a:lnTo>
                    <a:pt x="290958" y="583565"/>
                  </a:lnTo>
                  <a:lnTo>
                    <a:pt x="288420" y="597218"/>
                  </a:lnTo>
                  <a:lnTo>
                    <a:pt x="285882" y="611505"/>
                  </a:lnTo>
                  <a:lnTo>
                    <a:pt x="283660" y="625793"/>
                  </a:lnTo>
                  <a:lnTo>
                    <a:pt x="281757" y="640080"/>
                  </a:lnTo>
                  <a:lnTo>
                    <a:pt x="280170" y="654368"/>
                  </a:lnTo>
                  <a:lnTo>
                    <a:pt x="278584" y="668655"/>
                  </a:lnTo>
                  <a:lnTo>
                    <a:pt x="276997" y="683260"/>
                  </a:lnTo>
                  <a:lnTo>
                    <a:pt x="276045" y="698183"/>
                  </a:lnTo>
                  <a:lnTo>
                    <a:pt x="275094" y="713105"/>
                  </a:lnTo>
                  <a:lnTo>
                    <a:pt x="274142" y="728028"/>
                  </a:lnTo>
                  <a:lnTo>
                    <a:pt x="273824" y="742950"/>
                  </a:lnTo>
                  <a:lnTo>
                    <a:pt x="448336" y="742950"/>
                  </a:lnTo>
                  <a:lnTo>
                    <a:pt x="448970" y="718185"/>
                  </a:lnTo>
                  <a:lnTo>
                    <a:pt x="449922" y="693738"/>
                  </a:lnTo>
                  <a:lnTo>
                    <a:pt x="450874" y="669290"/>
                  </a:lnTo>
                  <a:lnTo>
                    <a:pt x="452461" y="645478"/>
                  </a:lnTo>
                  <a:lnTo>
                    <a:pt x="454047" y="621983"/>
                  </a:lnTo>
                  <a:lnTo>
                    <a:pt x="456268" y="598170"/>
                  </a:lnTo>
                  <a:lnTo>
                    <a:pt x="458489" y="574993"/>
                  </a:lnTo>
                  <a:lnTo>
                    <a:pt x="461345" y="552450"/>
                  </a:lnTo>
                  <a:lnTo>
                    <a:pt x="432154" y="546418"/>
                  </a:lnTo>
                  <a:lnTo>
                    <a:pt x="403597" y="540703"/>
                  </a:lnTo>
                  <a:lnTo>
                    <a:pt x="376310" y="534353"/>
                  </a:lnTo>
                  <a:lnTo>
                    <a:pt x="349023" y="527368"/>
                  </a:lnTo>
                  <a:lnTo>
                    <a:pt x="327764" y="521335"/>
                  </a:lnTo>
                  <a:lnTo>
                    <a:pt x="306823" y="515303"/>
                  </a:lnTo>
                  <a:close/>
                  <a:moveTo>
                    <a:pt x="956945" y="477838"/>
                  </a:moveTo>
                  <a:lnTo>
                    <a:pt x="958532" y="477838"/>
                  </a:lnTo>
                  <a:lnTo>
                    <a:pt x="1789748" y="477838"/>
                  </a:lnTo>
                  <a:lnTo>
                    <a:pt x="1791653" y="477838"/>
                  </a:lnTo>
                  <a:lnTo>
                    <a:pt x="1793240" y="478156"/>
                  </a:lnTo>
                  <a:lnTo>
                    <a:pt x="1796415" y="479743"/>
                  </a:lnTo>
                  <a:lnTo>
                    <a:pt x="1799273" y="481648"/>
                  </a:lnTo>
                  <a:lnTo>
                    <a:pt x="1801813" y="483871"/>
                  </a:lnTo>
                  <a:lnTo>
                    <a:pt x="1803718" y="486728"/>
                  </a:lnTo>
                  <a:lnTo>
                    <a:pt x="1805305" y="490221"/>
                  </a:lnTo>
                  <a:lnTo>
                    <a:pt x="1806258" y="493713"/>
                  </a:lnTo>
                  <a:lnTo>
                    <a:pt x="1806575" y="498158"/>
                  </a:lnTo>
                  <a:lnTo>
                    <a:pt x="1806575" y="1074103"/>
                  </a:lnTo>
                  <a:lnTo>
                    <a:pt x="1806258" y="1077913"/>
                  </a:lnTo>
                  <a:lnTo>
                    <a:pt x="1805305" y="1081406"/>
                  </a:lnTo>
                  <a:lnTo>
                    <a:pt x="1803718" y="1084898"/>
                  </a:lnTo>
                  <a:lnTo>
                    <a:pt x="1801813" y="1088073"/>
                  </a:lnTo>
                  <a:lnTo>
                    <a:pt x="1799273" y="1090613"/>
                  </a:lnTo>
                  <a:lnTo>
                    <a:pt x="1796415" y="1092201"/>
                  </a:lnTo>
                  <a:lnTo>
                    <a:pt x="1793240" y="1093471"/>
                  </a:lnTo>
                  <a:lnTo>
                    <a:pt x="1791653" y="1093788"/>
                  </a:lnTo>
                  <a:lnTo>
                    <a:pt x="1789748" y="1093788"/>
                  </a:lnTo>
                  <a:lnTo>
                    <a:pt x="958532" y="1093788"/>
                  </a:lnTo>
                  <a:lnTo>
                    <a:pt x="956945" y="1093788"/>
                  </a:lnTo>
                  <a:lnTo>
                    <a:pt x="955040" y="1093471"/>
                  </a:lnTo>
                  <a:lnTo>
                    <a:pt x="951865" y="1092201"/>
                  </a:lnTo>
                  <a:lnTo>
                    <a:pt x="949325" y="1090613"/>
                  </a:lnTo>
                  <a:lnTo>
                    <a:pt x="946785" y="1088073"/>
                  </a:lnTo>
                  <a:lnTo>
                    <a:pt x="944562" y="1084898"/>
                  </a:lnTo>
                  <a:lnTo>
                    <a:pt x="942657" y="1081406"/>
                  </a:lnTo>
                  <a:lnTo>
                    <a:pt x="941705" y="1077913"/>
                  </a:lnTo>
                  <a:lnTo>
                    <a:pt x="941387" y="1074103"/>
                  </a:lnTo>
                  <a:lnTo>
                    <a:pt x="941387" y="498158"/>
                  </a:lnTo>
                  <a:lnTo>
                    <a:pt x="941705" y="493713"/>
                  </a:lnTo>
                  <a:lnTo>
                    <a:pt x="942657" y="490221"/>
                  </a:lnTo>
                  <a:lnTo>
                    <a:pt x="944562" y="486728"/>
                  </a:lnTo>
                  <a:lnTo>
                    <a:pt x="946785" y="483871"/>
                  </a:lnTo>
                  <a:lnTo>
                    <a:pt x="949325" y="481648"/>
                  </a:lnTo>
                  <a:lnTo>
                    <a:pt x="951865" y="479743"/>
                  </a:lnTo>
                  <a:lnTo>
                    <a:pt x="955040" y="478156"/>
                  </a:lnTo>
                  <a:lnTo>
                    <a:pt x="956945" y="477838"/>
                  </a:lnTo>
                  <a:close/>
                  <a:moveTo>
                    <a:pt x="138975" y="443230"/>
                  </a:moveTo>
                  <a:lnTo>
                    <a:pt x="130408" y="460375"/>
                  </a:lnTo>
                  <a:lnTo>
                    <a:pt x="122475" y="477838"/>
                  </a:lnTo>
                  <a:lnTo>
                    <a:pt x="114860" y="495300"/>
                  </a:lnTo>
                  <a:lnTo>
                    <a:pt x="107245" y="513080"/>
                  </a:lnTo>
                  <a:lnTo>
                    <a:pt x="100899" y="531178"/>
                  </a:lnTo>
                  <a:lnTo>
                    <a:pt x="94236" y="549593"/>
                  </a:lnTo>
                  <a:lnTo>
                    <a:pt x="88525" y="568008"/>
                  </a:lnTo>
                  <a:lnTo>
                    <a:pt x="83448" y="586740"/>
                  </a:lnTo>
                  <a:lnTo>
                    <a:pt x="78372" y="605473"/>
                  </a:lnTo>
                  <a:lnTo>
                    <a:pt x="74247" y="624523"/>
                  </a:lnTo>
                  <a:lnTo>
                    <a:pt x="70439" y="643890"/>
                  </a:lnTo>
                  <a:lnTo>
                    <a:pt x="67266" y="663258"/>
                  </a:lnTo>
                  <a:lnTo>
                    <a:pt x="64411" y="682943"/>
                  </a:lnTo>
                  <a:lnTo>
                    <a:pt x="62507" y="702628"/>
                  </a:lnTo>
                  <a:lnTo>
                    <a:pt x="60286" y="722948"/>
                  </a:lnTo>
                  <a:lnTo>
                    <a:pt x="59334" y="742950"/>
                  </a:lnTo>
                  <a:lnTo>
                    <a:pt x="214808" y="742950"/>
                  </a:lnTo>
                  <a:lnTo>
                    <a:pt x="215125" y="726758"/>
                  </a:lnTo>
                  <a:lnTo>
                    <a:pt x="216077" y="710565"/>
                  </a:lnTo>
                  <a:lnTo>
                    <a:pt x="217029" y="694373"/>
                  </a:lnTo>
                  <a:lnTo>
                    <a:pt x="218615" y="678498"/>
                  </a:lnTo>
                  <a:lnTo>
                    <a:pt x="220202" y="662623"/>
                  </a:lnTo>
                  <a:lnTo>
                    <a:pt x="221788" y="647065"/>
                  </a:lnTo>
                  <a:lnTo>
                    <a:pt x="223692" y="631190"/>
                  </a:lnTo>
                  <a:lnTo>
                    <a:pt x="225913" y="615950"/>
                  </a:lnTo>
                  <a:lnTo>
                    <a:pt x="228134" y="600710"/>
                  </a:lnTo>
                  <a:lnTo>
                    <a:pt x="230672" y="585470"/>
                  </a:lnTo>
                  <a:lnTo>
                    <a:pt x="233528" y="570230"/>
                  </a:lnTo>
                  <a:lnTo>
                    <a:pt x="236701" y="554990"/>
                  </a:lnTo>
                  <a:lnTo>
                    <a:pt x="239874" y="540068"/>
                  </a:lnTo>
                  <a:lnTo>
                    <a:pt x="243364" y="525145"/>
                  </a:lnTo>
                  <a:lnTo>
                    <a:pt x="247172" y="510540"/>
                  </a:lnTo>
                  <a:lnTo>
                    <a:pt x="250979" y="496253"/>
                  </a:lnTo>
                  <a:lnTo>
                    <a:pt x="235749" y="490220"/>
                  </a:lnTo>
                  <a:lnTo>
                    <a:pt x="220519" y="484188"/>
                  </a:lnTo>
                  <a:lnTo>
                    <a:pt x="205924" y="477520"/>
                  </a:lnTo>
                  <a:lnTo>
                    <a:pt x="191645" y="471170"/>
                  </a:lnTo>
                  <a:lnTo>
                    <a:pt x="177684" y="464820"/>
                  </a:lnTo>
                  <a:lnTo>
                    <a:pt x="164358" y="457518"/>
                  </a:lnTo>
                  <a:lnTo>
                    <a:pt x="151666" y="450850"/>
                  </a:lnTo>
                  <a:lnTo>
                    <a:pt x="138975" y="443230"/>
                  </a:lnTo>
                  <a:close/>
                  <a:moveTo>
                    <a:pt x="577792" y="294005"/>
                  </a:moveTo>
                  <a:lnTo>
                    <a:pt x="570177" y="317500"/>
                  </a:lnTo>
                  <a:lnTo>
                    <a:pt x="562562" y="341630"/>
                  </a:lnTo>
                  <a:lnTo>
                    <a:pt x="555581" y="366713"/>
                  </a:lnTo>
                  <a:lnTo>
                    <a:pt x="549235" y="392748"/>
                  </a:lnTo>
                  <a:lnTo>
                    <a:pt x="542889" y="419100"/>
                  </a:lnTo>
                  <a:lnTo>
                    <a:pt x="537495" y="446405"/>
                  </a:lnTo>
                  <a:lnTo>
                    <a:pt x="532101" y="474345"/>
                  </a:lnTo>
                  <a:lnTo>
                    <a:pt x="527342" y="503238"/>
                  </a:lnTo>
                  <a:lnTo>
                    <a:pt x="553043" y="506413"/>
                  </a:lnTo>
                  <a:lnTo>
                    <a:pt x="578743" y="509588"/>
                  </a:lnTo>
                  <a:lnTo>
                    <a:pt x="605396" y="512128"/>
                  </a:lnTo>
                  <a:lnTo>
                    <a:pt x="631731" y="514668"/>
                  </a:lnTo>
                  <a:lnTo>
                    <a:pt x="659019" y="516573"/>
                  </a:lnTo>
                  <a:lnTo>
                    <a:pt x="686623" y="517843"/>
                  </a:lnTo>
                  <a:lnTo>
                    <a:pt x="714228" y="519113"/>
                  </a:lnTo>
                  <a:lnTo>
                    <a:pt x="742467" y="519748"/>
                  </a:lnTo>
                  <a:lnTo>
                    <a:pt x="742467" y="303848"/>
                  </a:lnTo>
                  <a:lnTo>
                    <a:pt x="721208" y="303213"/>
                  </a:lnTo>
                  <a:lnTo>
                    <a:pt x="699950" y="302578"/>
                  </a:lnTo>
                  <a:lnTo>
                    <a:pt x="679326" y="301625"/>
                  </a:lnTo>
                  <a:lnTo>
                    <a:pt x="658701" y="300673"/>
                  </a:lnTo>
                  <a:lnTo>
                    <a:pt x="638077" y="299403"/>
                  </a:lnTo>
                  <a:lnTo>
                    <a:pt x="618088" y="297815"/>
                  </a:lnTo>
                  <a:lnTo>
                    <a:pt x="597464" y="295910"/>
                  </a:lnTo>
                  <a:lnTo>
                    <a:pt x="577792" y="294005"/>
                  </a:lnTo>
                  <a:close/>
                  <a:moveTo>
                    <a:pt x="418510" y="269240"/>
                  </a:moveTo>
                  <a:lnTo>
                    <a:pt x="411530" y="279718"/>
                  </a:lnTo>
                  <a:lnTo>
                    <a:pt x="404549" y="290513"/>
                  </a:lnTo>
                  <a:lnTo>
                    <a:pt x="397886" y="300990"/>
                  </a:lnTo>
                  <a:lnTo>
                    <a:pt x="391223" y="312103"/>
                  </a:lnTo>
                  <a:lnTo>
                    <a:pt x="384560" y="323533"/>
                  </a:lnTo>
                  <a:lnTo>
                    <a:pt x="378531" y="334645"/>
                  </a:lnTo>
                  <a:lnTo>
                    <a:pt x="371868" y="346393"/>
                  </a:lnTo>
                  <a:lnTo>
                    <a:pt x="366157" y="358458"/>
                  </a:lnTo>
                  <a:lnTo>
                    <a:pt x="360446" y="370205"/>
                  </a:lnTo>
                  <a:lnTo>
                    <a:pt x="354417" y="382270"/>
                  </a:lnTo>
                  <a:lnTo>
                    <a:pt x="349023" y="394653"/>
                  </a:lnTo>
                  <a:lnTo>
                    <a:pt x="343946" y="407035"/>
                  </a:lnTo>
                  <a:lnTo>
                    <a:pt x="338870" y="419735"/>
                  </a:lnTo>
                  <a:lnTo>
                    <a:pt x="333476" y="432753"/>
                  </a:lnTo>
                  <a:lnTo>
                    <a:pt x="328716" y="445770"/>
                  </a:lnTo>
                  <a:lnTo>
                    <a:pt x="324274" y="458788"/>
                  </a:lnTo>
                  <a:lnTo>
                    <a:pt x="341091" y="463868"/>
                  </a:lnTo>
                  <a:lnTo>
                    <a:pt x="358224" y="468948"/>
                  </a:lnTo>
                  <a:lnTo>
                    <a:pt x="375993" y="473393"/>
                  </a:lnTo>
                  <a:lnTo>
                    <a:pt x="393761" y="477838"/>
                  </a:lnTo>
                  <a:lnTo>
                    <a:pt x="412164" y="482283"/>
                  </a:lnTo>
                  <a:lnTo>
                    <a:pt x="430885" y="486410"/>
                  </a:lnTo>
                  <a:lnTo>
                    <a:pt x="449922" y="490220"/>
                  </a:lnTo>
                  <a:lnTo>
                    <a:pt x="469277" y="493713"/>
                  </a:lnTo>
                  <a:lnTo>
                    <a:pt x="472133" y="474663"/>
                  </a:lnTo>
                  <a:lnTo>
                    <a:pt x="475623" y="455930"/>
                  </a:lnTo>
                  <a:lnTo>
                    <a:pt x="479113" y="437515"/>
                  </a:lnTo>
                  <a:lnTo>
                    <a:pt x="482921" y="419418"/>
                  </a:lnTo>
                  <a:lnTo>
                    <a:pt x="486728" y="401320"/>
                  </a:lnTo>
                  <a:lnTo>
                    <a:pt x="490536" y="383540"/>
                  </a:lnTo>
                  <a:lnTo>
                    <a:pt x="495295" y="366395"/>
                  </a:lnTo>
                  <a:lnTo>
                    <a:pt x="499420" y="349250"/>
                  </a:lnTo>
                  <a:lnTo>
                    <a:pt x="503862" y="333058"/>
                  </a:lnTo>
                  <a:lnTo>
                    <a:pt x="508304" y="317183"/>
                  </a:lnTo>
                  <a:lnTo>
                    <a:pt x="513381" y="301943"/>
                  </a:lnTo>
                  <a:lnTo>
                    <a:pt x="518140" y="286703"/>
                  </a:lnTo>
                  <a:lnTo>
                    <a:pt x="492440" y="282893"/>
                  </a:lnTo>
                  <a:lnTo>
                    <a:pt x="467691" y="278765"/>
                  </a:lnTo>
                  <a:lnTo>
                    <a:pt x="442942" y="274320"/>
                  </a:lnTo>
                  <a:lnTo>
                    <a:pt x="418510" y="269240"/>
                  </a:lnTo>
                  <a:close/>
                  <a:moveTo>
                    <a:pt x="299208" y="238125"/>
                  </a:moveTo>
                  <a:lnTo>
                    <a:pt x="283026" y="252730"/>
                  </a:lnTo>
                  <a:lnTo>
                    <a:pt x="275411" y="260033"/>
                  </a:lnTo>
                  <a:lnTo>
                    <a:pt x="267479" y="267653"/>
                  </a:lnTo>
                  <a:lnTo>
                    <a:pt x="253835" y="281940"/>
                  </a:lnTo>
                  <a:lnTo>
                    <a:pt x="240191" y="296863"/>
                  </a:lnTo>
                  <a:lnTo>
                    <a:pt x="227182" y="311785"/>
                  </a:lnTo>
                  <a:lnTo>
                    <a:pt x="214490" y="327343"/>
                  </a:lnTo>
                  <a:lnTo>
                    <a:pt x="202433" y="343218"/>
                  </a:lnTo>
                  <a:lnTo>
                    <a:pt x="190376" y="359093"/>
                  </a:lnTo>
                  <a:lnTo>
                    <a:pt x="178954" y="375603"/>
                  </a:lnTo>
                  <a:lnTo>
                    <a:pt x="168483" y="392430"/>
                  </a:lnTo>
                  <a:lnTo>
                    <a:pt x="178002" y="398145"/>
                  </a:lnTo>
                  <a:lnTo>
                    <a:pt x="188472" y="403860"/>
                  </a:lnTo>
                  <a:lnTo>
                    <a:pt x="198943" y="409575"/>
                  </a:lnTo>
                  <a:lnTo>
                    <a:pt x="210048" y="414973"/>
                  </a:lnTo>
                  <a:lnTo>
                    <a:pt x="221471" y="420053"/>
                  </a:lnTo>
                  <a:lnTo>
                    <a:pt x="232894" y="425450"/>
                  </a:lnTo>
                  <a:lnTo>
                    <a:pt x="245268" y="430848"/>
                  </a:lnTo>
                  <a:lnTo>
                    <a:pt x="257642" y="435610"/>
                  </a:lnTo>
                  <a:lnTo>
                    <a:pt x="268430" y="439738"/>
                  </a:lnTo>
                  <a:lnTo>
                    <a:pt x="277315" y="414655"/>
                  </a:lnTo>
                  <a:lnTo>
                    <a:pt x="287151" y="390208"/>
                  </a:lnTo>
                  <a:lnTo>
                    <a:pt x="297304" y="366078"/>
                  </a:lnTo>
                  <a:lnTo>
                    <a:pt x="302381" y="354330"/>
                  </a:lnTo>
                  <a:lnTo>
                    <a:pt x="308409" y="342900"/>
                  </a:lnTo>
                  <a:lnTo>
                    <a:pt x="313803" y="331153"/>
                  </a:lnTo>
                  <a:lnTo>
                    <a:pt x="319515" y="319723"/>
                  </a:lnTo>
                  <a:lnTo>
                    <a:pt x="325543" y="308610"/>
                  </a:lnTo>
                  <a:lnTo>
                    <a:pt x="331572" y="297498"/>
                  </a:lnTo>
                  <a:lnTo>
                    <a:pt x="337600" y="286703"/>
                  </a:lnTo>
                  <a:lnTo>
                    <a:pt x="344264" y="275908"/>
                  </a:lnTo>
                  <a:lnTo>
                    <a:pt x="350609" y="265430"/>
                  </a:lnTo>
                  <a:lnTo>
                    <a:pt x="357590" y="254953"/>
                  </a:lnTo>
                  <a:lnTo>
                    <a:pt x="349023" y="253048"/>
                  </a:lnTo>
                  <a:lnTo>
                    <a:pt x="323957" y="245745"/>
                  </a:lnTo>
                  <a:lnTo>
                    <a:pt x="299208" y="238125"/>
                  </a:lnTo>
                  <a:close/>
                  <a:moveTo>
                    <a:pt x="1081336" y="129223"/>
                  </a:moveTo>
                  <a:lnTo>
                    <a:pt x="1090538" y="137795"/>
                  </a:lnTo>
                  <a:lnTo>
                    <a:pt x="1099422" y="146368"/>
                  </a:lnTo>
                  <a:lnTo>
                    <a:pt x="1107989" y="155575"/>
                  </a:lnTo>
                  <a:lnTo>
                    <a:pt x="1116873" y="164465"/>
                  </a:lnTo>
                  <a:lnTo>
                    <a:pt x="1125123" y="173990"/>
                  </a:lnTo>
                  <a:lnTo>
                    <a:pt x="1133690" y="183833"/>
                  </a:lnTo>
                  <a:lnTo>
                    <a:pt x="1141622" y="193358"/>
                  </a:lnTo>
                  <a:lnTo>
                    <a:pt x="1149555" y="203518"/>
                  </a:lnTo>
                  <a:lnTo>
                    <a:pt x="1164467" y="199708"/>
                  </a:lnTo>
                  <a:lnTo>
                    <a:pt x="1179380" y="195898"/>
                  </a:lnTo>
                  <a:lnTo>
                    <a:pt x="1188899" y="193358"/>
                  </a:lnTo>
                  <a:lnTo>
                    <a:pt x="1175890" y="184468"/>
                  </a:lnTo>
                  <a:lnTo>
                    <a:pt x="1162881" y="175578"/>
                  </a:lnTo>
                  <a:lnTo>
                    <a:pt x="1149872" y="167323"/>
                  </a:lnTo>
                  <a:lnTo>
                    <a:pt x="1136863" y="159068"/>
                  </a:lnTo>
                  <a:lnTo>
                    <a:pt x="1123219" y="151130"/>
                  </a:lnTo>
                  <a:lnTo>
                    <a:pt x="1109258" y="143510"/>
                  </a:lnTo>
                  <a:lnTo>
                    <a:pt x="1095297" y="136208"/>
                  </a:lnTo>
                  <a:lnTo>
                    <a:pt x="1081336" y="129223"/>
                  </a:lnTo>
                  <a:close/>
                  <a:moveTo>
                    <a:pt x="462297" y="129223"/>
                  </a:moveTo>
                  <a:lnTo>
                    <a:pt x="448336" y="136208"/>
                  </a:lnTo>
                  <a:lnTo>
                    <a:pt x="434375" y="143510"/>
                  </a:lnTo>
                  <a:lnTo>
                    <a:pt x="420731" y="151130"/>
                  </a:lnTo>
                  <a:lnTo>
                    <a:pt x="407088" y="159068"/>
                  </a:lnTo>
                  <a:lnTo>
                    <a:pt x="394079" y="167323"/>
                  </a:lnTo>
                  <a:lnTo>
                    <a:pt x="380752" y="175578"/>
                  </a:lnTo>
                  <a:lnTo>
                    <a:pt x="367743" y="184468"/>
                  </a:lnTo>
                  <a:lnTo>
                    <a:pt x="355052" y="193358"/>
                  </a:lnTo>
                  <a:lnTo>
                    <a:pt x="374406" y="198438"/>
                  </a:lnTo>
                  <a:lnTo>
                    <a:pt x="394079" y="203518"/>
                  </a:lnTo>
                  <a:lnTo>
                    <a:pt x="402011" y="193358"/>
                  </a:lnTo>
                  <a:lnTo>
                    <a:pt x="410261" y="183833"/>
                  </a:lnTo>
                  <a:lnTo>
                    <a:pt x="418510" y="173990"/>
                  </a:lnTo>
                  <a:lnTo>
                    <a:pt x="427077" y="164465"/>
                  </a:lnTo>
                  <a:lnTo>
                    <a:pt x="435644" y="155575"/>
                  </a:lnTo>
                  <a:lnTo>
                    <a:pt x="444528" y="146368"/>
                  </a:lnTo>
                  <a:lnTo>
                    <a:pt x="453095" y="137795"/>
                  </a:lnTo>
                  <a:lnTo>
                    <a:pt x="462297" y="129223"/>
                  </a:lnTo>
                  <a:close/>
                  <a:moveTo>
                    <a:pt x="931891" y="96838"/>
                  </a:moveTo>
                  <a:lnTo>
                    <a:pt x="942045" y="110490"/>
                  </a:lnTo>
                  <a:lnTo>
                    <a:pt x="951881" y="125413"/>
                  </a:lnTo>
                  <a:lnTo>
                    <a:pt x="961717" y="140970"/>
                  </a:lnTo>
                  <a:lnTo>
                    <a:pt x="970918" y="157480"/>
                  </a:lnTo>
                  <a:lnTo>
                    <a:pt x="979803" y="174625"/>
                  </a:lnTo>
                  <a:lnTo>
                    <a:pt x="988369" y="192405"/>
                  </a:lnTo>
                  <a:lnTo>
                    <a:pt x="996936" y="210820"/>
                  </a:lnTo>
                  <a:lnTo>
                    <a:pt x="1004869" y="230188"/>
                  </a:lnTo>
                  <a:lnTo>
                    <a:pt x="1025176" y="227330"/>
                  </a:lnTo>
                  <a:lnTo>
                    <a:pt x="1045165" y="224155"/>
                  </a:lnTo>
                  <a:lnTo>
                    <a:pt x="1065472" y="220980"/>
                  </a:lnTo>
                  <a:lnTo>
                    <a:pt x="1084827" y="217170"/>
                  </a:lnTo>
                  <a:lnTo>
                    <a:pt x="1076260" y="207645"/>
                  </a:lnTo>
                  <a:lnTo>
                    <a:pt x="1067376" y="198120"/>
                  </a:lnTo>
                  <a:lnTo>
                    <a:pt x="1058491" y="188913"/>
                  </a:lnTo>
                  <a:lnTo>
                    <a:pt x="1049607" y="180023"/>
                  </a:lnTo>
                  <a:lnTo>
                    <a:pt x="1040406" y="171450"/>
                  </a:lnTo>
                  <a:lnTo>
                    <a:pt x="1031204" y="163195"/>
                  </a:lnTo>
                  <a:lnTo>
                    <a:pt x="1021685" y="155258"/>
                  </a:lnTo>
                  <a:lnTo>
                    <a:pt x="1011849" y="147320"/>
                  </a:lnTo>
                  <a:lnTo>
                    <a:pt x="1002648" y="140018"/>
                  </a:lnTo>
                  <a:lnTo>
                    <a:pt x="992494" y="133033"/>
                  </a:lnTo>
                  <a:lnTo>
                    <a:pt x="982975" y="126048"/>
                  </a:lnTo>
                  <a:lnTo>
                    <a:pt x="972822" y="119380"/>
                  </a:lnTo>
                  <a:lnTo>
                    <a:pt x="962986" y="113348"/>
                  </a:lnTo>
                  <a:lnTo>
                    <a:pt x="952515" y="107315"/>
                  </a:lnTo>
                  <a:lnTo>
                    <a:pt x="942045" y="101918"/>
                  </a:lnTo>
                  <a:lnTo>
                    <a:pt x="931891" y="96838"/>
                  </a:lnTo>
                  <a:close/>
                  <a:moveTo>
                    <a:pt x="611742" y="96838"/>
                  </a:moveTo>
                  <a:lnTo>
                    <a:pt x="601589" y="101918"/>
                  </a:lnTo>
                  <a:lnTo>
                    <a:pt x="591118" y="107315"/>
                  </a:lnTo>
                  <a:lnTo>
                    <a:pt x="580965" y="113348"/>
                  </a:lnTo>
                  <a:lnTo>
                    <a:pt x="570811" y="119698"/>
                  </a:lnTo>
                  <a:lnTo>
                    <a:pt x="560658" y="126048"/>
                  </a:lnTo>
                  <a:lnTo>
                    <a:pt x="551139" y="133033"/>
                  </a:lnTo>
                  <a:lnTo>
                    <a:pt x="540986" y="140018"/>
                  </a:lnTo>
                  <a:lnTo>
                    <a:pt x="531784" y="147320"/>
                  </a:lnTo>
                  <a:lnTo>
                    <a:pt x="521948" y="155258"/>
                  </a:lnTo>
                  <a:lnTo>
                    <a:pt x="512746" y="163195"/>
                  </a:lnTo>
                  <a:lnTo>
                    <a:pt x="503228" y="171450"/>
                  </a:lnTo>
                  <a:lnTo>
                    <a:pt x="494343" y="180023"/>
                  </a:lnTo>
                  <a:lnTo>
                    <a:pt x="485142" y="189230"/>
                  </a:lnTo>
                  <a:lnTo>
                    <a:pt x="476258" y="198120"/>
                  </a:lnTo>
                  <a:lnTo>
                    <a:pt x="467691" y="207645"/>
                  </a:lnTo>
                  <a:lnTo>
                    <a:pt x="458807" y="217170"/>
                  </a:lnTo>
                  <a:lnTo>
                    <a:pt x="478479" y="220980"/>
                  </a:lnTo>
                  <a:lnTo>
                    <a:pt x="498468" y="224155"/>
                  </a:lnTo>
                  <a:lnTo>
                    <a:pt x="518458" y="227330"/>
                  </a:lnTo>
                  <a:lnTo>
                    <a:pt x="538764" y="230188"/>
                  </a:lnTo>
                  <a:lnTo>
                    <a:pt x="547014" y="210820"/>
                  </a:lnTo>
                  <a:lnTo>
                    <a:pt x="555264" y="192405"/>
                  </a:lnTo>
                  <a:lnTo>
                    <a:pt x="564148" y="174625"/>
                  </a:lnTo>
                  <a:lnTo>
                    <a:pt x="573032" y="157480"/>
                  </a:lnTo>
                  <a:lnTo>
                    <a:pt x="582234" y="140970"/>
                  </a:lnTo>
                  <a:lnTo>
                    <a:pt x="591753" y="125413"/>
                  </a:lnTo>
                  <a:lnTo>
                    <a:pt x="601589" y="110490"/>
                  </a:lnTo>
                  <a:lnTo>
                    <a:pt x="611742" y="96838"/>
                  </a:lnTo>
                  <a:close/>
                  <a:moveTo>
                    <a:pt x="801166" y="63818"/>
                  </a:moveTo>
                  <a:lnTo>
                    <a:pt x="801166" y="245110"/>
                  </a:lnTo>
                  <a:lnTo>
                    <a:pt x="837655" y="244158"/>
                  </a:lnTo>
                  <a:lnTo>
                    <a:pt x="873509" y="242570"/>
                  </a:lnTo>
                  <a:lnTo>
                    <a:pt x="909363" y="240348"/>
                  </a:lnTo>
                  <a:lnTo>
                    <a:pt x="944266" y="237173"/>
                  </a:lnTo>
                  <a:lnTo>
                    <a:pt x="935064" y="216853"/>
                  </a:lnTo>
                  <a:lnTo>
                    <a:pt x="925545" y="197803"/>
                  </a:lnTo>
                  <a:lnTo>
                    <a:pt x="916027" y="179705"/>
                  </a:lnTo>
                  <a:lnTo>
                    <a:pt x="906190" y="162878"/>
                  </a:lnTo>
                  <a:lnTo>
                    <a:pt x="901114" y="155258"/>
                  </a:lnTo>
                  <a:lnTo>
                    <a:pt x="896037" y="147320"/>
                  </a:lnTo>
                  <a:lnTo>
                    <a:pt x="890960" y="140018"/>
                  </a:lnTo>
                  <a:lnTo>
                    <a:pt x="885884" y="133033"/>
                  </a:lnTo>
                  <a:lnTo>
                    <a:pt x="880807" y="126048"/>
                  </a:lnTo>
                  <a:lnTo>
                    <a:pt x="875730" y="119698"/>
                  </a:lnTo>
                  <a:lnTo>
                    <a:pt x="870019" y="113665"/>
                  </a:lnTo>
                  <a:lnTo>
                    <a:pt x="864942" y="107633"/>
                  </a:lnTo>
                  <a:lnTo>
                    <a:pt x="856693" y="99695"/>
                  </a:lnTo>
                  <a:lnTo>
                    <a:pt x="848760" y="92075"/>
                  </a:lnTo>
                  <a:lnTo>
                    <a:pt x="840828" y="85725"/>
                  </a:lnTo>
                  <a:lnTo>
                    <a:pt x="832896" y="79693"/>
                  </a:lnTo>
                  <a:lnTo>
                    <a:pt x="824963" y="74613"/>
                  </a:lnTo>
                  <a:lnTo>
                    <a:pt x="817031" y="70168"/>
                  </a:lnTo>
                  <a:lnTo>
                    <a:pt x="809099" y="66675"/>
                  </a:lnTo>
                  <a:lnTo>
                    <a:pt x="801166" y="63818"/>
                  </a:lnTo>
                  <a:close/>
                  <a:moveTo>
                    <a:pt x="742467" y="63818"/>
                  </a:moveTo>
                  <a:lnTo>
                    <a:pt x="734535" y="66675"/>
                  </a:lnTo>
                  <a:lnTo>
                    <a:pt x="726920" y="70168"/>
                  </a:lnTo>
                  <a:lnTo>
                    <a:pt x="718987" y="74613"/>
                  </a:lnTo>
                  <a:lnTo>
                    <a:pt x="711055" y="79693"/>
                  </a:lnTo>
                  <a:lnTo>
                    <a:pt x="703123" y="85725"/>
                  </a:lnTo>
                  <a:lnTo>
                    <a:pt x="694873" y="92075"/>
                  </a:lnTo>
                  <a:lnTo>
                    <a:pt x="686941" y="99695"/>
                  </a:lnTo>
                  <a:lnTo>
                    <a:pt x="678691" y="107633"/>
                  </a:lnTo>
                  <a:lnTo>
                    <a:pt x="673614" y="113665"/>
                  </a:lnTo>
                  <a:lnTo>
                    <a:pt x="668538" y="119698"/>
                  </a:lnTo>
                  <a:lnTo>
                    <a:pt x="662826" y="126048"/>
                  </a:lnTo>
                  <a:lnTo>
                    <a:pt x="657750" y="133033"/>
                  </a:lnTo>
                  <a:lnTo>
                    <a:pt x="652990" y="140018"/>
                  </a:lnTo>
                  <a:lnTo>
                    <a:pt x="647596" y="147320"/>
                  </a:lnTo>
                  <a:lnTo>
                    <a:pt x="642519" y="154940"/>
                  </a:lnTo>
                  <a:lnTo>
                    <a:pt x="637760" y="162878"/>
                  </a:lnTo>
                  <a:lnTo>
                    <a:pt x="632683" y="171450"/>
                  </a:lnTo>
                  <a:lnTo>
                    <a:pt x="627607" y="179705"/>
                  </a:lnTo>
                  <a:lnTo>
                    <a:pt x="618088" y="197803"/>
                  </a:lnTo>
                  <a:lnTo>
                    <a:pt x="608569" y="216853"/>
                  </a:lnTo>
                  <a:lnTo>
                    <a:pt x="599685" y="237173"/>
                  </a:lnTo>
                  <a:lnTo>
                    <a:pt x="634587" y="240030"/>
                  </a:lnTo>
                  <a:lnTo>
                    <a:pt x="670124" y="242570"/>
                  </a:lnTo>
                  <a:lnTo>
                    <a:pt x="705978" y="244158"/>
                  </a:lnTo>
                  <a:lnTo>
                    <a:pt x="742467" y="245110"/>
                  </a:lnTo>
                  <a:lnTo>
                    <a:pt x="742467" y="63818"/>
                  </a:lnTo>
                  <a:close/>
                  <a:moveTo>
                    <a:pt x="754841" y="0"/>
                  </a:moveTo>
                  <a:lnTo>
                    <a:pt x="771975" y="0"/>
                  </a:lnTo>
                  <a:lnTo>
                    <a:pt x="789109" y="0"/>
                  </a:lnTo>
                  <a:lnTo>
                    <a:pt x="806243" y="635"/>
                  </a:lnTo>
                  <a:lnTo>
                    <a:pt x="823377" y="1588"/>
                  </a:lnTo>
                  <a:lnTo>
                    <a:pt x="840193" y="2858"/>
                  </a:lnTo>
                  <a:lnTo>
                    <a:pt x="856693" y="4445"/>
                  </a:lnTo>
                  <a:lnTo>
                    <a:pt x="873509" y="6350"/>
                  </a:lnTo>
                  <a:lnTo>
                    <a:pt x="890008" y="9208"/>
                  </a:lnTo>
                  <a:lnTo>
                    <a:pt x="906508" y="11748"/>
                  </a:lnTo>
                  <a:lnTo>
                    <a:pt x="923007" y="14923"/>
                  </a:lnTo>
                  <a:lnTo>
                    <a:pt x="939189" y="18098"/>
                  </a:lnTo>
                  <a:lnTo>
                    <a:pt x="955371" y="21908"/>
                  </a:lnTo>
                  <a:lnTo>
                    <a:pt x="971236" y="25718"/>
                  </a:lnTo>
                  <a:lnTo>
                    <a:pt x="987100" y="30480"/>
                  </a:lnTo>
                  <a:lnTo>
                    <a:pt x="1002965" y="35243"/>
                  </a:lnTo>
                  <a:lnTo>
                    <a:pt x="1018512" y="40005"/>
                  </a:lnTo>
                  <a:lnTo>
                    <a:pt x="1034060" y="45720"/>
                  </a:lnTo>
                  <a:lnTo>
                    <a:pt x="1049290" y="51435"/>
                  </a:lnTo>
                  <a:lnTo>
                    <a:pt x="1064520" y="57150"/>
                  </a:lnTo>
                  <a:lnTo>
                    <a:pt x="1079115" y="63818"/>
                  </a:lnTo>
                  <a:lnTo>
                    <a:pt x="1094028" y="70168"/>
                  </a:lnTo>
                  <a:lnTo>
                    <a:pt x="1108624" y="76835"/>
                  </a:lnTo>
                  <a:lnTo>
                    <a:pt x="1123219" y="84455"/>
                  </a:lnTo>
                  <a:lnTo>
                    <a:pt x="1137497" y="91758"/>
                  </a:lnTo>
                  <a:lnTo>
                    <a:pt x="1151458" y="99695"/>
                  </a:lnTo>
                  <a:lnTo>
                    <a:pt x="1165419" y="107633"/>
                  </a:lnTo>
                  <a:lnTo>
                    <a:pt x="1179063" y="116205"/>
                  </a:lnTo>
                  <a:lnTo>
                    <a:pt x="1192707" y="124778"/>
                  </a:lnTo>
                  <a:lnTo>
                    <a:pt x="1206033" y="133668"/>
                  </a:lnTo>
                  <a:lnTo>
                    <a:pt x="1219042" y="142558"/>
                  </a:lnTo>
                  <a:lnTo>
                    <a:pt x="1232051" y="152400"/>
                  </a:lnTo>
                  <a:lnTo>
                    <a:pt x="1244743" y="161925"/>
                  </a:lnTo>
                  <a:lnTo>
                    <a:pt x="1257434" y="171768"/>
                  </a:lnTo>
                  <a:lnTo>
                    <a:pt x="1270126" y="182245"/>
                  </a:lnTo>
                  <a:lnTo>
                    <a:pt x="1282818" y="193358"/>
                  </a:lnTo>
                  <a:lnTo>
                    <a:pt x="1295192" y="204470"/>
                  </a:lnTo>
                  <a:lnTo>
                    <a:pt x="1307567" y="215900"/>
                  </a:lnTo>
                  <a:lnTo>
                    <a:pt x="1323749" y="232093"/>
                  </a:lnTo>
                  <a:lnTo>
                    <a:pt x="1339296" y="248920"/>
                  </a:lnTo>
                  <a:lnTo>
                    <a:pt x="1354844" y="266065"/>
                  </a:lnTo>
                  <a:lnTo>
                    <a:pt x="1369756" y="283528"/>
                  </a:lnTo>
                  <a:lnTo>
                    <a:pt x="1384035" y="301625"/>
                  </a:lnTo>
                  <a:lnTo>
                    <a:pt x="1397995" y="320358"/>
                  </a:lnTo>
                  <a:lnTo>
                    <a:pt x="1411322" y="339090"/>
                  </a:lnTo>
                  <a:lnTo>
                    <a:pt x="1423696" y="358775"/>
                  </a:lnTo>
                  <a:lnTo>
                    <a:pt x="1431629" y="371158"/>
                  </a:lnTo>
                  <a:lnTo>
                    <a:pt x="1439244" y="383858"/>
                  </a:lnTo>
                  <a:lnTo>
                    <a:pt x="1446859" y="396875"/>
                  </a:lnTo>
                  <a:lnTo>
                    <a:pt x="1453839" y="410210"/>
                  </a:lnTo>
                  <a:lnTo>
                    <a:pt x="1463675" y="429260"/>
                  </a:lnTo>
                  <a:lnTo>
                    <a:pt x="1301855" y="429260"/>
                  </a:lnTo>
                  <a:lnTo>
                    <a:pt x="1321528" y="420370"/>
                  </a:lnTo>
                  <a:lnTo>
                    <a:pt x="1340565" y="411480"/>
                  </a:lnTo>
                  <a:lnTo>
                    <a:pt x="1358651" y="401955"/>
                  </a:lnTo>
                  <a:lnTo>
                    <a:pt x="1375785" y="392430"/>
                  </a:lnTo>
                  <a:lnTo>
                    <a:pt x="1364680" y="375603"/>
                  </a:lnTo>
                  <a:lnTo>
                    <a:pt x="1353257" y="359093"/>
                  </a:lnTo>
                  <a:lnTo>
                    <a:pt x="1341517" y="343218"/>
                  </a:lnTo>
                  <a:lnTo>
                    <a:pt x="1329143" y="327343"/>
                  </a:lnTo>
                  <a:lnTo>
                    <a:pt x="1316451" y="311785"/>
                  </a:lnTo>
                  <a:lnTo>
                    <a:pt x="1303442" y="296863"/>
                  </a:lnTo>
                  <a:lnTo>
                    <a:pt x="1290116" y="281940"/>
                  </a:lnTo>
                  <a:lnTo>
                    <a:pt x="1276155" y="267653"/>
                  </a:lnTo>
                  <a:lnTo>
                    <a:pt x="1268222" y="260033"/>
                  </a:lnTo>
                  <a:lnTo>
                    <a:pt x="1260607" y="252730"/>
                  </a:lnTo>
                  <a:lnTo>
                    <a:pt x="1244425" y="238125"/>
                  </a:lnTo>
                  <a:lnTo>
                    <a:pt x="1215869" y="246698"/>
                  </a:lnTo>
                  <a:lnTo>
                    <a:pt x="1200956" y="250825"/>
                  </a:lnTo>
                  <a:lnTo>
                    <a:pt x="1186361" y="254953"/>
                  </a:lnTo>
                  <a:lnTo>
                    <a:pt x="1198735" y="274955"/>
                  </a:lnTo>
                  <a:lnTo>
                    <a:pt x="1210792" y="295275"/>
                  </a:lnTo>
                  <a:lnTo>
                    <a:pt x="1222215" y="316230"/>
                  </a:lnTo>
                  <a:lnTo>
                    <a:pt x="1233003" y="337820"/>
                  </a:lnTo>
                  <a:lnTo>
                    <a:pt x="1243473" y="360045"/>
                  </a:lnTo>
                  <a:lnTo>
                    <a:pt x="1253310" y="382588"/>
                  </a:lnTo>
                  <a:lnTo>
                    <a:pt x="1262828" y="405448"/>
                  </a:lnTo>
                  <a:lnTo>
                    <a:pt x="1271395" y="429260"/>
                  </a:lnTo>
                  <a:lnTo>
                    <a:pt x="1208888" y="429260"/>
                  </a:lnTo>
                  <a:lnTo>
                    <a:pt x="1200004" y="407353"/>
                  </a:lnTo>
                  <a:lnTo>
                    <a:pt x="1190803" y="385763"/>
                  </a:lnTo>
                  <a:lnTo>
                    <a:pt x="1180967" y="365125"/>
                  </a:lnTo>
                  <a:lnTo>
                    <a:pt x="1170813" y="344805"/>
                  </a:lnTo>
                  <a:lnTo>
                    <a:pt x="1160025" y="325120"/>
                  </a:lnTo>
                  <a:lnTo>
                    <a:pt x="1148603" y="306070"/>
                  </a:lnTo>
                  <a:lnTo>
                    <a:pt x="1137180" y="287020"/>
                  </a:lnTo>
                  <a:lnTo>
                    <a:pt x="1125123" y="269240"/>
                  </a:lnTo>
                  <a:lnTo>
                    <a:pt x="1101009" y="274320"/>
                  </a:lnTo>
                  <a:lnTo>
                    <a:pt x="1076260" y="278765"/>
                  </a:lnTo>
                  <a:lnTo>
                    <a:pt x="1051194" y="282893"/>
                  </a:lnTo>
                  <a:lnTo>
                    <a:pt x="1025493" y="286703"/>
                  </a:lnTo>
                  <a:lnTo>
                    <a:pt x="1031204" y="303213"/>
                  </a:lnTo>
                  <a:lnTo>
                    <a:pt x="1036281" y="320040"/>
                  </a:lnTo>
                  <a:lnTo>
                    <a:pt x="1041040" y="337503"/>
                  </a:lnTo>
                  <a:lnTo>
                    <a:pt x="1045800" y="355283"/>
                  </a:lnTo>
                  <a:lnTo>
                    <a:pt x="1050559" y="373063"/>
                  </a:lnTo>
                  <a:lnTo>
                    <a:pt x="1054684" y="391478"/>
                  </a:lnTo>
                  <a:lnTo>
                    <a:pt x="1058809" y="410528"/>
                  </a:lnTo>
                  <a:lnTo>
                    <a:pt x="1062616" y="429260"/>
                  </a:lnTo>
                  <a:lnTo>
                    <a:pt x="1002965" y="429260"/>
                  </a:lnTo>
                  <a:lnTo>
                    <a:pt x="999475" y="412750"/>
                  </a:lnTo>
                  <a:lnTo>
                    <a:pt x="995667" y="396240"/>
                  </a:lnTo>
                  <a:lnTo>
                    <a:pt x="991542" y="380365"/>
                  </a:lnTo>
                  <a:lnTo>
                    <a:pt x="987418" y="364490"/>
                  </a:lnTo>
                  <a:lnTo>
                    <a:pt x="982658" y="346075"/>
                  </a:lnTo>
                  <a:lnTo>
                    <a:pt x="976947" y="328295"/>
                  </a:lnTo>
                  <a:lnTo>
                    <a:pt x="971553" y="311150"/>
                  </a:lnTo>
                  <a:lnTo>
                    <a:pt x="966159" y="294005"/>
                  </a:lnTo>
                  <a:lnTo>
                    <a:pt x="946169" y="295910"/>
                  </a:lnTo>
                  <a:lnTo>
                    <a:pt x="926180" y="297815"/>
                  </a:lnTo>
                  <a:lnTo>
                    <a:pt x="905556" y="299403"/>
                  </a:lnTo>
                  <a:lnTo>
                    <a:pt x="884932" y="300673"/>
                  </a:lnTo>
                  <a:lnTo>
                    <a:pt x="864308" y="301625"/>
                  </a:lnTo>
                  <a:lnTo>
                    <a:pt x="843684" y="302578"/>
                  </a:lnTo>
                  <a:lnTo>
                    <a:pt x="822742" y="303213"/>
                  </a:lnTo>
                  <a:lnTo>
                    <a:pt x="801166" y="303848"/>
                  </a:lnTo>
                  <a:lnTo>
                    <a:pt x="801166" y="519748"/>
                  </a:lnTo>
                  <a:lnTo>
                    <a:pt x="822108" y="519113"/>
                  </a:lnTo>
                  <a:lnTo>
                    <a:pt x="843366" y="518478"/>
                  </a:lnTo>
                  <a:lnTo>
                    <a:pt x="864308" y="517525"/>
                  </a:lnTo>
                  <a:lnTo>
                    <a:pt x="884614" y="516573"/>
                  </a:lnTo>
                  <a:lnTo>
                    <a:pt x="884614" y="575310"/>
                  </a:lnTo>
                  <a:lnTo>
                    <a:pt x="864308" y="576263"/>
                  </a:lnTo>
                  <a:lnTo>
                    <a:pt x="843366" y="577215"/>
                  </a:lnTo>
                  <a:lnTo>
                    <a:pt x="822108" y="577850"/>
                  </a:lnTo>
                  <a:lnTo>
                    <a:pt x="801166" y="578168"/>
                  </a:lnTo>
                  <a:lnTo>
                    <a:pt x="801166" y="742950"/>
                  </a:lnTo>
                  <a:lnTo>
                    <a:pt x="884614" y="742950"/>
                  </a:lnTo>
                  <a:lnTo>
                    <a:pt x="884614" y="801688"/>
                  </a:lnTo>
                  <a:lnTo>
                    <a:pt x="801166" y="801688"/>
                  </a:lnTo>
                  <a:lnTo>
                    <a:pt x="801166" y="965835"/>
                  </a:lnTo>
                  <a:lnTo>
                    <a:pt x="822108" y="966470"/>
                  </a:lnTo>
                  <a:lnTo>
                    <a:pt x="843366" y="967105"/>
                  </a:lnTo>
                  <a:lnTo>
                    <a:pt x="864308" y="968058"/>
                  </a:lnTo>
                  <a:lnTo>
                    <a:pt x="884614" y="969010"/>
                  </a:lnTo>
                  <a:lnTo>
                    <a:pt x="884614" y="1028065"/>
                  </a:lnTo>
                  <a:lnTo>
                    <a:pt x="864308" y="1026795"/>
                  </a:lnTo>
                  <a:lnTo>
                    <a:pt x="843366" y="1025843"/>
                  </a:lnTo>
                  <a:lnTo>
                    <a:pt x="822108" y="1025208"/>
                  </a:lnTo>
                  <a:lnTo>
                    <a:pt x="801166" y="1024890"/>
                  </a:lnTo>
                  <a:lnTo>
                    <a:pt x="801166" y="1240473"/>
                  </a:lnTo>
                  <a:lnTo>
                    <a:pt x="824963" y="1240790"/>
                  </a:lnTo>
                  <a:lnTo>
                    <a:pt x="848126" y="1241743"/>
                  </a:lnTo>
                  <a:lnTo>
                    <a:pt x="832896" y="1300163"/>
                  </a:lnTo>
                  <a:lnTo>
                    <a:pt x="801166" y="1299528"/>
                  </a:lnTo>
                  <a:lnTo>
                    <a:pt x="801166" y="1423353"/>
                  </a:lnTo>
                  <a:lnTo>
                    <a:pt x="771658" y="1538606"/>
                  </a:lnTo>
                  <a:lnTo>
                    <a:pt x="771023" y="1541781"/>
                  </a:lnTo>
                  <a:lnTo>
                    <a:pt x="771023" y="1544638"/>
                  </a:lnTo>
                  <a:lnTo>
                    <a:pt x="753890" y="1544321"/>
                  </a:lnTo>
                  <a:lnTo>
                    <a:pt x="736756" y="1543686"/>
                  </a:lnTo>
                  <a:lnTo>
                    <a:pt x="719622" y="1542733"/>
                  </a:lnTo>
                  <a:lnTo>
                    <a:pt x="702805" y="1541463"/>
                  </a:lnTo>
                  <a:lnTo>
                    <a:pt x="685989" y="1539558"/>
                  </a:lnTo>
                  <a:lnTo>
                    <a:pt x="669489" y="1537653"/>
                  </a:lnTo>
                  <a:lnTo>
                    <a:pt x="652673" y="1535431"/>
                  </a:lnTo>
                  <a:lnTo>
                    <a:pt x="636491" y="1532573"/>
                  </a:lnTo>
                  <a:lnTo>
                    <a:pt x="619992" y="1529716"/>
                  </a:lnTo>
                  <a:lnTo>
                    <a:pt x="603810" y="1526223"/>
                  </a:lnTo>
                  <a:lnTo>
                    <a:pt x="587628" y="1522096"/>
                  </a:lnTo>
                  <a:lnTo>
                    <a:pt x="571763" y="1518286"/>
                  </a:lnTo>
                  <a:lnTo>
                    <a:pt x="555898" y="1513841"/>
                  </a:lnTo>
                  <a:lnTo>
                    <a:pt x="540351" y="1509078"/>
                  </a:lnTo>
                  <a:lnTo>
                    <a:pt x="524486" y="1503998"/>
                  </a:lnTo>
                  <a:lnTo>
                    <a:pt x="509256" y="1498601"/>
                  </a:lnTo>
                  <a:lnTo>
                    <a:pt x="494343" y="1492886"/>
                  </a:lnTo>
                  <a:lnTo>
                    <a:pt x="479113" y="1486853"/>
                  </a:lnTo>
                  <a:lnTo>
                    <a:pt x="464200" y="1480503"/>
                  </a:lnTo>
                  <a:lnTo>
                    <a:pt x="449288" y="1474153"/>
                  </a:lnTo>
                  <a:lnTo>
                    <a:pt x="434692" y="1467168"/>
                  </a:lnTo>
                  <a:lnTo>
                    <a:pt x="420414" y="1459866"/>
                  </a:lnTo>
                  <a:lnTo>
                    <a:pt x="406136" y="1452246"/>
                  </a:lnTo>
                  <a:lnTo>
                    <a:pt x="392175" y="1444626"/>
                  </a:lnTo>
                  <a:lnTo>
                    <a:pt x="378214" y="1436688"/>
                  </a:lnTo>
                  <a:lnTo>
                    <a:pt x="364570" y="1428116"/>
                  </a:lnTo>
                  <a:lnTo>
                    <a:pt x="350927" y="1419861"/>
                  </a:lnTo>
                  <a:lnTo>
                    <a:pt x="337600" y="1410653"/>
                  </a:lnTo>
                  <a:lnTo>
                    <a:pt x="324591" y="1401763"/>
                  </a:lnTo>
                  <a:lnTo>
                    <a:pt x="311582" y="1392238"/>
                  </a:lnTo>
                  <a:lnTo>
                    <a:pt x="298891" y="1382396"/>
                  </a:lnTo>
                  <a:lnTo>
                    <a:pt x="286199" y="1372553"/>
                  </a:lnTo>
                  <a:lnTo>
                    <a:pt x="273507" y="1361758"/>
                  </a:lnTo>
                  <a:lnTo>
                    <a:pt x="260815" y="1351280"/>
                  </a:lnTo>
                  <a:lnTo>
                    <a:pt x="248441" y="1339850"/>
                  </a:lnTo>
                  <a:lnTo>
                    <a:pt x="236701" y="1328420"/>
                  </a:lnTo>
                  <a:lnTo>
                    <a:pt x="220202" y="1311910"/>
                  </a:lnTo>
                  <a:lnTo>
                    <a:pt x="204337" y="1295400"/>
                  </a:lnTo>
                  <a:lnTo>
                    <a:pt x="188790" y="1278255"/>
                  </a:lnTo>
                  <a:lnTo>
                    <a:pt x="173877" y="1260475"/>
                  </a:lnTo>
                  <a:lnTo>
                    <a:pt x="159599" y="1242378"/>
                  </a:lnTo>
                  <a:lnTo>
                    <a:pt x="145638" y="1223963"/>
                  </a:lnTo>
                  <a:lnTo>
                    <a:pt x="132629" y="1204913"/>
                  </a:lnTo>
                  <a:lnTo>
                    <a:pt x="119937" y="1185863"/>
                  </a:lnTo>
                  <a:lnTo>
                    <a:pt x="112005" y="1173163"/>
                  </a:lnTo>
                  <a:lnTo>
                    <a:pt x="104390" y="1160463"/>
                  </a:lnTo>
                  <a:lnTo>
                    <a:pt x="97409" y="1147445"/>
                  </a:lnTo>
                  <a:lnTo>
                    <a:pt x="90111" y="1134428"/>
                  </a:lnTo>
                  <a:lnTo>
                    <a:pt x="79641" y="1114108"/>
                  </a:lnTo>
                  <a:lnTo>
                    <a:pt x="69805" y="1093153"/>
                  </a:lnTo>
                  <a:lnTo>
                    <a:pt x="60286" y="1072198"/>
                  </a:lnTo>
                  <a:lnTo>
                    <a:pt x="51719" y="1050608"/>
                  </a:lnTo>
                  <a:lnTo>
                    <a:pt x="43469" y="1029018"/>
                  </a:lnTo>
                  <a:lnTo>
                    <a:pt x="36172" y="1006793"/>
                  </a:lnTo>
                  <a:lnTo>
                    <a:pt x="29826" y="984568"/>
                  </a:lnTo>
                  <a:lnTo>
                    <a:pt x="23480" y="961708"/>
                  </a:lnTo>
                  <a:lnTo>
                    <a:pt x="18086" y="939165"/>
                  </a:lnTo>
                  <a:lnTo>
                    <a:pt x="13326" y="915988"/>
                  </a:lnTo>
                  <a:lnTo>
                    <a:pt x="9202" y="892493"/>
                  </a:lnTo>
                  <a:lnTo>
                    <a:pt x="6029" y="868998"/>
                  </a:lnTo>
                  <a:lnTo>
                    <a:pt x="3490" y="845185"/>
                  </a:lnTo>
                  <a:lnTo>
                    <a:pt x="1587" y="820738"/>
                  </a:lnTo>
                  <a:lnTo>
                    <a:pt x="317" y="796608"/>
                  </a:lnTo>
                  <a:lnTo>
                    <a:pt x="0" y="772160"/>
                  </a:lnTo>
                  <a:lnTo>
                    <a:pt x="317" y="747713"/>
                  </a:lnTo>
                  <a:lnTo>
                    <a:pt x="1587" y="723583"/>
                  </a:lnTo>
                  <a:lnTo>
                    <a:pt x="3490" y="699453"/>
                  </a:lnTo>
                  <a:lnTo>
                    <a:pt x="6029" y="675640"/>
                  </a:lnTo>
                  <a:lnTo>
                    <a:pt x="9202" y="651828"/>
                  </a:lnTo>
                  <a:lnTo>
                    <a:pt x="13326" y="628650"/>
                  </a:lnTo>
                  <a:lnTo>
                    <a:pt x="18086" y="605473"/>
                  </a:lnTo>
                  <a:lnTo>
                    <a:pt x="23480" y="582295"/>
                  </a:lnTo>
                  <a:lnTo>
                    <a:pt x="29826" y="559753"/>
                  </a:lnTo>
                  <a:lnTo>
                    <a:pt x="36172" y="537528"/>
                  </a:lnTo>
                  <a:lnTo>
                    <a:pt x="43469" y="515620"/>
                  </a:lnTo>
                  <a:lnTo>
                    <a:pt x="51719" y="493713"/>
                  </a:lnTo>
                  <a:lnTo>
                    <a:pt x="60286" y="472440"/>
                  </a:lnTo>
                  <a:lnTo>
                    <a:pt x="69805" y="451168"/>
                  </a:lnTo>
                  <a:lnTo>
                    <a:pt x="79641" y="430530"/>
                  </a:lnTo>
                  <a:lnTo>
                    <a:pt x="90111" y="410210"/>
                  </a:lnTo>
                  <a:lnTo>
                    <a:pt x="97409" y="396875"/>
                  </a:lnTo>
                  <a:lnTo>
                    <a:pt x="104390" y="383858"/>
                  </a:lnTo>
                  <a:lnTo>
                    <a:pt x="112005" y="371158"/>
                  </a:lnTo>
                  <a:lnTo>
                    <a:pt x="119937" y="358775"/>
                  </a:lnTo>
                  <a:lnTo>
                    <a:pt x="132629" y="339090"/>
                  </a:lnTo>
                  <a:lnTo>
                    <a:pt x="145638" y="320040"/>
                  </a:lnTo>
                  <a:lnTo>
                    <a:pt x="159599" y="301625"/>
                  </a:lnTo>
                  <a:lnTo>
                    <a:pt x="173877" y="283528"/>
                  </a:lnTo>
                  <a:lnTo>
                    <a:pt x="188790" y="266065"/>
                  </a:lnTo>
                  <a:lnTo>
                    <a:pt x="204337" y="248920"/>
                  </a:lnTo>
                  <a:lnTo>
                    <a:pt x="220202" y="232093"/>
                  </a:lnTo>
                  <a:lnTo>
                    <a:pt x="236701" y="215900"/>
                  </a:lnTo>
                  <a:lnTo>
                    <a:pt x="248441" y="204470"/>
                  </a:lnTo>
                  <a:lnTo>
                    <a:pt x="260815" y="193358"/>
                  </a:lnTo>
                  <a:lnTo>
                    <a:pt x="273507" y="182245"/>
                  </a:lnTo>
                  <a:lnTo>
                    <a:pt x="286199" y="171768"/>
                  </a:lnTo>
                  <a:lnTo>
                    <a:pt x="298891" y="161925"/>
                  </a:lnTo>
                  <a:lnTo>
                    <a:pt x="311582" y="152400"/>
                  </a:lnTo>
                  <a:lnTo>
                    <a:pt x="324591" y="142558"/>
                  </a:lnTo>
                  <a:lnTo>
                    <a:pt x="337600" y="133668"/>
                  </a:lnTo>
                  <a:lnTo>
                    <a:pt x="350927" y="124460"/>
                  </a:lnTo>
                  <a:lnTo>
                    <a:pt x="364570" y="116205"/>
                  </a:lnTo>
                  <a:lnTo>
                    <a:pt x="378531" y="107633"/>
                  </a:lnTo>
                  <a:lnTo>
                    <a:pt x="392492" y="99695"/>
                  </a:lnTo>
                  <a:lnTo>
                    <a:pt x="406136" y="91758"/>
                  </a:lnTo>
                  <a:lnTo>
                    <a:pt x="420731" y="84455"/>
                  </a:lnTo>
                  <a:lnTo>
                    <a:pt x="435009" y="76835"/>
                  </a:lnTo>
                  <a:lnTo>
                    <a:pt x="449922" y="70168"/>
                  </a:lnTo>
                  <a:lnTo>
                    <a:pt x="464518" y="63818"/>
                  </a:lnTo>
                  <a:lnTo>
                    <a:pt x="479748" y="57150"/>
                  </a:lnTo>
                  <a:lnTo>
                    <a:pt x="494661" y="51118"/>
                  </a:lnTo>
                  <a:lnTo>
                    <a:pt x="509573" y="45720"/>
                  </a:lnTo>
                  <a:lnTo>
                    <a:pt x="525121" y="40005"/>
                  </a:lnTo>
                  <a:lnTo>
                    <a:pt x="540668" y="35243"/>
                  </a:lnTo>
                  <a:lnTo>
                    <a:pt x="556533" y="30480"/>
                  </a:lnTo>
                  <a:lnTo>
                    <a:pt x="572398" y="25718"/>
                  </a:lnTo>
                  <a:lnTo>
                    <a:pt x="588262" y="21908"/>
                  </a:lnTo>
                  <a:lnTo>
                    <a:pt x="604444" y="18098"/>
                  </a:lnTo>
                  <a:lnTo>
                    <a:pt x="620626" y="14605"/>
                  </a:lnTo>
                  <a:lnTo>
                    <a:pt x="637125" y="11748"/>
                  </a:lnTo>
                  <a:lnTo>
                    <a:pt x="653625" y="9208"/>
                  </a:lnTo>
                  <a:lnTo>
                    <a:pt x="670124" y="6350"/>
                  </a:lnTo>
                  <a:lnTo>
                    <a:pt x="686941" y="4445"/>
                  </a:lnTo>
                  <a:lnTo>
                    <a:pt x="703757" y="2858"/>
                  </a:lnTo>
                  <a:lnTo>
                    <a:pt x="720574" y="1588"/>
                  </a:lnTo>
                  <a:lnTo>
                    <a:pt x="737708" y="635"/>
                  </a:lnTo>
                  <a:lnTo>
                    <a:pt x="754841" y="0"/>
                  </a:lnTo>
                  <a:close/>
                </a:path>
              </a:pathLst>
            </a:custGeom>
            <a:solidFill>
              <a:srgbClr val="44403D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67289" y="1972190"/>
            <a:ext cx="2217716" cy="1862138"/>
            <a:chOff x="8367289" y="1972190"/>
            <a:chExt cx="2217716" cy="1862138"/>
          </a:xfrm>
        </p:grpSpPr>
        <p:sp>
          <p:nvSpPr>
            <p:cNvPr id="7" name="等腰三角形 6"/>
            <p:cNvSpPr/>
            <p:nvPr/>
          </p:nvSpPr>
          <p:spPr>
            <a:xfrm>
              <a:off x="8367289" y="2032515"/>
              <a:ext cx="482600" cy="1724025"/>
            </a:xfrm>
            <a:custGeom>
              <a:avLst/>
              <a:gdLst>
                <a:gd name="connsiteX0" fmla="*/ 0 w 1008112"/>
                <a:gd name="connsiteY0" fmla="*/ 2342870 h 2342870"/>
                <a:gd name="connsiteX1" fmla="*/ 504056 w 1008112"/>
                <a:gd name="connsiteY1" fmla="*/ 0 h 2342870"/>
                <a:gd name="connsiteX2" fmla="*/ 1008112 w 1008112"/>
                <a:gd name="connsiteY2" fmla="*/ 2342870 h 2342870"/>
                <a:gd name="connsiteX3" fmla="*/ 0 w 1008112"/>
                <a:gd name="connsiteY3" fmla="*/ 2342870 h 2342870"/>
                <a:gd name="connsiteX0" fmla="*/ 0 w 1008112"/>
                <a:gd name="connsiteY0" fmla="*/ 2221846 h 2221846"/>
                <a:gd name="connsiteX1" fmla="*/ 988150 w 1008112"/>
                <a:gd name="connsiteY1" fmla="*/ 0 h 2221846"/>
                <a:gd name="connsiteX2" fmla="*/ 1008112 w 1008112"/>
                <a:gd name="connsiteY2" fmla="*/ 2221846 h 2221846"/>
                <a:gd name="connsiteX3" fmla="*/ 0 w 1008112"/>
                <a:gd name="connsiteY3" fmla="*/ 2221846 h 2221846"/>
                <a:gd name="connsiteX0" fmla="*/ 0 w 1021559"/>
                <a:gd name="connsiteY0" fmla="*/ 2221846 h 2221846"/>
                <a:gd name="connsiteX1" fmla="*/ 988150 w 1021559"/>
                <a:gd name="connsiteY1" fmla="*/ 0 h 2221846"/>
                <a:gd name="connsiteX2" fmla="*/ 1021559 w 1021559"/>
                <a:gd name="connsiteY2" fmla="*/ 1724305 h 2221846"/>
                <a:gd name="connsiteX3" fmla="*/ 0 w 1021559"/>
                <a:gd name="connsiteY3" fmla="*/ 2221846 h 2221846"/>
                <a:gd name="connsiteX0" fmla="*/ 0 w 577806"/>
                <a:gd name="connsiteY0" fmla="*/ 1724305 h 1724305"/>
                <a:gd name="connsiteX1" fmla="*/ 544397 w 577806"/>
                <a:gd name="connsiteY1" fmla="*/ 0 h 1724305"/>
                <a:gd name="connsiteX2" fmla="*/ 577806 w 577806"/>
                <a:gd name="connsiteY2" fmla="*/ 1724305 h 1724305"/>
                <a:gd name="connsiteX3" fmla="*/ 0 w 577806"/>
                <a:gd name="connsiteY3" fmla="*/ 1724305 h 1724305"/>
                <a:gd name="connsiteX0" fmla="*/ 0 w 577806"/>
                <a:gd name="connsiteY0" fmla="*/ 1724305 h 1724305"/>
                <a:gd name="connsiteX1" fmla="*/ 557844 w 577806"/>
                <a:gd name="connsiteY1" fmla="*/ 0 h 1724305"/>
                <a:gd name="connsiteX2" fmla="*/ 577806 w 577806"/>
                <a:gd name="connsiteY2" fmla="*/ 1724305 h 1724305"/>
                <a:gd name="connsiteX3" fmla="*/ 0 w 577806"/>
                <a:gd name="connsiteY3" fmla="*/ 1724305 h 1724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7806" h="1724305">
                  <a:moveTo>
                    <a:pt x="0" y="1724305"/>
                  </a:moveTo>
                  <a:lnTo>
                    <a:pt x="557844" y="0"/>
                  </a:lnTo>
                  <a:lnTo>
                    <a:pt x="577806" y="1724305"/>
                  </a:lnTo>
                  <a:lnTo>
                    <a:pt x="0" y="1724305"/>
                  </a:lnTo>
                  <a:close/>
                </a:path>
              </a:pathLst>
            </a:custGeom>
            <a:gradFill>
              <a:gsLst>
                <a:gs pos="0">
                  <a:srgbClr val="706A66"/>
                </a:gs>
                <a:gs pos="97000">
                  <a:srgbClr val="706A66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38755" y="1980128"/>
              <a:ext cx="1746250" cy="1854200"/>
            </a:xfrm>
            <a:custGeom>
              <a:avLst/>
              <a:gdLst>
                <a:gd name="connsiteX0" fmla="*/ 72289 w 1745680"/>
                <a:gd name="connsiteY0" fmla="*/ 0 h 1854770"/>
                <a:gd name="connsiteX1" fmla="*/ 1417755 w 1745680"/>
                <a:gd name="connsiteY1" fmla="*/ 0 h 1854770"/>
                <a:gd name="connsiteX2" fmla="*/ 1745680 w 1745680"/>
                <a:gd name="connsiteY2" fmla="*/ 307481 h 1854770"/>
                <a:gd name="connsiteX3" fmla="*/ 1745680 w 1745680"/>
                <a:gd name="connsiteY3" fmla="*/ 1782481 h 1854770"/>
                <a:gd name="connsiteX4" fmla="*/ 1673391 w 1745680"/>
                <a:gd name="connsiteY4" fmla="*/ 1854770 h 1854770"/>
                <a:gd name="connsiteX5" fmla="*/ 72289 w 1745680"/>
                <a:gd name="connsiteY5" fmla="*/ 1854770 h 1854770"/>
                <a:gd name="connsiteX6" fmla="*/ 0 w 1745680"/>
                <a:gd name="connsiteY6" fmla="*/ 1782481 h 1854770"/>
                <a:gd name="connsiteX7" fmla="*/ 0 w 1745680"/>
                <a:gd name="connsiteY7" fmla="*/ 72289 h 1854770"/>
                <a:gd name="connsiteX8" fmla="*/ 72289 w 1745680"/>
                <a:gd name="connsiteY8" fmla="*/ 0 h 1854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45680" h="1854770">
                  <a:moveTo>
                    <a:pt x="72289" y="0"/>
                  </a:moveTo>
                  <a:lnTo>
                    <a:pt x="1417755" y="0"/>
                  </a:lnTo>
                  <a:lnTo>
                    <a:pt x="1745680" y="307481"/>
                  </a:lnTo>
                  <a:lnTo>
                    <a:pt x="1745680" y="1782481"/>
                  </a:lnTo>
                  <a:cubicBezTo>
                    <a:pt x="1745680" y="1822405"/>
                    <a:pt x="1713315" y="1854770"/>
                    <a:pt x="1673391" y="1854770"/>
                  </a:cubicBezTo>
                  <a:lnTo>
                    <a:pt x="72289" y="1854770"/>
                  </a:lnTo>
                  <a:cubicBezTo>
                    <a:pt x="32365" y="1854770"/>
                    <a:pt x="0" y="1822405"/>
                    <a:pt x="0" y="1782481"/>
                  </a:cubicBezTo>
                  <a:lnTo>
                    <a:pt x="0" y="72289"/>
                  </a:lnTo>
                  <a:cubicBezTo>
                    <a:pt x="0" y="32365"/>
                    <a:pt x="32365" y="0"/>
                    <a:pt x="72289" y="0"/>
                  </a:cubicBezTo>
                  <a:close/>
                </a:path>
              </a:pathLst>
            </a:custGeom>
            <a:solidFill>
              <a:srgbClr val="867F7A">
                <a:alpha val="65000"/>
              </a:srgb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等腰三角形 3"/>
            <p:cNvSpPr/>
            <p:nvPr/>
          </p:nvSpPr>
          <p:spPr>
            <a:xfrm rot="21418510">
              <a:off x="10259567" y="1972190"/>
              <a:ext cx="319088" cy="414338"/>
            </a:xfrm>
            <a:custGeom>
              <a:avLst/>
              <a:gdLst>
                <a:gd name="connsiteX0" fmla="*/ 0 w 577717"/>
                <a:gd name="connsiteY0" fmla="*/ 498032 h 498032"/>
                <a:gd name="connsiteX1" fmla="*/ 288859 w 577717"/>
                <a:gd name="connsiteY1" fmla="*/ 0 h 498032"/>
                <a:gd name="connsiteX2" fmla="*/ 577717 w 577717"/>
                <a:gd name="connsiteY2" fmla="*/ 498032 h 498032"/>
                <a:gd name="connsiteX3" fmla="*/ 0 w 577717"/>
                <a:gd name="connsiteY3" fmla="*/ 498032 h 498032"/>
                <a:gd name="connsiteX0" fmla="*/ 0 w 457402"/>
                <a:gd name="connsiteY0" fmla="*/ 498032 h 498032"/>
                <a:gd name="connsiteX1" fmla="*/ 168544 w 457402"/>
                <a:gd name="connsiteY1" fmla="*/ 0 h 498032"/>
                <a:gd name="connsiteX2" fmla="*/ 457402 w 457402"/>
                <a:gd name="connsiteY2" fmla="*/ 498032 h 498032"/>
                <a:gd name="connsiteX3" fmla="*/ 0 w 457402"/>
                <a:gd name="connsiteY3" fmla="*/ 498032 h 498032"/>
                <a:gd name="connsiteX0" fmla="*/ 0 w 481465"/>
                <a:gd name="connsiteY0" fmla="*/ 498032 h 498032"/>
                <a:gd name="connsiteX1" fmla="*/ 168544 w 481465"/>
                <a:gd name="connsiteY1" fmla="*/ 0 h 498032"/>
                <a:gd name="connsiteX2" fmla="*/ 481465 w 481465"/>
                <a:gd name="connsiteY2" fmla="*/ 317559 h 498032"/>
                <a:gd name="connsiteX3" fmla="*/ 0 w 481465"/>
                <a:gd name="connsiteY3" fmla="*/ 498032 h 498032"/>
                <a:gd name="connsiteX0" fmla="*/ 11930 w 312921"/>
                <a:gd name="connsiteY0" fmla="*/ 389748 h 389748"/>
                <a:gd name="connsiteX1" fmla="*/ 0 w 312921"/>
                <a:gd name="connsiteY1" fmla="*/ 0 h 389748"/>
                <a:gd name="connsiteX2" fmla="*/ 312921 w 312921"/>
                <a:gd name="connsiteY2" fmla="*/ 317559 h 389748"/>
                <a:gd name="connsiteX3" fmla="*/ 11930 w 312921"/>
                <a:gd name="connsiteY3" fmla="*/ 389748 h 389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921" h="389748">
                  <a:moveTo>
                    <a:pt x="11930" y="389748"/>
                  </a:moveTo>
                  <a:lnTo>
                    <a:pt x="0" y="0"/>
                  </a:lnTo>
                  <a:lnTo>
                    <a:pt x="312921" y="317559"/>
                  </a:lnTo>
                  <a:lnTo>
                    <a:pt x="11930" y="389748"/>
                  </a:lnTo>
                  <a:close/>
                </a:path>
              </a:pathLst>
            </a:custGeom>
            <a:solidFill>
              <a:srgbClr val="867F7A">
                <a:alpha val="65000"/>
              </a:srgbClr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" name="KSO_Shape"/>
            <p:cNvSpPr>
              <a:spLocks/>
            </p:cNvSpPr>
            <p:nvPr/>
          </p:nvSpPr>
          <p:spPr bwMode="auto">
            <a:xfrm>
              <a:off x="9019177" y="2609180"/>
              <a:ext cx="1370546" cy="950245"/>
            </a:xfrm>
            <a:custGeom>
              <a:avLst/>
              <a:gdLst>
                <a:gd name="T0" fmla="*/ 1239327 w 6190"/>
                <a:gd name="T1" fmla="*/ 156252 h 4291"/>
                <a:gd name="T2" fmla="*/ 1294415 w 6190"/>
                <a:gd name="T3" fmla="*/ 211617 h 4291"/>
                <a:gd name="T4" fmla="*/ 1294415 w 6190"/>
                <a:gd name="T5" fmla="*/ 1106686 h 4291"/>
                <a:gd name="T6" fmla="*/ 790313 w 6190"/>
                <a:gd name="T7" fmla="*/ 1106686 h 4291"/>
                <a:gd name="T8" fmla="*/ 790313 w 6190"/>
                <a:gd name="T9" fmla="*/ 1144518 h 4291"/>
                <a:gd name="T10" fmla="*/ 830321 w 6190"/>
                <a:gd name="T11" fmla="*/ 1150362 h 4291"/>
                <a:gd name="T12" fmla="*/ 870637 w 6190"/>
                <a:gd name="T13" fmla="*/ 1158052 h 4291"/>
                <a:gd name="T14" fmla="*/ 911261 w 6190"/>
                <a:gd name="T15" fmla="*/ 1166972 h 4291"/>
                <a:gd name="T16" fmla="*/ 951577 w 6190"/>
                <a:gd name="T17" fmla="*/ 1177737 h 4291"/>
                <a:gd name="T18" fmla="*/ 991893 w 6190"/>
                <a:gd name="T19" fmla="*/ 1189733 h 4291"/>
                <a:gd name="T20" fmla="*/ 1032208 w 6190"/>
                <a:gd name="T21" fmla="*/ 1203882 h 4291"/>
                <a:gd name="T22" fmla="*/ 1072524 w 6190"/>
                <a:gd name="T23" fmla="*/ 1219569 h 4291"/>
                <a:gd name="T24" fmla="*/ 1112840 w 6190"/>
                <a:gd name="T25" fmla="*/ 1236793 h 4291"/>
                <a:gd name="T26" fmla="*/ 1112840 w 6190"/>
                <a:gd name="T27" fmla="*/ 1319841 h 4291"/>
                <a:gd name="T28" fmla="*/ 194501 w 6190"/>
                <a:gd name="T29" fmla="*/ 1319841 h 4291"/>
                <a:gd name="T30" fmla="*/ 194501 w 6190"/>
                <a:gd name="T31" fmla="*/ 1236793 h 4291"/>
                <a:gd name="T32" fmla="*/ 214197 w 6190"/>
                <a:gd name="T33" fmla="*/ 1228796 h 4291"/>
                <a:gd name="T34" fmla="*/ 252974 w 6190"/>
                <a:gd name="T35" fmla="*/ 1213725 h 4291"/>
                <a:gd name="T36" fmla="*/ 292059 w 6190"/>
                <a:gd name="T37" fmla="*/ 1199883 h 4291"/>
                <a:gd name="T38" fmla="*/ 330836 w 6190"/>
                <a:gd name="T39" fmla="*/ 1187580 h 4291"/>
                <a:gd name="T40" fmla="*/ 370229 w 6190"/>
                <a:gd name="T41" fmla="*/ 1176507 h 4291"/>
                <a:gd name="T42" fmla="*/ 409313 w 6190"/>
                <a:gd name="T43" fmla="*/ 1166664 h 4291"/>
                <a:gd name="T44" fmla="*/ 448090 w 6190"/>
                <a:gd name="T45" fmla="*/ 1158052 h 4291"/>
                <a:gd name="T46" fmla="*/ 487483 w 6190"/>
                <a:gd name="T47" fmla="*/ 1151285 h 4291"/>
                <a:gd name="T48" fmla="*/ 506872 w 6190"/>
                <a:gd name="T49" fmla="*/ 1106686 h 4291"/>
                <a:gd name="T50" fmla="*/ 0 w 6190"/>
                <a:gd name="T51" fmla="*/ 1106686 h 4291"/>
                <a:gd name="T52" fmla="*/ 0 w 6190"/>
                <a:gd name="T53" fmla="*/ 211617 h 4291"/>
                <a:gd name="T54" fmla="*/ 55088 w 6190"/>
                <a:gd name="T55" fmla="*/ 156252 h 4291"/>
                <a:gd name="T56" fmla="*/ 1365814 w 6190"/>
                <a:gd name="T57" fmla="*/ 1319841 h 4291"/>
                <a:gd name="T58" fmla="*/ 1905000 w 6190"/>
                <a:gd name="T59" fmla="*/ 0 h 4291"/>
                <a:gd name="T60" fmla="*/ 1365814 w 6190"/>
                <a:gd name="T61" fmla="*/ 1319841 h 4291"/>
                <a:gd name="T62" fmla="*/ 1433828 w 6190"/>
                <a:gd name="T63" fmla="*/ 115036 h 4291"/>
                <a:gd name="T64" fmla="*/ 1846527 w 6190"/>
                <a:gd name="T65" fmla="*/ 243299 h 4291"/>
                <a:gd name="T66" fmla="*/ 1433828 w 6190"/>
                <a:gd name="T67" fmla="*/ 115036 h 4291"/>
                <a:gd name="T68" fmla="*/ 1433828 w 6190"/>
                <a:gd name="T69" fmla="*/ 315273 h 4291"/>
                <a:gd name="T70" fmla="*/ 1846527 w 6190"/>
                <a:gd name="T71" fmla="*/ 444151 h 4291"/>
                <a:gd name="T72" fmla="*/ 1433828 w 6190"/>
                <a:gd name="T73" fmla="*/ 315273 h 4291"/>
                <a:gd name="T74" fmla="*/ 1431674 w 6190"/>
                <a:gd name="T75" fmla="*/ 553035 h 4291"/>
                <a:gd name="T76" fmla="*/ 1570163 w 6190"/>
                <a:gd name="T77" fmla="*/ 652385 h 4291"/>
                <a:gd name="T78" fmla="*/ 1431674 w 6190"/>
                <a:gd name="T79" fmla="*/ 553035 h 4291"/>
                <a:gd name="T80" fmla="*/ 1431674 w 6190"/>
                <a:gd name="T81" fmla="*/ 712671 h 4291"/>
                <a:gd name="T82" fmla="*/ 1570163 w 6190"/>
                <a:gd name="T83" fmla="*/ 812021 h 4291"/>
                <a:gd name="T84" fmla="*/ 1431674 w 6190"/>
                <a:gd name="T85" fmla="*/ 712671 h 4291"/>
                <a:gd name="T86" fmla="*/ 1183931 w 6190"/>
                <a:gd name="T87" fmla="*/ 266983 h 4291"/>
                <a:gd name="T88" fmla="*/ 110484 w 6190"/>
                <a:gd name="T89" fmla="*/ 995956 h 4291"/>
                <a:gd name="T90" fmla="*/ 1183931 w 6190"/>
                <a:gd name="T91" fmla="*/ 266983 h 429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6190" h="4291">
                  <a:moveTo>
                    <a:pt x="179" y="508"/>
                  </a:moveTo>
                  <a:lnTo>
                    <a:pt x="4027" y="508"/>
                  </a:lnTo>
                  <a:lnTo>
                    <a:pt x="4206" y="508"/>
                  </a:lnTo>
                  <a:lnTo>
                    <a:pt x="4206" y="688"/>
                  </a:lnTo>
                  <a:lnTo>
                    <a:pt x="4206" y="3418"/>
                  </a:lnTo>
                  <a:lnTo>
                    <a:pt x="4206" y="3598"/>
                  </a:lnTo>
                  <a:lnTo>
                    <a:pt x="4027" y="3598"/>
                  </a:lnTo>
                  <a:lnTo>
                    <a:pt x="2568" y="3598"/>
                  </a:lnTo>
                  <a:lnTo>
                    <a:pt x="2568" y="3721"/>
                  </a:lnTo>
                  <a:lnTo>
                    <a:pt x="2634" y="3731"/>
                  </a:lnTo>
                  <a:lnTo>
                    <a:pt x="2698" y="3740"/>
                  </a:lnTo>
                  <a:lnTo>
                    <a:pt x="2764" y="3752"/>
                  </a:lnTo>
                  <a:lnTo>
                    <a:pt x="2829" y="3765"/>
                  </a:lnTo>
                  <a:lnTo>
                    <a:pt x="2895" y="3779"/>
                  </a:lnTo>
                  <a:lnTo>
                    <a:pt x="2961" y="3794"/>
                  </a:lnTo>
                  <a:lnTo>
                    <a:pt x="3026" y="3811"/>
                  </a:lnTo>
                  <a:lnTo>
                    <a:pt x="3092" y="3829"/>
                  </a:lnTo>
                  <a:lnTo>
                    <a:pt x="3157" y="3848"/>
                  </a:lnTo>
                  <a:lnTo>
                    <a:pt x="3223" y="3868"/>
                  </a:lnTo>
                  <a:lnTo>
                    <a:pt x="3288" y="3891"/>
                  </a:lnTo>
                  <a:lnTo>
                    <a:pt x="3354" y="3914"/>
                  </a:lnTo>
                  <a:lnTo>
                    <a:pt x="3419" y="3938"/>
                  </a:lnTo>
                  <a:lnTo>
                    <a:pt x="3485" y="3965"/>
                  </a:lnTo>
                  <a:lnTo>
                    <a:pt x="3550" y="3993"/>
                  </a:lnTo>
                  <a:lnTo>
                    <a:pt x="3616" y="4021"/>
                  </a:lnTo>
                  <a:lnTo>
                    <a:pt x="3616" y="4291"/>
                  </a:lnTo>
                  <a:lnTo>
                    <a:pt x="632" y="4291"/>
                  </a:lnTo>
                  <a:lnTo>
                    <a:pt x="632" y="4021"/>
                  </a:lnTo>
                  <a:lnTo>
                    <a:pt x="696" y="3995"/>
                  </a:lnTo>
                  <a:lnTo>
                    <a:pt x="758" y="3970"/>
                  </a:lnTo>
                  <a:lnTo>
                    <a:pt x="822" y="3946"/>
                  </a:lnTo>
                  <a:lnTo>
                    <a:pt x="885" y="3924"/>
                  </a:lnTo>
                  <a:lnTo>
                    <a:pt x="949" y="3901"/>
                  </a:lnTo>
                  <a:lnTo>
                    <a:pt x="1013" y="3881"/>
                  </a:lnTo>
                  <a:lnTo>
                    <a:pt x="1075" y="3861"/>
                  </a:lnTo>
                  <a:lnTo>
                    <a:pt x="1139" y="3843"/>
                  </a:lnTo>
                  <a:lnTo>
                    <a:pt x="1203" y="3825"/>
                  </a:lnTo>
                  <a:lnTo>
                    <a:pt x="1266" y="3809"/>
                  </a:lnTo>
                  <a:lnTo>
                    <a:pt x="1330" y="3793"/>
                  </a:lnTo>
                  <a:lnTo>
                    <a:pt x="1394" y="3779"/>
                  </a:lnTo>
                  <a:lnTo>
                    <a:pt x="1456" y="3765"/>
                  </a:lnTo>
                  <a:lnTo>
                    <a:pt x="1520" y="3753"/>
                  </a:lnTo>
                  <a:lnTo>
                    <a:pt x="1584" y="3743"/>
                  </a:lnTo>
                  <a:lnTo>
                    <a:pt x="1647" y="3733"/>
                  </a:lnTo>
                  <a:lnTo>
                    <a:pt x="1647" y="3598"/>
                  </a:lnTo>
                  <a:lnTo>
                    <a:pt x="179" y="3598"/>
                  </a:lnTo>
                  <a:lnTo>
                    <a:pt x="0" y="3598"/>
                  </a:lnTo>
                  <a:lnTo>
                    <a:pt x="0" y="3418"/>
                  </a:lnTo>
                  <a:lnTo>
                    <a:pt x="0" y="688"/>
                  </a:lnTo>
                  <a:lnTo>
                    <a:pt x="0" y="508"/>
                  </a:lnTo>
                  <a:lnTo>
                    <a:pt x="179" y="508"/>
                  </a:lnTo>
                  <a:close/>
                  <a:moveTo>
                    <a:pt x="4438" y="4291"/>
                  </a:moveTo>
                  <a:lnTo>
                    <a:pt x="6190" y="4291"/>
                  </a:lnTo>
                  <a:lnTo>
                    <a:pt x="6190" y="0"/>
                  </a:lnTo>
                  <a:lnTo>
                    <a:pt x="4438" y="0"/>
                  </a:lnTo>
                  <a:lnTo>
                    <a:pt x="4438" y="4291"/>
                  </a:lnTo>
                  <a:close/>
                  <a:moveTo>
                    <a:pt x="4659" y="374"/>
                  </a:moveTo>
                  <a:lnTo>
                    <a:pt x="6000" y="374"/>
                  </a:lnTo>
                  <a:lnTo>
                    <a:pt x="6000" y="791"/>
                  </a:lnTo>
                  <a:lnTo>
                    <a:pt x="4659" y="791"/>
                  </a:lnTo>
                  <a:lnTo>
                    <a:pt x="4659" y="374"/>
                  </a:lnTo>
                  <a:close/>
                  <a:moveTo>
                    <a:pt x="4659" y="1025"/>
                  </a:moveTo>
                  <a:lnTo>
                    <a:pt x="6000" y="1025"/>
                  </a:lnTo>
                  <a:lnTo>
                    <a:pt x="6000" y="1444"/>
                  </a:lnTo>
                  <a:lnTo>
                    <a:pt x="4659" y="1444"/>
                  </a:lnTo>
                  <a:lnTo>
                    <a:pt x="4659" y="1025"/>
                  </a:lnTo>
                  <a:close/>
                  <a:moveTo>
                    <a:pt x="4652" y="1798"/>
                  </a:moveTo>
                  <a:lnTo>
                    <a:pt x="5102" y="1798"/>
                  </a:lnTo>
                  <a:lnTo>
                    <a:pt x="5102" y="2121"/>
                  </a:lnTo>
                  <a:lnTo>
                    <a:pt x="4652" y="2121"/>
                  </a:lnTo>
                  <a:lnTo>
                    <a:pt x="4652" y="1798"/>
                  </a:lnTo>
                  <a:close/>
                  <a:moveTo>
                    <a:pt x="4652" y="2317"/>
                  </a:moveTo>
                  <a:lnTo>
                    <a:pt x="5102" y="2317"/>
                  </a:lnTo>
                  <a:lnTo>
                    <a:pt x="5102" y="2640"/>
                  </a:lnTo>
                  <a:lnTo>
                    <a:pt x="4652" y="2640"/>
                  </a:lnTo>
                  <a:lnTo>
                    <a:pt x="4652" y="2317"/>
                  </a:lnTo>
                  <a:close/>
                  <a:moveTo>
                    <a:pt x="3847" y="868"/>
                  </a:moveTo>
                  <a:lnTo>
                    <a:pt x="359" y="868"/>
                  </a:lnTo>
                  <a:lnTo>
                    <a:pt x="359" y="3238"/>
                  </a:lnTo>
                  <a:lnTo>
                    <a:pt x="3847" y="3238"/>
                  </a:lnTo>
                  <a:lnTo>
                    <a:pt x="3847" y="868"/>
                  </a:lnTo>
                  <a:close/>
                </a:path>
              </a:pathLst>
            </a:custGeom>
            <a:solidFill>
              <a:srgbClr val="44403D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-60325" y="4859338"/>
            <a:ext cx="12312650" cy="1898650"/>
            <a:chOff x="-60325" y="4859338"/>
            <a:chExt cx="12312650" cy="1898650"/>
          </a:xfrm>
        </p:grpSpPr>
        <p:sp>
          <p:nvSpPr>
            <p:cNvPr id="28" name="任意多边形 27"/>
            <p:cNvSpPr/>
            <p:nvPr/>
          </p:nvSpPr>
          <p:spPr>
            <a:xfrm>
              <a:off x="0" y="4859338"/>
              <a:ext cx="10571163" cy="646112"/>
            </a:xfrm>
            <a:custGeom>
              <a:avLst/>
              <a:gdLst>
                <a:gd name="connsiteX0" fmla="*/ 0 w 10570464"/>
                <a:gd name="connsiteY0" fmla="*/ 438912 h 647262"/>
                <a:gd name="connsiteX1" fmla="*/ 1828800 w 10570464"/>
                <a:gd name="connsiteY1" fmla="*/ 633984 h 647262"/>
                <a:gd name="connsiteX2" fmla="*/ 5303520 w 10570464"/>
                <a:gd name="connsiteY2" fmla="*/ 109728 h 647262"/>
                <a:gd name="connsiteX3" fmla="*/ 7778496 w 10570464"/>
                <a:gd name="connsiteY3" fmla="*/ 438912 h 647262"/>
                <a:gd name="connsiteX4" fmla="*/ 10570464 w 10570464"/>
                <a:gd name="connsiteY4" fmla="*/ 0 h 64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0464" h="647262">
                  <a:moveTo>
                    <a:pt x="0" y="438912"/>
                  </a:moveTo>
                  <a:cubicBezTo>
                    <a:pt x="472440" y="563880"/>
                    <a:pt x="944880" y="688848"/>
                    <a:pt x="1828800" y="633984"/>
                  </a:cubicBezTo>
                  <a:cubicBezTo>
                    <a:pt x="2712720" y="579120"/>
                    <a:pt x="4311904" y="142240"/>
                    <a:pt x="5303520" y="109728"/>
                  </a:cubicBezTo>
                  <a:cubicBezTo>
                    <a:pt x="6295136" y="77216"/>
                    <a:pt x="6900672" y="457200"/>
                    <a:pt x="7778496" y="438912"/>
                  </a:cubicBezTo>
                  <a:cubicBezTo>
                    <a:pt x="8656320" y="420624"/>
                    <a:pt x="9613392" y="210312"/>
                    <a:pt x="10570464" y="0"/>
                  </a:cubicBezTo>
                </a:path>
              </a:pathLst>
            </a:custGeom>
            <a:noFill/>
            <a:ln w="6350">
              <a:solidFill>
                <a:srgbClr val="655F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0" y="4929188"/>
              <a:ext cx="11641138" cy="1828800"/>
            </a:xfrm>
            <a:custGeom>
              <a:avLst/>
              <a:gdLst>
                <a:gd name="connsiteX0" fmla="*/ 0 w 10009632"/>
                <a:gd name="connsiteY0" fmla="*/ 1828800 h 1828800"/>
                <a:gd name="connsiteX1" fmla="*/ 1670304 w 10009632"/>
                <a:gd name="connsiteY1" fmla="*/ 1072896 h 1828800"/>
                <a:gd name="connsiteX2" fmla="*/ 4340352 w 10009632"/>
                <a:gd name="connsiteY2" fmla="*/ 1487424 h 1828800"/>
                <a:gd name="connsiteX3" fmla="*/ 6803136 w 10009632"/>
                <a:gd name="connsiteY3" fmla="*/ 1207008 h 1828800"/>
                <a:gd name="connsiteX4" fmla="*/ 8193024 w 10009632"/>
                <a:gd name="connsiteY4" fmla="*/ 719328 h 1828800"/>
                <a:gd name="connsiteX5" fmla="*/ 10009632 w 10009632"/>
                <a:gd name="connsiteY5" fmla="*/ 0 h 1828800"/>
                <a:gd name="connsiteX6" fmla="*/ 10009632 w 10009632"/>
                <a:gd name="connsiteY6" fmla="*/ 0 h 182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09632" h="1828800">
                  <a:moveTo>
                    <a:pt x="0" y="1828800"/>
                  </a:moveTo>
                  <a:cubicBezTo>
                    <a:pt x="473456" y="1479296"/>
                    <a:pt x="946912" y="1129792"/>
                    <a:pt x="1670304" y="1072896"/>
                  </a:cubicBezTo>
                  <a:cubicBezTo>
                    <a:pt x="2393696" y="1016000"/>
                    <a:pt x="3484880" y="1465072"/>
                    <a:pt x="4340352" y="1487424"/>
                  </a:cubicBezTo>
                  <a:cubicBezTo>
                    <a:pt x="5195824" y="1509776"/>
                    <a:pt x="6161024" y="1335024"/>
                    <a:pt x="6803136" y="1207008"/>
                  </a:cubicBezTo>
                  <a:cubicBezTo>
                    <a:pt x="7445248" y="1078992"/>
                    <a:pt x="7658608" y="920496"/>
                    <a:pt x="8193024" y="719328"/>
                  </a:cubicBezTo>
                  <a:cubicBezTo>
                    <a:pt x="8727440" y="518160"/>
                    <a:pt x="10009632" y="0"/>
                    <a:pt x="10009632" y="0"/>
                  </a:cubicBezTo>
                  <a:lnTo>
                    <a:pt x="10009632" y="0"/>
                  </a:lnTo>
                </a:path>
              </a:pathLst>
            </a:custGeom>
            <a:noFill/>
            <a:ln w="6350">
              <a:solidFill>
                <a:srgbClr val="655F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0" y="6035675"/>
              <a:ext cx="12082463" cy="722313"/>
            </a:xfrm>
            <a:custGeom>
              <a:avLst/>
              <a:gdLst>
                <a:gd name="connsiteX0" fmla="*/ 0 w 12057888"/>
                <a:gd name="connsiteY0" fmla="*/ 633984 h 939161"/>
                <a:gd name="connsiteX1" fmla="*/ 3035808 w 12057888"/>
                <a:gd name="connsiteY1" fmla="*/ 390144 h 939161"/>
                <a:gd name="connsiteX2" fmla="*/ 6754368 w 12057888"/>
                <a:gd name="connsiteY2" fmla="*/ 938784 h 939161"/>
                <a:gd name="connsiteX3" fmla="*/ 9741408 w 12057888"/>
                <a:gd name="connsiteY3" fmla="*/ 292608 h 939161"/>
                <a:gd name="connsiteX4" fmla="*/ 12057888 w 12057888"/>
                <a:gd name="connsiteY4" fmla="*/ 0 h 939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7888" h="939161">
                  <a:moveTo>
                    <a:pt x="0" y="633984"/>
                  </a:moveTo>
                  <a:cubicBezTo>
                    <a:pt x="955040" y="486664"/>
                    <a:pt x="1910080" y="339344"/>
                    <a:pt x="3035808" y="390144"/>
                  </a:cubicBezTo>
                  <a:cubicBezTo>
                    <a:pt x="4161536" y="440944"/>
                    <a:pt x="5636768" y="955040"/>
                    <a:pt x="6754368" y="938784"/>
                  </a:cubicBezTo>
                  <a:cubicBezTo>
                    <a:pt x="7871968" y="922528"/>
                    <a:pt x="8857488" y="449072"/>
                    <a:pt x="9741408" y="292608"/>
                  </a:cubicBezTo>
                  <a:cubicBezTo>
                    <a:pt x="10625328" y="136144"/>
                    <a:pt x="11341608" y="68072"/>
                    <a:pt x="12057888" y="0"/>
                  </a:cubicBezTo>
                </a:path>
              </a:pathLst>
            </a:custGeom>
            <a:noFill/>
            <a:ln w="6350">
              <a:solidFill>
                <a:srgbClr val="655F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-60325" y="5411788"/>
              <a:ext cx="12252325" cy="1000125"/>
            </a:xfrm>
            <a:custGeom>
              <a:avLst/>
              <a:gdLst>
                <a:gd name="connsiteX0" fmla="*/ 0 w 12326112"/>
                <a:gd name="connsiteY0" fmla="*/ 0 h 999744"/>
                <a:gd name="connsiteX1" fmla="*/ 4047744 w 12326112"/>
                <a:gd name="connsiteY1" fmla="*/ 609600 h 999744"/>
                <a:gd name="connsiteX2" fmla="*/ 7144512 w 12326112"/>
                <a:gd name="connsiteY2" fmla="*/ 268224 h 999744"/>
                <a:gd name="connsiteX3" fmla="*/ 9070848 w 12326112"/>
                <a:gd name="connsiteY3" fmla="*/ 304800 h 999744"/>
                <a:gd name="connsiteX4" fmla="*/ 11509248 w 12326112"/>
                <a:gd name="connsiteY4" fmla="*/ 768096 h 999744"/>
                <a:gd name="connsiteX5" fmla="*/ 12326112 w 12326112"/>
                <a:gd name="connsiteY5" fmla="*/ 999744 h 99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26112" h="999744">
                  <a:moveTo>
                    <a:pt x="0" y="0"/>
                  </a:moveTo>
                  <a:cubicBezTo>
                    <a:pt x="1428496" y="282448"/>
                    <a:pt x="2856992" y="564896"/>
                    <a:pt x="4047744" y="609600"/>
                  </a:cubicBezTo>
                  <a:cubicBezTo>
                    <a:pt x="5238496" y="654304"/>
                    <a:pt x="6307328" y="319024"/>
                    <a:pt x="7144512" y="268224"/>
                  </a:cubicBezTo>
                  <a:cubicBezTo>
                    <a:pt x="7981696" y="217424"/>
                    <a:pt x="8343392" y="221488"/>
                    <a:pt x="9070848" y="304800"/>
                  </a:cubicBezTo>
                  <a:cubicBezTo>
                    <a:pt x="9798304" y="388112"/>
                    <a:pt x="10966704" y="652272"/>
                    <a:pt x="11509248" y="768096"/>
                  </a:cubicBezTo>
                  <a:cubicBezTo>
                    <a:pt x="12051792" y="883920"/>
                    <a:pt x="12188952" y="941832"/>
                    <a:pt x="12326112" y="999744"/>
                  </a:cubicBezTo>
                </a:path>
              </a:pathLst>
            </a:custGeom>
            <a:noFill/>
            <a:ln w="6350">
              <a:solidFill>
                <a:srgbClr val="655F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0" y="4922838"/>
              <a:ext cx="12252325" cy="1000125"/>
            </a:xfrm>
            <a:custGeom>
              <a:avLst/>
              <a:gdLst>
                <a:gd name="connsiteX0" fmla="*/ 0 w 12326112"/>
                <a:gd name="connsiteY0" fmla="*/ 0 h 999744"/>
                <a:gd name="connsiteX1" fmla="*/ 4047744 w 12326112"/>
                <a:gd name="connsiteY1" fmla="*/ 609600 h 999744"/>
                <a:gd name="connsiteX2" fmla="*/ 7144512 w 12326112"/>
                <a:gd name="connsiteY2" fmla="*/ 268224 h 999744"/>
                <a:gd name="connsiteX3" fmla="*/ 9070848 w 12326112"/>
                <a:gd name="connsiteY3" fmla="*/ 304800 h 999744"/>
                <a:gd name="connsiteX4" fmla="*/ 11509248 w 12326112"/>
                <a:gd name="connsiteY4" fmla="*/ 768096 h 999744"/>
                <a:gd name="connsiteX5" fmla="*/ 12326112 w 12326112"/>
                <a:gd name="connsiteY5" fmla="*/ 999744 h 99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26112" h="999744">
                  <a:moveTo>
                    <a:pt x="0" y="0"/>
                  </a:moveTo>
                  <a:cubicBezTo>
                    <a:pt x="1428496" y="282448"/>
                    <a:pt x="2856992" y="564896"/>
                    <a:pt x="4047744" y="609600"/>
                  </a:cubicBezTo>
                  <a:cubicBezTo>
                    <a:pt x="5238496" y="654304"/>
                    <a:pt x="6307328" y="319024"/>
                    <a:pt x="7144512" y="268224"/>
                  </a:cubicBezTo>
                  <a:cubicBezTo>
                    <a:pt x="7981696" y="217424"/>
                    <a:pt x="8343392" y="221488"/>
                    <a:pt x="9070848" y="304800"/>
                  </a:cubicBezTo>
                  <a:cubicBezTo>
                    <a:pt x="9798304" y="388112"/>
                    <a:pt x="10966704" y="652272"/>
                    <a:pt x="11509248" y="768096"/>
                  </a:cubicBezTo>
                  <a:cubicBezTo>
                    <a:pt x="12051792" y="883920"/>
                    <a:pt x="12188952" y="941832"/>
                    <a:pt x="12326112" y="999744"/>
                  </a:cubicBezTo>
                </a:path>
              </a:pathLst>
            </a:custGeom>
            <a:noFill/>
            <a:ln w="6350">
              <a:solidFill>
                <a:srgbClr val="655F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0" y="5492750"/>
              <a:ext cx="12106275" cy="701675"/>
            </a:xfrm>
            <a:custGeom>
              <a:avLst/>
              <a:gdLst>
                <a:gd name="connsiteX0" fmla="*/ 0 w 12106656"/>
                <a:gd name="connsiteY0" fmla="*/ 419680 h 701045"/>
                <a:gd name="connsiteX1" fmla="*/ 2926080 w 12106656"/>
                <a:gd name="connsiteY1" fmla="*/ 224608 h 701045"/>
                <a:gd name="connsiteX2" fmla="*/ 6303264 w 12106656"/>
                <a:gd name="connsiteY2" fmla="*/ 700096 h 701045"/>
                <a:gd name="connsiteX3" fmla="*/ 9070848 w 12106656"/>
                <a:gd name="connsiteY3" fmla="*/ 78304 h 701045"/>
                <a:gd name="connsiteX4" fmla="*/ 12106656 w 12106656"/>
                <a:gd name="connsiteY4" fmla="*/ 29536 h 701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06656" h="701045">
                  <a:moveTo>
                    <a:pt x="0" y="419680"/>
                  </a:moveTo>
                  <a:cubicBezTo>
                    <a:pt x="937768" y="298776"/>
                    <a:pt x="1875536" y="177872"/>
                    <a:pt x="2926080" y="224608"/>
                  </a:cubicBezTo>
                  <a:cubicBezTo>
                    <a:pt x="3976624" y="271344"/>
                    <a:pt x="5279136" y="724480"/>
                    <a:pt x="6303264" y="700096"/>
                  </a:cubicBezTo>
                  <a:cubicBezTo>
                    <a:pt x="7327392" y="675712"/>
                    <a:pt x="8103616" y="190064"/>
                    <a:pt x="9070848" y="78304"/>
                  </a:cubicBezTo>
                  <a:cubicBezTo>
                    <a:pt x="10038080" y="-33456"/>
                    <a:pt x="11072368" y="-1960"/>
                    <a:pt x="12106656" y="29536"/>
                  </a:cubicBezTo>
                </a:path>
              </a:pathLst>
            </a:custGeom>
            <a:noFill/>
            <a:ln w="6350">
              <a:solidFill>
                <a:srgbClr val="655F5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17"/>
            <p:cNvSpPr/>
            <p:nvPr/>
          </p:nvSpPr>
          <p:spPr>
            <a:xfrm rot="6678071" flipH="1">
              <a:off x="7281863" y="5221288"/>
              <a:ext cx="82550" cy="196850"/>
            </a:xfrm>
            <a:custGeom>
              <a:avLst/>
              <a:gdLst>
                <a:gd name="connsiteX0" fmla="*/ 0 w 576064"/>
                <a:gd name="connsiteY0" fmla="*/ 396044 h 792088"/>
                <a:gd name="connsiteX1" fmla="*/ 288032 w 576064"/>
                <a:gd name="connsiteY1" fmla="*/ 0 h 792088"/>
                <a:gd name="connsiteX2" fmla="*/ 576064 w 576064"/>
                <a:gd name="connsiteY2" fmla="*/ 396044 h 792088"/>
                <a:gd name="connsiteX3" fmla="*/ 288032 w 576064"/>
                <a:gd name="connsiteY3" fmla="*/ 792088 h 792088"/>
                <a:gd name="connsiteX4" fmla="*/ 0 w 576064"/>
                <a:gd name="connsiteY4" fmla="*/ 396044 h 792088"/>
                <a:gd name="connsiteX0" fmla="*/ 2 w 576066"/>
                <a:gd name="connsiteY0" fmla="*/ 502724 h 898768"/>
                <a:gd name="connsiteX1" fmla="*/ 284224 w 576066"/>
                <a:gd name="connsiteY1" fmla="*/ 0 h 898768"/>
                <a:gd name="connsiteX2" fmla="*/ 576066 w 576066"/>
                <a:gd name="connsiteY2" fmla="*/ 502724 h 898768"/>
                <a:gd name="connsiteX3" fmla="*/ 288034 w 576066"/>
                <a:gd name="connsiteY3" fmla="*/ 898768 h 898768"/>
                <a:gd name="connsiteX4" fmla="*/ 2 w 576066"/>
                <a:gd name="connsiteY4" fmla="*/ 502724 h 898768"/>
                <a:gd name="connsiteX0" fmla="*/ 1 w 576065"/>
                <a:gd name="connsiteY0" fmla="*/ 510206 h 906250"/>
                <a:gd name="connsiteX1" fmla="*/ 284223 w 576065"/>
                <a:gd name="connsiteY1" fmla="*/ 7482 h 906250"/>
                <a:gd name="connsiteX2" fmla="*/ 576065 w 576065"/>
                <a:gd name="connsiteY2" fmla="*/ 510206 h 906250"/>
                <a:gd name="connsiteX3" fmla="*/ 288033 w 576065"/>
                <a:gd name="connsiteY3" fmla="*/ 906250 h 906250"/>
                <a:gd name="connsiteX4" fmla="*/ 1 w 576065"/>
                <a:gd name="connsiteY4" fmla="*/ 510206 h 906250"/>
                <a:gd name="connsiteX0" fmla="*/ 0 w 576064"/>
                <a:gd name="connsiteY0" fmla="*/ 510530 h 1028494"/>
                <a:gd name="connsiteX1" fmla="*/ 284222 w 576064"/>
                <a:gd name="connsiteY1" fmla="*/ 7806 h 1028494"/>
                <a:gd name="connsiteX2" fmla="*/ 576064 w 576064"/>
                <a:gd name="connsiteY2" fmla="*/ 510530 h 1028494"/>
                <a:gd name="connsiteX3" fmla="*/ 284222 w 576064"/>
                <a:gd name="connsiteY3" fmla="*/ 1028494 h 1028494"/>
                <a:gd name="connsiteX4" fmla="*/ 0 w 576064"/>
                <a:gd name="connsiteY4" fmla="*/ 510530 h 1028494"/>
                <a:gd name="connsiteX0" fmla="*/ 0 w 496054"/>
                <a:gd name="connsiteY0" fmla="*/ 517981 h 1020719"/>
                <a:gd name="connsiteX1" fmla="*/ 204212 w 496054"/>
                <a:gd name="connsiteY1" fmla="*/ 17 h 1020719"/>
                <a:gd name="connsiteX2" fmla="*/ 496054 w 496054"/>
                <a:gd name="connsiteY2" fmla="*/ 502741 h 1020719"/>
                <a:gd name="connsiteX3" fmla="*/ 204212 w 496054"/>
                <a:gd name="connsiteY3" fmla="*/ 1020705 h 1020719"/>
                <a:gd name="connsiteX4" fmla="*/ 0 w 496054"/>
                <a:gd name="connsiteY4" fmla="*/ 517981 h 1020719"/>
                <a:gd name="connsiteX0" fmla="*/ 0 w 423664"/>
                <a:gd name="connsiteY0" fmla="*/ 517964 h 1020688"/>
                <a:gd name="connsiteX1" fmla="*/ 204212 w 423664"/>
                <a:gd name="connsiteY1" fmla="*/ 0 h 1020688"/>
                <a:gd name="connsiteX2" fmla="*/ 423664 w 423664"/>
                <a:gd name="connsiteY2" fmla="*/ 517964 h 1020688"/>
                <a:gd name="connsiteX3" fmla="*/ 204212 w 423664"/>
                <a:gd name="connsiteY3" fmla="*/ 1020688 h 1020688"/>
                <a:gd name="connsiteX4" fmla="*/ 0 w 423664"/>
                <a:gd name="connsiteY4" fmla="*/ 517964 h 1020688"/>
                <a:gd name="connsiteX0" fmla="*/ 2 w 423666"/>
                <a:gd name="connsiteY0" fmla="*/ 457004 h 959728"/>
                <a:gd name="connsiteX1" fmla="*/ 208024 w 423666"/>
                <a:gd name="connsiteY1" fmla="*/ 0 h 959728"/>
                <a:gd name="connsiteX2" fmla="*/ 423666 w 423666"/>
                <a:gd name="connsiteY2" fmla="*/ 457004 h 959728"/>
                <a:gd name="connsiteX3" fmla="*/ 204214 w 423666"/>
                <a:gd name="connsiteY3" fmla="*/ 959728 h 959728"/>
                <a:gd name="connsiteX4" fmla="*/ 2 w 423666"/>
                <a:gd name="connsiteY4" fmla="*/ 457004 h 959728"/>
                <a:gd name="connsiteX0" fmla="*/ 2 w 423666"/>
                <a:gd name="connsiteY0" fmla="*/ 465474 h 968198"/>
                <a:gd name="connsiteX1" fmla="*/ 208024 w 423666"/>
                <a:gd name="connsiteY1" fmla="*/ 8470 h 968198"/>
                <a:gd name="connsiteX2" fmla="*/ 423666 w 423666"/>
                <a:gd name="connsiteY2" fmla="*/ 465474 h 968198"/>
                <a:gd name="connsiteX3" fmla="*/ 204214 w 423666"/>
                <a:gd name="connsiteY3" fmla="*/ 968198 h 968198"/>
                <a:gd name="connsiteX4" fmla="*/ 2 w 423666"/>
                <a:gd name="connsiteY4" fmla="*/ 465474 h 968198"/>
                <a:gd name="connsiteX0" fmla="*/ 2 w 461766"/>
                <a:gd name="connsiteY0" fmla="*/ 457040 h 959804"/>
                <a:gd name="connsiteX1" fmla="*/ 208024 w 461766"/>
                <a:gd name="connsiteY1" fmla="*/ 36 h 959804"/>
                <a:gd name="connsiteX2" fmla="*/ 461766 w 461766"/>
                <a:gd name="connsiteY2" fmla="*/ 479900 h 959804"/>
                <a:gd name="connsiteX3" fmla="*/ 204214 w 461766"/>
                <a:gd name="connsiteY3" fmla="*/ 959764 h 959804"/>
                <a:gd name="connsiteX4" fmla="*/ 2 w 461766"/>
                <a:gd name="connsiteY4" fmla="*/ 457040 h 959804"/>
                <a:gd name="connsiteX0" fmla="*/ 962 w 298896"/>
                <a:gd name="connsiteY0" fmla="*/ 521907 h 959987"/>
                <a:gd name="connsiteX1" fmla="*/ 45154 w 298896"/>
                <a:gd name="connsiteY1" fmla="*/ 133 h 959987"/>
                <a:gd name="connsiteX2" fmla="*/ 298896 w 298896"/>
                <a:gd name="connsiteY2" fmla="*/ 479997 h 959987"/>
                <a:gd name="connsiteX3" fmla="*/ 41344 w 298896"/>
                <a:gd name="connsiteY3" fmla="*/ 959861 h 959987"/>
                <a:gd name="connsiteX4" fmla="*/ 962 w 298896"/>
                <a:gd name="connsiteY4" fmla="*/ 521907 h 959987"/>
                <a:gd name="connsiteX0" fmla="*/ 50150 w 348084"/>
                <a:gd name="connsiteY0" fmla="*/ 521907 h 959966"/>
                <a:gd name="connsiteX1" fmla="*/ 94342 w 348084"/>
                <a:gd name="connsiteY1" fmla="*/ 133 h 959966"/>
                <a:gd name="connsiteX2" fmla="*/ 348084 w 348084"/>
                <a:gd name="connsiteY2" fmla="*/ 479997 h 959966"/>
                <a:gd name="connsiteX3" fmla="*/ 90532 w 348084"/>
                <a:gd name="connsiteY3" fmla="*/ 959861 h 959966"/>
                <a:gd name="connsiteX4" fmla="*/ 50150 w 348084"/>
                <a:gd name="connsiteY4" fmla="*/ 521907 h 959966"/>
                <a:gd name="connsiteX0" fmla="*/ 51235 w 379649"/>
                <a:gd name="connsiteY0" fmla="*/ 523655 h 962655"/>
                <a:gd name="connsiteX1" fmla="*/ 95427 w 379649"/>
                <a:gd name="connsiteY1" fmla="*/ 1881 h 962655"/>
                <a:gd name="connsiteX2" fmla="*/ 379649 w 379649"/>
                <a:gd name="connsiteY2" fmla="*/ 386495 h 962655"/>
                <a:gd name="connsiteX3" fmla="*/ 91617 w 379649"/>
                <a:gd name="connsiteY3" fmla="*/ 961609 h 962655"/>
                <a:gd name="connsiteX4" fmla="*/ 51235 w 379649"/>
                <a:gd name="connsiteY4" fmla="*/ 523655 h 962655"/>
                <a:gd name="connsiteX0" fmla="*/ 47412 w 394876"/>
                <a:gd name="connsiteY0" fmla="*/ 625714 h 968429"/>
                <a:gd name="connsiteX1" fmla="*/ 110654 w 394876"/>
                <a:gd name="connsiteY1" fmla="*/ 4880 h 968429"/>
                <a:gd name="connsiteX2" fmla="*/ 394876 w 394876"/>
                <a:gd name="connsiteY2" fmla="*/ 389494 h 968429"/>
                <a:gd name="connsiteX3" fmla="*/ 106844 w 394876"/>
                <a:gd name="connsiteY3" fmla="*/ 964608 h 968429"/>
                <a:gd name="connsiteX4" fmla="*/ 47412 w 394876"/>
                <a:gd name="connsiteY4" fmla="*/ 625714 h 968429"/>
                <a:gd name="connsiteX0" fmla="*/ 907 w 348371"/>
                <a:gd name="connsiteY0" fmla="*/ 625714 h 969271"/>
                <a:gd name="connsiteX1" fmla="*/ 64149 w 348371"/>
                <a:gd name="connsiteY1" fmla="*/ 4880 h 969271"/>
                <a:gd name="connsiteX2" fmla="*/ 348371 w 348371"/>
                <a:gd name="connsiteY2" fmla="*/ 389494 h 969271"/>
                <a:gd name="connsiteX3" fmla="*/ 52719 w 348371"/>
                <a:gd name="connsiteY3" fmla="*/ 964608 h 969271"/>
                <a:gd name="connsiteX4" fmla="*/ 907 w 348371"/>
                <a:gd name="connsiteY4" fmla="*/ 625714 h 969271"/>
                <a:gd name="connsiteX0" fmla="*/ 21 w 347485"/>
                <a:gd name="connsiteY0" fmla="*/ 625714 h 975629"/>
                <a:gd name="connsiteX1" fmla="*/ 63263 w 347485"/>
                <a:gd name="connsiteY1" fmla="*/ 4880 h 975629"/>
                <a:gd name="connsiteX2" fmla="*/ 347485 w 347485"/>
                <a:gd name="connsiteY2" fmla="*/ 389494 h 975629"/>
                <a:gd name="connsiteX3" fmla="*/ 51833 w 347485"/>
                <a:gd name="connsiteY3" fmla="*/ 964608 h 975629"/>
                <a:gd name="connsiteX4" fmla="*/ 21 w 347485"/>
                <a:gd name="connsiteY4" fmla="*/ 625714 h 975629"/>
                <a:gd name="connsiteX0" fmla="*/ 60 w 404674"/>
                <a:gd name="connsiteY0" fmla="*/ 535377 h 963384"/>
                <a:gd name="connsiteX1" fmla="*/ 120452 w 404674"/>
                <a:gd name="connsiteY1" fmla="*/ 2173 h 963384"/>
                <a:gd name="connsiteX2" fmla="*/ 404674 w 404674"/>
                <a:gd name="connsiteY2" fmla="*/ 386787 h 963384"/>
                <a:gd name="connsiteX3" fmla="*/ 109022 w 404674"/>
                <a:gd name="connsiteY3" fmla="*/ 961901 h 963384"/>
                <a:gd name="connsiteX4" fmla="*/ 60 w 404674"/>
                <a:gd name="connsiteY4" fmla="*/ 535377 h 963384"/>
                <a:gd name="connsiteX0" fmla="*/ 1454 w 406068"/>
                <a:gd name="connsiteY0" fmla="*/ 535377 h 933035"/>
                <a:gd name="connsiteX1" fmla="*/ 121846 w 406068"/>
                <a:gd name="connsiteY1" fmla="*/ 2173 h 933035"/>
                <a:gd name="connsiteX2" fmla="*/ 406068 w 406068"/>
                <a:gd name="connsiteY2" fmla="*/ 386787 h 933035"/>
                <a:gd name="connsiteX3" fmla="*/ 194236 w 406068"/>
                <a:gd name="connsiteY3" fmla="*/ 931421 h 933035"/>
                <a:gd name="connsiteX4" fmla="*/ 1454 w 406068"/>
                <a:gd name="connsiteY4" fmla="*/ 535377 h 933035"/>
                <a:gd name="connsiteX0" fmla="*/ 1454 w 406068"/>
                <a:gd name="connsiteY0" fmla="*/ 535377 h 962583"/>
                <a:gd name="connsiteX1" fmla="*/ 121846 w 406068"/>
                <a:gd name="connsiteY1" fmla="*/ 2173 h 962583"/>
                <a:gd name="connsiteX2" fmla="*/ 406068 w 406068"/>
                <a:gd name="connsiteY2" fmla="*/ 386787 h 962583"/>
                <a:gd name="connsiteX3" fmla="*/ 194236 w 406068"/>
                <a:gd name="connsiteY3" fmla="*/ 931421 h 962583"/>
                <a:gd name="connsiteX4" fmla="*/ 1454 w 406068"/>
                <a:gd name="connsiteY4" fmla="*/ 535377 h 962583"/>
                <a:gd name="connsiteX0" fmla="*/ 8898 w 325882"/>
                <a:gd name="connsiteY0" fmla="*/ 473073 h 930565"/>
                <a:gd name="connsiteX1" fmla="*/ 41660 w 325882"/>
                <a:gd name="connsiteY1" fmla="*/ 829 h 930565"/>
                <a:gd name="connsiteX2" fmla="*/ 325882 w 325882"/>
                <a:gd name="connsiteY2" fmla="*/ 385443 h 930565"/>
                <a:gd name="connsiteX3" fmla="*/ 114050 w 325882"/>
                <a:gd name="connsiteY3" fmla="*/ 930077 h 930565"/>
                <a:gd name="connsiteX4" fmla="*/ 8898 w 325882"/>
                <a:gd name="connsiteY4" fmla="*/ 473073 h 930565"/>
                <a:gd name="connsiteX0" fmla="*/ 1057 w 439961"/>
                <a:gd name="connsiteY0" fmla="*/ 403708 h 929312"/>
                <a:gd name="connsiteX1" fmla="*/ 155739 w 439961"/>
                <a:gd name="connsiteY1" fmla="*/ 44 h 929312"/>
                <a:gd name="connsiteX2" fmla="*/ 439961 w 439961"/>
                <a:gd name="connsiteY2" fmla="*/ 384658 h 929312"/>
                <a:gd name="connsiteX3" fmla="*/ 228129 w 439961"/>
                <a:gd name="connsiteY3" fmla="*/ 929292 h 929312"/>
                <a:gd name="connsiteX4" fmla="*/ 1057 w 439961"/>
                <a:gd name="connsiteY4" fmla="*/ 403708 h 929312"/>
                <a:gd name="connsiteX0" fmla="*/ 806 w 439710"/>
                <a:gd name="connsiteY0" fmla="*/ 483704 h 1009308"/>
                <a:gd name="connsiteX1" fmla="*/ 163108 w 439710"/>
                <a:gd name="connsiteY1" fmla="*/ 30 h 1009308"/>
                <a:gd name="connsiteX2" fmla="*/ 439710 w 439710"/>
                <a:gd name="connsiteY2" fmla="*/ 464654 h 1009308"/>
                <a:gd name="connsiteX3" fmla="*/ 227878 w 439710"/>
                <a:gd name="connsiteY3" fmla="*/ 1009288 h 1009308"/>
                <a:gd name="connsiteX4" fmla="*/ 806 w 439710"/>
                <a:gd name="connsiteY4" fmla="*/ 483704 h 1009308"/>
                <a:gd name="connsiteX0" fmla="*/ 616 w 439520"/>
                <a:gd name="connsiteY0" fmla="*/ 497047 h 1022651"/>
                <a:gd name="connsiteX1" fmla="*/ 162918 w 439520"/>
                <a:gd name="connsiteY1" fmla="*/ 13373 h 1022651"/>
                <a:gd name="connsiteX2" fmla="*/ 439520 w 439520"/>
                <a:gd name="connsiteY2" fmla="*/ 477997 h 1022651"/>
                <a:gd name="connsiteX3" fmla="*/ 227688 w 439520"/>
                <a:gd name="connsiteY3" fmla="*/ 1022631 h 1022651"/>
                <a:gd name="connsiteX4" fmla="*/ 616 w 439520"/>
                <a:gd name="connsiteY4" fmla="*/ 497047 h 1022651"/>
                <a:gd name="connsiteX0" fmla="*/ 468 w 439372"/>
                <a:gd name="connsiteY0" fmla="*/ 497047 h 1022651"/>
                <a:gd name="connsiteX1" fmla="*/ 162770 w 439372"/>
                <a:gd name="connsiteY1" fmla="*/ 13373 h 1022651"/>
                <a:gd name="connsiteX2" fmla="*/ 439372 w 439372"/>
                <a:gd name="connsiteY2" fmla="*/ 477997 h 1022651"/>
                <a:gd name="connsiteX3" fmla="*/ 227540 w 439372"/>
                <a:gd name="connsiteY3" fmla="*/ 1022631 h 1022651"/>
                <a:gd name="connsiteX4" fmla="*/ 468 w 439372"/>
                <a:gd name="connsiteY4" fmla="*/ 497047 h 1022651"/>
                <a:gd name="connsiteX0" fmla="*/ 468 w 439372"/>
                <a:gd name="connsiteY0" fmla="*/ 497064 h 1026478"/>
                <a:gd name="connsiteX1" fmla="*/ 162770 w 439372"/>
                <a:gd name="connsiteY1" fmla="*/ 13390 h 1026478"/>
                <a:gd name="connsiteX2" fmla="*/ 439372 w 439372"/>
                <a:gd name="connsiteY2" fmla="*/ 478014 h 1026478"/>
                <a:gd name="connsiteX3" fmla="*/ 227540 w 439372"/>
                <a:gd name="connsiteY3" fmla="*/ 1026458 h 1026478"/>
                <a:gd name="connsiteX4" fmla="*/ 468 w 439372"/>
                <a:gd name="connsiteY4" fmla="*/ 497064 h 1026478"/>
                <a:gd name="connsiteX0" fmla="*/ 468 w 439372"/>
                <a:gd name="connsiteY0" fmla="*/ 497064 h 1043144"/>
                <a:gd name="connsiteX1" fmla="*/ 162770 w 439372"/>
                <a:gd name="connsiteY1" fmla="*/ 13390 h 1043144"/>
                <a:gd name="connsiteX2" fmla="*/ 439372 w 439372"/>
                <a:gd name="connsiteY2" fmla="*/ 478014 h 1043144"/>
                <a:gd name="connsiteX3" fmla="*/ 227540 w 439372"/>
                <a:gd name="connsiteY3" fmla="*/ 1026458 h 1043144"/>
                <a:gd name="connsiteX4" fmla="*/ 468 w 439372"/>
                <a:gd name="connsiteY4" fmla="*/ 497064 h 104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372" h="1043144">
                  <a:moveTo>
                    <a:pt x="468" y="497064"/>
                  </a:moveTo>
                  <a:cubicBezTo>
                    <a:pt x="-10327" y="328219"/>
                    <a:pt x="169629" y="-78685"/>
                    <a:pt x="162770" y="13390"/>
                  </a:cubicBezTo>
                  <a:cubicBezTo>
                    <a:pt x="155911" y="105465"/>
                    <a:pt x="439372" y="259285"/>
                    <a:pt x="439372" y="478014"/>
                  </a:cubicBezTo>
                  <a:cubicBezTo>
                    <a:pt x="439372" y="696743"/>
                    <a:pt x="243541" y="1133773"/>
                    <a:pt x="227540" y="1026458"/>
                  </a:cubicBezTo>
                  <a:cubicBezTo>
                    <a:pt x="211539" y="919143"/>
                    <a:pt x="11263" y="665909"/>
                    <a:pt x="468" y="497064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17"/>
            <p:cNvSpPr/>
            <p:nvPr/>
          </p:nvSpPr>
          <p:spPr>
            <a:xfrm rot="4694154" flipH="1">
              <a:off x="6005513" y="4872038"/>
              <a:ext cx="58737" cy="173037"/>
            </a:xfrm>
            <a:custGeom>
              <a:avLst/>
              <a:gdLst>
                <a:gd name="connsiteX0" fmla="*/ 0 w 576064"/>
                <a:gd name="connsiteY0" fmla="*/ 396044 h 792088"/>
                <a:gd name="connsiteX1" fmla="*/ 288032 w 576064"/>
                <a:gd name="connsiteY1" fmla="*/ 0 h 792088"/>
                <a:gd name="connsiteX2" fmla="*/ 576064 w 576064"/>
                <a:gd name="connsiteY2" fmla="*/ 396044 h 792088"/>
                <a:gd name="connsiteX3" fmla="*/ 288032 w 576064"/>
                <a:gd name="connsiteY3" fmla="*/ 792088 h 792088"/>
                <a:gd name="connsiteX4" fmla="*/ 0 w 576064"/>
                <a:gd name="connsiteY4" fmla="*/ 396044 h 792088"/>
                <a:gd name="connsiteX0" fmla="*/ 2 w 576066"/>
                <a:gd name="connsiteY0" fmla="*/ 502724 h 898768"/>
                <a:gd name="connsiteX1" fmla="*/ 284224 w 576066"/>
                <a:gd name="connsiteY1" fmla="*/ 0 h 898768"/>
                <a:gd name="connsiteX2" fmla="*/ 576066 w 576066"/>
                <a:gd name="connsiteY2" fmla="*/ 502724 h 898768"/>
                <a:gd name="connsiteX3" fmla="*/ 288034 w 576066"/>
                <a:gd name="connsiteY3" fmla="*/ 898768 h 898768"/>
                <a:gd name="connsiteX4" fmla="*/ 2 w 576066"/>
                <a:gd name="connsiteY4" fmla="*/ 502724 h 898768"/>
                <a:gd name="connsiteX0" fmla="*/ 1 w 576065"/>
                <a:gd name="connsiteY0" fmla="*/ 510206 h 906250"/>
                <a:gd name="connsiteX1" fmla="*/ 284223 w 576065"/>
                <a:gd name="connsiteY1" fmla="*/ 7482 h 906250"/>
                <a:gd name="connsiteX2" fmla="*/ 576065 w 576065"/>
                <a:gd name="connsiteY2" fmla="*/ 510206 h 906250"/>
                <a:gd name="connsiteX3" fmla="*/ 288033 w 576065"/>
                <a:gd name="connsiteY3" fmla="*/ 906250 h 906250"/>
                <a:gd name="connsiteX4" fmla="*/ 1 w 576065"/>
                <a:gd name="connsiteY4" fmla="*/ 510206 h 906250"/>
                <a:gd name="connsiteX0" fmla="*/ 0 w 576064"/>
                <a:gd name="connsiteY0" fmla="*/ 510530 h 1028494"/>
                <a:gd name="connsiteX1" fmla="*/ 284222 w 576064"/>
                <a:gd name="connsiteY1" fmla="*/ 7806 h 1028494"/>
                <a:gd name="connsiteX2" fmla="*/ 576064 w 576064"/>
                <a:gd name="connsiteY2" fmla="*/ 510530 h 1028494"/>
                <a:gd name="connsiteX3" fmla="*/ 284222 w 576064"/>
                <a:gd name="connsiteY3" fmla="*/ 1028494 h 1028494"/>
                <a:gd name="connsiteX4" fmla="*/ 0 w 576064"/>
                <a:gd name="connsiteY4" fmla="*/ 510530 h 1028494"/>
                <a:gd name="connsiteX0" fmla="*/ 0 w 496054"/>
                <a:gd name="connsiteY0" fmla="*/ 517981 h 1020719"/>
                <a:gd name="connsiteX1" fmla="*/ 204212 w 496054"/>
                <a:gd name="connsiteY1" fmla="*/ 17 h 1020719"/>
                <a:gd name="connsiteX2" fmla="*/ 496054 w 496054"/>
                <a:gd name="connsiteY2" fmla="*/ 502741 h 1020719"/>
                <a:gd name="connsiteX3" fmla="*/ 204212 w 496054"/>
                <a:gd name="connsiteY3" fmla="*/ 1020705 h 1020719"/>
                <a:gd name="connsiteX4" fmla="*/ 0 w 496054"/>
                <a:gd name="connsiteY4" fmla="*/ 517981 h 1020719"/>
                <a:gd name="connsiteX0" fmla="*/ 0 w 423664"/>
                <a:gd name="connsiteY0" fmla="*/ 517964 h 1020688"/>
                <a:gd name="connsiteX1" fmla="*/ 204212 w 423664"/>
                <a:gd name="connsiteY1" fmla="*/ 0 h 1020688"/>
                <a:gd name="connsiteX2" fmla="*/ 423664 w 423664"/>
                <a:gd name="connsiteY2" fmla="*/ 517964 h 1020688"/>
                <a:gd name="connsiteX3" fmla="*/ 204212 w 423664"/>
                <a:gd name="connsiteY3" fmla="*/ 1020688 h 1020688"/>
                <a:gd name="connsiteX4" fmla="*/ 0 w 423664"/>
                <a:gd name="connsiteY4" fmla="*/ 517964 h 1020688"/>
                <a:gd name="connsiteX0" fmla="*/ 2 w 423666"/>
                <a:gd name="connsiteY0" fmla="*/ 457004 h 959728"/>
                <a:gd name="connsiteX1" fmla="*/ 208024 w 423666"/>
                <a:gd name="connsiteY1" fmla="*/ 0 h 959728"/>
                <a:gd name="connsiteX2" fmla="*/ 423666 w 423666"/>
                <a:gd name="connsiteY2" fmla="*/ 457004 h 959728"/>
                <a:gd name="connsiteX3" fmla="*/ 204214 w 423666"/>
                <a:gd name="connsiteY3" fmla="*/ 959728 h 959728"/>
                <a:gd name="connsiteX4" fmla="*/ 2 w 423666"/>
                <a:gd name="connsiteY4" fmla="*/ 457004 h 959728"/>
                <a:gd name="connsiteX0" fmla="*/ 2 w 423666"/>
                <a:gd name="connsiteY0" fmla="*/ 465474 h 968198"/>
                <a:gd name="connsiteX1" fmla="*/ 208024 w 423666"/>
                <a:gd name="connsiteY1" fmla="*/ 8470 h 968198"/>
                <a:gd name="connsiteX2" fmla="*/ 423666 w 423666"/>
                <a:gd name="connsiteY2" fmla="*/ 465474 h 968198"/>
                <a:gd name="connsiteX3" fmla="*/ 204214 w 423666"/>
                <a:gd name="connsiteY3" fmla="*/ 968198 h 968198"/>
                <a:gd name="connsiteX4" fmla="*/ 2 w 423666"/>
                <a:gd name="connsiteY4" fmla="*/ 465474 h 968198"/>
                <a:gd name="connsiteX0" fmla="*/ 2 w 461766"/>
                <a:gd name="connsiteY0" fmla="*/ 457040 h 959804"/>
                <a:gd name="connsiteX1" fmla="*/ 208024 w 461766"/>
                <a:gd name="connsiteY1" fmla="*/ 36 h 959804"/>
                <a:gd name="connsiteX2" fmla="*/ 461766 w 461766"/>
                <a:gd name="connsiteY2" fmla="*/ 479900 h 959804"/>
                <a:gd name="connsiteX3" fmla="*/ 204214 w 461766"/>
                <a:gd name="connsiteY3" fmla="*/ 959764 h 959804"/>
                <a:gd name="connsiteX4" fmla="*/ 2 w 461766"/>
                <a:gd name="connsiteY4" fmla="*/ 457040 h 959804"/>
                <a:gd name="connsiteX0" fmla="*/ 962 w 298896"/>
                <a:gd name="connsiteY0" fmla="*/ 521907 h 959987"/>
                <a:gd name="connsiteX1" fmla="*/ 45154 w 298896"/>
                <a:gd name="connsiteY1" fmla="*/ 133 h 959987"/>
                <a:gd name="connsiteX2" fmla="*/ 298896 w 298896"/>
                <a:gd name="connsiteY2" fmla="*/ 479997 h 959987"/>
                <a:gd name="connsiteX3" fmla="*/ 41344 w 298896"/>
                <a:gd name="connsiteY3" fmla="*/ 959861 h 959987"/>
                <a:gd name="connsiteX4" fmla="*/ 962 w 298896"/>
                <a:gd name="connsiteY4" fmla="*/ 521907 h 959987"/>
                <a:gd name="connsiteX0" fmla="*/ 50150 w 348084"/>
                <a:gd name="connsiteY0" fmla="*/ 521907 h 959966"/>
                <a:gd name="connsiteX1" fmla="*/ 94342 w 348084"/>
                <a:gd name="connsiteY1" fmla="*/ 133 h 959966"/>
                <a:gd name="connsiteX2" fmla="*/ 348084 w 348084"/>
                <a:gd name="connsiteY2" fmla="*/ 479997 h 959966"/>
                <a:gd name="connsiteX3" fmla="*/ 90532 w 348084"/>
                <a:gd name="connsiteY3" fmla="*/ 959861 h 959966"/>
                <a:gd name="connsiteX4" fmla="*/ 50150 w 348084"/>
                <a:gd name="connsiteY4" fmla="*/ 521907 h 959966"/>
                <a:gd name="connsiteX0" fmla="*/ 51235 w 379649"/>
                <a:gd name="connsiteY0" fmla="*/ 523655 h 962655"/>
                <a:gd name="connsiteX1" fmla="*/ 95427 w 379649"/>
                <a:gd name="connsiteY1" fmla="*/ 1881 h 962655"/>
                <a:gd name="connsiteX2" fmla="*/ 379649 w 379649"/>
                <a:gd name="connsiteY2" fmla="*/ 386495 h 962655"/>
                <a:gd name="connsiteX3" fmla="*/ 91617 w 379649"/>
                <a:gd name="connsiteY3" fmla="*/ 961609 h 962655"/>
                <a:gd name="connsiteX4" fmla="*/ 51235 w 379649"/>
                <a:gd name="connsiteY4" fmla="*/ 523655 h 962655"/>
                <a:gd name="connsiteX0" fmla="*/ 47412 w 394876"/>
                <a:gd name="connsiteY0" fmla="*/ 625714 h 968429"/>
                <a:gd name="connsiteX1" fmla="*/ 110654 w 394876"/>
                <a:gd name="connsiteY1" fmla="*/ 4880 h 968429"/>
                <a:gd name="connsiteX2" fmla="*/ 394876 w 394876"/>
                <a:gd name="connsiteY2" fmla="*/ 389494 h 968429"/>
                <a:gd name="connsiteX3" fmla="*/ 106844 w 394876"/>
                <a:gd name="connsiteY3" fmla="*/ 964608 h 968429"/>
                <a:gd name="connsiteX4" fmla="*/ 47412 w 394876"/>
                <a:gd name="connsiteY4" fmla="*/ 625714 h 968429"/>
                <a:gd name="connsiteX0" fmla="*/ 907 w 348371"/>
                <a:gd name="connsiteY0" fmla="*/ 625714 h 969271"/>
                <a:gd name="connsiteX1" fmla="*/ 64149 w 348371"/>
                <a:gd name="connsiteY1" fmla="*/ 4880 h 969271"/>
                <a:gd name="connsiteX2" fmla="*/ 348371 w 348371"/>
                <a:gd name="connsiteY2" fmla="*/ 389494 h 969271"/>
                <a:gd name="connsiteX3" fmla="*/ 52719 w 348371"/>
                <a:gd name="connsiteY3" fmla="*/ 964608 h 969271"/>
                <a:gd name="connsiteX4" fmla="*/ 907 w 348371"/>
                <a:gd name="connsiteY4" fmla="*/ 625714 h 969271"/>
                <a:gd name="connsiteX0" fmla="*/ 21 w 347485"/>
                <a:gd name="connsiteY0" fmla="*/ 625714 h 975629"/>
                <a:gd name="connsiteX1" fmla="*/ 63263 w 347485"/>
                <a:gd name="connsiteY1" fmla="*/ 4880 h 975629"/>
                <a:gd name="connsiteX2" fmla="*/ 347485 w 347485"/>
                <a:gd name="connsiteY2" fmla="*/ 389494 h 975629"/>
                <a:gd name="connsiteX3" fmla="*/ 51833 w 347485"/>
                <a:gd name="connsiteY3" fmla="*/ 964608 h 975629"/>
                <a:gd name="connsiteX4" fmla="*/ 21 w 347485"/>
                <a:gd name="connsiteY4" fmla="*/ 625714 h 975629"/>
                <a:gd name="connsiteX0" fmla="*/ 60 w 404674"/>
                <a:gd name="connsiteY0" fmla="*/ 535377 h 963384"/>
                <a:gd name="connsiteX1" fmla="*/ 120452 w 404674"/>
                <a:gd name="connsiteY1" fmla="*/ 2173 h 963384"/>
                <a:gd name="connsiteX2" fmla="*/ 404674 w 404674"/>
                <a:gd name="connsiteY2" fmla="*/ 386787 h 963384"/>
                <a:gd name="connsiteX3" fmla="*/ 109022 w 404674"/>
                <a:gd name="connsiteY3" fmla="*/ 961901 h 963384"/>
                <a:gd name="connsiteX4" fmla="*/ 60 w 404674"/>
                <a:gd name="connsiteY4" fmla="*/ 535377 h 963384"/>
                <a:gd name="connsiteX0" fmla="*/ 1454 w 406068"/>
                <a:gd name="connsiteY0" fmla="*/ 535377 h 933035"/>
                <a:gd name="connsiteX1" fmla="*/ 121846 w 406068"/>
                <a:gd name="connsiteY1" fmla="*/ 2173 h 933035"/>
                <a:gd name="connsiteX2" fmla="*/ 406068 w 406068"/>
                <a:gd name="connsiteY2" fmla="*/ 386787 h 933035"/>
                <a:gd name="connsiteX3" fmla="*/ 194236 w 406068"/>
                <a:gd name="connsiteY3" fmla="*/ 931421 h 933035"/>
                <a:gd name="connsiteX4" fmla="*/ 1454 w 406068"/>
                <a:gd name="connsiteY4" fmla="*/ 535377 h 933035"/>
                <a:gd name="connsiteX0" fmla="*/ 1454 w 406068"/>
                <a:gd name="connsiteY0" fmla="*/ 535377 h 962583"/>
                <a:gd name="connsiteX1" fmla="*/ 121846 w 406068"/>
                <a:gd name="connsiteY1" fmla="*/ 2173 h 962583"/>
                <a:gd name="connsiteX2" fmla="*/ 406068 w 406068"/>
                <a:gd name="connsiteY2" fmla="*/ 386787 h 962583"/>
                <a:gd name="connsiteX3" fmla="*/ 194236 w 406068"/>
                <a:gd name="connsiteY3" fmla="*/ 931421 h 962583"/>
                <a:gd name="connsiteX4" fmla="*/ 1454 w 406068"/>
                <a:gd name="connsiteY4" fmla="*/ 535377 h 962583"/>
                <a:gd name="connsiteX0" fmla="*/ 8898 w 325882"/>
                <a:gd name="connsiteY0" fmla="*/ 473073 h 930565"/>
                <a:gd name="connsiteX1" fmla="*/ 41660 w 325882"/>
                <a:gd name="connsiteY1" fmla="*/ 829 h 930565"/>
                <a:gd name="connsiteX2" fmla="*/ 325882 w 325882"/>
                <a:gd name="connsiteY2" fmla="*/ 385443 h 930565"/>
                <a:gd name="connsiteX3" fmla="*/ 114050 w 325882"/>
                <a:gd name="connsiteY3" fmla="*/ 930077 h 930565"/>
                <a:gd name="connsiteX4" fmla="*/ 8898 w 325882"/>
                <a:gd name="connsiteY4" fmla="*/ 473073 h 930565"/>
                <a:gd name="connsiteX0" fmla="*/ 1057 w 439961"/>
                <a:gd name="connsiteY0" fmla="*/ 403708 h 929312"/>
                <a:gd name="connsiteX1" fmla="*/ 155739 w 439961"/>
                <a:gd name="connsiteY1" fmla="*/ 44 h 929312"/>
                <a:gd name="connsiteX2" fmla="*/ 439961 w 439961"/>
                <a:gd name="connsiteY2" fmla="*/ 384658 h 929312"/>
                <a:gd name="connsiteX3" fmla="*/ 228129 w 439961"/>
                <a:gd name="connsiteY3" fmla="*/ 929292 h 929312"/>
                <a:gd name="connsiteX4" fmla="*/ 1057 w 439961"/>
                <a:gd name="connsiteY4" fmla="*/ 403708 h 929312"/>
                <a:gd name="connsiteX0" fmla="*/ 806 w 439710"/>
                <a:gd name="connsiteY0" fmla="*/ 483704 h 1009308"/>
                <a:gd name="connsiteX1" fmla="*/ 163108 w 439710"/>
                <a:gd name="connsiteY1" fmla="*/ 30 h 1009308"/>
                <a:gd name="connsiteX2" fmla="*/ 439710 w 439710"/>
                <a:gd name="connsiteY2" fmla="*/ 464654 h 1009308"/>
                <a:gd name="connsiteX3" fmla="*/ 227878 w 439710"/>
                <a:gd name="connsiteY3" fmla="*/ 1009288 h 1009308"/>
                <a:gd name="connsiteX4" fmla="*/ 806 w 439710"/>
                <a:gd name="connsiteY4" fmla="*/ 483704 h 1009308"/>
                <a:gd name="connsiteX0" fmla="*/ 616 w 439520"/>
                <a:gd name="connsiteY0" fmla="*/ 497047 h 1022651"/>
                <a:gd name="connsiteX1" fmla="*/ 162918 w 439520"/>
                <a:gd name="connsiteY1" fmla="*/ 13373 h 1022651"/>
                <a:gd name="connsiteX2" fmla="*/ 439520 w 439520"/>
                <a:gd name="connsiteY2" fmla="*/ 477997 h 1022651"/>
                <a:gd name="connsiteX3" fmla="*/ 227688 w 439520"/>
                <a:gd name="connsiteY3" fmla="*/ 1022631 h 1022651"/>
                <a:gd name="connsiteX4" fmla="*/ 616 w 439520"/>
                <a:gd name="connsiteY4" fmla="*/ 497047 h 1022651"/>
                <a:gd name="connsiteX0" fmla="*/ 468 w 439372"/>
                <a:gd name="connsiteY0" fmla="*/ 497047 h 1022651"/>
                <a:gd name="connsiteX1" fmla="*/ 162770 w 439372"/>
                <a:gd name="connsiteY1" fmla="*/ 13373 h 1022651"/>
                <a:gd name="connsiteX2" fmla="*/ 439372 w 439372"/>
                <a:gd name="connsiteY2" fmla="*/ 477997 h 1022651"/>
                <a:gd name="connsiteX3" fmla="*/ 227540 w 439372"/>
                <a:gd name="connsiteY3" fmla="*/ 1022631 h 1022651"/>
                <a:gd name="connsiteX4" fmla="*/ 468 w 439372"/>
                <a:gd name="connsiteY4" fmla="*/ 497047 h 1022651"/>
                <a:gd name="connsiteX0" fmla="*/ 468 w 439372"/>
                <a:gd name="connsiteY0" fmla="*/ 497064 h 1026478"/>
                <a:gd name="connsiteX1" fmla="*/ 162770 w 439372"/>
                <a:gd name="connsiteY1" fmla="*/ 13390 h 1026478"/>
                <a:gd name="connsiteX2" fmla="*/ 439372 w 439372"/>
                <a:gd name="connsiteY2" fmla="*/ 478014 h 1026478"/>
                <a:gd name="connsiteX3" fmla="*/ 227540 w 439372"/>
                <a:gd name="connsiteY3" fmla="*/ 1026458 h 1026478"/>
                <a:gd name="connsiteX4" fmla="*/ 468 w 439372"/>
                <a:gd name="connsiteY4" fmla="*/ 497064 h 1026478"/>
                <a:gd name="connsiteX0" fmla="*/ 468 w 439372"/>
                <a:gd name="connsiteY0" fmla="*/ 497064 h 1043144"/>
                <a:gd name="connsiteX1" fmla="*/ 162770 w 439372"/>
                <a:gd name="connsiteY1" fmla="*/ 13390 h 1043144"/>
                <a:gd name="connsiteX2" fmla="*/ 439372 w 439372"/>
                <a:gd name="connsiteY2" fmla="*/ 478014 h 1043144"/>
                <a:gd name="connsiteX3" fmla="*/ 227540 w 439372"/>
                <a:gd name="connsiteY3" fmla="*/ 1026458 h 1043144"/>
                <a:gd name="connsiteX4" fmla="*/ 468 w 439372"/>
                <a:gd name="connsiteY4" fmla="*/ 497064 h 104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372" h="1043144">
                  <a:moveTo>
                    <a:pt x="468" y="497064"/>
                  </a:moveTo>
                  <a:cubicBezTo>
                    <a:pt x="-10327" y="328219"/>
                    <a:pt x="169629" y="-78685"/>
                    <a:pt x="162770" y="13390"/>
                  </a:cubicBezTo>
                  <a:cubicBezTo>
                    <a:pt x="155911" y="105465"/>
                    <a:pt x="439372" y="259285"/>
                    <a:pt x="439372" y="478014"/>
                  </a:cubicBezTo>
                  <a:cubicBezTo>
                    <a:pt x="439372" y="696743"/>
                    <a:pt x="243541" y="1133773"/>
                    <a:pt x="227540" y="1026458"/>
                  </a:cubicBezTo>
                  <a:cubicBezTo>
                    <a:pt x="211539" y="919143"/>
                    <a:pt x="11263" y="665909"/>
                    <a:pt x="468" y="49706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6" name="组合 27"/>
            <p:cNvGrpSpPr>
              <a:grpSpLocks/>
            </p:cNvGrpSpPr>
            <p:nvPr/>
          </p:nvGrpSpPr>
          <p:grpSpPr bwMode="auto">
            <a:xfrm rot="6459351" flipH="1">
              <a:off x="9744869" y="5539582"/>
              <a:ext cx="76200" cy="182562"/>
              <a:chOff x="11014985" y="923317"/>
              <a:chExt cx="345539" cy="820368"/>
            </a:xfrm>
          </p:grpSpPr>
          <p:sp>
            <p:nvSpPr>
              <p:cNvPr id="94" name="椭圆 17"/>
              <p:cNvSpPr/>
              <p:nvPr/>
            </p:nvSpPr>
            <p:spPr>
              <a:xfrm flipH="1">
                <a:off x="11014985" y="923317"/>
                <a:ext cx="345539" cy="820368"/>
              </a:xfrm>
              <a:custGeom>
                <a:avLst/>
                <a:gdLst>
                  <a:gd name="connsiteX0" fmla="*/ 0 w 576064"/>
                  <a:gd name="connsiteY0" fmla="*/ 396044 h 792088"/>
                  <a:gd name="connsiteX1" fmla="*/ 288032 w 576064"/>
                  <a:gd name="connsiteY1" fmla="*/ 0 h 792088"/>
                  <a:gd name="connsiteX2" fmla="*/ 576064 w 576064"/>
                  <a:gd name="connsiteY2" fmla="*/ 396044 h 792088"/>
                  <a:gd name="connsiteX3" fmla="*/ 288032 w 576064"/>
                  <a:gd name="connsiteY3" fmla="*/ 792088 h 792088"/>
                  <a:gd name="connsiteX4" fmla="*/ 0 w 576064"/>
                  <a:gd name="connsiteY4" fmla="*/ 396044 h 792088"/>
                  <a:gd name="connsiteX0" fmla="*/ 2 w 576066"/>
                  <a:gd name="connsiteY0" fmla="*/ 502724 h 898768"/>
                  <a:gd name="connsiteX1" fmla="*/ 284224 w 576066"/>
                  <a:gd name="connsiteY1" fmla="*/ 0 h 898768"/>
                  <a:gd name="connsiteX2" fmla="*/ 576066 w 576066"/>
                  <a:gd name="connsiteY2" fmla="*/ 502724 h 898768"/>
                  <a:gd name="connsiteX3" fmla="*/ 288034 w 576066"/>
                  <a:gd name="connsiteY3" fmla="*/ 898768 h 898768"/>
                  <a:gd name="connsiteX4" fmla="*/ 2 w 576066"/>
                  <a:gd name="connsiteY4" fmla="*/ 502724 h 898768"/>
                  <a:gd name="connsiteX0" fmla="*/ 1 w 576065"/>
                  <a:gd name="connsiteY0" fmla="*/ 510206 h 906250"/>
                  <a:gd name="connsiteX1" fmla="*/ 284223 w 576065"/>
                  <a:gd name="connsiteY1" fmla="*/ 7482 h 906250"/>
                  <a:gd name="connsiteX2" fmla="*/ 576065 w 576065"/>
                  <a:gd name="connsiteY2" fmla="*/ 510206 h 906250"/>
                  <a:gd name="connsiteX3" fmla="*/ 288033 w 576065"/>
                  <a:gd name="connsiteY3" fmla="*/ 906250 h 906250"/>
                  <a:gd name="connsiteX4" fmla="*/ 1 w 576065"/>
                  <a:gd name="connsiteY4" fmla="*/ 510206 h 906250"/>
                  <a:gd name="connsiteX0" fmla="*/ 0 w 576064"/>
                  <a:gd name="connsiteY0" fmla="*/ 510530 h 1028494"/>
                  <a:gd name="connsiteX1" fmla="*/ 284222 w 576064"/>
                  <a:gd name="connsiteY1" fmla="*/ 7806 h 1028494"/>
                  <a:gd name="connsiteX2" fmla="*/ 576064 w 576064"/>
                  <a:gd name="connsiteY2" fmla="*/ 510530 h 1028494"/>
                  <a:gd name="connsiteX3" fmla="*/ 284222 w 576064"/>
                  <a:gd name="connsiteY3" fmla="*/ 1028494 h 1028494"/>
                  <a:gd name="connsiteX4" fmla="*/ 0 w 576064"/>
                  <a:gd name="connsiteY4" fmla="*/ 510530 h 1028494"/>
                  <a:gd name="connsiteX0" fmla="*/ 0 w 496054"/>
                  <a:gd name="connsiteY0" fmla="*/ 517981 h 1020719"/>
                  <a:gd name="connsiteX1" fmla="*/ 204212 w 496054"/>
                  <a:gd name="connsiteY1" fmla="*/ 17 h 1020719"/>
                  <a:gd name="connsiteX2" fmla="*/ 496054 w 496054"/>
                  <a:gd name="connsiteY2" fmla="*/ 502741 h 1020719"/>
                  <a:gd name="connsiteX3" fmla="*/ 204212 w 496054"/>
                  <a:gd name="connsiteY3" fmla="*/ 1020705 h 1020719"/>
                  <a:gd name="connsiteX4" fmla="*/ 0 w 496054"/>
                  <a:gd name="connsiteY4" fmla="*/ 517981 h 1020719"/>
                  <a:gd name="connsiteX0" fmla="*/ 0 w 423664"/>
                  <a:gd name="connsiteY0" fmla="*/ 517964 h 1020688"/>
                  <a:gd name="connsiteX1" fmla="*/ 204212 w 423664"/>
                  <a:gd name="connsiteY1" fmla="*/ 0 h 1020688"/>
                  <a:gd name="connsiteX2" fmla="*/ 423664 w 423664"/>
                  <a:gd name="connsiteY2" fmla="*/ 517964 h 1020688"/>
                  <a:gd name="connsiteX3" fmla="*/ 204212 w 423664"/>
                  <a:gd name="connsiteY3" fmla="*/ 1020688 h 1020688"/>
                  <a:gd name="connsiteX4" fmla="*/ 0 w 423664"/>
                  <a:gd name="connsiteY4" fmla="*/ 517964 h 1020688"/>
                  <a:gd name="connsiteX0" fmla="*/ 2 w 423666"/>
                  <a:gd name="connsiteY0" fmla="*/ 457004 h 959728"/>
                  <a:gd name="connsiteX1" fmla="*/ 208024 w 423666"/>
                  <a:gd name="connsiteY1" fmla="*/ 0 h 959728"/>
                  <a:gd name="connsiteX2" fmla="*/ 423666 w 423666"/>
                  <a:gd name="connsiteY2" fmla="*/ 457004 h 959728"/>
                  <a:gd name="connsiteX3" fmla="*/ 204214 w 423666"/>
                  <a:gd name="connsiteY3" fmla="*/ 959728 h 959728"/>
                  <a:gd name="connsiteX4" fmla="*/ 2 w 423666"/>
                  <a:gd name="connsiteY4" fmla="*/ 457004 h 959728"/>
                  <a:gd name="connsiteX0" fmla="*/ 2 w 423666"/>
                  <a:gd name="connsiteY0" fmla="*/ 465474 h 968198"/>
                  <a:gd name="connsiteX1" fmla="*/ 208024 w 423666"/>
                  <a:gd name="connsiteY1" fmla="*/ 8470 h 968198"/>
                  <a:gd name="connsiteX2" fmla="*/ 423666 w 423666"/>
                  <a:gd name="connsiteY2" fmla="*/ 465474 h 968198"/>
                  <a:gd name="connsiteX3" fmla="*/ 204214 w 423666"/>
                  <a:gd name="connsiteY3" fmla="*/ 968198 h 968198"/>
                  <a:gd name="connsiteX4" fmla="*/ 2 w 423666"/>
                  <a:gd name="connsiteY4" fmla="*/ 465474 h 968198"/>
                  <a:gd name="connsiteX0" fmla="*/ 2 w 461766"/>
                  <a:gd name="connsiteY0" fmla="*/ 457040 h 959804"/>
                  <a:gd name="connsiteX1" fmla="*/ 208024 w 461766"/>
                  <a:gd name="connsiteY1" fmla="*/ 36 h 959804"/>
                  <a:gd name="connsiteX2" fmla="*/ 461766 w 461766"/>
                  <a:gd name="connsiteY2" fmla="*/ 479900 h 959804"/>
                  <a:gd name="connsiteX3" fmla="*/ 204214 w 461766"/>
                  <a:gd name="connsiteY3" fmla="*/ 959764 h 959804"/>
                  <a:gd name="connsiteX4" fmla="*/ 2 w 461766"/>
                  <a:gd name="connsiteY4" fmla="*/ 457040 h 959804"/>
                  <a:gd name="connsiteX0" fmla="*/ 962 w 298896"/>
                  <a:gd name="connsiteY0" fmla="*/ 521907 h 959987"/>
                  <a:gd name="connsiteX1" fmla="*/ 45154 w 298896"/>
                  <a:gd name="connsiteY1" fmla="*/ 133 h 959987"/>
                  <a:gd name="connsiteX2" fmla="*/ 298896 w 298896"/>
                  <a:gd name="connsiteY2" fmla="*/ 479997 h 959987"/>
                  <a:gd name="connsiteX3" fmla="*/ 41344 w 298896"/>
                  <a:gd name="connsiteY3" fmla="*/ 959861 h 959987"/>
                  <a:gd name="connsiteX4" fmla="*/ 962 w 298896"/>
                  <a:gd name="connsiteY4" fmla="*/ 521907 h 959987"/>
                  <a:gd name="connsiteX0" fmla="*/ 50150 w 348084"/>
                  <a:gd name="connsiteY0" fmla="*/ 521907 h 959966"/>
                  <a:gd name="connsiteX1" fmla="*/ 94342 w 348084"/>
                  <a:gd name="connsiteY1" fmla="*/ 133 h 959966"/>
                  <a:gd name="connsiteX2" fmla="*/ 348084 w 348084"/>
                  <a:gd name="connsiteY2" fmla="*/ 479997 h 959966"/>
                  <a:gd name="connsiteX3" fmla="*/ 90532 w 348084"/>
                  <a:gd name="connsiteY3" fmla="*/ 959861 h 959966"/>
                  <a:gd name="connsiteX4" fmla="*/ 50150 w 348084"/>
                  <a:gd name="connsiteY4" fmla="*/ 521907 h 959966"/>
                  <a:gd name="connsiteX0" fmla="*/ 51235 w 379649"/>
                  <a:gd name="connsiteY0" fmla="*/ 523655 h 962655"/>
                  <a:gd name="connsiteX1" fmla="*/ 95427 w 379649"/>
                  <a:gd name="connsiteY1" fmla="*/ 1881 h 962655"/>
                  <a:gd name="connsiteX2" fmla="*/ 379649 w 379649"/>
                  <a:gd name="connsiteY2" fmla="*/ 386495 h 962655"/>
                  <a:gd name="connsiteX3" fmla="*/ 91617 w 379649"/>
                  <a:gd name="connsiteY3" fmla="*/ 961609 h 962655"/>
                  <a:gd name="connsiteX4" fmla="*/ 51235 w 379649"/>
                  <a:gd name="connsiteY4" fmla="*/ 523655 h 962655"/>
                  <a:gd name="connsiteX0" fmla="*/ 47412 w 394876"/>
                  <a:gd name="connsiteY0" fmla="*/ 625714 h 968429"/>
                  <a:gd name="connsiteX1" fmla="*/ 110654 w 394876"/>
                  <a:gd name="connsiteY1" fmla="*/ 4880 h 968429"/>
                  <a:gd name="connsiteX2" fmla="*/ 394876 w 394876"/>
                  <a:gd name="connsiteY2" fmla="*/ 389494 h 968429"/>
                  <a:gd name="connsiteX3" fmla="*/ 106844 w 394876"/>
                  <a:gd name="connsiteY3" fmla="*/ 964608 h 968429"/>
                  <a:gd name="connsiteX4" fmla="*/ 47412 w 394876"/>
                  <a:gd name="connsiteY4" fmla="*/ 625714 h 968429"/>
                  <a:gd name="connsiteX0" fmla="*/ 907 w 348371"/>
                  <a:gd name="connsiteY0" fmla="*/ 625714 h 969271"/>
                  <a:gd name="connsiteX1" fmla="*/ 64149 w 348371"/>
                  <a:gd name="connsiteY1" fmla="*/ 4880 h 969271"/>
                  <a:gd name="connsiteX2" fmla="*/ 348371 w 348371"/>
                  <a:gd name="connsiteY2" fmla="*/ 389494 h 969271"/>
                  <a:gd name="connsiteX3" fmla="*/ 52719 w 348371"/>
                  <a:gd name="connsiteY3" fmla="*/ 964608 h 969271"/>
                  <a:gd name="connsiteX4" fmla="*/ 907 w 348371"/>
                  <a:gd name="connsiteY4" fmla="*/ 625714 h 969271"/>
                  <a:gd name="connsiteX0" fmla="*/ 21 w 347485"/>
                  <a:gd name="connsiteY0" fmla="*/ 625714 h 975629"/>
                  <a:gd name="connsiteX1" fmla="*/ 63263 w 347485"/>
                  <a:gd name="connsiteY1" fmla="*/ 4880 h 975629"/>
                  <a:gd name="connsiteX2" fmla="*/ 347485 w 347485"/>
                  <a:gd name="connsiteY2" fmla="*/ 389494 h 975629"/>
                  <a:gd name="connsiteX3" fmla="*/ 51833 w 347485"/>
                  <a:gd name="connsiteY3" fmla="*/ 964608 h 975629"/>
                  <a:gd name="connsiteX4" fmla="*/ 21 w 347485"/>
                  <a:gd name="connsiteY4" fmla="*/ 625714 h 975629"/>
                  <a:gd name="connsiteX0" fmla="*/ 60 w 404674"/>
                  <a:gd name="connsiteY0" fmla="*/ 535377 h 963384"/>
                  <a:gd name="connsiteX1" fmla="*/ 120452 w 404674"/>
                  <a:gd name="connsiteY1" fmla="*/ 2173 h 963384"/>
                  <a:gd name="connsiteX2" fmla="*/ 404674 w 404674"/>
                  <a:gd name="connsiteY2" fmla="*/ 386787 h 963384"/>
                  <a:gd name="connsiteX3" fmla="*/ 109022 w 404674"/>
                  <a:gd name="connsiteY3" fmla="*/ 961901 h 963384"/>
                  <a:gd name="connsiteX4" fmla="*/ 60 w 404674"/>
                  <a:gd name="connsiteY4" fmla="*/ 535377 h 963384"/>
                  <a:gd name="connsiteX0" fmla="*/ 1454 w 406068"/>
                  <a:gd name="connsiteY0" fmla="*/ 535377 h 933035"/>
                  <a:gd name="connsiteX1" fmla="*/ 121846 w 406068"/>
                  <a:gd name="connsiteY1" fmla="*/ 2173 h 933035"/>
                  <a:gd name="connsiteX2" fmla="*/ 406068 w 406068"/>
                  <a:gd name="connsiteY2" fmla="*/ 386787 h 933035"/>
                  <a:gd name="connsiteX3" fmla="*/ 194236 w 406068"/>
                  <a:gd name="connsiteY3" fmla="*/ 931421 h 933035"/>
                  <a:gd name="connsiteX4" fmla="*/ 1454 w 406068"/>
                  <a:gd name="connsiteY4" fmla="*/ 535377 h 933035"/>
                  <a:gd name="connsiteX0" fmla="*/ 1454 w 406068"/>
                  <a:gd name="connsiteY0" fmla="*/ 535377 h 962583"/>
                  <a:gd name="connsiteX1" fmla="*/ 121846 w 406068"/>
                  <a:gd name="connsiteY1" fmla="*/ 2173 h 962583"/>
                  <a:gd name="connsiteX2" fmla="*/ 406068 w 406068"/>
                  <a:gd name="connsiteY2" fmla="*/ 386787 h 962583"/>
                  <a:gd name="connsiteX3" fmla="*/ 194236 w 406068"/>
                  <a:gd name="connsiteY3" fmla="*/ 931421 h 962583"/>
                  <a:gd name="connsiteX4" fmla="*/ 1454 w 406068"/>
                  <a:gd name="connsiteY4" fmla="*/ 535377 h 962583"/>
                  <a:gd name="connsiteX0" fmla="*/ 8898 w 325882"/>
                  <a:gd name="connsiteY0" fmla="*/ 473073 h 930565"/>
                  <a:gd name="connsiteX1" fmla="*/ 41660 w 325882"/>
                  <a:gd name="connsiteY1" fmla="*/ 829 h 930565"/>
                  <a:gd name="connsiteX2" fmla="*/ 325882 w 325882"/>
                  <a:gd name="connsiteY2" fmla="*/ 385443 h 930565"/>
                  <a:gd name="connsiteX3" fmla="*/ 114050 w 325882"/>
                  <a:gd name="connsiteY3" fmla="*/ 930077 h 930565"/>
                  <a:gd name="connsiteX4" fmla="*/ 8898 w 325882"/>
                  <a:gd name="connsiteY4" fmla="*/ 473073 h 930565"/>
                  <a:gd name="connsiteX0" fmla="*/ 1057 w 439961"/>
                  <a:gd name="connsiteY0" fmla="*/ 403708 h 929312"/>
                  <a:gd name="connsiteX1" fmla="*/ 155739 w 439961"/>
                  <a:gd name="connsiteY1" fmla="*/ 44 h 929312"/>
                  <a:gd name="connsiteX2" fmla="*/ 439961 w 439961"/>
                  <a:gd name="connsiteY2" fmla="*/ 384658 h 929312"/>
                  <a:gd name="connsiteX3" fmla="*/ 228129 w 439961"/>
                  <a:gd name="connsiteY3" fmla="*/ 929292 h 929312"/>
                  <a:gd name="connsiteX4" fmla="*/ 1057 w 439961"/>
                  <a:gd name="connsiteY4" fmla="*/ 403708 h 929312"/>
                  <a:gd name="connsiteX0" fmla="*/ 806 w 439710"/>
                  <a:gd name="connsiteY0" fmla="*/ 483704 h 1009308"/>
                  <a:gd name="connsiteX1" fmla="*/ 163108 w 439710"/>
                  <a:gd name="connsiteY1" fmla="*/ 30 h 1009308"/>
                  <a:gd name="connsiteX2" fmla="*/ 439710 w 439710"/>
                  <a:gd name="connsiteY2" fmla="*/ 464654 h 1009308"/>
                  <a:gd name="connsiteX3" fmla="*/ 227878 w 439710"/>
                  <a:gd name="connsiteY3" fmla="*/ 1009288 h 1009308"/>
                  <a:gd name="connsiteX4" fmla="*/ 806 w 439710"/>
                  <a:gd name="connsiteY4" fmla="*/ 483704 h 1009308"/>
                  <a:gd name="connsiteX0" fmla="*/ 616 w 439520"/>
                  <a:gd name="connsiteY0" fmla="*/ 497047 h 1022651"/>
                  <a:gd name="connsiteX1" fmla="*/ 162918 w 439520"/>
                  <a:gd name="connsiteY1" fmla="*/ 13373 h 1022651"/>
                  <a:gd name="connsiteX2" fmla="*/ 439520 w 439520"/>
                  <a:gd name="connsiteY2" fmla="*/ 477997 h 1022651"/>
                  <a:gd name="connsiteX3" fmla="*/ 227688 w 439520"/>
                  <a:gd name="connsiteY3" fmla="*/ 1022631 h 1022651"/>
                  <a:gd name="connsiteX4" fmla="*/ 616 w 439520"/>
                  <a:gd name="connsiteY4" fmla="*/ 497047 h 1022651"/>
                  <a:gd name="connsiteX0" fmla="*/ 468 w 439372"/>
                  <a:gd name="connsiteY0" fmla="*/ 497047 h 1022651"/>
                  <a:gd name="connsiteX1" fmla="*/ 162770 w 439372"/>
                  <a:gd name="connsiteY1" fmla="*/ 13373 h 1022651"/>
                  <a:gd name="connsiteX2" fmla="*/ 439372 w 439372"/>
                  <a:gd name="connsiteY2" fmla="*/ 477997 h 1022651"/>
                  <a:gd name="connsiteX3" fmla="*/ 227540 w 439372"/>
                  <a:gd name="connsiteY3" fmla="*/ 1022631 h 1022651"/>
                  <a:gd name="connsiteX4" fmla="*/ 468 w 439372"/>
                  <a:gd name="connsiteY4" fmla="*/ 497047 h 1022651"/>
                  <a:gd name="connsiteX0" fmla="*/ 468 w 439372"/>
                  <a:gd name="connsiteY0" fmla="*/ 497064 h 1026478"/>
                  <a:gd name="connsiteX1" fmla="*/ 162770 w 439372"/>
                  <a:gd name="connsiteY1" fmla="*/ 13390 h 1026478"/>
                  <a:gd name="connsiteX2" fmla="*/ 439372 w 439372"/>
                  <a:gd name="connsiteY2" fmla="*/ 478014 h 1026478"/>
                  <a:gd name="connsiteX3" fmla="*/ 227540 w 439372"/>
                  <a:gd name="connsiteY3" fmla="*/ 1026458 h 1026478"/>
                  <a:gd name="connsiteX4" fmla="*/ 468 w 439372"/>
                  <a:gd name="connsiteY4" fmla="*/ 497064 h 1026478"/>
                  <a:gd name="connsiteX0" fmla="*/ 468 w 439372"/>
                  <a:gd name="connsiteY0" fmla="*/ 497064 h 1043144"/>
                  <a:gd name="connsiteX1" fmla="*/ 162770 w 439372"/>
                  <a:gd name="connsiteY1" fmla="*/ 13390 h 1043144"/>
                  <a:gd name="connsiteX2" fmla="*/ 439372 w 439372"/>
                  <a:gd name="connsiteY2" fmla="*/ 478014 h 1043144"/>
                  <a:gd name="connsiteX3" fmla="*/ 227540 w 439372"/>
                  <a:gd name="connsiteY3" fmla="*/ 1026458 h 1043144"/>
                  <a:gd name="connsiteX4" fmla="*/ 468 w 439372"/>
                  <a:gd name="connsiteY4" fmla="*/ 497064 h 1043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372" h="1043144">
                    <a:moveTo>
                      <a:pt x="468" y="497064"/>
                    </a:moveTo>
                    <a:cubicBezTo>
                      <a:pt x="-10327" y="328219"/>
                      <a:pt x="169629" y="-78685"/>
                      <a:pt x="162770" y="13390"/>
                    </a:cubicBezTo>
                    <a:cubicBezTo>
                      <a:pt x="155911" y="105465"/>
                      <a:pt x="439372" y="259285"/>
                      <a:pt x="439372" y="478014"/>
                    </a:cubicBezTo>
                    <a:cubicBezTo>
                      <a:pt x="439372" y="696743"/>
                      <a:pt x="243541" y="1133773"/>
                      <a:pt x="227540" y="1026458"/>
                    </a:cubicBezTo>
                    <a:cubicBezTo>
                      <a:pt x="211539" y="919143"/>
                      <a:pt x="11263" y="665909"/>
                      <a:pt x="468" y="49706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11180154" y="965567"/>
                <a:ext cx="64791" cy="699098"/>
              </a:xfrm>
              <a:custGeom>
                <a:avLst/>
                <a:gdLst>
                  <a:gd name="connsiteX0" fmla="*/ 64770 w 64770"/>
                  <a:gd name="connsiteY0" fmla="*/ 0 h 701040"/>
                  <a:gd name="connsiteX1" fmla="*/ 45720 w 64770"/>
                  <a:gd name="connsiteY1" fmla="*/ 209550 h 701040"/>
                  <a:gd name="connsiteX2" fmla="*/ 41910 w 64770"/>
                  <a:gd name="connsiteY2" fmla="*/ 232410 h 701040"/>
                  <a:gd name="connsiteX3" fmla="*/ 38100 w 64770"/>
                  <a:gd name="connsiteY3" fmla="*/ 247650 h 701040"/>
                  <a:gd name="connsiteX4" fmla="*/ 34290 w 64770"/>
                  <a:gd name="connsiteY4" fmla="*/ 270510 h 701040"/>
                  <a:gd name="connsiteX5" fmla="*/ 22860 w 64770"/>
                  <a:gd name="connsiteY5" fmla="*/ 331470 h 701040"/>
                  <a:gd name="connsiteX6" fmla="*/ 19050 w 64770"/>
                  <a:gd name="connsiteY6" fmla="*/ 384810 h 701040"/>
                  <a:gd name="connsiteX7" fmla="*/ 11430 w 64770"/>
                  <a:gd name="connsiteY7" fmla="*/ 434340 h 701040"/>
                  <a:gd name="connsiteX8" fmla="*/ 7620 w 64770"/>
                  <a:gd name="connsiteY8" fmla="*/ 476250 h 701040"/>
                  <a:gd name="connsiteX9" fmla="*/ 3810 w 64770"/>
                  <a:gd name="connsiteY9" fmla="*/ 510540 h 701040"/>
                  <a:gd name="connsiteX10" fmla="*/ 0 w 64770"/>
                  <a:gd name="connsiteY10" fmla="*/ 701040 h 70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770" h="701040">
                    <a:moveTo>
                      <a:pt x="64770" y="0"/>
                    </a:moveTo>
                    <a:cubicBezTo>
                      <a:pt x="58420" y="69850"/>
                      <a:pt x="52586" y="139749"/>
                      <a:pt x="45720" y="209550"/>
                    </a:cubicBezTo>
                    <a:cubicBezTo>
                      <a:pt x="44964" y="217238"/>
                      <a:pt x="43425" y="224835"/>
                      <a:pt x="41910" y="232410"/>
                    </a:cubicBezTo>
                    <a:cubicBezTo>
                      <a:pt x="40883" y="237545"/>
                      <a:pt x="39127" y="242515"/>
                      <a:pt x="38100" y="247650"/>
                    </a:cubicBezTo>
                    <a:cubicBezTo>
                      <a:pt x="36585" y="255225"/>
                      <a:pt x="35672" y="262909"/>
                      <a:pt x="34290" y="270510"/>
                    </a:cubicBezTo>
                    <a:cubicBezTo>
                      <a:pt x="30592" y="290851"/>
                      <a:pt x="22860" y="331470"/>
                      <a:pt x="22860" y="331470"/>
                    </a:cubicBezTo>
                    <a:cubicBezTo>
                      <a:pt x="21590" y="349250"/>
                      <a:pt x="20740" y="367065"/>
                      <a:pt x="19050" y="384810"/>
                    </a:cubicBezTo>
                    <a:cubicBezTo>
                      <a:pt x="15045" y="426859"/>
                      <a:pt x="15944" y="395971"/>
                      <a:pt x="11430" y="434340"/>
                    </a:cubicBezTo>
                    <a:cubicBezTo>
                      <a:pt x="9791" y="448272"/>
                      <a:pt x="9016" y="462292"/>
                      <a:pt x="7620" y="476250"/>
                    </a:cubicBezTo>
                    <a:cubicBezTo>
                      <a:pt x="6476" y="487693"/>
                      <a:pt x="5080" y="499110"/>
                      <a:pt x="3810" y="510540"/>
                    </a:cubicBezTo>
                    <a:lnTo>
                      <a:pt x="0" y="70104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11097761" y="1155821"/>
                <a:ext cx="107983" cy="85604"/>
              </a:xfrm>
              <a:custGeom>
                <a:avLst/>
                <a:gdLst>
                  <a:gd name="connsiteX0" fmla="*/ 106680 w 106680"/>
                  <a:gd name="connsiteY0" fmla="*/ 80010 h 80010"/>
                  <a:gd name="connsiteX1" fmla="*/ 80010 w 106680"/>
                  <a:gd name="connsiteY1" fmla="*/ 76200 h 80010"/>
                  <a:gd name="connsiteX2" fmla="*/ 45720 w 106680"/>
                  <a:gd name="connsiteY2" fmla="*/ 49530 h 80010"/>
                  <a:gd name="connsiteX3" fmla="*/ 34290 w 106680"/>
                  <a:gd name="connsiteY3" fmla="*/ 41910 h 80010"/>
                  <a:gd name="connsiteX4" fmla="*/ 26670 w 106680"/>
                  <a:gd name="connsiteY4" fmla="*/ 30480 h 80010"/>
                  <a:gd name="connsiteX5" fmla="*/ 22860 w 106680"/>
                  <a:gd name="connsiteY5" fmla="*/ 19050 h 80010"/>
                  <a:gd name="connsiteX6" fmla="*/ 11430 w 106680"/>
                  <a:gd name="connsiteY6" fmla="*/ 7620 h 80010"/>
                  <a:gd name="connsiteX7" fmla="*/ 0 w 106680"/>
                  <a:gd name="connsiteY7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80" h="80010">
                    <a:moveTo>
                      <a:pt x="106680" y="80010"/>
                    </a:moveTo>
                    <a:cubicBezTo>
                      <a:pt x="97790" y="78740"/>
                      <a:pt x="88392" y="79424"/>
                      <a:pt x="80010" y="76200"/>
                    </a:cubicBezTo>
                    <a:cubicBezTo>
                      <a:pt x="58550" y="67946"/>
                      <a:pt x="60164" y="61567"/>
                      <a:pt x="45720" y="49530"/>
                    </a:cubicBezTo>
                    <a:cubicBezTo>
                      <a:pt x="42202" y="46599"/>
                      <a:pt x="38100" y="44450"/>
                      <a:pt x="34290" y="41910"/>
                    </a:cubicBezTo>
                    <a:cubicBezTo>
                      <a:pt x="31750" y="38100"/>
                      <a:pt x="28718" y="34576"/>
                      <a:pt x="26670" y="30480"/>
                    </a:cubicBezTo>
                    <a:cubicBezTo>
                      <a:pt x="24874" y="26888"/>
                      <a:pt x="25088" y="22392"/>
                      <a:pt x="22860" y="19050"/>
                    </a:cubicBezTo>
                    <a:cubicBezTo>
                      <a:pt x="19871" y="14567"/>
                      <a:pt x="15569" y="11069"/>
                      <a:pt x="11430" y="7620"/>
                    </a:cubicBezTo>
                    <a:cubicBezTo>
                      <a:pt x="7912" y="4689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11065777" y="1290868"/>
                <a:ext cx="115180" cy="156940"/>
              </a:xfrm>
              <a:custGeom>
                <a:avLst/>
                <a:gdLst>
                  <a:gd name="connsiteX0" fmla="*/ 118110 w 118110"/>
                  <a:gd name="connsiteY0" fmla="*/ 156210 h 156210"/>
                  <a:gd name="connsiteX1" fmla="*/ 3810 w 118110"/>
                  <a:gd name="connsiteY1" fmla="*/ 11430 h 156210"/>
                  <a:gd name="connsiteX2" fmla="*/ 0 w 118110"/>
                  <a:gd name="connsiteY2" fmla="*/ 0 h 156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110" h="156210">
                    <a:moveTo>
                      <a:pt x="118110" y="156210"/>
                    </a:moveTo>
                    <a:cubicBezTo>
                      <a:pt x="80010" y="107950"/>
                      <a:pt x="40893" y="60476"/>
                      <a:pt x="3810" y="11430"/>
                    </a:cubicBezTo>
                    <a:cubicBezTo>
                      <a:pt x="1388" y="8227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11239468" y="1202000"/>
                <a:ext cx="115180" cy="99871"/>
              </a:xfrm>
              <a:custGeom>
                <a:avLst/>
                <a:gdLst>
                  <a:gd name="connsiteX0" fmla="*/ 0 w 114300"/>
                  <a:gd name="connsiteY0" fmla="*/ 102870 h 102870"/>
                  <a:gd name="connsiteX1" fmla="*/ 114300 w 114300"/>
                  <a:gd name="connsiteY1" fmla="*/ 0 h 102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300" h="102870">
                    <a:moveTo>
                      <a:pt x="0" y="102870"/>
                    </a:moveTo>
                    <a:lnTo>
                      <a:pt x="114300" y="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11227004" y="1508559"/>
                <a:ext cx="93586" cy="78472"/>
              </a:xfrm>
              <a:custGeom>
                <a:avLst/>
                <a:gdLst>
                  <a:gd name="connsiteX0" fmla="*/ 0 w 91440"/>
                  <a:gd name="connsiteY0" fmla="*/ 80010 h 80010"/>
                  <a:gd name="connsiteX1" fmla="*/ 91440 w 91440"/>
                  <a:gd name="connsiteY1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440" h="80010">
                    <a:moveTo>
                      <a:pt x="0" y="80010"/>
                    </a:moveTo>
                    <a:lnTo>
                      <a:pt x="91440" y="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4"/>
            <p:cNvGrpSpPr>
              <a:grpSpLocks/>
            </p:cNvGrpSpPr>
            <p:nvPr/>
          </p:nvGrpSpPr>
          <p:grpSpPr bwMode="auto">
            <a:xfrm rot="6808898">
              <a:off x="4414044" y="4969669"/>
              <a:ext cx="127000" cy="354012"/>
              <a:chOff x="11014985" y="923317"/>
              <a:chExt cx="345539" cy="820368"/>
            </a:xfrm>
            <a:solidFill>
              <a:schemeClr val="accent3">
                <a:lumMod val="75000"/>
                <a:alpha val="32000"/>
              </a:schemeClr>
            </a:solidFill>
          </p:grpSpPr>
          <p:sp>
            <p:nvSpPr>
              <p:cNvPr id="88" name="椭圆 17"/>
              <p:cNvSpPr/>
              <p:nvPr/>
            </p:nvSpPr>
            <p:spPr>
              <a:xfrm flipH="1">
                <a:off x="11014985" y="923317"/>
                <a:ext cx="345539" cy="820368"/>
              </a:xfrm>
              <a:custGeom>
                <a:avLst/>
                <a:gdLst>
                  <a:gd name="connsiteX0" fmla="*/ 0 w 576064"/>
                  <a:gd name="connsiteY0" fmla="*/ 396044 h 792088"/>
                  <a:gd name="connsiteX1" fmla="*/ 288032 w 576064"/>
                  <a:gd name="connsiteY1" fmla="*/ 0 h 792088"/>
                  <a:gd name="connsiteX2" fmla="*/ 576064 w 576064"/>
                  <a:gd name="connsiteY2" fmla="*/ 396044 h 792088"/>
                  <a:gd name="connsiteX3" fmla="*/ 288032 w 576064"/>
                  <a:gd name="connsiteY3" fmla="*/ 792088 h 792088"/>
                  <a:gd name="connsiteX4" fmla="*/ 0 w 576064"/>
                  <a:gd name="connsiteY4" fmla="*/ 396044 h 792088"/>
                  <a:gd name="connsiteX0" fmla="*/ 2 w 576066"/>
                  <a:gd name="connsiteY0" fmla="*/ 502724 h 898768"/>
                  <a:gd name="connsiteX1" fmla="*/ 284224 w 576066"/>
                  <a:gd name="connsiteY1" fmla="*/ 0 h 898768"/>
                  <a:gd name="connsiteX2" fmla="*/ 576066 w 576066"/>
                  <a:gd name="connsiteY2" fmla="*/ 502724 h 898768"/>
                  <a:gd name="connsiteX3" fmla="*/ 288034 w 576066"/>
                  <a:gd name="connsiteY3" fmla="*/ 898768 h 898768"/>
                  <a:gd name="connsiteX4" fmla="*/ 2 w 576066"/>
                  <a:gd name="connsiteY4" fmla="*/ 502724 h 898768"/>
                  <a:gd name="connsiteX0" fmla="*/ 1 w 576065"/>
                  <a:gd name="connsiteY0" fmla="*/ 510206 h 906250"/>
                  <a:gd name="connsiteX1" fmla="*/ 284223 w 576065"/>
                  <a:gd name="connsiteY1" fmla="*/ 7482 h 906250"/>
                  <a:gd name="connsiteX2" fmla="*/ 576065 w 576065"/>
                  <a:gd name="connsiteY2" fmla="*/ 510206 h 906250"/>
                  <a:gd name="connsiteX3" fmla="*/ 288033 w 576065"/>
                  <a:gd name="connsiteY3" fmla="*/ 906250 h 906250"/>
                  <a:gd name="connsiteX4" fmla="*/ 1 w 576065"/>
                  <a:gd name="connsiteY4" fmla="*/ 510206 h 906250"/>
                  <a:gd name="connsiteX0" fmla="*/ 0 w 576064"/>
                  <a:gd name="connsiteY0" fmla="*/ 510530 h 1028494"/>
                  <a:gd name="connsiteX1" fmla="*/ 284222 w 576064"/>
                  <a:gd name="connsiteY1" fmla="*/ 7806 h 1028494"/>
                  <a:gd name="connsiteX2" fmla="*/ 576064 w 576064"/>
                  <a:gd name="connsiteY2" fmla="*/ 510530 h 1028494"/>
                  <a:gd name="connsiteX3" fmla="*/ 284222 w 576064"/>
                  <a:gd name="connsiteY3" fmla="*/ 1028494 h 1028494"/>
                  <a:gd name="connsiteX4" fmla="*/ 0 w 576064"/>
                  <a:gd name="connsiteY4" fmla="*/ 510530 h 1028494"/>
                  <a:gd name="connsiteX0" fmla="*/ 0 w 496054"/>
                  <a:gd name="connsiteY0" fmla="*/ 517981 h 1020719"/>
                  <a:gd name="connsiteX1" fmla="*/ 204212 w 496054"/>
                  <a:gd name="connsiteY1" fmla="*/ 17 h 1020719"/>
                  <a:gd name="connsiteX2" fmla="*/ 496054 w 496054"/>
                  <a:gd name="connsiteY2" fmla="*/ 502741 h 1020719"/>
                  <a:gd name="connsiteX3" fmla="*/ 204212 w 496054"/>
                  <a:gd name="connsiteY3" fmla="*/ 1020705 h 1020719"/>
                  <a:gd name="connsiteX4" fmla="*/ 0 w 496054"/>
                  <a:gd name="connsiteY4" fmla="*/ 517981 h 1020719"/>
                  <a:gd name="connsiteX0" fmla="*/ 0 w 423664"/>
                  <a:gd name="connsiteY0" fmla="*/ 517964 h 1020688"/>
                  <a:gd name="connsiteX1" fmla="*/ 204212 w 423664"/>
                  <a:gd name="connsiteY1" fmla="*/ 0 h 1020688"/>
                  <a:gd name="connsiteX2" fmla="*/ 423664 w 423664"/>
                  <a:gd name="connsiteY2" fmla="*/ 517964 h 1020688"/>
                  <a:gd name="connsiteX3" fmla="*/ 204212 w 423664"/>
                  <a:gd name="connsiteY3" fmla="*/ 1020688 h 1020688"/>
                  <a:gd name="connsiteX4" fmla="*/ 0 w 423664"/>
                  <a:gd name="connsiteY4" fmla="*/ 517964 h 1020688"/>
                  <a:gd name="connsiteX0" fmla="*/ 2 w 423666"/>
                  <a:gd name="connsiteY0" fmla="*/ 457004 h 959728"/>
                  <a:gd name="connsiteX1" fmla="*/ 208024 w 423666"/>
                  <a:gd name="connsiteY1" fmla="*/ 0 h 959728"/>
                  <a:gd name="connsiteX2" fmla="*/ 423666 w 423666"/>
                  <a:gd name="connsiteY2" fmla="*/ 457004 h 959728"/>
                  <a:gd name="connsiteX3" fmla="*/ 204214 w 423666"/>
                  <a:gd name="connsiteY3" fmla="*/ 959728 h 959728"/>
                  <a:gd name="connsiteX4" fmla="*/ 2 w 423666"/>
                  <a:gd name="connsiteY4" fmla="*/ 457004 h 959728"/>
                  <a:gd name="connsiteX0" fmla="*/ 2 w 423666"/>
                  <a:gd name="connsiteY0" fmla="*/ 465474 h 968198"/>
                  <a:gd name="connsiteX1" fmla="*/ 208024 w 423666"/>
                  <a:gd name="connsiteY1" fmla="*/ 8470 h 968198"/>
                  <a:gd name="connsiteX2" fmla="*/ 423666 w 423666"/>
                  <a:gd name="connsiteY2" fmla="*/ 465474 h 968198"/>
                  <a:gd name="connsiteX3" fmla="*/ 204214 w 423666"/>
                  <a:gd name="connsiteY3" fmla="*/ 968198 h 968198"/>
                  <a:gd name="connsiteX4" fmla="*/ 2 w 423666"/>
                  <a:gd name="connsiteY4" fmla="*/ 465474 h 968198"/>
                  <a:gd name="connsiteX0" fmla="*/ 2 w 461766"/>
                  <a:gd name="connsiteY0" fmla="*/ 457040 h 959804"/>
                  <a:gd name="connsiteX1" fmla="*/ 208024 w 461766"/>
                  <a:gd name="connsiteY1" fmla="*/ 36 h 959804"/>
                  <a:gd name="connsiteX2" fmla="*/ 461766 w 461766"/>
                  <a:gd name="connsiteY2" fmla="*/ 479900 h 959804"/>
                  <a:gd name="connsiteX3" fmla="*/ 204214 w 461766"/>
                  <a:gd name="connsiteY3" fmla="*/ 959764 h 959804"/>
                  <a:gd name="connsiteX4" fmla="*/ 2 w 461766"/>
                  <a:gd name="connsiteY4" fmla="*/ 457040 h 959804"/>
                  <a:gd name="connsiteX0" fmla="*/ 962 w 298896"/>
                  <a:gd name="connsiteY0" fmla="*/ 521907 h 959987"/>
                  <a:gd name="connsiteX1" fmla="*/ 45154 w 298896"/>
                  <a:gd name="connsiteY1" fmla="*/ 133 h 959987"/>
                  <a:gd name="connsiteX2" fmla="*/ 298896 w 298896"/>
                  <a:gd name="connsiteY2" fmla="*/ 479997 h 959987"/>
                  <a:gd name="connsiteX3" fmla="*/ 41344 w 298896"/>
                  <a:gd name="connsiteY3" fmla="*/ 959861 h 959987"/>
                  <a:gd name="connsiteX4" fmla="*/ 962 w 298896"/>
                  <a:gd name="connsiteY4" fmla="*/ 521907 h 959987"/>
                  <a:gd name="connsiteX0" fmla="*/ 50150 w 348084"/>
                  <a:gd name="connsiteY0" fmla="*/ 521907 h 959966"/>
                  <a:gd name="connsiteX1" fmla="*/ 94342 w 348084"/>
                  <a:gd name="connsiteY1" fmla="*/ 133 h 959966"/>
                  <a:gd name="connsiteX2" fmla="*/ 348084 w 348084"/>
                  <a:gd name="connsiteY2" fmla="*/ 479997 h 959966"/>
                  <a:gd name="connsiteX3" fmla="*/ 90532 w 348084"/>
                  <a:gd name="connsiteY3" fmla="*/ 959861 h 959966"/>
                  <a:gd name="connsiteX4" fmla="*/ 50150 w 348084"/>
                  <a:gd name="connsiteY4" fmla="*/ 521907 h 959966"/>
                  <a:gd name="connsiteX0" fmla="*/ 51235 w 379649"/>
                  <a:gd name="connsiteY0" fmla="*/ 523655 h 962655"/>
                  <a:gd name="connsiteX1" fmla="*/ 95427 w 379649"/>
                  <a:gd name="connsiteY1" fmla="*/ 1881 h 962655"/>
                  <a:gd name="connsiteX2" fmla="*/ 379649 w 379649"/>
                  <a:gd name="connsiteY2" fmla="*/ 386495 h 962655"/>
                  <a:gd name="connsiteX3" fmla="*/ 91617 w 379649"/>
                  <a:gd name="connsiteY3" fmla="*/ 961609 h 962655"/>
                  <a:gd name="connsiteX4" fmla="*/ 51235 w 379649"/>
                  <a:gd name="connsiteY4" fmla="*/ 523655 h 962655"/>
                  <a:gd name="connsiteX0" fmla="*/ 47412 w 394876"/>
                  <a:gd name="connsiteY0" fmla="*/ 625714 h 968429"/>
                  <a:gd name="connsiteX1" fmla="*/ 110654 w 394876"/>
                  <a:gd name="connsiteY1" fmla="*/ 4880 h 968429"/>
                  <a:gd name="connsiteX2" fmla="*/ 394876 w 394876"/>
                  <a:gd name="connsiteY2" fmla="*/ 389494 h 968429"/>
                  <a:gd name="connsiteX3" fmla="*/ 106844 w 394876"/>
                  <a:gd name="connsiteY3" fmla="*/ 964608 h 968429"/>
                  <a:gd name="connsiteX4" fmla="*/ 47412 w 394876"/>
                  <a:gd name="connsiteY4" fmla="*/ 625714 h 968429"/>
                  <a:gd name="connsiteX0" fmla="*/ 907 w 348371"/>
                  <a:gd name="connsiteY0" fmla="*/ 625714 h 969271"/>
                  <a:gd name="connsiteX1" fmla="*/ 64149 w 348371"/>
                  <a:gd name="connsiteY1" fmla="*/ 4880 h 969271"/>
                  <a:gd name="connsiteX2" fmla="*/ 348371 w 348371"/>
                  <a:gd name="connsiteY2" fmla="*/ 389494 h 969271"/>
                  <a:gd name="connsiteX3" fmla="*/ 52719 w 348371"/>
                  <a:gd name="connsiteY3" fmla="*/ 964608 h 969271"/>
                  <a:gd name="connsiteX4" fmla="*/ 907 w 348371"/>
                  <a:gd name="connsiteY4" fmla="*/ 625714 h 969271"/>
                  <a:gd name="connsiteX0" fmla="*/ 21 w 347485"/>
                  <a:gd name="connsiteY0" fmla="*/ 625714 h 975629"/>
                  <a:gd name="connsiteX1" fmla="*/ 63263 w 347485"/>
                  <a:gd name="connsiteY1" fmla="*/ 4880 h 975629"/>
                  <a:gd name="connsiteX2" fmla="*/ 347485 w 347485"/>
                  <a:gd name="connsiteY2" fmla="*/ 389494 h 975629"/>
                  <a:gd name="connsiteX3" fmla="*/ 51833 w 347485"/>
                  <a:gd name="connsiteY3" fmla="*/ 964608 h 975629"/>
                  <a:gd name="connsiteX4" fmla="*/ 21 w 347485"/>
                  <a:gd name="connsiteY4" fmla="*/ 625714 h 975629"/>
                  <a:gd name="connsiteX0" fmla="*/ 60 w 404674"/>
                  <a:gd name="connsiteY0" fmla="*/ 535377 h 963384"/>
                  <a:gd name="connsiteX1" fmla="*/ 120452 w 404674"/>
                  <a:gd name="connsiteY1" fmla="*/ 2173 h 963384"/>
                  <a:gd name="connsiteX2" fmla="*/ 404674 w 404674"/>
                  <a:gd name="connsiteY2" fmla="*/ 386787 h 963384"/>
                  <a:gd name="connsiteX3" fmla="*/ 109022 w 404674"/>
                  <a:gd name="connsiteY3" fmla="*/ 961901 h 963384"/>
                  <a:gd name="connsiteX4" fmla="*/ 60 w 404674"/>
                  <a:gd name="connsiteY4" fmla="*/ 535377 h 963384"/>
                  <a:gd name="connsiteX0" fmla="*/ 1454 w 406068"/>
                  <a:gd name="connsiteY0" fmla="*/ 535377 h 933035"/>
                  <a:gd name="connsiteX1" fmla="*/ 121846 w 406068"/>
                  <a:gd name="connsiteY1" fmla="*/ 2173 h 933035"/>
                  <a:gd name="connsiteX2" fmla="*/ 406068 w 406068"/>
                  <a:gd name="connsiteY2" fmla="*/ 386787 h 933035"/>
                  <a:gd name="connsiteX3" fmla="*/ 194236 w 406068"/>
                  <a:gd name="connsiteY3" fmla="*/ 931421 h 933035"/>
                  <a:gd name="connsiteX4" fmla="*/ 1454 w 406068"/>
                  <a:gd name="connsiteY4" fmla="*/ 535377 h 933035"/>
                  <a:gd name="connsiteX0" fmla="*/ 1454 w 406068"/>
                  <a:gd name="connsiteY0" fmla="*/ 535377 h 962583"/>
                  <a:gd name="connsiteX1" fmla="*/ 121846 w 406068"/>
                  <a:gd name="connsiteY1" fmla="*/ 2173 h 962583"/>
                  <a:gd name="connsiteX2" fmla="*/ 406068 w 406068"/>
                  <a:gd name="connsiteY2" fmla="*/ 386787 h 962583"/>
                  <a:gd name="connsiteX3" fmla="*/ 194236 w 406068"/>
                  <a:gd name="connsiteY3" fmla="*/ 931421 h 962583"/>
                  <a:gd name="connsiteX4" fmla="*/ 1454 w 406068"/>
                  <a:gd name="connsiteY4" fmla="*/ 535377 h 962583"/>
                  <a:gd name="connsiteX0" fmla="*/ 8898 w 325882"/>
                  <a:gd name="connsiteY0" fmla="*/ 473073 h 930565"/>
                  <a:gd name="connsiteX1" fmla="*/ 41660 w 325882"/>
                  <a:gd name="connsiteY1" fmla="*/ 829 h 930565"/>
                  <a:gd name="connsiteX2" fmla="*/ 325882 w 325882"/>
                  <a:gd name="connsiteY2" fmla="*/ 385443 h 930565"/>
                  <a:gd name="connsiteX3" fmla="*/ 114050 w 325882"/>
                  <a:gd name="connsiteY3" fmla="*/ 930077 h 930565"/>
                  <a:gd name="connsiteX4" fmla="*/ 8898 w 325882"/>
                  <a:gd name="connsiteY4" fmla="*/ 473073 h 930565"/>
                  <a:gd name="connsiteX0" fmla="*/ 1057 w 439961"/>
                  <a:gd name="connsiteY0" fmla="*/ 403708 h 929312"/>
                  <a:gd name="connsiteX1" fmla="*/ 155739 w 439961"/>
                  <a:gd name="connsiteY1" fmla="*/ 44 h 929312"/>
                  <a:gd name="connsiteX2" fmla="*/ 439961 w 439961"/>
                  <a:gd name="connsiteY2" fmla="*/ 384658 h 929312"/>
                  <a:gd name="connsiteX3" fmla="*/ 228129 w 439961"/>
                  <a:gd name="connsiteY3" fmla="*/ 929292 h 929312"/>
                  <a:gd name="connsiteX4" fmla="*/ 1057 w 439961"/>
                  <a:gd name="connsiteY4" fmla="*/ 403708 h 929312"/>
                  <a:gd name="connsiteX0" fmla="*/ 806 w 439710"/>
                  <a:gd name="connsiteY0" fmla="*/ 483704 h 1009308"/>
                  <a:gd name="connsiteX1" fmla="*/ 163108 w 439710"/>
                  <a:gd name="connsiteY1" fmla="*/ 30 h 1009308"/>
                  <a:gd name="connsiteX2" fmla="*/ 439710 w 439710"/>
                  <a:gd name="connsiteY2" fmla="*/ 464654 h 1009308"/>
                  <a:gd name="connsiteX3" fmla="*/ 227878 w 439710"/>
                  <a:gd name="connsiteY3" fmla="*/ 1009288 h 1009308"/>
                  <a:gd name="connsiteX4" fmla="*/ 806 w 439710"/>
                  <a:gd name="connsiteY4" fmla="*/ 483704 h 1009308"/>
                  <a:gd name="connsiteX0" fmla="*/ 616 w 439520"/>
                  <a:gd name="connsiteY0" fmla="*/ 497047 h 1022651"/>
                  <a:gd name="connsiteX1" fmla="*/ 162918 w 439520"/>
                  <a:gd name="connsiteY1" fmla="*/ 13373 h 1022651"/>
                  <a:gd name="connsiteX2" fmla="*/ 439520 w 439520"/>
                  <a:gd name="connsiteY2" fmla="*/ 477997 h 1022651"/>
                  <a:gd name="connsiteX3" fmla="*/ 227688 w 439520"/>
                  <a:gd name="connsiteY3" fmla="*/ 1022631 h 1022651"/>
                  <a:gd name="connsiteX4" fmla="*/ 616 w 439520"/>
                  <a:gd name="connsiteY4" fmla="*/ 497047 h 1022651"/>
                  <a:gd name="connsiteX0" fmla="*/ 468 w 439372"/>
                  <a:gd name="connsiteY0" fmla="*/ 497047 h 1022651"/>
                  <a:gd name="connsiteX1" fmla="*/ 162770 w 439372"/>
                  <a:gd name="connsiteY1" fmla="*/ 13373 h 1022651"/>
                  <a:gd name="connsiteX2" fmla="*/ 439372 w 439372"/>
                  <a:gd name="connsiteY2" fmla="*/ 477997 h 1022651"/>
                  <a:gd name="connsiteX3" fmla="*/ 227540 w 439372"/>
                  <a:gd name="connsiteY3" fmla="*/ 1022631 h 1022651"/>
                  <a:gd name="connsiteX4" fmla="*/ 468 w 439372"/>
                  <a:gd name="connsiteY4" fmla="*/ 497047 h 1022651"/>
                  <a:gd name="connsiteX0" fmla="*/ 468 w 439372"/>
                  <a:gd name="connsiteY0" fmla="*/ 497064 h 1026478"/>
                  <a:gd name="connsiteX1" fmla="*/ 162770 w 439372"/>
                  <a:gd name="connsiteY1" fmla="*/ 13390 h 1026478"/>
                  <a:gd name="connsiteX2" fmla="*/ 439372 w 439372"/>
                  <a:gd name="connsiteY2" fmla="*/ 478014 h 1026478"/>
                  <a:gd name="connsiteX3" fmla="*/ 227540 w 439372"/>
                  <a:gd name="connsiteY3" fmla="*/ 1026458 h 1026478"/>
                  <a:gd name="connsiteX4" fmla="*/ 468 w 439372"/>
                  <a:gd name="connsiteY4" fmla="*/ 497064 h 1026478"/>
                  <a:gd name="connsiteX0" fmla="*/ 468 w 439372"/>
                  <a:gd name="connsiteY0" fmla="*/ 497064 h 1043144"/>
                  <a:gd name="connsiteX1" fmla="*/ 162770 w 439372"/>
                  <a:gd name="connsiteY1" fmla="*/ 13390 h 1043144"/>
                  <a:gd name="connsiteX2" fmla="*/ 439372 w 439372"/>
                  <a:gd name="connsiteY2" fmla="*/ 478014 h 1043144"/>
                  <a:gd name="connsiteX3" fmla="*/ 227540 w 439372"/>
                  <a:gd name="connsiteY3" fmla="*/ 1026458 h 1043144"/>
                  <a:gd name="connsiteX4" fmla="*/ 468 w 439372"/>
                  <a:gd name="connsiteY4" fmla="*/ 497064 h 1043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372" h="1043144">
                    <a:moveTo>
                      <a:pt x="468" y="497064"/>
                    </a:moveTo>
                    <a:cubicBezTo>
                      <a:pt x="-10327" y="328219"/>
                      <a:pt x="169629" y="-78685"/>
                      <a:pt x="162770" y="13390"/>
                    </a:cubicBezTo>
                    <a:cubicBezTo>
                      <a:pt x="155911" y="105465"/>
                      <a:pt x="439372" y="259285"/>
                      <a:pt x="439372" y="478014"/>
                    </a:cubicBezTo>
                    <a:cubicBezTo>
                      <a:pt x="439372" y="696743"/>
                      <a:pt x="243541" y="1133773"/>
                      <a:pt x="227540" y="1026458"/>
                    </a:cubicBezTo>
                    <a:cubicBezTo>
                      <a:pt x="211539" y="919143"/>
                      <a:pt x="11263" y="665909"/>
                      <a:pt x="468" y="4970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11179389" y="969274"/>
                <a:ext cx="64787" cy="702649"/>
              </a:xfrm>
              <a:custGeom>
                <a:avLst/>
                <a:gdLst>
                  <a:gd name="connsiteX0" fmla="*/ 64770 w 64770"/>
                  <a:gd name="connsiteY0" fmla="*/ 0 h 701040"/>
                  <a:gd name="connsiteX1" fmla="*/ 45720 w 64770"/>
                  <a:gd name="connsiteY1" fmla="*/ 209550 h 701040"/>
                  <a:gd name="connsiteX2" fmla="*/ 41910 w 64770"/>
                  <a:gd name="connsiteY2" fmla="*/ 232410 h 701040"/>
                  <a:gd name="connsiteX3" fmla="*/ 38100 w 64770"/>
                  <a:gd name="connsiteY3" fmla="*/ 247650 h 701040"/>
                  <a:gd name="connsiteX4" fmla="*/ 34290 w 64770"/>
                  <a:gd name="connsiteY4" fmla="*/ 270510 h 701040"/>
                  <a:gd name="connsiteX5" fmla="*/ 22860 w 64770"/>
                  <a:gd name="connsiteY5" fmla="*/ 331470 h 701040"/>
                  <a:gd name="connsiteX6" fmla="*/ 19050 w 64770"/>
                  <a:gd name="connsiteY6" fmla="*/ 384810 h 701040"/>
                  <a:gd name="connsiteX7" fmla="*/ 11430 w 64770"/>
                  <a:gd name="connsiteY7" fmla="*/ 434340 h 701040"/>
                  <a:gd name="connsiteX8" fmla="*/ 7620 w 64770"/>
                  <a:gd name="connsiteY8" fmla="*/ 476250 h 701040"/>
                  <a:gd name="connsiteX9" fmla="*/ 3810 w 64770"/>
                  <a:gd name="connsiteY9" fmla="*/ 510540 h 701040"/>
                  <a:gd name="connsiteX10" fmla="*/ 0 w 64770"/>
                  <a:gd name="connsiteY10" fmla="*/ 701040 h 70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770" h="701040">
                    <a:moveTo>
                      <a:pt x="64770" y="0"/>
                    </a:moveTo>
                    <a:cubicBezTo>
                      <a:pt x="58420" y="69850"/>
                      <a:pt x="52586" y="139749"/>
                      <a:pt x="45720" y="209550"/>
                    </a:cubicBezTo>
                    <a:cubicBezTo>
                      <a:pt x="44964" y="217238"/>
                      <a:pt x="43425" y="224835"/>
                      <a:pt x="41910" y="232410"/>
                    </a:cubicBezTo>
                    <a:cubicBezTo>
                      <a:pt x="40883" y="237545"/>
                      <a:pt x="39127" y="242515"/>
                      <a:pt x="38100" y="247650"/>
                    </a:cubicBezTo>
                    <a:cubicBezTo>
                      <a:pt x="36585" y="255225"/>
                      <a:pt x="35672" y="262909"/>
                      <a:pt x="34290" y="270510"/>
                    </a:cubicBezTo>
                    <a:cubicBezTo>
                      <a:pt x="30592" y="290851"/>
                      <a:pt x="22860" y="331470"/>
                      <a:pt x="22860" y="331470"/>
                    </a:cubicBezTo>
                    <a:cubicBezTo>
                      <a:pt x="21590" y="349250"/>
                      <a:pt x="20740" y="367065"/>
                      <a:pt x="19050" y="384810"/>
                    </a:cubicBezTo>
                    <a:cubicBezTo>
                      <a:pt x="15045" y="426859"/>
                      <a:pt x="15944" y="395971"/>
                      <a:pt x="11430" y="434340"/>
                    </a:cubicBezTo>
                    <a:cubicBezTo>
                      <a:pt x="9791" y="448272"/>
                      <a:pt x="9016" y="462292"/>
                      <a:pt x="7620" y="476250"/>
                    </a:cubicBezTo>
                    <a:cubicBezTo>
                      <a:pt x="6476" y="487693"/>
                      <a:pt x="5080" y="499110"/>
                      <a:pt x="3810" y="510540"/>
                    </a:cubicBezTo>
                    <a:lnTo>
                      <a:pt x="0" y="70104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11092737" y="1161817"/>
                <a:ext cx="107980" cy="80933"/>
              </a:xfrm>
              <a:custGeom>
                <a:avLst/>
                <a:gdLst>
                  <a:gd name="connsiteX0" fmla="*/ 106680 w 106680"/>
                  <a:gd name="connsiteY0" fmla="*/ 80010 h 80010"/>
                  <a:gd name="connsiteX1" fmla="*/ 80010 w 106680"/>
                  <a:gd name="connsiteY1" fmla="*/ 76200 h 80010"/>
                  <a:gd name="connsiteX2" fmla="*/ 45720 w 106680"/>
                  <a:gd name="connsiteY2" fmla="*/ 49530 h 80010"/>
                  <a:gd name="connsiteX3" fmla="*/ 34290 w 106680"/>
                  <a:gd name="connsiteY3" fmla="*/ 41910 h 80010"/>
                  <a:gd name="connsiteX4" fmla="*/ 26670 w 106680"/>
                  <a:gd name="connsiteY4" fmla="*/ 30480 h 80010"/>
                  <a:gd name="connsiteX5" fmla="*/ 22860 w 106680"/>
                  <a:gd name="connsiteY5" fmla="*/ 19050 h 80010"/>
                  <a:gd name="connsiteX6" fmla="*/ 11430 w 106680"/>
                  <a:gd name="connsiteY6" fmla="*/ 7620 h 80010"/>
                  <a:gd name="connsiteX7" fmla="*/ 0 w 106680"/>
                  <a:gd name="connsiteY7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80" h="80010">
                    <a:moveTo>
                      <a:pt x="106680" y="80010"/>
                    </a:moveTo>
                    <a:cubicBezTo>
                      <a:pt x="97790" y="78740"/>
                      <a:pt x="88392" y="79424"/>
                      <a:pt x="80010" y="76200"/>
                    </a:cubicBezTo>
                    <a:cubicBezTo>
                      <a:pt x="58550" y="67946"/>
                      <a:pt x="60164" y="61567"/>
                      <a:pt x="45720" y="49530"/>
                    </a:cubicBezTo>
                    <a:cubicBezTo>
                      <a:pt x="42202" y="46599"/>
                      <a:pt x="38100" y="44450"/>
                      <a:pt x="34290" y="41910"/>
                    </a:cubicBezTo>
                    <a:cubicBezTo>
                      <a:pt x="31750" y="38100"/>
                      <a:pt x="28718" y="34576"/>
                      <a:pt x="26670" y="30480"/>
                    </a:cubicBezTo>
                    <a:cubicBezTo>
                      <a:pt x="24874" y="26888"/>
                      <a:pt x="25088" y="22392"/>
                      <a:pt x="22860" y="19050"/>
                    </a:cubicBezTo>
                    <a:cubicBezTo>
                      <a:pt x="19871" y="14567"/>
                      <a:pt x="15569" y="11069"/>
                      <a:pt x="11430" y="7620"/>
                    </a:cubicBezTo>
                    <a:cubicBezTo>
                      <a:pt x="7912" y="4689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11057002" y="1329344"/>
                <a:ext cx="116618" cy="158187"/>
              </a:xfrm>
              <a:custGeom>
                <a:avLst/>
                <a:gdLst>
                  <a:gd name="connsiteX0" fmla="*/ 118110 w 118110"/>
                  <a:gd name="connsiteY0" fmla="*/ 156210 h 156210"/>
                  <a:gd name="connsiteX1" fmla="*/ 3810 w 118110"/>
                  <a:gd name="connsiteY1" fmla="*/ 11430 h 156210"/>
                  <a:gd name="connsiteX2" fmla="*/ 0 w 118110"/>
                  <a:gd name="connsiteY2" fmla="*/ 0 h 156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110" h="156210">
                    <a:moveTo>
                      <a:pt x="118110" y="156210"/>
                    </a:moveTo>
                    <a:cubicBezTo>
                      <a:pt x="80010" y="107950"/>
                      <a:pt x="40893" y="60476"/>
                      <a:pt x="3810" y="11430"/>
                    </a:cubicBezTo>
                    <a:cubicBezTo>
                      <a:pt x="1388" y="8227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11220318" y="1206259"/>
                <a:ext cx="116621" cy="103006"/>
              </a:xfrm>
              <a:custGeom>
                <a:avLst/>
                <a:gdLst>
                  <a:gd name="connsiteX0" fmla="*/ 0 w 114300"/>
                  <a:gd name="connsiteY0" fmla="*/ 102870 h 102870"/>
                  <a:gd name="connsiteX1" fmla="*/ 114300 w 114300"/>
                  <a:gd name="connsiteY1" fmla="*/ 0 h 102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300" h="102870">
                    <a:moveTo>
                      <a:pt x="0" y="102870"/>
                    </a:moveTo>
                    <a:lnTo>
                      <a:pt x="114300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11204426" y="1476483"/>
                <a:ext cx="90703" cy="77253"/>
              </a:xfrm>
              <a:custGeom>
                <a:avLst/>
                <a:gdLst>
                  <a:gd name="connsiteX0" fmla="*/ 0 w 91440"/>
                  <a:gd name="connsiteY0" fmla="*/ 80010 h 80010"/>
                  <a:gd name="connsiteX1" fmla="*/ 91440 w 91440"/>
                  <a:gd name="connsiteY1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440" h="80010">
                    <a:moveTo>
                      <a:pt x="0" y="80010"/>
                    </a:moveTo>
                    <a:lnTo>
                      <a:pt x="91440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椭圆 17"/>
            <p:cNvSpPr/>
            <p:nvPr/>
          </p:nvSpPr>
          <p:spPr>
            <a:xfrm rot="6678071" flipH="1">
              <a:off x="6024563" y="5803900"/>
              <a:ext cx="82550" cy="196850"/>
            </a:xfrm>
            <a:custGeom>
              <a:avLst/>
              <a:gdLst>
                <a:gd name="connsiteX0" fmla="*/ 0 w 576064"/>
                <a:gd name="connsiteY0" fmla="*/ 396044 h 792088"/>
                <a:gd name="connsiteX1" fmla="*/ 288032 w 576064"/>
                <a:gd name="connsiteY1" fmla="*/ 0 h 792088"/>
                <a:gd name="connsiteX2" fmla="*/ 576064 w 576064"/>
                <a:gd name="connsiteY2" fmla="*/ 396044 h 792088"/>
                <a:gd name="connsiteX3" fmla="*/ 288032 w 576064"/>
                <a:gd name="connsiteY3" fmla="*/ 792088 h 792088"/>
                <a:gd name="connsiteX4" fmla="*/ 0 w 576064"/>
                <a:gd name="connsiteY4" fmla="*/ 396044 h 792088"/>
                <a:gd name="connsiteX0" fmla="*/ 2 w 576066"/>
                <a:gd name="connsiteY0" fmla="*/ 502724 h 898768"/>
                <a:gd name="connsiteX1" fmla="*/ 284224 w 576066"/>
                <a:gd name="connsiteY1" fmla="*/ 0 h 898768"/>
                <a:gd name="connsiteX2" fmla="*/ 576066 w 576066"/>
                <a:gd name="connsiteY2" fmla="*/ 502724 h 898768"/>
                <a:gd name="connsiteX3" fmla="*/ 288034 w 576066"/>
                <a:gd name="connsiteY3" fmla="*/ 898768 h 898768"/>
                <a:gd name="connsiteX4" fmla="*/ 2 w 576066"/>
                <a:gd name="connsiteY4" fmla="*/ 502724 h 898768"/>
                <a:gd name="connsiteX0" fmla="*/ 1 w 576065"/>
                <a:gd name="connsiteY0" fmla="*/ 510206 h 906250"/>
                <a:gd name="connsiteX1" fmla="*/ 284223 w 576065"/>
                <a:gd name="connsiteY1" fmla="*/ 7482 h 906250"/>
                <a:gd name="connsiteX2" fmla="*/ 576065 w 576065"/>
                <a:gd name="connsiteY2" fmla="*/ 510206 h 906250"/>
                <a:gd name="connsiteX3" fmla="*/ 288033 w 576065"/>
                <a:gd name="connsiteY3" fmla="*/ 906250 h 906250"/>
                <a:gd name="connsiteX4" fmla="*/ 1 w 576065"/>
                <a:gd name="connsiteY4" fmla="*/ 510206 h 906250"/>
                <a:gd name="connsiteX0" fmla="*/ 0 w 576064"/>
                <a:gd name="connsiteY0" fmla="*/ 510530 h 1028494"/>
                <a:gd name="connsiteX1" fmla="*/ 284222 w 576064"/>
                <a:gd name="connsiteY1" fmla="*/ 7806 h 1028494"/>
                <a:gd name="connsiteX2" fmla="*/ 576064 w 576064"/>
                <a:gd name="connsiteY2" fmla="*/ 510530 h 1028494"/>
                <a:gd name="connsiteX3" fmla="*/ 284222 w 576064"/>
                <a:gd name="connsiteY3" fmla="*/ 1028494 h 1028494"/>
                <a:gd name="connsiteX4" fmla="*/ 0 w 576064"/>
                <a:gd name="connsiteY4" fmla="*/ 510530 h 1028494"/>
                <a:gd name="connsiteX0" fmla="*/ 0 w 496054"/>
                <a:gd name="connsiteY0" fmla="*/ 517981 h 1020719"/>
                <a:gd name="connsiteX1" fmla="*/ 204212 w 496054"/>
                <a:gd name="connsiteY1" fmla="*/ 17 h 1020719"/>
                <a:gd name="connsiteX2" fmla="*/ 496054 w 496054"/>
                <a:gd name="connsiteY2" fmla="*/ 502741 h 1020719"/>
                <a:gd name="connsiteX3" fmla="*/ 204212 w 496054"/>
                <a:gd name="connsiteY3" fmla="*/ 1020705 h 1020719"/>
                <a:gd name="connsiteX4" fmla="*/ 0 w 496054"/>
                <a:gd name="connsiteY4" fmla="*/ 517981 h 1020719"/>
                <a:gd name="connsiteX0" fmla="*/ 0 w 423664"/>
                <a:gd name="connsiteY0" fmla="*/ 517964 h 1020688"/>
                <a:gd name="connsiteX1" fmla="*/ 204212 w 423664"/>
                <a:gd name="connsiteY1" fmla="*/ 0 h 1020688"/>
                <a:gd name="connsiteX2" fmla="*/ 423664 w 423664"/>
                <a:gd name="connsiteY2" fmla="*/ 517964 h 1020688"/>
                <a:gd name="connsiteX3" fmla="*/ 204212 w 423664"/>
                <a:gd name="connsiteY3" fmla="*/ 1020688 h 1020688"/>
                <a:gd name="connsiteX4" fmla="*/ 0 w 423664"/>
                <a:gd name="connsiteY4" fmla="*/ 517964 h 1020688"/>
                <a:gd name="connsiteX0" fmla="*/ 2 w 423666"/>
                <a:gd name="connsiteY0" fmla="*/ 457004 h 959728"/>
                <a:gd name="connsiteX1" fmla="*/ 208024 w 423666"/>
                <a:gd name="connsiteY1" fmla="*/ 0 h 959728"/>
                <a:gd name="connsiteX2" fmla="*/ 423666 w 423666"/>
                <a:gd name="connsiteY2" fmla="*/ 457004 h 959728"/>
                <a:gd name="connsiteX3" fmla="*/ 204214 w 423666"/>
                <a:gd name="connsiteY3" fmla="*/ 959728 h 959728"/>
                <a:gd name="connsiteX4" fmla="*/ 2 w 423666"/>
                <a:gd name="connsiteY4" fmla="*/ 457004 h 959728"/>
                <a:gd name="connsiteX0" fmla="*/ 2 w 423666"/>
                <a:gd name="connsiteY0" fmla="*/ 465474 h 968198"/>
                <a:gd name="connsiteX1" fmla="*/ 208024 w 423666"/>
                <a:gd name="connsiteY1" fmla="*/ 8470 h 968198"/>
                <a:gd name="connsiteX2" fmla="*/ 423666 w 423666"/>
                <a:gd name="connsiteY2" fmla="*/ 465474 h 968198"/>
                <a:gd name="connsiteX3" fmla="*/ 204214 w 423666"/>
                <a:gd name="connsiteY3" fmla="*/ 968198 h 968198"/>
                <a:gd name="connsiteX4" fmla="*/ 2 w 423666"/>
                <a:gd name="connsiteY4" fmla="*/ 465474 h 968198"/>
                <a:gd name="connsiteX0" fmla="*/ 2 w 461766"/>
                <a:gd name="connsiteY0" fmla="*/ 457040 h 959804"/>
                <a:gd name="connsiteX1" fmla="*/ 208024 w 461766"/>
                <a:gd name="connsiteY1" fmla="*/ 36 h 959804"/>
                <a:gd name="connsiteX2" fmla="*/ 461766 w 461766"/>
                <a:gd name="connsiteY2" fmla="*/ 479900 h 959804"/>
                <a:gd name="connsiteX3" fmla="*/ 204214 w 461766"/>
                <a:gd name="connsiteY3" fmla="*/ 959764 h 959804"/>
                <a:gd name="connsiteX4" fmla="*/ 2 w 461766"/>
                <a:gd name="connsiteY4" fmla="*/ 457040 h 959804"/>
                <a:gd name="connsiteX0" fmla="*/ 962 w 298896"/>
                <a:gd name="connsiteY0" fmla="*/ 521907 h 959987"/>
                <a:gd name="connsiteX1" fmla="*/ 45154 w 298896"/>
                <a:gd name="connsiteY1" fmla="*/ 133 h 959987"/>
                <a:gd name="connsiteX2" fmla="*/ 298896 w 298896"/>
                <a:gd name="connsiteY2" fmla="*/ 479997 h 959987"/>
                <a:gd name="connsiteX3" fmla="*/ 41344 w 298896"/>
                <a:gd name="connsiteY3" fmla="*/ 959861 h 959987"/>
                <a:gd name="connsiteX4" fmla="*/ 962 w 298896"/>
                <a:gd name="connsiteY4" fmla="*/ 521907 h 959987"/>
                <a:gd name="connsiteX0" fmla="*/ 50150 w 348084"/>
                <a:gd name="connsiteY0" fmla="*/ 521907 h 959966"/>
                <a:gd name="connsiteX1" fmla="*/ 94342 w 348084"/>
                <a:gd name="connsiteY1" fmla="*/ 133 h 959966"/>
                <a:gd name="connsiteX2" fmla="*/ 348084 w 348084"/>
                <a:gd name="connsiteY2" fmla="*/ 479997 h 959966"/>
                <a:gd name="connsiteX3" fmla="*/ 90532 w 348084"/>
                <a:gd name="connsiteY3" fmla="*/ 959861 h 959966"/>
                <a:gd name="connsiteX4" fmla="*/ 50150 w 348084"/>
                <a:gd name="connsiteY4" fmla="*/ 521907 h 959966"/>
                <a:gd name="connsiteX0" fmla="*/ 51235 w 379649"/>
                <a:gd name="connsiteY0" fmla="*/ 523655 h 962655"/>
                <a:gd name="connsiteX1" fmla="*/ 95427 w 379649"/>
                <a:gd name="connsiteY1" fmla="*/ 1881 h 962655"/>
                <a:gd name="connsiteX2" fmla="*/ 379649 w 379649"/>
                <a:gd name="connsiteY2" fmla="*/ 386495 h 962655"/>
                <a:gd name="connsiteX3" fmla="*/ 91617 w 379649"/>
                <a:gd name="connsiteY3" fmla="*/ 961609 h 962655"/>
                <a:gd name="connsiteX4" fmla="*/ 51235 w 379649"/>
                <a:gd name="connsiteY4" fmla="*/ 523655 h 962655"/>
                <a:gd name="connsiteX0" fmla="*/ 47412 w 394876"/>
                <a:gd name="connsiteY0" fmla="*/ 625714 h 968429"/>
                <a:gd name="connsiteX1" fmla="*/ 110654 w 394876"/>
                <a:gd name="connsiteY1" fmla="*/ 4880 h 968429"/>
                <a:gd name="connsiteX2" fmla="*/ 394876 w 394876"/>
                <a:gd name="connsiteY2" fmla="*/ 389494 h 968429"/>
                <a:gd name="connsiteX3" fmla="*/ 106844 w 394876"/>
                <a:gd name="connsiteY3" fmla="*/ 964608 h 968429"/>
                <a:gd name="connsiteX4" fmla="*/ 47412 w 394876"/>
                <a:gd name="connsiteY4" fmla="*/ 625714 h 968429"/>
                <a:gd name="connsiteX0" fmla="*/ 907 w 348371"/>
                <a:gd name="connsiteY0" fmla="*/ 625714 h 969271"/>
                <a:gd name="connsiteX1" fmla="*/ 64149 w 348371"/>
                <a:gd name="connsiteY1" fmla="*/ 4880 h 969271"/>
                <a:gd name="connsiteX2" fmla="*/ 348371 w 348371"/>
                <a:gd name="connsiteY2" fmla="*/ 389494 h 969271"/>
                <a:gd name="connsiteX3" fmla="*/ 52719 w 348371"/>
                <a:gd name="connsiteY3" fmla="*/ 964608 h 969271"/>
                <a:gd name="connsiteX4" fmla="*/ 907 w 348371"/>
                <a:gd name="connsiteY4" fmla="*/ 625714 h 969271"/>
                <a:gd name="connsiteX0" fmla="*/ 21 w 347485"/>
                <a:gd name="connsiteY0" fmla="*/ 625714 h 975629"/>
                <a:gd name="connsiteX1" fmla="*/ 63263 w 347485"/>
                <a:gd name="connsiteY1" fmla="*/ 4880 h 975629"/>
                <a:gd name="connsiteX2" fmla="*/ 347485 w 347485"/>
                <a:gd name="connsiteY2" fmla="*/ 389494 h 975629"/>
                <a:gd name="connsiteX3" fmla="*/ 51833 w 347485"/>
                <a:gd name="connsiteY3" fmla="*/ 964608 h 975629"/>
                <a:gd name="connsiteX4" fmla="*/ 21 w 347485"/>
                <a:gd name="connsiteY4" fmla="*/ 625714 h 975629"/>
                <a:gd name="connsiteX0" fmla="*/ 60 w 404674"/>
                <a:gd name="connsiteY0" fmla="*/ 535377 h 963384"/>
                <a:gd name="connsiteX1" fmla="*/ 120452 w 404674"/>
                <a:gd name="connsiteY1" fmla="*/ 2173 h 963384"/>
                <a:gd name="connsiteX2" fmla="*/ 404674 w 404674"/>
                <a:gd name="connsiteY2" fmla="*/ 386787 h 963384"/>
                <a:gd name="connsiteX3" fmla="*/ 109022 w 404674"/>
                <a:gd name="connsiteY3" fmla="*/ 961901 h 963384"/>
                <a:gd name="connsiteX4" fmla="*/ 60 w 404674"/>
                <a:gd name="connsiteY4" fmla="*/ 535377 h 963384"/>
                <a:gd name="connsiteX0" fmla="*/ 1454 w 406068"/>
                <a:gd name="connsiteY0" fmla="*/ 535377 h 933035"/>
                <a:gd name="connsiteX1" fmla="*/ 121846 w 406068"/>
                <a:gd name="connsiteY1" fmla="*/ 2173 h 933035"/>
                <a:gd name="connsiteX2" fmla="*/ 406068 w 406068"/>
                <a:gd name="connsiteY2" fmla="*/ 386787 h 933035"/>
                <a:gd name="connsiteX3" fmla="*/ 194236 w 406068"/>
                <a:gd name="connsiteY3" fmla="*/ 931421 h 933035"/>
                <a:gd name="connsiteX4" fmla="*/ 1454 w 406068"/>
                <a:gd name="connsiteY4" fmla="*/ 535377 h 933035"/>
                <a:gd name="connsiteX0" fmla="*/ 1454 w 406068"/>
                <a:gd name="connsiteY0" fmla="*/ 535377 h 962583"/>
                <a:gd name="connsiteX1" fmla="*/ 121846 w 406068"/>
                <a:gd name="connsiteY1" fmla="*/ 2173 h 962583"/>
                <a:gd name="connsiteX2" fmla="*/ 406068 w 406068"/>
                <a:gd name="connsiteY2" fmla="*/ 386787 h 962583"/>
                <a:gd name="connsiteX3" fmla="*/ 194236 w 406068"/>
                <a:gd name="connsiteY3" fmla="*/ 931421 h 962583"/>
                <a:gd name="connsiteX4" fmla="*/ 1454 w 406068"/>
                <a:gd name="connsiteY4" fmla="*/ 535377 h 962583"/>
                <a:gd name="connsiteX0" fmla="*/ 8898 w 325882"/>
                <a:gd name="connsiteY0" fmla="*/ 473073 h 930565"/>
                <a:gd name="connsiteX1" fmla="*/ 41660 w 325882"/>
                <a:gd name="connsiteY1" fmla="*/ 829 h 930565"/>
                <a:gd name="connsiteX2" fmla="*/ 325882 w 325882"/>
                <a:gd name="connsiteY2" fmla="*/ 385443 h 930565"/>
                <a:gd name="connsiteX3" fmla="*/ 114050 w 325882"/>
                <a:gd name="connsiteY3" fmla="*/ 930077 h 930565"/>
                <a:gd name="connsiteX4" fmla="*/ 8898 w 325882"/>
                <a:gd name="connsiteY4" fmla="*/ 473073 h 930565"/>
                <a:gd name="connsiteX0" fmla="*/ 1057 w 439961"/>
                <a:gd name="connsiteY0" fmla="*/ 403708 h 929312"/>
                <a:gd name="connsiteX1" fmla="*/ 155739 w 439961"/>
                <a:gd name="connsiteY1" fmla="*/ 44 h 929312"/>
                <a:gd name="connsiteX2" fmla="*/ 439961 w 439961"/>
                <a:gd name="connsiteY2" fmla="*/ 384658 h 929312"/>
                <a:gd name="connsiteX3" fmla="*/ 228129 w 439961"/>
                <a:gd name="connsiteY3" fmla="*/ 929292 h 929312"/>
                <a:gd name="connsiteX4" fmla="*/ 1057 w 439961"/>
                <a:gd name="connsiteY4" fmla="*/ 403708 h 929312"/>
                <a:gd name="connsiteX0" fmla="*/ 806 w 439710"/>
                <a:gd name="connsiteY0" fmla="*/ 483704 h 1009308"/>
                <a:gd name="connsiteX1" fmla="*/ 163108 w 439710"/>
                <a:gd name="connsiteY1" fmla="*/ 30 h 1009308"/>
                <a:gd name="connsiteX2" fmla="*/ 439710 w 439710"/>
                <a:gd name="connsiteY2" fmla="*/ 464654 h 1009308"/>
                <a:gd name="connsiteX3" fmla="*/ 227878 w 439710"/>
                <a:gd name="connsiteY3" fmla="*/ 1009288 h 1009308"/>
                <a:gd name="connsiteX4" fmla="*/ 806 w 439710"/>
                <a:gd name="connsiteY4" fmla="*/ 483704 h 1009308"/>
                <a:gd name="connsiteX0" fmla="*/ 616 w 439520"/>
                <a:gd name="connsiteY0" fmla="*/ 497047 h 1022651"/>
                <a:gd name="connsiteX1" fmla="*/ 162918 w 439520"/>
                <a:gd name="connsiteY1" fmla="*/ 13373 h 1022651"/>
                <a:gd name="connsiteX2" fmla="*/ 439520 w 439520"/>
                <a:gd name="connsiteY2" fmla="*/ 477997 h 1022651"/>
                <a:gd name="connsiteX3" fmla="*/ 227688 w 439520"/>
                <a:gd name="connsiteY3" fmla="*/ 1022631 h 1022651"/>
                <a:gd name="connsiteX4" fmla="*/ 616 w 439520"/>
                <a:gd name="connsiteY4" fmla="*/ 497047 h 1022651"/>
                <a:gd name="connsiteX0" fmla="*/ 468 w 439372"/>
                <a:gd name="connsiteY0" fmla="*/ 497047 h 1022651"/>
                <a:gd name="connsiteX1" fmla="*/ 162770 w 439372"/>
                <a:gd name="connsiteY1" fmla="*/ 13373 h 1022651"/>
                <a:gd name="connsiteX2" fmla="*/ 439372 w 439372"/>
                <a:gd name="connsiteY2" fmla="*/ 477997 h 1022651"/>
                <a:gd name="connsiteX3" fmla="*/ 227540 w 439372"/>
                <a:gd name="connsiteY3" fmla="*/ 1022631 h 1022651"/>
                <a:gd name="connsiteX4" fmla="*/ 468 w 439372"/>
                <a:gd name="connsiteY4" fmla="*/ 497047 h 1022651"/>
                <a:gd name="connsiteX0" fmla="*/ 468 w 439372"/>
                <a:gd name="connsiteY0" fmla="*/ 497064 h 1026478"/>
                <a:gd name="connsiteX1" fmla="*/ 162770 w 439372"/>
                <a:gd name="connsiteY1" fmla="*/ 13390 h 1026478"/>
                <a:gd name="connsiteX2" fmla="*/ 439372 w 439372"/>
                <a:gd name="connsiteY2" fmla="*/ 478014 h 1026478"/>
                <a:gd name="connsiteX3" fmla="*/ 227540 w 439372"/>
                <a:gd name="connsiteY3" fmla="*/ 1026458 h 1026478"/>
                <a:gd name="connsiteX4" fmla="*/ 468 w 439372"/>
                <a:gd name="connsiteY4" fmla="*/ 497064 h 1026478"/>
                <a:gd name="connsiteX0" fmla="*/ 468 w 439372"/>
                <a:gd name="connsiteY0" fmla="*/ 497064 h 1043144"/>
                <a:gd name="connsiteX1" fmla="*/ 162770 w 439372"/>
                <a:gd name="connsiteY1" fmla="*/ 13390 h 1043144"/>
                <a:gd name="connsiteX2" fmla="*/ 439372 w 439372"/>
                <a:gd name="connsiteY2" fmla="*/ 478014 h 1043144"/>
                <a:gd name="connsiteX3" fmla="*/ 227540 w 439372"/>
                <a:gd name="connsiteY3" fmla="*/ 1026458 h 1043144"/>
                <a:gd name="connsiteX4" fmla="*/ 468 w 439372"/>
                <a:gd name="connsiteY4" fmla="*/ 497064 h 104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372" h="1043144">
                  <a:moveTo>
                    <a:pt x="468" y="497064"/>
                  </a:moveTo>
                  <a:cubicBezTo>
                    <a:pt x="-10327" y="328219"/>
                    <a:pt x="169629" y="-78685"/>
                    <a:pt x="162770" y="13390"/>
                  </a:cubicBezTo>
                  <a:cubicBezTo>
                    <a:pt x="155911" y="105465"/>
                    <a:pt x="439372" y="259285"/>
                    <a:pt x="439372" y="478014"/>
                  </a:cubicBezTo>
                  <a:cubicBezTo>
                    <a:pt x="439372" y="696743"/>
                    <a:pt x="243541" y="1133773"/>
                    <a:pt x="227540" y="1026458"/>
                  </a:cubicBezTo>
                  <a:cubicBezTo>
                    <a:pt x="211539" y="919143"/>
                    <a:pt x="11263" y="665909"/>
                    <a:pt x="468" y="497064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17"/>
            <p:cNvSpPr/>
            <p:nvPr/>
          </p:nvSpPr>
          <p:spPr>
            <a:xfrm rot="6678071" flipH="1">
              <a:off x="8758238" y="5910263"/>
              <a:ext cx="82550" cy="196850"/>
            </a:xfrm>
            <a:custGeom>
              <a:avLst/>
              <a:gdLst>
                <a:gd name="connsiteX0" fmla="*/ 0 w 576064"/>
                <a:gd name="connsiteY0" fmla="*/ 396044 h 792088"/>
                <a:gd name="connsiteX1" fmla="*/ 288032 w 576064"/>
                <a:gd name="connsiteY1" fmla="*/ 0 h 792088"/>
                <a:gd name="connsiteX2" fmla="*/ 576064 w 576064"/>
                <a:gd name="connsiteY2" fmla="*/ 396044 h 792088"/>
                <a:gd name="connsiteX3" fmla="*/ 288032 w 576064"/>
                <a:gd name="connsiteY3" fmla="*/ 792088 h 792088"/>
                <a:gd name="connsiteX4" fmla="*/ 0 w 576064"/>
                <a:gd name="connsiteY4" fmla="*/ 396044 h 792088"/>
                <a:gd name="connsiteX0" fmla="*/ 2 w 576066"/>
                <a:gd name="connsiteY0" fmla="*/ 502724 h 898768"/>
                <a:gd name="connsiteX1" fmla="*/ 284224 w 576066"/>
                <a:gd name="connsiteY1" fmla="*/ 0 h 898768"/>
                <a:gd name="connsiteX2" fmla="*/ 576066 w 576066"/>
                <a:gd name="connsiteY2" fmla="*/ 502724 h 898768"/>
                <a:gd name="connsiteX3" fmla="*/ 288034 w 576066"/>
                <a:gd name="connsiteY3" fmla="*/ 898768 h 898768"/>
                <a:gd name="connsiteX4" fmla="*/ 2 w 576066"/>
                <a:gd name="connsiteY4" fmla="*/ 502724 h 898768"/>
                <a:gd name="connsiteX0" fmla="*/ 1 w 576065"/>
                <a:gd name="connsiteY0" fmla="*/ 510206 h 906250"/>
                <a:gd name="connsiteX1" fmla="*/ 284223 w 576065"/>
                <a:gd name="connsiteY1" fmla="*/ 7482 h 906250"/>
                <a:gd name="connsiteX2" fmla="*/ 576065 w 576065"/>
                <a:gd name="connsiteY2" fmla="*/ 510206 h 906250"/>
                <a:gd name="connsiteX3" fmla="*/ 288033 w 576065"/>
                <a:gd name="connsiteY3" fmla="*/ 906250 h 906250"/>
                <a:gd name="connsiteX4" fmla="*/ 1 w 576065"/>
                <a:gd name="connsiteY4" fmla="*/ 510206 h 906250"/>
                <a:gd name="connsiteX0" fmla="*/ 0 w 576064"/>
                <a:gd name="connsiteY0" fmla="*/ 510530 h 1028494"/>
                <a:gd name="connsiteX1" fmla="*/ 284222 w 576064"/>
                <a:gd name="connsiteY1" fmla="*/ 7806 h 1028494"/>
                <a:gd name="connsiteX2" fmla="*/ 576064 w 576064"/>
                <a:gd name="connsiteY2" fmla="*/ 510530 h 1028494"/>
                <a:gd name="connsiteX3" fmla="*/ 284222 w 576064"/>
                <a:gd name="connsiteY3" fmla="*/ 1028494 h 1028494"/>
                <a:gd name="connsiteX4" fmla="*/ 0 w 576064"/>
                <a:gd name="connsiteY4" fmla="*/ 510530 h 1028494"/>
                <a:gd name="connsiteX0" fmla="*/ 0 w 496054"/>
                <a:gd name="connsiteY0" fmla="*/ 517981 h 1020719"/>
                <a:gd name="connsiteX1" fmla="*/ 204212 w 496054"/>
                <a:gd name="connsiteY1" fmla="*/ 17 h 1020719"/>
                <a:gd name="connsiteX2" fmla="*/ 496054 w 496054"/>
                <a:gd name="connsiteY2" fmla="*/ 502741 h 1020719"/>
                <a:gd name="connsiteX3" fmla="*/ 204212 w 496054"/>
                <a:gd name="connsiteY3" fmla="*/ 1020705 h 1020719"/>
                <a:gd name="connsiteX4" fmla="*/ 0 w 496054"/>
                <a:gd name="connsiteY4" fmla="*/ 517981 h 1020719"/>
                <a:gd name="connsiteX0" fmla="*/ 0 w 423664"/>
                <a:gd name="connsiteY0" fmla="*/ 517964 h 1020688"/>
                <a:gd name="connsiteX1" fmla="*/ 204212 w 423664"/>
                <a:gd name="connsiteY1" fmla="*/ 0 h 1020688"/>
                <a:gd name="connsiteX2" fmla="*/ 423664 w 423664"/>
                <a:gd name="connsiteY2" fmla="*/ 517964 h 1020688"/>
                <a:gd name="connsiteX3" fmla="*/ 204212 w 423664"/>
                <a:gd name="connsiteY3" fmla="*/ 1020688 h 1020688"/>
                <a:gd name="connsiteX4" fmla="*/ 0 w 423664"/>
                <a:gd name="connsiteY4" fmla="*/ 517964 h 1020688"/>
                <a:gd name="connsiteX0" fmla="*/ 2 w 423666"/>
                <a:gd name="connsiteY0" fmla="*/ 457004 h 959728"/>
                <a:gd name="connsiteX1" fmla="*/ 208024 w 423666"/>
                <a:gd name="connsiteY1" fmla="*/ 0 h 959728"/>
                <a:gd name="connsiteX2" fmla="*/ 423666 w 423666"/>
                <a:gd name="connsiteY2" fmla="*/ 457004 h 959728"/>
                <a:gd name="connsiteX3" fmla="*/ 204214 w 423666"/>
                <a:gd name="connsiteY3" fmla="*/ 959728 h 959728"/>
                <a:gd name="connsiteX4" fmla="*/ 2 w 423666"/>
                <a:gd name="connsiteY4" fmla="*/ 457004 h 959728"/>
                <a:gd name="connsiteX0" fmla="*/ 2 w 423666"/>
                <a:gd name="connsiteY0" fmla="*/ 465474 h 968198"/>
                <a:gd name="connsiteX1" fmla="*/ 208024 w 423666"/>
                <a:gd name="connsiteY1" fmla="*/ 8470 h 968198"/>
                <a:gd name="connsiteX2" fmla="*/ 423666 w 423666"/>
                <a:gd name="connsiteY2" fmla="*/ 465474 h 968198"/>
                <a:gd name="connsiteX3" fmla="*/ 204214 w 423666"/>
                <a:gd name="connsiteY3" fmla="*/ 968198 h 968198"/>
                <a:gd name="connsiteX4" fmla="*/ 2 w 423666"/>
                <a:gd name="connsiteY4" fmla="*/ 465474 h 968198"/>
                <a:gd name="connsiteX0" fmla="*/ 2 w 461766"/>
                <a:gd name="connsiteY0" fmla="*/ 457040 h 959804"/>
                <a:gd name="connsiteX1" fmla="*/ 208024 w 461766"/>
                <a:gd name="connsiteY1" fmla="*/ 36 h 959804"/>
                <a:gd name="connsiteX2" fmla="*/ 461766 w 461766"/>
                <a:gd name="connsiteY2" fmla="*/ 479900 h 959804"/>
                <a:gd name="connsiteX3" fmla="*/ 204214 w 461766"/>
                <a:gd name="connsiteY3" fmla="*/ 959764 h 959804"/>
                <a:gd name="connsiteX4" fmla="*/ 2 w 461766"/>
                <a:gd name="connsiteY4" fmla="*/ 457040 h 959804"/>
                <a:gd name="connsiteX0" fmla="*/ 962 w 298896"/>
                <a:gd name="connsiteY0" fmla="*/ 521907 h 959987"/>
                <a:gd name="connsiteX1" fmla="*/ 45154 w 298896"/>
                <a:gd name="connsiteY1" fmla="*/ 133 h 959987"/>
                <a:gd name="connsiteX2" fmla="*/ 298896 w 298896"/>
                <a:gd name="connsiteY2" fmla="*/ 479997 h 959987"/>
                <a:gd name="connsiteX3" fmla="*/ 41344 w 298896"/>
                <a:gd name="connsiteY3" fmla="*/ 959861 h 959987"/>
                <a:gd name="connsiteX4" fmla="*/ 962 w 298896"/>
                <a:gd name="connsiteY4" fmla="*/ 521907 h 959987"/>
                <a:gd name="connsiteX0" fmla="*/ 50150 w 348084"/>
                <a:gd name="connsiteY0" fmla="*/ 521907 h 959966"/>
                <a:gd name="connsiteX1" fmla="*/ 94342 w 348084"/>
                <a:gd name="connsiteY1" fmla="*/ 133 h 959966"/>
                <a:gd name="connsiteX2" fmla="*/ 348084 w 348084"/>
                <a:gd name="connsiteY2" fmla="*/ 479997 h 959966"/>
                <a:gd name="connsiteX3" fmla="*/ 90532 w 348084"/>
                <a:gd name="connsiteY3" fmla="*/ 959861 h 959966"/>
                <a:gd name="connsiteX4" fmla="*/ 50150 w 348084"/>
                <a:gd name="connsiteY4" fmla="*/ 521907 h 959966"/>
                <a:gd name="connsiteX0" fmla="*/ 51235 w 379649"/>
                <a:gd name="connsiteY0" fmla="*/ 523655 h 962655"/>
                <a:gd name="connsiteX1" fmla="*/ 95427 w 379649"/>
                <a:gd name="connsiteY1" fmla="*/ 1881 h 962655"/>
                <a:gd name="connsiteX2" fmla="*/ 379649 w 379649"/>
                <a:gd name="connsiteY2" fmla="*/ 386495 h 962655"/>
                <a:gd name="connsiteX3" fmla="*/ 91617 w 379649"/>
                <a:gd name="connsiteY3" fmla="*/ 961609 h 962655"/>
                <a:gd name="connsiteX4" fmla="*/ 51235 w 379649"/>
                <a:gd name="connsiteY4" fmla="*/ 523655 h 962655"/>
                <a:gd name="connsiteX0" fmla="*/ 47412 w 394876"/>
                <a:gd name="connsiteY0" fmla="*/ 625714 h 968429"/>
                <a:gd name="connsiteX1" fmla="*/ 110654 w 394876"/>
                <a:gd name="connsiteY1" fmla="*/ 4880 h 968429"/>
                <a:gd name="connsiteX2" fmla="*/ 394876 w 394876"/>
                <a:gd name="connsiteY2" fmla="*/ 389494 h 968429"/>
                <a:gd name="connsiteX3" fmla="*/ 106844 w 394876"/>
                <a:gd name="connsiteY3" fmla="*/ 964608 h 968429"/>
                <a:gd name="connsiteX4" fmla="*/ 47412 w 394876"/>
                <a:gd name="connsiteY4" fmla="*/ 625714 h 968429"/>
                <a:gd name="connsiteX0" fmla="*/ 907 w 348371"/>
                <a:gd name="connsiteY0" fmla="*/ 625714 h 969271"/>
                <a:gd name="connsiteX1" fmla="*/ 64149 w 348371"/>
                <a:gd name="connsiteY1" fmla="*/ 4880 h 969271"/>
                <a:gd name="connsiteX2" fmla="*/ 348371 w 348371"/>
                <a:gd name="connsiteY2" fmla="*/ 389494 h 969271"/>
                <a:gd name="connsiteX3" fmla="*/ 52719 w 348371"/>
                <a:gd name="connsiteY3" fmla="*/ 964608 h 969271"/>
                <a:gd name="connsiteX4" fmla="*/ 907 w 348371"/>
                <a:gd name="connsiteY4" fmla="*/ 625714 h 969271"/>
                <a:gd name="connsiteX0" fmla="*/ 21 w 347485"/>
                <a:gd name="connsiteY0" fmla="*/ 625714 h 975629"/>
                <a:gd name="connsiteX1" fmla="*/ 63263 w 347485"/>
                <a:gd name="connsiteY1" fmla="*/ 4880 h 975629"/>
                <a:gd name="connsiteX2" fmla="*/ 347485 w 347485"/>
                <a:gd name="connsiteY2" fmla="*/ 389494 h 975629"/>
                <a:gd name="connsiteX3" fmla="*/ 51833 w 347485"/>
                <a:gd name="connsiteY3" fmla="*/ 964608 h 975629"/>
                <a:gd name="connsiteX4" fmla="*/ 21 w 347485"/>
                <a:gd name="connsiteY4" fmla="*/ 625714 h 975629"/>
                <a:gd name="connsiteX0" fmla="*/ 60 w 404674"/>
                <a:gd name="connsiteY0" fmla="*/ 535377 h 963384"/>
                <a:gd name="connsiteX1" fmla="*/ 120452 w 404674"/>
                <a:gd name="connsiteY1" fmla="*/ 2173 h 963384"/>
                <a:gd name="connsiteX2" fmla="*/ 404674 w 404674"/>
                <a:gd name="connsiteY2" fmla="*/ 386787 h 963384"/>
                <a:gd name="connsiteX3" fmla="*/ 109022 w 404674"/>
                <a:gd name="connsiteY3" fmla="*/ 961901 h 963384"/>
                <a:gd name="connsiteX4" fmla="*/ 60 w 404674"/>
                <a:gd name="connsiteY4" fmla="*/ 535377 h 963384"/>
                <a:gd name="connsiteX0" fmla="*/ 1454 w 406068"/>
                <a:gd name="connsiteY0" fmla="*/ 535377 h 933035"/>
                <a:gd name="connsiteX1" fmla="*/ 121846 w 406068"/>
                <a:gd name="connsiteY1" fmla="*/ 2173 h 933035"/>
                <a:gd name="connsiteX2" fmla="*/ 406068 w 406068"/>
                <a:gd name="connsiteY2" fmla="*/ 386787 h 933035"/>
                <a:gd name="connsiteX3" fmla="*/ 194236 w 406068"/>
                <a:gd name="connsiteY3" fmla="*/ 931421 h 933035"/>
                <a:gd name="connsiteX4" fmla="*/ 1454 w 406068"/>
                <a:gd name="connsiteY4" fmla="*/ 535377 h 933035"/>
                <a:gd name="connsiteX0" fmla="*/ 1454 w 406068"/>
                <a:gd name="connsiteY0" fmla="*/ 535377 h 962583"/>
                <a:gd name="connsiteX1" fmla="*/ 121846 w 406068"/>
                <a:gd name="connsiteY1" fmla="*/ 2173 h 962583"/>
                <a:gd name="connsiteX2" fmla="*/ 406068 w 406068"/>
                <a:gd name="connsiteY2" fmla="*/ 386787 h 962583"/>
                <a:gd name="connsiteX3" fmla="*/ 194236 w 406068"/>
                <a:gd name="connsiteY3" fmla="*/ 931421 h 962583"/>
                <a:gd name="connsiteX4" fmla="*/ 1454 w 406068"/>
                <a:gd name="connsiteY4" fmla="*/ 535377 h 962583"/>
                <a:gd name="connsiteX0" fmla="*/ 8898 w 325882"/>
                <a:gd name="connsiteY0" fmla="*/ 473073 h 930565"/>
                <a:gd name="connsiteX1" fmla="*/ 41660 w 325882"/>
                <a:gd name="connsiteY1" fmla="*/ 829 h 930565"/>
                <a:gd name="connsiteX2" fmla="*/ 325882 w 325882"/>
                <a:gd name="connsiteY2" fmla="*/ 385443 h 930565"/>
                <a:gd name="connsiteX3" fmla="*/ 114050 w 325882"/>
                <a:gd name="connsiteY3" fmla="*/ 930077 h 930565"/>
                <a:gd name="connsiteX4" fmla="*/ 8898 w 325882"/>
                <a:gd name="connsiteY4" fmla="*/ 473073 h 930565"/>
                <a:gd name="connsiteX0" fmla="*/ 1057 w 439961"/>
                <a:gd name="connsiteY0" fmla="*/ 403708 h 929312"/>
                <a:gd name="connsiteX1" fmla="*/ 155739 w 439961"/>
                <a:gd name="connsiteY1" fmla="*/ 44 h 929312"/>
                <a:gd name="connsiteX2" fmla="*/ 439961 w 439961"/>
                <a:gd name="connsiteY2" fmla="*/ 384658 h 929312"/>
                <a:gd name="connsiteX3" fmla="*/ 228129 w 439961"/>
                <a:gd name="connsiteY3" fmla="*/ 929292 h 929312"/>
                <a:gd name="connsiteX4" fmla="*/ 1057 w 439961"/>
                <a:gd name="connsiteY4" fmla="*/ 403708 h 929312"/>
                <a:gd name="connsiteX0" fmla="*/ 806 w 439710"/>
                <a:gd name="connsiteY0" fmla="*/ 483704 h 1009308"/>
                <a:gd name="connsiteX1" fmla="*/ 163108 w 439710"/>
                <a:gd name="connsiteY1" fmla="*/ 30 h 1009308"/>
                <a:gd name="connsiteX2" fmla="*/ 439710 w 439710"/>
                <a:gd name="connsiteY2" fmla="*/ 464654 h 1009308"/>
                <a:gd name="connsiteX3" fmla="*/ 227878 w 439710"/>
                <a:gd name="connsiteY3" fmla="*/ 1009288 h 1009308"/>
                <a:gd name="connsiteX4" fmla="*/ 806 w 439710"/>
                <a:gd name="connsiteY4" fmla="*/ 483704 h 1009308"/>
                <a:gd name="connsiteX0" fmla="*/ 616 w 439520"/>
                <a:gd name="connsiteY0" fmla="*/ 497047 h 1022651"/>
                <a:gd name="connsiteX1" fmla="*/ 162918 w 439520"/>
                <a:gd name="connsiteY1" fmla="*/ 13373 h 1022651"/>
                <a:gd name="connsiteX2" fmla="*/ 439520 w 439520"/>
                <a:gd name="connsiteY2" fmla="*/ 477997 h 1022651"/>
                <a:gd name="connsiteX3" fmla="*/ 227688 w 439520"/>
                <a:gd name="connsiteY3" fmla="*/ 1022631 h 1022651"/>
                <a:gd name="connsiteX4" fmla="*/ 616 w 439520"/>
                <a:gd name="connsiteY4" fmla="*/ 497047 h 1022651"/>
                <a:gd name="connsiteX0" fmla="*/ 468 w 439372"/>
                <a:gd name="connsiteY0" fmla="*/ 497047 h 1022651"/>
                <a:gd name="connsiteX1" fmla="*/ 162770 w 439372"/>
                <a:gd name="connsiteY1" fmla="*/ 13373 h 1022651"/>
                <a:gd name="connsiteX2" fmla="*/ 439372 w 439372"/>
                <a:gd name="connsiteY2" fmla="*/ 477997 h 1022651"/>
                <a:gd name="connsiteX3" fmla="*/ 227540 w 439372"/>
                <a:gd name="connsiteY3" fmla="*/ 1022631 h 1022651"/>
                <a:gd name="connsiteX4" fmla="*/ 468 w 439372"/>
                <a:gd name="connsiteY4" fmla="*/ 497047 h 1022651"/>
                <a:gd name="connsiteX0" fmla="*/ 468 w 439372"/>
                <a:gd name="connsiteY0" fmla="*/ 497064 h 1026478"/>
                <a:gd name="connsiteX1" fmla="*/ 162770 w 439372"/>
                <a:gd name="connsiteY1" fmla="*/ 13390 h 1026478"/>
                <a:gd name="connsiteX2" fmla="*/ 439372 w 439372"/>
                <a:gd name="connsiteY2" fmla="*/ 478014 h 1026478"/>
                <a:gd name="connsiteX3" fmla="*/ 227540 w 439372"/>
                <a:gd name="connsiteY3" fmla="*/ 1026458 h 1026478"/>
                <a:gd name="connsiteX4" fmla="*/ 468 w 439372"/>
                <a:gd name="connsiteY4" fmla="*/ 497064 h 1026478"/>
                <a:gd name="connsiteX0" fmla="*/ 468 w 439372"/>
                <a:gd name="connsiteY0" fmla="*/ 497064 h 1043144"/>
                <a:gd name="connsiteX1" fmla="*/ 162770 w 439372"/>
                <a:gd name="connsiteY1" fmla="*/ 13390 h 1043144"/>
                <a:gd name="connsiteX2" fmla="*/ 439372 w 439372"/>
                <a:gd name="connsiteY2" fmla="*/ 478014 h 1043144"/>
                <a:gd name="connsiteX3" fmla="*/ 227540 w 439372"/>
                <a:gd name="connsiteY3" fmla="*/ 1026458 h 1043144"/>
                <a:gd name="connsiteX4" fmla="*/ 468 w 439372"/>
                <a:gd name="connsiteY4" fmla="*/ 497064 h 104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372" h="1043144">
                  <a:moveTo>
                    <a:pt x="468" y="497064"/>
                  </a:moveTo>
                  <a:cubicBezTo>
                    <a:pt x="-10327" y="328219"/>
                    <a:pt x="169629" y="-78685"/>
                    <a:pt x="162770" y="13390"/>
                  </a:cubicBezTo>
                  <a:cubicBezTo>
                    <a:pt x="155911" y="105465"/>
                    <a:pt x="439372" y="259285"/>
                    <a:pt x="439372" y="478014"/>
                  </a:cubicBezTo>
                  <a:cubicBezTo>
                    <a:pt x="439372" y="696743"/>
                    <a:pt x="243541" y="1133773"/>
                    <a:pt x="227540" y="1026458"/>
                  </a:cubicBezTo>
                  <a:cubicBezTo>
                    <a:pt x="211539" y="919143"/>
                    <a:pt x="11263" y="665909"/>
                    <a:pt x="468" y="49706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17"/>
            <p:cNvSpPr/>
            <p:nvPr/>
          </p:nvSpPr>
          <p:spPr>
            <a:xfrm rot="4694154" flipH="1">
              <a:off x="3997325" y="5724525"/>
              <a:ext cx="60325" cy="174625"/>
            </a:xfrm>
            <a:custGeom>
              <a:avLst/>
              <a:gdLst>
                <a:gd name="connsiteX0" fmla="*/ 0 w 576064"/>
                <a:gd name="connsiteY0" fmla="*/ 396044 h 792088"/>
                <a:gd name="connsiteX1" fmla="*/ 288032 w 576064"/>
                <a:gd name="connsiteY1" fmla="*/ 0 h 792088"/>
                <a:gd name="connsiteX2" fmla="*/ 576064 w 576064"/>
                <a:gd name="connsiteY2" fmla="*/ 396044 h 792088"/>
                <a:gd name="connsiteX3" fmla="*/ 288032 w 576064"/>
                <a:gd name="connsiteY3" fmla="*/ 792088 h 792088"/>
                <a:gd name="connsiteX4" fmla="*/ 0 w 576064"/>
                <a:gd name="connsiteY4" fmla="*/ 396044 h 792088"/>
                <a:gd name="connsiteX0" fmla="*/ 2 w 576066"/>
                <a:gd name="connsiteY0" fmla="*/ 502724 h 898768"/>
                <a:gd name="connsiteX1" fmla="*/ 284224 w 576066"/>
                <a:gd name="connsiteY1" fmla="*/ 0 h 898768"/>
                <a:gd name="connsiteX2" fmla="*/ 576066 w 576066"/>
                <a:gd name="connsiteY2" fmla="*/ 502724 h 898768"/>
                <a:gd name="connsiteX3" fmla="*/ 288034 w 576066"/>
                <a:gd name="connsiteY3" fmla="*/ 898768 h 898768"/>
                <a:gd name="connsiteX4" fmla="*/ 2 w 576066"/>
                <a:gd name="connsiteY4" fmla="*/ 502724 h 898768"/>
                <a:gd name="connsiteX0" fmla="*/ 1 w 576065"/>
                <a:gd name="connsiteY0" fmla="*/ 510206 h 906250"/>
                <a:gd name="connsiteX1" fmla="*/ 284223 w 576065"/>
                <a:gd name="connsiteY1" fmla="*/ 7482 h 906250"/>
                <a:gd name="connsiteX2" fmla="*/ 576065 w 576065"/>
                <a:gd name="connsiteY2" fmla="*/ 510206 h 906250"/>
                <a:gd name="connsiteX3" fmla="*/ 288033 w 576065"/>
                <a:gd name="connsiteY3" fmla="*/ 906250 h 906250"/>
                <a:gd name="connsiteX4" fmla="*/ 1 w 576065"/>
                <a:gd name="connsiteY4" fmla="*/ 510206 h 906250"/>
                <a:gd name="connsiteX0" fmla="*/ 0 w 576064"/>
                <a:gd name="connsiteY0" fmla="*/ 510530 h 1028494"/>
                <a:gd name="connsiteX1" fmla="*/ 284222 w 576064"/>
                <a:gd name="connsiteY1" fmla="*/ 7806 h 1028494"/>
                <a:gd name="connsiteX2" fmla="*/ 576064 w 576064"/>
                <a:gd name="connsiteY2" fmla="*/ 510530 h 1028494"/>
                <a:gd name="connsiteX3" fmla="*/ 284222 w 576064"/>
                <a:gd name="connsiteY3" fmla="*/ 1028494 h 1028494"/>
                <a:gd name="connsiteX4" fmla="*/ 0 w 576064"/>
                <a:gd name="connsiteY4" fmla="*/ 510530 h 1028494"/>
                <a:gd name="connsiteX0" fmla="*/ 0 w 496054"/>
                <a:gd name="connsiteY0" fmla="*/ 517981 h 1020719"/>
                <a:gd name="connsiteX1" fmla="*/ 204212 w 496054"/>
                <a:gd name="connsiteY1" fmla="*/ 17 h 1020719"/>
                <a:gd name="connsiteX2" fmla="*/ 496054 w 496054"/>
                <a:gd name="connsiteY2" fmla="*/ 502741 h 1020719"/>
                <a:gd name="connsiteX3" fmla="*/ 204212 w 496054"/>
                <a:gd name="connsiteY3" fmla="*/ 1020705 h 1020719"/>
                <a:gd name="connsiteX4" fmla="*/ 0 w 496054"/>
                <a:gd name="connsiteY4" fmla="*/ 517981 h 1020719"/>
                <a:gd name="connsiteX0" fmla="*/ 0 w 423664"/>
                <a:gd name="connsiteY0" fmla="*/ 517964 h 1020688"/>
                <a:gd name="connsiteX1" fmla="*/ 204212 w 423664"/>
                <a:gd name="connsiteY1" fmla="*/ 0 h 1020688"/>
                <a:gd name="connsiteX2" fmla="*/ 423664 w 423664"/>
                <a:gd name="connsiteY2" fmla="*/ 517964 h 1020688"/>
                <a:gd name="connsiteX3" fmla="*/ 204212 w 423664"/>
                <a:gd name="connsiteY3" fmla="*/ 1020688 h 1020688"/>
                <a:gd name="connsiteX4" fmla="*/ 0 w 423664"/>
                <a:gd name="connsiteY4" fmla="*/ 517964 h 1020688"/>
                <a:gd name="connsiteX0" fmla="*/ 2 w 423666"/>
                <a:gd name="connsiteY0" fmla="*/ 457004 h 959728"/>
                <a:gd name="connsiteX1" fmla="*/ 208024 w 423666"/>
                <a:gd name="connsiteY1" fmla="*/ 0 h 959728"/>
                <a:gd name="connsiteX2" fmla="*/ 423666 w 423666"/>
                <a:gd name="connsiteY2" fmla="*/ 457004 h 959728"/>
                <a:gd name="connsiteX3" fmla="*/ 204214 w 423666"/>
                <a:gd name="connsiteY3" fmla="*/ 959728 h 959728"/>
                <a:gd name="connsiteX4" fmla="*/ 2 w 423666"/>
                <a:gd name="connsiteY4" fmla="*/ 457004 h 959728"/>
                <a:gd name="connsiteX0" fmla="*/ 2 w 423666"/>
                <a:gd name="connsiteY0" fmla="*/ 465474 h 968198"/>
                <a:gd name="connsiteX1" fmla="*/ 208024 w 423666"/>
                <a:gd name="connsiteY1" fmla="*/ 8470 h 968198"/>
                <a:gd name="connsiteX2" fmla="*/ 423666 w 423666"/>
                <a:gd name="connsiteY2" fmla="*/ 465474 h 968198"/>
                <a:gd name="connsiteX3" fmla="*/ 204214 w 423666"/>
                <a:gd name="connsiteY3" fmla="*/ 968198 h 968198"/>
                <a:gd name="connsiteX4" fmla="*/ 2 w 423666"/>
                <a:gd name="connsiteY4" fmla="*/ 465474 h 968198"/>
                <a:gd name="connsiteX0" fmla="*/ 2 w 461766"/>
                <a:gd name="connsiteY0" fmla="*/ 457040 h 959804"/>
                <a:gd name="connsiteX1" fmla="*/ 208024 w 461766"/>
                <a:gd name="connsiteY1" fmla="*/ 36 h 959804"/>
                <a:gd name="connsiteX2" fmla="*/ 461766 w 461766"/>
                <a:gd name="connsiteY2" fmla="*/ 479900 h 959804"/>
                <a:gd name="connsiteX3" fmla="*/ 204214 w 461766"/>
                <a:gd name="connsiteY3" fmla="*/ 959764 h 959804"/>
                <a:gd name="connsiteX4" fmla="*/ 2 w 461766"/>
                <a:gd name="connsiteY4" fmla="*/ 457040 h 959804"/>
                <a:gd name="connsiteX0" fmla="*/ 962 w 298896"/>
                <a:gd name="connsiteY0" fmla="*/ 521907 h 959987"/>
                <a:gd name="connsiteX1" fmla="*/ 45154 w 298896"/>
                <a:gd name="connsiteY1" fmla="*/ 133 h 959987"/>
                <a:gd name="connsiteX2" fmla="*/ 298896 w 298896"/>
                <a:gd name="connsiteY2" fmla="*/ 479997 h 959987"/>
                <a:gd name="connsiteX3" fmla="*/ 41344 w 298896"/>
                <a:gd name="connsiteY3" fmla="*/ 959861 h 959987"/>
                <a:gd name="connsiteX4" fmla="*/ 962 w 298896"/>
                <a:gd name="connsiteY4" fmla="*/ 521907 h 959987"/>
                <a:gd name="connsiteX0" fmla="*/ 50150 w 348084"/>
                <a:gd name="connsiteY0" fmla="*/ 521907 h 959966"/>
                <a:gd name="connsiteX1" fmla="*/ 94342 w 348084"/>
                <a:gd name="connsiteY1" fmla="*/ 133 h 959966"/>
                <a:gd name="connsiteX2" fmla="*/ 348084 w 348084"/>
                <a:gd name="connsiteY2" fmla="*/ 479997 h 959966"/>
                <a:gd name="connsiteX3" fmla="*/ 90532 w 348084"/>
                <a:gd name="connsiteY3" fmla="*/ 959861 h 959966"/>
                <a:gd name="connsiteX4" fmla="*/ 50150 w 348084"/>
                <a:gd name="connsiteY4" fmla="*/ 521907 h 959966"/>
                <a:gd name="connsiteX0" fmla="*/ 51235 w 379649"/>
                <a:gd name="connsiteY0" fmla="*/ 523655 h 962655"/>
                <a:gd name="connsiteX1" fmla="*/ 95427 w 379649"/>
                <a:gd name="connsiteY1" fmla="*/ 1881 h 962655"/>
                <a:gd name="connsiteX2" fmla="*/ 379649 w 379649"/>
                <a:gd name="connsiteY2" fmla="*/ 386495 h 962655"/>
                <a:gd name="connsiteX3" fmla="*/ 91617 w 379649"/>
                <a:gd name="connsiteY3" fmla="*/ 961609 h 962655"/>
                <a:gd name="connsiteX4" fmla="*/ 51235 w 379649"/>
                <a:gd name="connsiteY4" fmla="*/ 523655 h 962655"/>
                <a:gd name="connsiteX0" fmla="*/ 47412 w 394876"/>
                <a:gd name="connsiteY0" fmla="*/ 625714 h 968429"/>
                <a:gd name="connsiteX1" fmla="*/ 110654 w 394876"/>
                <a:gd name="connsiteY1" fmla="*/ 4880 h 968429"/>
                <a:gd name="connsiteX2" fmla="*/ 394876 w 394876"/>
                <a:gd name="connsiteY2" fmla="*/ 389494 h 968429"/>
                <a:gd name="connsiteX3" fmla="*/ 106844 w 394876"/>
                <a:gd name="connsiteY3" fmla="*/ 964608 h 968429"/>
                <a:gd name="connsiteX4" fmla="*/ 47412 w 394876"/>
                <a:gd name="connsiteY4" fmla="*/ 625714 h 968429"/>
                <a:gd name="connsiteX0" fmla="*/ 907 w 348371"/>
                <a:gd name="connsiteY0" fmla="*/ 625714 h 969271"/>
                <a:gd name="connsiteX1" fmla="*/ 64149 w 348371"/>
                <a:gd name="connsiteY1" fmla="*/ 4880 h 969271"/>
                <a:gd name="connsiteX2" fmla="*/ 348371 w 348371"/>
                <a:gd name="connsiteY2" fmla="*/ 389494 h 969271"/>
                <a:gd name="connsiteX3" fmla="*/ 52719 w 348371"/>
                <a:gd name="connsiteY3" fmla="*/ 964608 h 969271"/>
                <a:gd name="connsiteX4" fmla="*/ 907 w 348371"/>
                <a:gd name="connsiteY4" fmla="*/ 625714 h 969271"/>
                <a:gd name="connsiteX0" fmla="*/ 21 w 347485"/>
                <a:gd name="connsiteY0" fmla="*/ 625714 h 975629"/>
                <a:gd name="connsiteX1" fmla="*/ 63263 w 347485"/>
                <a:gd name="connsiteY1" fmla="*/ 4880 h 975629"/>
                <a:gd name="connsiteX2" fmla="*/ 347485 w 347485"/>
                <a:gd name="connsiteY2" fmla="*/ 389494 h 975629"/>
                <a:gd name="connsiteX3" fmla="*/ 51833 w 347485"/>
                <a:gd name="connsiteY3" fmla="*/ 964608 h 975629"/>
                <a:gd name="connsiteX4" fmla="*/ 21 w 347485"/>
                <a:gd name="connsiteY4" fmla="*/ 625714 h 975629"/>
                <a:gd name="connsiteX0" fmla="*/ 60 w 404674"/>
                <a:gd name="connsiteY0" fmla="*/ 535377 h 963384"/>
                <a:gd name="connsiteX1" fmla="*/ 120452 w 404674"/>
                <a:gd name="connsiteY1" fmla="*/ 2173 h 963384"/>
                <a:gd name="connsiteX2" fmla="*/ 404674 w 404674"/>
                <a:gd name="connsiteY2" fmla="*/ 386787 h 963384"/>
                <a:gd name="connsiteX3" fmla="*/ 109022 w 404674"/>
                <a:gd name="connsiteY3" fmla="*/ 961901 h 963384"/>
                <a:gd name="connsiteX4" fmla="*/ 60 w 404674"/>
                <a:gd name="connsiteY4" fmla="*/ 535377 h 963384"/>
                <a:gd name="connsiteX0" fmla="*/ 1454 w 406068"/>
                <a:gd name="connsiteY0" fmla="*/ 535377 h 933035"/>
                <a:gd name="connsiteX1" fmla="*/ 121846 w 406068"/>
                <a:gd name="connsiteY1" fmla="*/ 2173 h 933035"/>
                <a:gd name="connsiteX2" fmla="*/ 406068 w 406068"/>
                <a:gd name="connsiteY2" fmla="*/ 386787 h 933035"/>
                <a:gd name="connsiteX3" fmla="*/ 194236 w 406068"/>
                <a:gd name="connsiteY3" fmla="*/ 931421 h 933035"/>
                <a:gd name="connsiteX4" fmla="*/ 1454 w 406068"/>
                <a:gd name="connsiteY4" fmla="*/ 535377 h 933035"/>
                <a:gd name="connsiteX0" fmla="*/ 1454 w 406068"/>
                <a:gd name="connsiteY0" fmla="*/ 535377 h 962583"/>
                <a:gd name="connsiteX1" fmla="*/ 121846 w 406068"/>
                <a:gd name="connsiteY1" fmla="*/ 2173 h 962583"/>
                <a:gd name="connsiteX2" fmla="*/ 406068 w 406068"/>
                <a:gd name="connsiteY2" fmla="*/ 386787 h 962583"/>
                <a:gd name="connsiteX3" fmla="*/ 194236 w 406068"/>
                <a:gd name="connsiteY3" fmla="*/ 931421 h 962583"/>
                <a:gd name="connsiteX4" fmla="*/ 1454 w 406068"/>
                <a:gd name="connsiteY4" fmla="*/ 535377 h 962583"/>
                <a:gd name="connsiteX0" fmla="*/ 8898 w 325882"/>
                <a:gd name="connsiteY0" fmla="*/ 473073 h 930565"/>
                <a:gd name="connsiteX1" fmla="*/ 41660 w 325882"/>
                <a:gd name="connsiteY1" fmla="*/ 829 h 930565"/>
                <a:gd name="connsiteX2" fmla="*/ 325882 w 325882"/>
                <a:gd name="connsiteY2" fmla="*/ 385443 h 930565"/>
                <a:gd name="connsiteX3" fmla="*/ 114050 w 325882"/>
                <a:gd name="connsiteY3" fmla="*/ 930077 h 930565"/>
                <a:gd name="connsiteX4" fmla="*/ 8898 w 325882"/>
                <a:gd name="connsiteY4" fmla="*/ 473073 h 930565"/>
                <a:gd name="connsiteX0" fmla="*/ 1057 w 439961"/>
                <a:gd name="connsiteY0" fmla="*/ 403708 h 929312"/>
                <a:gd name="connsiteX1" fmla="*/ 155739 w 439961"/>
                <a:gd name="connsiteY1" fmla="*/ 44 h 929312"/>
                <a:gd name="connsiteX2" fmla="*/ 439961 w 439961"/>
                <a:gd name="connsiteY2" fmla="*/ 384658 h 929312"/>
                <a:gd name="connsiteX3" fmla="*/ 228129 w 439961"/>
                <a:gd name="connsiteY3" fmla="*/ 929292 h 929312"/>
                <a:gd name="connsiteX4" fmla="*/ 1057 w 439961"/>
                <a:gd name="connsiteY4" fmla="*/ 403708 h 929312"/>
                <a:gd name="connsiteX0" fmla="*/ 806 w 439710"/>
                <a:gd name="connsiteY0" fmla="*/ 483704 h 1009308"/>
                <a:gd name="connsiteX1" fmla="*/ 163108 w 439710"/>
                <a:gd name="connsiteY1" fmla="*/ 30 h 1009308"/>
                <a:gd name="connsiteX2" fmla="*/ 439710 w 439710"/>
                <a:gd name="connsiteY2" fmla="*/ 464654 h 1009308"/>
                <a:gd name="connsiteX3" fmla="*/ 227878 w 439710"/>
                <a:gd name="connsiteY3" fmla="*/ 1009288 h 1009308"/>
                <a:gd name="connsiteX4" fmla="*/ 806 w 439710"/>
                <a:gd name="connsiteY4" fmla="*/ 483704 h 1009308"/>
                <a:gd name="connsiteX0" fmla="*/ 616 w 439520"/>
                <a:gd name="connsiteY0" fmla="*/ 497047 h 1022651"/>
                <a:gd name="connsiteX1" fmla="*/ 162918 w 439520"/>
                <a:gd name="connsiteY1" fmla="*/ 13373 h 1022651"/>
                <a:gd name="connsiteX2" fmla="*/ 439520 w 439520"/>
                <a:gd name="connsiteY2" fmla="*/ 477997 h 1022651"/>
                <a:gd name="connsiteX3" fmla="*/ 227688 w 439520"/>
                <a:gd name="connsiteY3" fmla="*/ 1022631 h 1022651"/>
                <a:gd name="connsiteX4" fmla="*/ 616 w 439520"/>
                <a:gd name="connsiteY4" fmla="*/ 497047 h 1022651"/>
                <a:gd name="connsiteX0" fmla="*/ 468 w 439372"/>
                <a:gd name="connsiteY0" fmla="*/ 497047 h 1022651"/>
                <a:gd name="connsiteX1" fmla="*/ 162770 w 439372"/>
                <a:gd name="connsiteY1" fmla="*/ 13373 h 1022651"/>
                <a:gd name="connsiteX2" fmla="*/ 439372 w 439372"/>
                <a:gd name="connsiteY2" fmla="*/ 477997 h 1022651"/>
                <a:gd name="connsiteX3" fmla="*/ 227540 w 439372"/>
                <a:gd name="connsiteY3" fmla="*/ 1022631 h 1022651"/>
                <a:gd name="connsiteX4" fmla="*/ 468 w 439372"/>
                <a:gd name="connsiteY4" fmla="*/ 497047 h 1022651"/>
                <a:gd name="connsiteX0" fmla="*/ 468 w 439372"/>
                <a:gd name="connsiteY0" fmla="*/ 497064 h 1026478"/>
                <a:gd name="connsiteX1" fmla="*/ 162770 w 439372"/>
                <a:gd name="connsiteY1" fmla="*/ 13390 h 1026478"/>
                <a:gd name="connsiteX2" fmla="*/ 439372 w 439372"/>
                <a:gd name="connsiteY2" fmla="*/ 478014 h 1026478"/>
                <a:gd name="connsiteX3" fmla="*/ 227540 w 439372"/>
                <a:gd name="connsiteY3" fmla="*/ 1026458 h 1026478"/>
                <a:gd name="connsiteX4" fmla="*/ 468 w 439372"/>
                <a:gd name="connsiteY4" fmla="*/ 497064 h 1026478"/>
                <a:gd name="connsiteX0" fmla="*/ 468 w 439372"/>
                <a:gd name="connsiteY0" fmla="*/ 497064 h 1043144"/>
                <a:gd name="connsiteX1" fmla="*/ 162770 w 439372"/>
                <a:gd name="connsiteY1" fmla="*/ 13390 h 1043144"/>
                <a:gd name="connsiteX2" fmla="*/ 439372 w 439372"/>
                <a:gd name="connsiteY2" fmla="*/ 478014 h 1043144"/>
                <a:gd name="connsiteX3" fmla="*/ 227540 w 439372"/>
                <a:gd name="connsiteY3" fmla="*/ 1026458 h 1043144"/>
                <a:gd name="connsiteX4" fmla="*/ 468 w 439372"/>
                <a:gd name="connsiteY4" fmla="*/ 497064 h 104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372" h="1043144">
                  <a:moveTo>
                    <a:pt x="468" y="497064"/>
                  </a:moveTo>
                  <a:cubicBezTo>
                    <a:pt x="-10327" y="328219"/>
                    <a:pt x="169629" y="-78685"/>
                    <a:pt x="162770" y="13390"/>
                  </a:cubicBezTo>
                  <a:cubicBezTo>
                    <a:pt x="155911" y="105465"/>
                    <a:pt x="439372" y="259285"/>
                    <a:pt x="439372" y="478014"/>
                  </a:cubicBezTo>
                  <a:cubicBezTo>
                    <a:pt x="439372" y="696743"/>
                    <a:pt x="243541" y="1133773"/>
                    <a:pt x="227540" y="1026458"/>
                  </a:cubicBezTo>
                  <a:cubicBezTo>
                    <a:pt x="211539" y="919143"/>
                    <a:pt x="11263" y="665909"/>
                    <a:pt x="468" y="49706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4"/>
            <p:cNvGrpSpPr>
              <a:grpSpLocks/>
            </p:cNvGrpSpPr>
            <p:nvPr/>
          </p:nvGrpSpPr>
          <p:grpSpPr bwMode="auto">
            <a:xfrm rot="6459351" flipH="1">
              <a:off x="7820819" y="6414294"/>
              <a:ext cx="76200" cy="182562"/>
              <a:chOff x="11014985" y="923317"/>
              <a:chExt cx="345539" cy="820368"/>
            </a:xfrm>
          </p:grpSpPr>
          <p:sp>
            <p:nvSpPr>
              <p:cNvPr id="82" name="椭圆 17"/>
              <p:cNvSpPr/>
              <p:nvPr/>
            </p:nvSpPr>
            <p:spPr>
              <a:xfrm flipH="1">
                <a:off x="11014985" y="923317"/>
                <a:ext cx="345539" cy="820368"/>
              </a:xfrm>
              <a:custGeom>
                <a:avLst/>
                <a:gdLst>
                  <a:gd name="connsiteX0" fmla="*/ 0 w 576064"/>
                  <a:gd name="connsiteY0" fmla="*/ 396044 h 792088"/>
                  <a:gd name="connsiteX1" fmla="*/ 288032 w 576064"/>
                  <a:gd name="connsiteY1" fmla="*/ 0 h 792088"/>
                  <a:gd name="connsiteX2" fmla="*/ 576064 w 576064"/>
                  <a:gd name="connsiteY2" fmla="*/ 396044 h 792088"/>
                  <a:gd name="connsiteX3" fmla="*/ 288032 w 576064"/>
                  <a:gd name="connsiteY3" fmla="*/ 792088 h 792088"/>
                  <a:gd name="connsiteX4" fmla="*/ 0 w 576064"/>
                  <a:gd name="connsiteY4" fmla="*/ 396044 h 792088"/>
                  <a:gd name="connsiteX0" fmla="*/ 2 w 576066"/>
                  <a:gd name="connsiteY0" fmla="*/ 502724 h 898768"/>
                  <a:gd name="connsiteX1" fmla="*/ 284224 w 576066"/>
                  <a:gd name="connsiteY1" fmla="*/ 0 h 898768"/>
                  <a:gd name="connsiteX2" fmla="*/ 576066 w 576066"/>
                  <a:gd name="connsiteY2" fmla="*/ 502724 h 898768"/>
                  <a:gd name="connsiteX3" fmla="*/ 288034 w 576066"/>
                  <a:gd name="connsiteY3" fmla="*/ 898768 h 898768"/>
                  <a:gd name="connsiteX4" fmla="*/ 2 w 576066"/>
                  <a:gd name="connsiteY4" fmla="*/ 502724 h 898768"/>
                  <a:gd name="connsiteX0" fmla="*/ 1 w 576065"/>
                  <a:gd name="connsiteY0" fmla="*/ 510206 h 906250"/>
                  <a:gd name="connsiteX1" fmla="*/ 284223 w 576065"/>
                  <a:gd name="connsiteY1" fmla="*/ 7482 h 906250"/>
                  <a:gd name="connsiteX2" fmla="*/ 576065 w 576065"/>
                  <a:gd name="connsiteY2" fmla="*/ 510206 h 906250"/>
                  <a:gd name="connsiteX3" fmla="*/ 288033 w 576065"/>
                  <a:gd name="connsiteY3" fmla="*/ 906250 h 906250"/>
                  <a:gd name="connsiteX4" fmla="*/ 1 w 576065"/>
                  <a:gd name="connsiteY4" fmla="*/ 510206 h 906250"/>
                  <a:gd name="connsiteX0" fmla="*/ 0 w 576064"/>
                  <a:gd name="connsiteY0" fmla="*/ 510530 h 1028494"/>
                  <a:gd name="connsiteX1" fmla="*/ 284222 w 576064"/>
                  <a:gd name="connsiteY1" fmla="*/ 7806 h 1028494"/>
                  <a:gd name="connsiteX2" fmla="*/ 576064 w 576064"/>
                  <a:gd name="connsiteY2" fmla="*/ 510530 h 1028494"/>
                  <a:gd name="connsiteX3" fmla="*/ 284222 w 576064"/>
                  <a:gd name="connsiteY3" fmla="*/ 1028494 h 1028494"/>
                  <a:gd name="connsiteX4" fmla="*/ 0 w 576064"/>
                  <a:gd name="connsiteY4" fmla="*/ 510530 h 1028494"/>
                  <a:gd name="connsiteX0" fmla="*/ 0 w 496054"/>
                  <a:gd name="connsiteY0" fmla="*/ 517981 h 1020719"/>
                  <a:gd name="connsiteX1" fmla="*/ 204212 w 496054"/>
                  <a:gd name="connsiteY1" fmla="*/ 17 h 1020719"/>
                  <a:gd name="connsiteX2" fmla="*/ 496054 w 496054"/>
                  <a:gd name="connsiteY2" fmla="*/ 502741 h 1020719"/>
                  <a:gd name="connsiteX3" fmla="*/ 204212 w 496054"/>
                  <a:gd name="connsiteY3" fmla="*/ 1020705 h 1020719"/>
                  <a:gd name="connsiteX4" fmla="*/ 0 w 496054"/>
                  <a:gd name="connsiteY4" fmla="*/ 517981 h 1020719"/>
                  <a:gd name="connsiteX0" fmla="*/ 0 w 423664"/>
                  <a:gd name="connsiteY0" fmla="*/ 517964 h 1020688"/>
                  <a:gd name="connsiteX1" fmla="*/ 204212 w 423664"/>
                  <a:gd name="connsiteY1" fmla="*/ 0 h 1020688"/>
                  <a:gd name="connsiteX2" fmla="*/ 423664 w 423664"/>
                  <a:gd name="connsiteY2" fmla="*/ 517964 h 1020688"/>
                  <a:gd name="connsiteX3" fmla="*/ 204212 w 423664"/>
                  <a:gd name="connsiteY3" fmla="*/ 1020688 h 1020688"/>
                  <a:gd name="connsiteX4" fmla="*/ 0 w 423664"/>
                  <a:gd name="connsiteY4" fmla="*/ 517964 h 1020688"/>
                  <a:gd name="connsiteX0" fmla="*/ 2 w 423666"/>
                  <a:gd name="connsiteY0" fmla="*/ 457004 h 959728"/>
                  <a:gd name="connsiteX1" fmla="*/ 208024 w 423666"/>
                  <a:gd name="connsiteY1" fmla="*/ 0 h 959728"/>
                  <a:gd name="connsiteX2" fmla="*/ 423666 w 423666"/>
                  <a:gd name="connsiteY2" fmla="*/ 457004 h 959728"/>
                  <a:gd name="connsiteX3" fmla="*/ 204214 w 423666"/>
                  <a:gd name="connsiteY3" fmla="*/ 959728 h 959728"/>
                  <a:gd name="connsiteX4" fmla="*/ 2 w 423666"/>
                  <a:gd name="connsiteY4" fmla="*/ 457004 h 959728"/>
                  <a:gd name="connsiteX0" fmla="*/ 2 w 423666"/>
                  <a:gd name="connsiteY0" fmla="*/ 465474 h 968198"/>
                  <a:gd name="connsiteX1" fmla="*/ 208024 w 423666"/>
                  <a:gd name="connsiteY1" fmla="*/ 8470 h 968198"/>
                  <a:gd name="connsiteX2" fmla="*/ 423666 w 423666"/>
                  <a:gd name="connsiteY2" fmla="*/ 465474 h 968198"/>
                  <a:gd name="connsiteX3" fmla="*/ 204214 w 423666"/>
                  <a:gd name="connsiteY3" fmla="*/ 968198 h 968198"/>
                  <a:gd name="connsiteX4" fmla="*/ 2 w 423666"/>
                  <a:gd name="connsiteY4" fmla="*/ 465474 h 968198"/>
                  <a:gd name="connsiteX0" fmla="*/ 2 w 461766"/>
                  <a:gd name="connsiteY0" fmla="*/ 457040 h 959804"/>
                  <a:gd name="connsiteX1" fmla="*/ 208024 w 461766"/>
                  <a:gd name="connsiteY1" fmla="*/ 36 h 959804"/>
                  <a:gd name="connsiteX2" fmla="*/ 461766 w 461766"/>
                  <a:gd name="connsiteY2" fmla="*/ 479900 h 959804"/>
                  <a:gd name="connsiteX3" fmla="*/ 204214 w 461766"/>
                  <a:gd name="connsiteY3" fmla="*/ 959764 h 959804"/>
                  <a:gd name="connsiteX4" fmla="*/ 2 w 461766"/>
                  <a:gd name="connsiteY4" fmla="*/ 457040 h 959804"/>
                  <a:gd name="connsiteX0" fmla="*/ 962 w 298896"/>
                  <a:gd name="connsiteY0" fmla="*/ 521907 h 959987"/>
                  <a:gd name="connsiteX1" fmla="*/ 45154 w 298896"/>
                  <a:gd name="connsiteY1" fmla="*/ 133 h 959987"/>
                  <a:gd name="connsiteX2" fmla="*/ 298896 w 298896"/>
                  <a:gd name="connsiteY2" fmla="*/ 479997 h 959987"/>
                  <a:gd name="connsiteX3" fmla="*/ 41344 w 298896"/>
                  <a:gd name="connsiteY3" fmla="*/ 959861 h 959987"/>
                  <a:gd name="connsiteX4" fmla="*/ 962 w 298896"/>
                  <a:gd name="connsiteY4" fmla="*/ 521907 h 959987"/>
                  <a:gd name="connsiteX0" fmla="*/ 50150 w 348084"/>
                  <a:gd name="connsiteY0" fmla="*/ 521907 h 959966"/>
                  <a:gd name="connsiteX1" fmla="*/ 94342 w 348084"/>
                  <a:gd name="connsiteY1" fmla="*/ 133 h 959966"/>
                  <a:gd name="connsiteX2" fmla="*/ 348084 w 348084"/>
                  <a:gd name="connsiteY2" fmla="*/ 479997 h 959966"/>
                  <a:gd name="connsiteX3" fmla="*/ 90532 w 348084"/>
                  <a:gd name="connsiteY3" fmla="*/ 959861 h 959966"/>
                  <a:gd name="connsiteX4" fmla="*/ 50150 w 348084"/>
                  <a:gd name="connsiteY4" fmla="*/ 521907 h 959966"/>
                  <a:gd name="connsiteX0" fmla="*/ 51235 w 379649"/>
                  <a:gd name="connsiteY0" fmla="*/ 523655 h 962655"/>
                  <a:gd name="connsiteX1" fmla="*/ 95427 w 379649"/>
                  <a:gd name="connsiteY1" fmla="*/ 1881 h 962655"/>
                  <a:gd name="connsiteX2" fmla="*/ 379649 w 379649"/>
                  <a:gd name="connsiteY2" fmla="*/ 386495 h 962655"/>
                  <a:gd name="connsiteX3" fmla="*/ 91617 w 379649"/>
                  <a:gd name="connsiteY3" fmla="*/ 961609 h 962655"/>
                  <a:gd name="connsiteX4" fmla="*/ 51235 w 379649"/>
                  <a:gd name="connsiteY4" fmla="*/ 523655 h 962655"/>
                  <a:gd name="connsiteX0" fmla="*/ 47412 w 394876"/>
                  <a:gd name="connsiteY0" fmla="*/ 625714 h 968429"/>
                  <a:gd name="connsiteX1" fmla="*/ 110654 w 394876"/>
                  <a:gd name="connsiteY1" fmla="*/ 4880 h 968429"/>
                  <a:gd name="connsiteX2" fmla="*/ 394876 w 394876"/>
                  <a:gd name="connsiteY2" fmla="*/ 389494 h 968429"/>
                  <a:gd name="connsiteX3" fmla="*/ 106844 w 394876"/>
                  <a:gd name="connsiteY3" fmla="*/ 964608 h 968429"/>
                  <a:gd name="connsiteX4" fmla="*/ 47412 w 394876"/>
                  <a:gd name="connsiteY4" fmla="*/ 625714 h 968429"/>
                  <a:gd name="connsiteX0" fmla="*/ 907 w 348371"/>
                  <a:gd name="connsiteY0" fmla="*/ 625714 h 969271"/>
                  <a:gd name="connsiteX1" fmla="*/ 64149 w 348371"/>
                  <a:gd name="connsiteY1" fmla="*/ 4880 h 969271"/>
                  <a:gd name="connsiteX2" fmla="*/ 348371 w 348371"/>
                  <a:gd name="connsiteY2" fmla="*/ 389494 h 969271"/>
                  <a:gd name="connsiteX3" fmla="*/ 52719 w 348371"/>
                  <a:gd name="connsiteY3" fmla="*/ 964608 h 969271"/>
                  <a:gd name="connsiteX4" fmla="*/ 907 w 348371"/>
                  <a:gd name="connsiteY4" fmla="*/ 625714 h 969271"/>
                  <a:gd name="connsiteX0" fmla="*/ 21 w 347485"/>
                  <a:gd name="connsiteY0" fmla="*/ 625714 h 975629"/>
                  <a:gd name="connsiteX1" fmla="*/ 63263 w 347485"/>
                  <a:gd name="connsiteY1" fmla="*/ 4880 h 975629"/>
                  <a:gd name="connsiteX2" fmla="*/ 347485 w 347485"/>
                  <a:gd name="connsiteY2" fmla="*/ 389494 h 975629"/>
                  <a:gd name="connsiteX3" fmla="*/ 51833 w 347485"/>
                  <a:gd name="connsiteY3" fmla="*/ 964608 h 975629"/>
                  <a:gd name="connsiteX4" fmla="*/ 21 w 347485"/>
                  <a:gd name="connsiteY4" fmla="*/ 625714 h 975629"/>
                  <a:gd name="connsiteX0" fmla="*/ 60 w 404674"/>
                  <a:gd name="connsiteY0" fmla="*/ 535377 h 963384"/>
                  <a:gd name="connsiteX1" fmla="*/ 120452 w 404674"/>
                  <a:gd name="connsiteY1" fmla="*/ 2173 h 963384"/>
                  <a:gd name="connsiteX2" fmla="*/ 404674 w 404674"/>
                  <a:gd name="connsiteY2" fmla="*/ 386787 h 963384"/>
                  <a:gd name="connsiteX3" fmla="*/ 109022 w 404674"/>
                  <a:gd name="connsiteY3" fmla="*/ 961901 h 963384"/>
                  <a:gd name="connsiteX4" fmla="*/ 60 w 404674"/>
                  <a:gd name="connsiteY4" fmla="*/ 535377 h 963384"/>
                  <a:gd name="connsiteX0" fmla="*/ 1454 w 406068"/>
                  <a:gd name="connsiteY0" fmla="*/ 535377 h 933035"/>
                  <a:gd name="connsiteX1" fmla="*/ 121846 w 406068"/>
                  <a:gd name="connsiteY1" fmla="*/ 2173 h 933035"/>
                  <a:gd name="connsiteX2" fmla="*/ 406068 w 406068"/>
                  <a:gd name="connsiteY2" fmla="*/ 386787 h 933035"/>
                  <a:gd name="connsiteX3" fmla="*/ 194236 w 406068"/>
                  <a:gd name="connsiteY3" fmla="*/ 931421 h 933035"/>
                  <a:gd name="connsiteX4" fmla="*/ 1454 w 406068"/>
                  <a:gd name="connsiteY4" fmla="*/ 535377 h 933035"/>
                  <a:gd name="connsiteX0" fmla="*/ 1454 w 406068"/>
                  <a:gd name="connsiteY0" fmla="*/ 535377 h 962583"/>
                  <a:gd name="connsiteX1" fmla="*/ 121846 w 406068"/>
                  <a:gd name="connsiteY1" fmla="*/ 2173 h 962583"/>
                  <a:gd name="connsiteX2" fmla="*/ 406068 w 406068"/>
                  <a:gd name="connsiteY2" fmla="*/ 386787 h 962583"/>
                  <a:gd name="connsiteX3" fmla="*/ 194236 w 406068"/>
                  <a:gd name="connsiteY3" fmla="*/ 931421 h 962583"/>
                  <a:gd name="connsiteX4" fmla="*/ 1454 w 406068"/>
                  <a:gd name="connsiteY4" fmla="*/ 535377 h 962583"/>
                  <a:gd name="connsiteX0" fmla="*/ 8898 w 325882"/>
                  <a:gd name="connsiteY0" fmla="*/ 473073 h 930565"/>
                  <a:gd name="connsiteX1" fmla="*/ 41660 w 325882"/>
                  <a:gd name="connsiteY1" fmla="*/ 829 h 930565"/>
                  <a:gd name="connsiteX2" fmla="*/ 325882 w 325882"/>
                  <a:gd name="connsiteY2" fmla="*/ 385443 h 930565"/>
                  <a:gd name="connsiteX3" fmla="*/ 114050 w 325882"/>
                  <a:gd name="connsiteY3" fmla="*/ 930077 h 930565"/>
                  <a:gd name="connsiteX4" fmla="*/ 8898 w 325882"/>
                  <a:gd name="connsiteY4" fmla="*/ 473073 h 930565"/>
                  <a:gd name="connsiteX0" fmla="*/ 1057 w 439961"/>
                  <a:gd name="connsiteY0" fmla="*/ 403708 h 929312"/>
                  <a:gd name="connsiteX1" fmla="*/ 155739 w 439961"/>
                  <a:gd name="connsiteY1" fmla="*/ 44 h 929312"/>
                  <a:gd name="connsiteX2" fmla="*/ 439961 w 439961"/>
                  <a:gd name="connsiteY2" fmla="*/ 384658 h 929312"/>
                  <a:gd name="connsiteX3" fmla="*/ 228129 w 439961"/>
                  <a:gd name="connsiteY3" fmla="*/ 929292 h 929312"/>
                  <a:gd name="connsiteX4" fmla="*/ 1057 w 439961"/>
                  <a:gd name="connsiteY4" fmla="*/ 403708 h 929312"/>
                  <a:gd name="connsiteX0" fmla="*/ 806 w 439710"/>
                  <a:gd name="connsiteY0" fmla="*/ 483704 h 1009308"/>
                  <a:gd name="connsiteX1" fmla="*/ 163108 w 439710"/>
                  <a:gd name="connsiteY1" fmla="*/ 30 h 1009308"/>
                  <a:gd name="connsiteX2" fmla="*/ 439710 w 439710"/>
                  <a:gd name="connsiteY2" fmla="*/ 464654 h 1009308"/>
                  <a:gd name="connsiteX3" fmla="*/ 227878 w 439710"/>
                  <a:gd name="connsiteY3" fmla="*/ 1009288 h 1009308"/>
                  <a:gd name="connsiteX4" fmla="*/ 806 w 439710"/>
                  <a:gd name="connsiteY4" fmla="*/ 483704 h 1009308"/>
                  <a:gd name="connsiteX0" fmla="*/ 616 w 439520"/>
                  <a:gd name="connsiteY0" fmla="*/ 497047 h 1022651"/>
                  <a:gd name="connsiteX1" fmla="*/ 162918 w 439520"/>
                  <a:gd name="connsiteY1" fmla="*/ 13373 h 1022651"/>
                  <a:gd name="connsiteX2" fmla="*/ 439520 w 439520"/>
                  <a:gd name="connsiteY2" fmla="*/ 477997 h 1022651"/>
                  <a:gd name="connsiteX3" fmla="*/ 227688 w 439520"/>
                  <a:gd name="connsiteY3" fmla="*/ 1022631 h 1022651"/>
                  <a:gd name="connsiteX4" fmla="*/ 616 w 439520"/>
                  <a:gd name="connsiteY4" fmla="*/ 497047 h 1022651"/>
                  <a:gd name="connsiteX0" fmla="*/ 468 w 439372"/>
                  <a:gd name="connsiteY0" fmla="*/ 497047 h 1022651"/>
                  <a:gd name="connsiteX1" fmla="*/ 162770 w 439372"/>
                  <a:gd name="connsiteY1" fmla="*/ 13373 h 1022651"/>
                  <a:gd name="connsiteX2" fmla="*/ 439372 w 439372"/>
                  <a:gd name="connsiteY2" fmla="*/ 477997 h 1022651"/>
                  <a:gd name="connsiteX3" fmla="*/ 227540 w 439372"/>
                  <a:gd name="connsiteY3" fmla="*/ 1022631 h 1022651"/>
                  <a:gd name="connsiteX4" fmla="*/ 468 w 439372"/>
                  <a:gd name="connsiteY4" fmla="*/ 497047 h 1022651"/>
                  <a:gd name="connsiteX0" fmla="*/ 468 w 439372"/>
                  <a:gd name="connsiteY0" fmla="*/ 497064 h 1026478"/>
                  <a:gd name="connsiteX1" fmla="*/ 162770 w 439372"/>
                  <a:gd name="connsiteY1" fmla="*/ 13390 h 1026478"/>
                  <a:gd name="connsiteX2" fmla="*/ 439372 w 439372"/>
                  <a:gd name="connsiteY2" fmla="*/ 478014 h 1026478"/>
                  <a:gd name="connsiteX3" fmla="*/ 227540 w 439372"/>
                  <a:gd name="connsiteY3" fmla="*/ 1026458 h 1026478"/>
                  <a:gd name="connsiteX4" fmla="*/ 468 w 439372"/>
                  <a:gd name="connsiteY4" fmla="*/ 497064 h 1026478"/>
                  <a:gd name="connsiteX0" fmla="*/ 468 w 439372"/>
                  <a:gd name="connsiteY0" fmla="*/ 497064 h 1043144"/>
                  <a:gd name="connsiteX1" fmla="*/ 162770 w 439372"/>
                  <a:gd name="connsiteY1" fmla="*/ 13390 h 1043144"/>
                  <a:gd name="connsiteX2" fmla="*/ 439372 w 439372"/>
                  <a:gd name="connsiteY2" fmla="*/ 478014 h 1043144"/>
                  <a:gd name="connsiteX3" fmla="*/ 227540 w 439372"/>
                  <a:gd name="connsiteY3" fmla="*/ 1026458 h 1043144"/>
                  <a:gd name="connsiteX4" fmla="*/ 468 w 439372"/>
                  <a:gd name="connsiteY4" fmla="*/ 497064 h 1043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372" h="1043144">
                    <a:moveTo>
                      <a:pt x="468" y="497064"/>
                    </a:moveTo>
                    <a:cubicBezTo>
                      <a:pt x="-10327" y="328219"/>
                      <a:pt x="169629" y="-78685"/>
                      <a:pt x="162770" y="13390"/>
                    </a:cubicBezTo>
                    <a:cubicBezTo>
                      <a:pt x="155911" y="105465"/>
                      <a:pt x="439372" y="259285"/>
                      <a:pt x="439372" y="478014"/>
                    </a:cubicBezTo>
                    <a:cubicBezTo>
                      <a:pt x="439372" y="696743"/>
                      <a:pt x="243541" y="1133773"/>
                      <a:pt x="227540" y="1026458"/>
                    </a:cubicBezTo>
                    <a:cubicBezTo>
                      <a:pt x="211539" y="919143"/>
                      <a:pt x="11263" y="665909"/>
                      <a:pt x="468" y="49706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11180151" y="965568"/>
                <a:ext cx="64786" cy="699098"/>
              </a:xfrm>
              <a:custGeom>
                <a:avLst/>
                <a:gdLst>
                  <a:gd name="connsiteX0" fmla="*/ 64770 w 64770"/>
                  <a:gd name="connsiteY0" fmla="*/ 0 h 701040"/>
                  <a:gd name="connsiteX1" fmla="*/ 45720 w 64770"/>
                  <a:gd name="connsiteY1" fmla="*/ 209550 h 701040"/>
                  <a:gd name="connsiteX2" fmla="*/ 41910 w 64770"/>
                  <a:gd name="connsiteY2" fmla="*/ 232410 h 701040"/>
                  <a:gd name="connsiteX3" fmla="*/ 38100 w 64770"/>
                  <a:gd name="connsiteY3" fmla="*/ 247650 h 701040"/>
                  <a:gd name="connsiteX4" fmla="*/ 34290 w 64770"/>
                  <a:gd name="connsiteY4" fmla="*/ 270510 h 701040"/>
                  <a:gd name="connsiteX5" fmla="*/ 22860 w 64770"/>
                  <a:gd name="connsiteY5" fmla="*/ 331470 h 701040"/>
                  <a:gd name="connsiteX6" fmla="*/ 19050 w 64770"/>
                  <a:gd name="connsiteY6" fmla="*/ 384810 h 701040"/>
                  <a:gd name="connsiteX7" fmla="*/ 11430 w 64770"/>
                  <a:gd name="connsiteY7" fmla="*/ 434340 h 701040"/>
                  <a:gd name="connsiteX8" fmla="*/ 7620 w 64770"/>
                  <a:gd name="connsiteY8" fmla="*/ 476250 h 701040"/>
                  <a:gd name="connsiteX9" fmla="*/ 3810 w 64770"/>
                  <a:gd name="connsiteY9" fmla="*/ 510540 h 701040"/>
                  <a:gd name="connsiteX10" fmla="*/ 0 w 64770"/>
                  <a:gd name="connsiteY10" fmla="*/ 701040 h 70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770" h="701040">
                    <a:moveTo>
                      <a:pt x="64770" y="0"/>
                    </a:moveTo>
                    <a:cubicBezTo>
                      <a:pt x="58420" y="69850"/>
                      <a:pt x="52586" y="139749"/>
                      <a:pt x="45720" y="209550"/>
                    </a:cubicBezTo>
                    <a:cubicBezTo>
                      <a:pt x="44964" y="217238"/>
                      <a:pt x="43425" y="224835"/>
                      <a:pt x="41910" y="232410"/>
                    </a:cubicBezTo>
                    <a:cubicBezTo>
                      <a:pt x="40883" y="237545"/>
                      <a:pt x="39127" y="242515"/>
                      <a:pt x="38100" y="247650"/>
                    </a:cubicBezTo>
                    <a:cubicBezTo>
                      <a:pt x="36585" y="255225"/>
                      <a:pt x="35672" y="262909"/>
                      <a:pt x="34290" y="270510"/>
                    </a:cubicBezTo>
                    <a:cubicBezTo>
                      <a:pt x="30592" y="290851"/>
                      <a:pt x="22860" y="331470"/>
                      <a:pt x="22860" y="331470"/>
                    </a:cubicBezTo>
                    <a:cubicBezTo>
                      <a:pt x="21590" y="349250"/>
                      <a:pt x="20740" y="367065"/>
                      <a:pt x="19050" y="384810"/>
                    </a:cubicBezTo>
                    <a:cubicBezTo>
                      <a:pt x="15045" y="426859"/>
                      <a:pt x="15944" y="395971"/>
                      <a:pt x="11430" y="434340"/>
                    </a:cubicBezTo>
                    <a:cubicBezTo>
                      <a:pt x="9791" y="448272"/>
                      <a:pt x="9016" y="462292"/>
                      <a:pt x="7620" y="476250"/>
                    </a:cubicBezTo>
                    <a:cubicBezTo>
                      <a:pt x="6476" y="487693"/>
                      <a:pt x="5080" y="499110"/>
                      <a:pt x="3810" y="510540"/>
                    </a:cubicBezTo>
                    <a:lnTo>
                      <a:pt x="0" y="70104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11097764" y="1155819"/>
                <a:ext cx="107979" cy="85604"/>
              </a:xfrm>
              <a:custGeom>
                <a:avLst/>
                <a:gdLst>
                  <a:gd name="connsiteX0" fmla="*/ 106680 w 106680"/>
                  <a:gd name="connsiteY0" fmla="*/ 80010 h 80010"/>
                  <a:gd name="connsiteX1" fmla="*/ 80010 w 106680"/>
                  <a:gd name="connsiteY1" fmla="*/ 76200 h 80010"/>
                  <a:gd name="connsiteX2" fmla="*/ 45720 w 106680"/>
                  <a:gd name="connsiteY2" fmla="*/ 49530 h 80010"/>
                  <a:gd name="connsiteX3" fmla="*/ 34290 w 106680"/>
                  <a:gd name="connsiteY3" fmla="*/ 41910 h 80010"/>
                  <a:gd name="connsiteX4" fmla="*/ 26670 w 106680"/>
                  <a:gd name="connsiteY4" fmla="*/ 30480 h 80010"/>
                  <a:gd name="connsiteX5" fmla="*/ 22860 w 106680"/>
                  <a:gd name="connsiteY5" fmla="*/ 19050 h 80010"/>
                  <a:gd name="connsiteX6" fmla="*/ 11430 w 106680"/>
                  <a:gd name="connsiteY6" fmla="*/ 7620 h 80010"/>
                  <a:gd name="connsiteX7" fmla="*/ 0 w 106680"/>
                  <a:gd name="connsiteY7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80" h="80010">
                    <a:moveTo>
                      <a:pt x="106680" y="80010"/>
                    </a:moveTo>
                    <a:cubicBezTo>
                      <a:pt x="97790" y="78740"/>
                      <a:pt x="88392" y="79424"/>
                      <a:pt x="80010" y="76200"/>
                    </a:cubicBezTo>
                    <a:cubicBezTo>
                      <a:pt x="58550" y="67946"/>
                      <a:pt x="60164" y="61567"/>
                      <a:pt x="45720" y="49530"/>
                    </a:cubicBezTo>
                    <a:cubicBezTo>
                      <a:pt x="42202" y="46599"/>
                      <a:pt x="38100" y="44450"/>
                      <a:pt x="34290" y="41910"/>
                    </a:cubicBezTo>
                    <a:cubicBezTo>
                      <a:pt x="31750" y="38100"/>
                      <a:pt x="28718" y="34576"/>
                      <a:pt x="26670" y="30480"/>
                    </a:cubicBezTo>
                    <a:cubicBezTo>
                      <a:pt x="24874" y="26888"/>
                      <a:pt x="25088" y="22392"/>
                      <a:pt x="22860" y="19050"/>
                    </a:cubicBezTo>
                    <a:cubicBezTo>
                      <a:pt x="19871" y="14567"/>
                      <a:pt x="15569" y="11069"/>
                      <a:pt x="11430" y="7620"/>
                    </a:cubicBezTo>
                    <a:cubicBezTo>
                      <a:pt x="7912" y="4689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11065772" y="1290867"/>
                <a:ext cx="115180" cy="156940"/>
              </a:xfrm>
              <a:custGeom>
                <a:avLst/>
                <a:gdLst>
                  <a:gd name="connsiteX0" fmla="*/ 118110 w 118110"/>
                  <a:gd name="connsiteY0" fmla="*/ 156210 h 156210"/>
                  <a:gd name="connsiteX1" fmla="*/ 3810 w 118110"/>
                  <a:gd name="connsiteY1" fmla="*/ 11430 h 156210"/>
                  <a:gd name="connsiteX2" fmla="*/ 0 w 118110"/>
                  <a:gd name="connsiteY2" fmla="*/ 0 h 156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110" h="156210">
                    <a:moveTo>
                      <a:pt x="118110" y="156210"/>
                    </a:moveTo>
                    <a:cubicBezTo>
                      <a:pt x="80010" y="107950"/>
                      <a:pt x="40893" y="60476"/>
                      <a:pt x="3810" y="11430"/>
                    </a:cubicBezTo>
                    <a:cubicBezTo>
                      <a:pt x="1388" y="8227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11239464" y="1201999"/>
                <a:ext cx="115180" cy="99871"/>
              </a:xfrm>
              <a:custGeom>
                <a:avLst/>
                <a:gdLst>
                  <a:gd name="connsiteX0" fmla="*/ 0 w 114300"/>
                  <a:gd name="connsiteY0" fmla="*/ 102870 h 102870"/>
                  <a:gd name="connsiteX1" fmla="*/ 114300 w 114300"/>
                  <a:gd name="connsiteY1" fmla="*/ 0 h 102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300" h="102870">
                    <a:moveTo>
                      <a:pt x="0" y="102870"/>
                    </a:moveTo>
                    <a:lnTo>
                      <a:pt x="114300" y="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11227001" y="1508560"/>
                <a:ext cx="93581" cy="78472"/>
              </a:xfrm>
              <a:custGeom>
                <a:avLst/>
                <a:gdLst>
                  <a:gd name="connsiteX0" fmla="*/ 0 w 91440"/>
                  <a:gd name="connsiteY0" fmla="*/ 80010 h 80010"/>
                  <a:gd name="connsiteX1" fmla="*/ 91440 w 91440"/>
                  <a:gd name="connsiteY1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440" h="80010">
                    <a:moveTo>
                      <a:pt x="0" y="80010"/>
                    </a:moveTo>
                    <a:lnTo>
                      <a:pt x="91440" y="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椭圆 17"/>
            <p:cNvSpPr/>
            <p:nvPr/>
          </p:nvSpPr>
          <p:spPr>
            <a:xfrm rot="3088765" flipH="1">
              <a:off x="8241507" y="4991894"/>
              <a:ext cx="76200" cy="223837"/>
            </a:xfrm>
            <a:custGeom>
              <a:avLst/>
              <a:gdLst>
                <a:gd name="connsiteX0" fmla="*/ 0 w 576064"/>
                <a:gd name="connsiteY0" fmla="*/ 396044 h 792088"/>
                <a:gd name="connsiteX1" fmla="*/ 288032 w 576064"/>
                <a:gd name="connsiteY1" fmla="*/ 0 h 792088"/>
                <a:gd name="connsiteX2" fmla="*/ 576064 w 576064"/>
                <a:gd name="connsiteY2" fmla="*/ 396044 h 792088"/>
                <a:gd name="connsiteX3" fmla="*/ 288032 w 576064"/>
                <a:gd name="connsiteY3" fmla="*/ 792088 h 792088"/>
                <a:gd name="connsiteX4" fmla="*/ 0 w 576064"/>
                <a:gd name="connsiteY4" fmla="*/ 396044 h 792088"/>
                <a:gd name="connsiteX0" fmla="*/ 2 w 576066"/>
                <a:gd name="connsiteY0" fmla="*/ 502724 h 898768"/>
                <a:gd name="connsiteX1" fmla="*/ 284224 w 576066"/>
                <a:gd name="connsiteY1" fmla="*/ 0 h 898768"/>
                <a:gd name="connsiteX2" fmla="*/ 576066 w 576066"/>
                <a:gd name="connsiteY2" fmla="*/ 502724 h 898768"/>
                <a:gd name="connsiteX3" fmla="*/ 288034 w 576066"/>
                <a:gd name="connsiteY3" fmla="*/ 898768 h 898768"/>
                <a:gd name="connsiteX4" fmla="*/ 2 w 576066"/>
                <a:gd name="connsiteY4" fmla="*/ 502724 h 898768"/>
                <a:gd name="connsiteX0" fmla="*/ 1 w 576065"/>
                <a:gd name="connsiteY0" fmla="*/ 510206 h 906250"/>
                <a:gd name="connsiteX1" fmla="*/ 284223 w 576065"/>
                <a:gd name="connsiteY1" fmla="*/ 7482 h 906250"/>
                <a:gd name="connsiteX2" fmla="*/ 576065 w 576065"/>
                <a:gd name="connsiteY2" fmla="*/ 510206 h 906250"/>
                <a:gd name="connsiteX3" fmla="*/ 288033 w 576065"/>
                <a:gd name="connsiteY3" fmla="*/ 906250 h 906250"/>
                <a:gd name="connsiteX4" fmla="*/ 1 w 576065"/>
                <a:gd name="connsiteY4" fmla="*/ 510206 h 906250"/>
                <a:gd name="connsiteX0" fmla="*/ 0 w 576064"/>
                <a:gd name="connsiteY0" fmla="*/ 510530 h 1028494"/>
                <a:gd name="connsiteX1" fmla="*/ 284222 w 576064"/>
                <a:gd name="connsiteY1" fmla="*/ 7806 h 1028494"/>
                <a:gd name="connsiteX2" fmla="*/ 576064 w 576064"/>
                <a:gd name="connsiteY2" fmla="*/ 510530 h 1028494"/>
                <a:gd name="connsiteX3" fmla="*/ 284222 w 576064"/>
                <a:gd name="connsiteY3" fmla="*/ 1028494 h 1028494"/>
                <a:gd name="connsiteX4" fmla="*/ 0 w 576064"/>
                <a:gd name="connsiteY4" fmla="*/ 510530 h 1028494"/>
                <a:gd name="connsiteX0" fmla="*/ 0 w 496054"/>
                <a:gd name="connsiteY0" fmla="*/ 517981 h 1020719"/>
                <a:gd name="connsiteX1" fmla="*/ 204212 w 496054"/>
                <a:gd name="connsiteY1" fmla="*/ 17 h 1020719"/>
                <a:gd name="connsiteX2" fmla="*/ 496054 w 496054"/>
                <a:gd name="connsiteY2" fmla="*/ 502741 h 1020719"/>
                <a:gd name="connsiteX3" fmla="*/ 204212 w 496054"/>
                <a:gd name="connsiteY3" fmla="*/ 1020705 h 1020719"/>
                <a:gd name="connsiteX4" fmla="*/ 0 w 496054"/>
                <a:gd name="connsiteY4" fmla="*/ 517981 h 1020719"/>
                <a:gd name="connsiteX0" fmla="*/ 0 w 423664"/>
                <a:gd name="connsiteY0" fmla="*/ 517964 h 1020688"/>
                <a:gd name="connsiteX1" fmla="*/ 204212 w 423664"/>
                <a:gd name="connsiteY1" fmla="*/ 0 h 1020688"/>
                <a:gd name="connsiteX2" fmla="*/ 423664 w 423664"/>
                <a:gd name="connsiteY2" fmla="*/ 517964 h 1020688"/>
                <a:gd name="connsiteX3" fmla="*/ 204212 w 423664"/>
                <a:gd name="connsiteY3" fmla="*/ 1020688 h 1020688"/>
                <a:gd name="connsiteX4" fmla="*/ 0 w 423664"/>
                <a:gd name="connsiteY4" fmla="*/ 517964 h 1020688"/>
                <a:gd name="connsiteX0" fmla="*/ 2 w 423666"/>
                <a:gd name="connsiteY0" fmla="*/ 457004 h 959728"/>
                <a:gd name="connsiteX1" fmla="*/ 208024 w 423666"/>
                <a:gd name="connsiteY1" fmla="*/ 0 h 959728"/>
                <a:gd name="connsiteX2" fmla="*/ 423666 w 423666"/>
                <a:gd name="connsiteY2" fmla="*/ 457004 h 959728"/>
                <a:gd name="connsiteX3" fmla="*/ 204214 w 423666"/>
                <a:gd name="connsiteY3" fmla="*/ 959728 h 959728"/>
                <a:gd name="connsiteX4" fmla="*/ 2 w 423666"/>
                <a:gd name="connsiteY4" fmla="*/ 457004 h 959728"/>
                <a:gd name="connsiteX0" fmla="*/ 2 w 423666"/>
                <a:gd name="connsiteY0" fmla="*/ 465474 h 968198"/>
                <a:gd name="connsiteX1" fmla="*/ 208024 w 423666"/>
                <a:gd name="connsiteY1" fmla="*/ 8470 h 968198"/>
                <a:gd name="connsiteX2" fmla="*/ 423666 w 423666"/>
                <a:gd name="connsiteY2" fmla="*/ 465474 h 968198"/>
                <a:gd name="connsiteX3" fmla="*/ 204214 w 423666"/>
                <a:gd name="connsiteY3" fmla="*/ 968198 h 968198"/>
                <a:gd name="connsiteX4" fmla="*/ 2 w 423666"/>
                <a:gd name="connsiteY4" fmla="*/ 465474 h 968198"/>
                <a:gd name="connsiteX0" fmla="*/ 2 w 461766"/>
                <a:gd name="connsiteY0" fmla="*/ 457040 h 959804"/>
                <a:gd name="connsiteX1" fmla="*/ 208024 w 461766"/>
                <a:gd name="connsiteY1" fmla="*/ 36 h 959804"/>
                <a:gd name="connsiteX2" fmla="*/ 461766 w 461766"/>
                <a:gd name="connsiteY2" fmla="*/ 479900 h 959804"/>
                <a:gd name="connsiteX3" fmla="*/ 204214 w 461766"/>
                <a:gd name="connsiteY3" fmla="*/ 959764 h 959804"/>
                <a:gd name="connsiteX4" fmla="*/ 2 w 461766"/>
                <a:gd name="connsiteY4" fmla="*/ 457040 h 959804"/>
                <a:gd name="connsiteX0" fmla="*/ 962 w 298896"/>
                <a:gd name="connsiteY0" fmla="*/ 521907 h 959987"/>
                <a:gd name="connsiteX1" fmla="*/ 45154 w 298896"/>
                <a:gd name="connsiteY1" fmla="*/ 133 h 959987"/>
                <a:gd name="connsiteX2" fmla="*/ 298896 w 298896"/>
                <a:gd name="connsiteY2" fmla="*/ 479997 h 959987"/>
                <a:gd name="connsiteX3" fmla="*/ 41344 w 298896"/>
                <a:gd name="connsiteY3" fmla="*/ 959861 h 959987"/>
                <a:gd name="connsiteX4" fmla="*/ 962 w 298896"/>
                <a:gd name="connsiteY4" fmla="*/ 521907 h 959987"/>
                <a:gd name="connsiteX0" fmla="*/ 50150 w 348084"/>
                <a:gd name="connsiteY0" fmla="*/ 521907 h 959966"/>
                <a:gd name="connsiteX1" fmla="*/ 94342 w 348084"/>
                <a:gd name="connsiteY1" fmla="*/ 133 h 959966"/>
                <a:gd name="connsiteX2" fmla="*/ 348084 w 348084"/>
                <a:gd name="connsiteY2" fmla="*/ 479997 h 959966"/>
                <a:gd name="connsiteX3" fmla="*/ 90532 w 348084"/>
                <a:gd name="connsiteY3" fmla="*/ 959861 h 959966"/>
                <a:gd name="connsiteX4" fmla="*/ 50150 w 348084"/>
                <a:gd name="connsiteY4" fmla="*/ 521907 h 959966"/>
                <a:gd name="connsiteX0" fmla="*/ 51235 w 379649"/>
                <a:gd name="connsiteY0" fmla="*/ 523655 h 962655"/>
                <a:gd name="connsiteX1" fmla="*/ 95427 w 379649"/>
                <a:gd name="connsiteY1" fmla="*/ 1881 h 962655"/>
                <a:gd name="connsiteX2" fmla="*/ 379649 w 379649"/>
                <a:gd name="connsiteY2" fmla="*/ 386495 h 962655"/>
                <a:gd name="connsiteX3" fmla="*/ 91617 w 379649"/>
                <a:gd name="connsiteY3" fmla="*/ 961609 h 962655"/>
                <a:gd name="connsiteX4" fmla="*/ 51235 w 379649"/>
                <a:gd name="connsiteY4" fmla="*/ 523655 h 962655"/>
                <a:gd name="connsiteX0" fmla="*/ 47412 w 394876"/>
                <a:gd name="connsiteY0" fmla="*/ 625714 h 968429"/>
                <a:gd name="connsiteX1" fmla="*/ 110654 w 394876"/>
                <a:gd name="connsiteY1" fmla="*/ 4880 h 968429"/>
                <a:gd name="connsiteX2" fmla="*/ 394876 w 394876"/>
                <a:gd name="connsiteY2" fmla="*/ 389494 h 968429"/>
                <a:gd name="connsiteX3" fmla="*/ 106844 w 394876"/>
                <a:gd name="connsiteY3" fmla="*/ 964608 h 968429"/>
                <a:gd name="connsiteX4" fmla="*/ 47412 w 394876"/>
                <a:gd name="connsiteY4" fmla="*/ 625714 h 968429"/>
                <a:gd name="connsiteX0" fmla="*/ 907 w 348371"/>
                <a:gd name="connsiteY0" fmla="*/ 625714 h 969271"/>
                <a:gd name="connsiteX1" fmla="*/ 64149 w 348371"/>
                <a:gd name="connsiteY1" fmla="*/ 4880 h 969271"/>
                <a:gd name="connsiteX2" fmla="*/ 348371 w 348371"/>
                <a:gd name="connsiteY2" fmla="*/ 389494 h 969271"/>
                <a:gd name="connsiteX3" fmla="*/ 52719 w 348371"/>
                <a:gd name="connsiteY3" fmla="*/ 964608 h 969271"/>
                <a:gd name="connsiteX4" fmla="*/ 907 w 348371"/>
                <a:gd name="connsiteY4" fmla="*/ 625714 h 969271"/>
                <a:gd name="connsiteX0" fmla="*/ 21 w 347485"/>
                <a:gd name="connsiteY0" fmla="*/ 625714 h 975629"/>
                <a:gd name="connsiteX1" fmla="*/ 63263 w 347485"/>
                <a:gd name="connsiteY1" fmla="*/ 4880 h 975629"/>
                <a:gd name="connsiteX2" fmla="*/ 347485 w 347485"/>
                <a:gd name="connsiteY2" fmla="*/ 389494 h 975629"/>
                <a:gd name="connsiteX3" fmla="*/ 51833 w 347485"/>
                <a:gd name="connsiteY3" fmla="*/ 964608 h 975629"/>
                <a:gd name="connsiteX4" fmla="*/ 21 w 347485"/>
                <a:gd name="connsiteY4" fmla="*/ 625714 h 975629"/>
                <a:gd name="connsiteX0" fmla="*/ 60 w 404674"/>
                <a:gd name="connsiteY0" fmla="*/ 535377 h 963384"/>
                <a:gd name="connsiteX1" fmla="*/ 120452 w 404674"/>
                <a:gd name="connsiteY1" fmla="*/ 2173 h 963384"/>
                <a:gd name="connsiteX2" fmla="*/ 404674 w 404674"/>
                <a:gd name="connsiteY2" fmla="*/ 386787 h 963384"/>
                <a:gd name="connsiteX3" fmla="*/ 109022 w 404674"/>
                <a:gd name="connsiteY3" fmla="*/ 961901 h 963384"/>
                <a:gd name="connsiteX4" fmla="*/ 60 w 404674"/>
                <a:gd name="connsiteY4" fmla="*/ 535377 h 963384"/>
                <a:gd name="connsiteX0" fmla="*/ 1454 w 406068"/>
                <a:gd name="connsiteY0" fmla="*/ 535377 h 933035"/>
                <a:gd name="connsiteX1" fmla="*/ 121846 w 406068"/>
                <a:gd name="connsiteY1" fmla="*/ 2173 h 933035"/>
                <a:gd name="connsiteX2" fmla="*/ 406068 w 406068"/>
                <a:gd name="connsiteY2" fmla="*/ 386787 h 933035"/>
                <a:gd name="connsiteX3" fmla="*/ 194236 w 406068"/>
                <a:gd name="connsiteY3" fmla="*/ 931421 h 933035"/>
                <a:gd name="connsiteX4" fmla="*/ 1454 w 406068"/>
                <a:gd name="connsiteY4" fmla="*/ 535377 h 933035"/>
                <a:gd name="connsiteX0" fmla="*/ 1454 w 406068"/>
                <a:gd name="connsiteY0" fmla="*/ 535377 h 962583"/>
                <a:gd name="connsiteX1" fmla="*/ 121846 w 406068"/>
                <a:gd name="connsiteY1" fmla="*/ 2173 h 962583"/>
                <a:gd name="connsiteX2" fmla="*/ 406068 w 406068"/>
                <a:gd name="connsiteY2" fmla="*/ 386787 h 962583"/>
                <a:gd name="connsiteX3" fmla="*/ 194236 w 406068"/>
                <a:gd name="connsiteY3" fmla="*/ 931421 h 962583"/>
                <a:gd name="connsiteX4" fmla="*/ 1454 w 406068"/>
                <a:gd name="connsiteY4" fmla="*/ 535377 h 962583"/>
                <a:gd name="connsiteX0" fmla="*/ 8898 w 325882"/>
                <a:gd name="connsiteY0" fmla="*/ 473073 h 930565"/>
                <a:gd name="connsiteX1" fmla="*/ 41660 w 325882"/>
                <a:gd name="connsiteY1" fmla="*/ 829 h 930565"/>
                <a:gd name="connsiteX2" fmla="*/ 325882 w 325882"/>
                <a:gd name="connsiteY2" fmla="*/ 385443 h 930565"/>
                <a:gd name="connsiteX3" fmla="*/ 114050 w 325882"/>
                <a:gd name="connsiteY3" fmla="*/ 930077 h 930565"/>
                <a:gd name="connsiteX4" fmla="*/ 8898 w 325882"/>
                <a:gd name="connsiteY4" fmla="*/ 473073 h 930565"/>
                <a:gd name="connsiteX0" fmla="*/ 1057 w 439961"/>
                <a:gd name="connsiteY0" fmla="*/ 403708 h 929312"/>
                <a:gd name="connsiteX1" fmla="*/ 155739 w 439961"/>
                <a:gd name="connsiteY1" fmla="*/ 44 h 929312"/>
                <a:gd name="connsiteX2" fmla="*/ 439961 w 439961"/>
                <a:gd name="connsiteY2" fmla="*/ 384658 h 929312"/>
                <a:gd name="connsiteX3" fmla="*/ 228129 w 439961"/>
                <a:gd name="connsiteY3" fmla="*/ 929292 h 929312"/>
                <a:gd name="connsiteX4" fmla="*/ 1057 w 439961"/>
                <a:gd name="connsiteY4" fmla="*/ 403708 h 929312"/>
                <a:gd name="connsiteX0" fmla="*/ 806 w 439710"/>
                <a:gd name="connsiteY0" fmla="*/ 483704 h 1009308"/>
                <a:gd name="connsiteX1" fmla="*/ 163108 w 439710"/>
                <a:gd name="connsiteY1" fmla="*/ 30 h 1009308"/>
                <a:gd name="connsiteX2" fmla="*/ 439710 w 439710"/>
                <a:gd name="connsiteY2" fmla="*/ 464654 h 1009308"/>
                <a:gd name="connsiteX3" fmla="*/ 227878 w 439710"/>
                <a:gd name="connsiteY3" fmla="*/ 1009288 h 1009308"/>
                <a:gd name="connsiteX4" fmla="*/ 806 w 439710"/>
                <a:gd name="connsiteY4" fmla="*/ 483704 h 1009308"/>
                <a:gd name="connsiteX0" fmla="*/ 616 w 439520"/>
                <a:gd name="connsiteY0" fmla="*/ 497047 h 1022651"/>
                <a:gd name="connsiteX1" fmla="*/ 162918 w 439520"/>
                <a:gd name="connsiteY1" fmla="*/ 13373 h 1022651"/>
                <a:gd name="connsiteX2" fmla="*/ 439520 w 439520"/>
                <a:gd name="connsiteY2" fmla="*/ 477997 h 1022651"/>
                <a:gd name="connsiteX3" fmla="*/ 227688 w 439520"/>
                <a:gd name="connsiteY3" fmla="*/ 1022631 h 1022651"/>
                <a:gd name="connsiteX4" fmla="*/ 616 w 439520"/>
                <a:gd name="connsiteY4" fmla="*/ 497047 h 1022651"/>
                <a:gd name="connsiteX0" fmla="*/ 468 w 439372"/>
                <a:gd name="connsiteY0" fmla="*/ 497047 h 1022651"/>
                <a:gd name="connsiteX1" fmla="*/ 162770 w 439372"/>
                <a:gd name="connsiteY1" fmla="*/ 13373 h 1022651"/>
                <a:gd name="connsiteX2" fmla="*/ 439372 w 439372"/>
                <a:gd name="connsiteY2" fmla="*/ 477997 h 1022651"/>
                <a:gd name="connsiteX3" fmla="*/ 227540 w 439372"/>
                <a:gd name="connsiteY3" fmla="*/ 1022631 h 1022651"/>
                <a:gd name="connsiteX4" fmla="*/ 468 w 439372"/>
                <a:gd name="connsiteY4" fmla="*/ 497047 h 1022651"/>
                <a:gd name="connsiteX0" fmla="*/ 468 w 439372"/>
                <a:gd name="connsiteY0" fmla="*/ 497064 h 1026478"/>
                <a:gd name="connsiteX1" fmla="*/ 162770 w 439372"/>
                <a:gd name="connsiteY1" fmla="*/ 13390 h 1026478"/>
                <a:gd name="connsiteX2" fmla="*/ 439372 w 439372"/>
                <a:gd name="connsiteY2" fmla="*/ 478014 h 1026478"/>
                <a:gd name="connsiteX3" fmla="*/ 227540 w 439372"/>
                <a:gd name="connsiteY3" fmla="*/ 1026458 h 1026478"/>
                <a:gd name="connsiteX4" fmla="*/ 468 w 439372"/>
                <a:gd name="connsiteY4" fmla="*/ 497064 h 1026478"/>
                <a:gd name="connsiteX0" fmla="*/ 468 w 439372"/>
                <a:gd name="connsiteY0" fmla="*/ 497064 h 1043144"/>
                <a:gd name="connsiteX1" fmla="*/ 162770 w 439372"/>
                <a:gd name="connsiteY1" fmla="*/ 13390 h 1043144"/>
                <a:gd name="connsiteX2" fmla="*/ 439372 w 439372"/>
                <a:gd name="connsiteY2" fmla="*/ 478014 h 1043144"/>
                <a:gd name="connsiteX3" fmla="*/ 227540 w 439372"/>
                <a:gd name="connsiteY3" fmla="*/ 1026458 h 1043144"/>
                <a:gd name="connsiteX4" fmla="*/ 468 w 439372"/>
                <a:gd name="connsiteY4" fmla="*/ 497064 h 104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372" h="1043144">
                  <a:moveTo>
                    <a:pt x="468" y="497064"/>
                  </a:moveTo>
                  <a:cubicBezTo>
                    <a:pt x="-10327" y="328219"/>
                    <a:pt x="169629" y="-78685"/>
                    <a:pt x="162770" y="13390"/>
                  </a:cubicBezTo>
                  <a:cubicBezTo>
                    <a:pt x="155911" y="105465"/>
                    <a:pt x="439372" y="259285"/>
                    <a:pt x="439372" y="478014"/>
                  </a:cubicBezTo>
                  <a:cubicBezTo>
                    <a:pt x="439372" y="696743"/>
                    <a:pt x="243541" y="1133773"/>
                    <a:pt x="227540" y="1026458"/>
                  </a:cubicBezTo>
                  <a:cubicBezTo>
                    <a:pt x="211539" y="919143"/>
                    <a:pt x="11263" y="665909"/>
                    <a:pt x="468" y="497064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  <a:alpha val="3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52"/>
            <p:cNvGrpSpPr>
              <a:grpSpLocks/>
            </p:cNvGrpSpPr>
            <p:nvPr/>
          </p:nvGrpSpPr>
          <p:grpSpPr bwMode="auto">
            <a:xfrm rot="4853962" flipH="1">
              <a:off x="12025313" y="5694363"/>
              <a:ext cx="98425" cy="231775"/>
              <a:chOff x="11014985" y="923317"/>
              <a:chExt cx="345539" cy="820368"/>
            </a:xfrm>
          </p:grpSpPr>
          <p:sp>
            <p:nvSpPr>
              <p:cNvPr id="76" name="椭圆 17"/>
              <p:cNvSpPr/>
              <p:nvPr/>
            </p:nvSpPr>
            <p:spPr>
              <a:xfrm flipH="1">
                <a:off x="11014985" y="923317"/>
                <a:ext cx="345539" cy="820368"/>
              </a:xfrm>
              <a:custGeom>
                <a:avLst/>
                <a:gdLst>
                  <a:gd name="connsiteX0" fmla="*/ 0 w 576064"/>
                  <a:gd name="connsiteY0" fmla="*/ 396044 h 792088"/>
                  <a:gd name="connsiteX1" fmla="*/ 288032 w 576064"/>
                  <a:gd name="connsiteY1" fmla="*/ 0 h 792088"/>
                  <a:gd name="connsiteX2" fmla="*/ 576064 w 576064"/>
                  <a:gd name="connsiteY2" fmla="*/ 396044 h 792088"/>
                  <a:gd name="connsiteX3" fmla="*/ 288032 w 576064"/>
                  <a:gd name="connsiteY3" fmla="*/ 792088 h 792088"/>
                  <a:gd name="connsiteX4" fmla="*/ 0 w 576064"/>
                  <a:gd name="connsiteY4" fmla="*/ 396044 h 792088"/>
                  <a:gd name="connsiteX0" fmla="*/ 2 w 576066"/>
                  <a:gd name="connsiteY0" fmla="*/ 502724 h 898768"/>
                  <a:gd name="connsiteX1" fmla="*/ 284224 w 576066"/>
                  <a:gd name="connsiteY1" fmla="*/ 0 h 898768"/>
                  <a:gd name="connsiteX2" fmla="*/ 576066 w 576066"/>
                  <a:gd name="connsiteY2" fmla="*/ 502724 h 898768"/>
                  <a:gd name="connsiteX3" fmla="*/ 288034 w 576066"/>
                  <a:gd name="connsiteY3" fmla="*/ 898768 h 898768"/>
                  <a:gd name="connsiteX4" fmla="*/ 2 w 576066"/>
                  <a:gd name="connsiteY4" fmla="*/ 502724 h 898768"/>
                  <a:gd name="connsiteX0" fmla="*/ 1 w 576065"/>
                  <a:gd name="connsiteY0" fmla="*/ 510206 h 906250"/>
                  <a:gd name="connsiteX1" fmla="*/ 284223 w 576065"/>
                  <a:gd name="connsiteY1" fmla="*/ 7482 h 906250"/>
                  <a:gd name="connsiteX2" fmla="*/ 576065 w 576065"/>
                  <a:gd name="connsiteY2" fmla="*/ 510206 h 906250"/>
                  <a:gd name="connsiteX3" fmla="*/ 288033 w 576065"/>
                  <a:gd name="connsiteY3" fmla="*/ 906250 h 906250"/>
                  <a:gd name="connsiteX4" fmla="*/ 1 w 576065"/>
                  <a:gd name="connsiteY4" fmla="*/ 510206 h 906250"/>
                  <a:gd name="connsiteX0" fmla="*/ 0 w 576064"/>
                  <a:gd name="connsiteY0" fmla="*/ 510530 h 1028494"/>
                  <a:gd name="connsiteX1" fmla="*/ 284222 w 576064"/>
                  <a:gd name="connsiteY1" fmla="*/ 7806 h 1028494"/>
                  <a:gd name="connsiteX2" fmla="*/ 576064 w 576064"/>
                  <a:gd name="connsiteY2" fmla="*/ 510530 h 1028494"/>
                  <a:gd name="connsiteX3" fmla="*/ 284222 w 576064"/>
                  <a:gd name="connsiteY3" fmla="*/ 1028494 h 1028494"/>
                  <a:gd name="connsiteX4" fmla="*/ 0 w 576064"/>
                  <a:gd name="connsiteY4" fmla="*/ 510530 h 1028494"/>
                  <a:gd name="connsiteX0" fmla="*/ 0 w 496054"/>
                  <a:gd name="connsiteY0" fmla="*/ 517981 h 1020719"/>
                  <a:gd name="connsiteX1" fmla="*/ 204212 w 496054"/>
                  <a:gd name="connsiteY1" fmla="*/ 17 h 1020719"/>
                  <a:gd name="connsiteX2" fmla="*/ 496054 w 496054"/>
                  <a:gd name="connsiteY2" fmla="*/ 502741 h 1020719"/>
                  <a:gd name="connsiteX3" fmla="*/ 204212 w 496054"/>
                  <a:gd name="connsiteY3" fmla="*/ 1020705 h 1020719"/>
                  <a:gd name="connsiteX4" fmla="*/ 0 w 496054"/>
                  <a:gd name="connsiteY4" fmla="*/ 517981 h 1020719"/>
                  <a:gd name="connsiteX0" fmla="*/ 0 w 423664"/>
                  <a:gd name="connsiteY0" fmla="*/ 517964 h 1020688"/>
                  <a:gd name="connsiteX1" fmla="*/ 204212 w 423664"/>
                  <a:gd name="connsiteY1" fmla="*/ 0 h 1020688"/>
                  <a:gd name="connsiteX2" fmla="*/ 423664 w 423664"/>
                  <a:gd name="connsiteY2" fmla="*/ 517964 h 1020688"/>
                  <a:gd name="connsiteX3" fmla="*/ 204212 w 423664"/>
                  <a:gd name="connsiteY3" fmla="*/ 1020688 h 1020688"/>
                  <a:gd name="connsiteX4" fmla="*/ 0 w 423664"/>
                  <a:gd name="connsiteY4" fmla="*/ 517964 h 1020688"/>
                  <a:gd name="connsiteX0" fmla="*/ 2 w 423666"/>
                  <a:gd name="connsiteY0" fmla="*/ 457004 h 959728"/>
                  <a:gd name="connsiteX1" fmla="*/ 208024 w 423666"/>
                  <a:gd name="connsiteY1" fmla="*/ 0 h 959728"/>
                  <a:gd name="connsiteX2" fmla="*/ 423666 w 423666"/>
                  <a:gd name="connsiteY2" fmla="*/ 457004 h 959728"/>
                  <a:gd name="connsiteX3" fmla="*/ 204214 w 423666"/>
                  <a:gd name="connsiteY3" fmla="*/ 959728 h 959728"/>
                  <a:gd name="connsiteX4" fmla="*/ 2 w 423666"/>
                  <a:gd name="connsiteY4" fmla="*/ 457004 h 959728"/>
                  <a:gd name="connsiteX0" fmla="*/ 2 w 423666"/>
                  <a:gd name="connsiteY0" fmla="*/ 465474 h 968198"/>
                  <a:gd name="connsiteX1" fmla="*/ 208024 w 423666"/>
                  <a:gd name="connsiteY1" fmla="*/ 8470 h 968198"/>
                  <a:gd name="connsiteX2" fmla="*/ 423666 w 423666"/>
                  <a:gd name="connsiteY2" fmla="*/ 465474 h 968198"/>
                  <a:gd name="connsiteX3" fmla="*/ 204214 w 423666"/>
                  <a:gd name="connsiteY3" fmla="*/ 968198 h 968198"/>
                  <a:gd name="connsiteX4" fmla="*/ 2 w 423666"/>
                  <a:gd name="connsiteY4" fmla="*/ 465474 h 968198"/>
                  <a:gd name="connsiteX0" fmla="*/ 2 w 461766"/>
                  <a:gd name="connsiteY0" fmla="*/ 457040 h 959804"/>
                  <a:gd name="connsiteX1" fmla="*/ 208024 w 461766"/>
                  <a:gd name="connsiteY1" fmla="*/ 36 h 959804"/>
                  <a:gd name="connsiteX2" fmla="*/ 461766 w 461766"/>
                  <a:gd name="connsiteY2" fmla="*/ 479900 h 959804"/>
                  <a:gd name="connsiteX3" fmla="*/ 204214 w 461766"/>
                  <a:gd name="connsiteY3" fmla="*/ 959764 h 959804"/>
                  <a:gd name="connsiteX4" fmla="*/ 2 w 461766"/>
                  <a:gd name="connsiteY4" fmla="*/ 457040 h 959804"/>
                  <a:gd name="connsiteX0" fmla="*/ 962 w 298896"/>
                  <a:gd name="connsiteY0" fmla="*/ 521907 h 959987"/>
                  <a:gd name="connsiteX1" fmla="*/ 45154 w 298896"/>
                  <a:gd name="connsiteY1" fmla="*/ 133 h 959987"/>
                  <a:gd name="connsiteX2" fmla="*/ 298896 w 298896"/>
                  <a:gd name="connsiteY2" fmla="*/ 479997 h 959987"/>
                  <a:gd name="connsiteX3" fmla="*/ 41344 w 298896"/>
                  <a:gd name="connsiteY3" fmla="*/ 959861 h 959987"/>
                  <a:gd name="connsiteX4" fmla="*/ 962 w 298896"/>
                  <a:gd name="connsiteY4" fmla="*/ 521907 h 959987"/>
                  <a:gd name="connsiteX0" fmla="*/ 50150 w 348084"/>
                  <a:gd name="connsiteY0" fmla="*/ 521907 h 959966"/>
                  <a:gd name="connsiteX1" fmla="*/ 94342 w 348084"/>
                  <a:gd name="connsiteY1" fmla="*/ 133 h 959966"/>
                  <a:gd name="connsiteX2" fmla="*/ 348084 w 348084"/>
                  <a:gd name="connsiteY2" fmla="*/ 479997 h 959966"/>
                  <a:gd name="connsiteX3" fmla="*/ 90532 w 348084"/>
                  <a:gd name="connsiteY3" fmla="*/ 959861 h 959966"/>
                  <a:gd name="connsiteX4" fmla="*/ 50150 w 348084"/>
                  <a:gd name="connsiteY4" fmla="*/ 521907 h 959966"/>
                  <a:gd name="connsiteX0" fmla="*/ 51235 w 379649"/>
                  <a:gd name="connsiteY0" fmla="*/ 523655 h 962655"/>
                  <a:gd name="connsiteX1" fmla="*/ 95427 w 379649"/>
                  <a:gd name="connsiteY1" fmla="*/ 1881 h 962655"/>
                  <a:gd name="connsiteX2" fmla="*/ 379649 w 379649"/>
                  <a:gd name="connsiteY2" fmla="*/ 386495 h 962655"/>
                  <a:gd name="connsiteX3" fmla="*/ 91617 w 379649"/>
                  <a:gd name="connsiteY3" fmla="*/ 961609 h 962655"/>
                  <a:gd name="connsiteX4" fmla="*/ 51235 w 379649"/>
                  <a:gd name="connsiteY4" fmla="*/ 523655 h 962655"/>
                  <a:gd name="connsiteX0" fmla="*/ 47412 w 394876"/>
                  <a:gd name="connsiteY0" fmla="*/ 625714 h 968429"/>
                  <a:gd name="connsiteX1" fmla="*/ 110654 w 394876"/>
                  <a:gd name="connsiteY1" fmla="*/ 4880 h 968429"/>
                  <a:gd name="connsiteX2" fmla="*/ 394876 w 394876"/>
                  <a:gd name="connsiteY2" fmla="*/ 389494 h 968429"/>
                  <a:gd name="connsiteX3" fmla="*/ 106844 w 394876"/>
                  <a:gd name="connsiteY3" fmla="*/ 964608 h 968429"/>
                  <a:gd name="connsiteX4" fmla="*/ 47412 w 394876"/>
                  <a:gd name="connsiteY4" fmla="*/ 625714 h 968429"/>
                  <a:gd name="connsiteX0" fmla="*/ 907 w 348371"/>
                  <a:gd name="connsiteY0" fmla="*/ 625714 h 969271"/>
                  <a:gd name="connsiteX1" fmla="*/ 64149 w 348371"/>
                  <a:gd name="connsiteY1" fmla="*/ 4880 h 969271"/>
                  <a:gd name="connsiteX2" fmla="*/ 348371 w 348371"/>
                  <a:gd name="connsiteY2" fmla="*/ 389494 h 969271"/>
                  <a:gd name="connsiteX3" fmla="*/ 52719 w 348371"/>
                  <a:gd name="connsiteY3" fmla="*/ 964608 h 969271"/>
                  <a:gd name="connsiteX4" fmla="*/ 907 w 348371"/>
                  <a:gd name="connsiteY4" fmla="*/ 625714 h 969271"/>
                  <a:gd name="connsiteX0" fmla="*/ 21 w 347485"/>
                  <a:gd name="connsiteY0" fmla="*/ 625714 h 975629"/>
                  <a:gd name="connsiteX1" fmla="*/ 63263 w 347485"/>
                  <a:gd name="connsiteY1" fmla="*/ 4880 h 975629"/>
                  <a:gd name="connsiteX2" fmla="*/ 347485 w 347485"/>
                  <a:gd name="connsiteY2" fmla="*/ 389494 h 975629"/>
                  <a:gd name="connsiteX3" fmla="*/ 51833 w 347485"/>
                  <a:gd name="connsiteY3" fmla="*/ 964608 h 975629"/>
                  <a:gd name="connsiteX4" fmla="*/ 21 w 347485"/>
                  <a:gd name="connsiteY4" fmla="*/ 625714 h 975629"/>
                  <a:gd name="connsiteX0" fmla="*/ 60 w 404674"/>
                  <a:gd name="connsiteY0" fmla="*/ 535377 h 963384"/>
                  <a:gd name="connsiteX1" fmla="*/ 120452 w 404674"/>
                  <a:gd name="connsiteY1" fmla="*/ 2173 h 963384"/>
                  <a:gd name="connsiteX2" fmla="*/ 404674 w 404674"/>
                  <a:gd name="connsiteY2" fmla="*/ 386787 h 963384"/>
                  <a:gd name="connsiteX3" fmla="*/ 109022 w 404674"/>
                  <a:gd name="connsiteY3" fmla="*/ 961901 h 963384"/>
                  <a:gd name="connsiteX4" fmla="*/ 60 w 404674"/>
                  <a:gd name="connsiteY4" fmla="*/ 535377 h 963384"/>
                  <a:gd name="connsiteX0" fmla="*/ 1454 w 406068"/>
                  <a:gd name="connsiteY0" fmla="*/ 535377 h 933035"/>
                  <a:gd name="connsiteX1" fmla="*/ 121846 w 406068"/>
                  <a:gd name="connsiteY1" fmla="*/ 2173 h 933035"/>
                  <a:gd name="connsiteX2" fmla="*/ 406068 w 406068"/>
                  <a:gd name="connsiteY2" fmla="*/ 386787 h 933035"/>
                  <a:gd name="connsiteX3" fmla="*/ 194236 w 406068"/>
                  <a:gd name="connsiteY3" fmla="*/ 931421 h 933035"/>
                  <a:gd name="connsiteX4" fmla="*/ 1454 w 406068"/>
                  <a:gd name="connsiteY4" fmla="*/ 535377 h 933035"/>
                  <a:gd name="connsiteX0" fmla="*/ 1454 w 406068"/>
                  <a:gd name="connsiteY0" fmla="*/ 535377 h 962583"/>
                  <a:gd name="connsiteX1" fmla="*/ 121846 w 406068"/>
                  <a:gd name="connsiteY1" fmla="*/ 2173 h 962583"/>
                  <a:gd name="connsiteX2" fmla="*/ 406068 w 406068"/>
                  <a:gd name="connsiteY2" fmla="*/ 386787 h 962583"/>
                  <a:gd name="connsiteX3" fmla="*/ 194236 w 406068"/>
                  <a:gd name="connsiteY3" fmla="*/ 931421 h 962583"/>
                  <a:gd name="connsiteX4" fmla="*/ 1454 w 406068"/>
                  <a:gd name="connsiteY4" fmla="*/ 535377 h 962583"/>
                  <a:gd name="connsiteX0" fmla="*/ 8898 w 325882"/>
                  <a:gd name="connsiteY0" fmla="*/ 473073 h 930565"/>
                  <a:gd name="connsiteX1" fmla="*/ 41660 w 325882"/>
                  <a:gd name="connsiteY1" fmla="*/ 829 h 930565"/>
                  <a:gd name="connsiteX2" fmla="*/ 325882 w 325882"/>
                  <a:gd name="connsiteY2" fmla="*/ 385443 h 930565"/>
                  <a:gd name="connsiteX3" fmla="*/ 114050 w 325882"/>
                  <a:gd name="connsiteY3" fmla="*/ 930077 h 930565"/>
                  <a:gd name="connsiteX4" fmla="*/ 8898 w 325882"/>
                  <a:gd name="connsiteY4" fmla="*/ 473073 h 930565"/>
                  <a:gd name="connsiteX0" fmla="*/ 1057 w 439961"/>
                  <a:gd name="connsiteY0" fmla="*/ 403708 h 929312"/>
                  <a:gd name="connsiteX1" fmla="*/ 155739 w 439961"/>
                  <a:gd name="connsiteY1" fmla="*/ 44 h 929312"/>
                  <a:gd name="connsiteX2" fmla="*/ 439961 w 439961"/>
                  <a:gd name="connsiteY2" fmla="*/ 384658 h 929312"/>
                  <a:gd name="connsiteX3" fmla="*/ 228129 w 439961"/>
                  <a:gd name="connsiteY3" fmla="*/ 929292 h 929312"/>
                  <a:gd name="connsiteX4" fmla="*/ 1057 w 439961"/>
                  <a:gd name="connsiteY4" fmla="*/ 403708 h 929312"/>
                  <a:gd name="connsiteX0" fmla="*/ 806 w 439710"/>
                  <a:gd name="connsiteY0" fmla="*/ 483704 h 1009308"/>
                  <a:gd name="connsiteX1" fmla="*/ 163108 w 439710"/>
                  <a:gd name="connsiteY1" fmla="*/ 30 h 1009308"/>
                  <a:gd name="connsiteX2" fmla="*/ 439710 w 439710"/>
                  <a:gd name="connsiteY2" fmla="*/ 464654 h 1009308"/>
                  <a:gd name="connsiteX3" fmla="*/ 227878 w 439710"/>
                  <a:gd name="connsiteY3" fmla="*/ 1009288 h 1009308"/>
                  <a:gd name="connsiteX4" fmla="*/ 806 w 439710"/>
                  <a:gd name="connsiteY4" fmla="*/ 483704 h 1009308"/>
                  <a:gd name="connsiteX0" fmla="*/ 616 w 439520"/>
                  <a:gd name="connsiteY0" fmla="*/ 497047 h 1022651"/>
                  <a:gd name="connsiteX1" fmla="*/ 162918 w 439520"/>
                  <a:gd name="connsiteY1" fmla="*/ 13373 h 1022651"/>
                  <a:gd name="connsiteX2" fmla="*/ 439520 w 439520"/>
                  <a:gd name="connsiteY2" fmla="*/ 477997 h 1022651"/>
                  <a:gd name="connsiteX3" fmla="*/ 227688 w 439520"/>
                  <a:gd name="connsiteY3" fmla="*/ 1022631 h 1022651"/>
                  <a:gd name="connsiteX4" fmla="*/ 616 w 439520"/>
                  <a:gd name="connsiteY4" fmla="*/ 497047 h 1022651"/>
                  <a:gd name="connsiteX0" fmla="*/ 468 w 439372"/>
                  <a:gd name="connsiteY0" fmla="*/ 497047 h 1022651"/>
                  <a:gd name="connsiteX1" fmla="*/ 162770 w 439372"/>
                  <a:gd name="connsiteY1" fmla="*/ 13373 h 1022651"/>
                  <a:gd name="connsiteX2" fmla="*/ 439372 w 439372"/>
                  <a:gd name="connsiteY2" fmla="*/ 477997 h 1022651"/>
                  <a:gd name="connsiteX3" fmla="*/ 227540 w 439372"/>
                  <a:gd name="connsiteY3" fmla="*/ 1022631 h 1022651"/>
                  <a:gd name="connsiteX4" fmla="*/ 468 w 439372"/>
                  <a:gd name="connsiteY4" fmla="*/ 497047 h 1022651"/>
                  <a:gd name="connsiteX0" fmla="*/ 468 w 439372"/>
                  <a:gd name="connsiteY0" fmla="*/ 497064 h 1026478"/>
                  <a:gd name="connsiteX1" fmla="*/ 162770 w 439372"/>
                  <a:gd name="connsiteY1" fmla="*/ 13390 h 1026478"/>
                  <a:gd name="connsiteX2" fmla="*/ 439372 w 439372"/>
                  <a:gd name="connsiteY2" fmla="*/ 478014 h 1026478"/>
                  <a:gd name="connsiteX3" fmla="*/ 227540 w 439372"/>
                  <a:gd name="connsiteY3" fmla="*/ 1026458 h 1026478"/>
                  <a:gd name="connsiteX4" fmla="*/ 468 w 439372"/>
                  <a:gd name="connsiteY4" fmla="*/ 497064 h 1026478"/>
                  <a:gd name="connsiteX0" fmla="*/ 468 w 439372"/>
                  <a:gd name="connsiteY0" fmla="*/ 497064 h 1043144"/>
                  <a:gd name="connsiteX1" fmla="*/ 162770 w 439372"/>
                  <a:gd name="connsiteY1" fmla="*/ 13390 h 1043144"/>
                  <a:gd name="connsiteX2" fmla="*/ 439372 w 439372"/>
                  <a:gd name="connsiteY2" fmla="*/ 478014 h 1043144"/>
                  <a:gd name="connsiteX3" fmla="*/ 227540 w 439372"/>
                  <a:gd name="connsiteY3" fmla="*/ 1026458 h 1043144"/>
                  <a:gd name="connsiteX4" fmla="*/ 468 w 439372"/>
                  <a:gd name="connsiteY4" fmla="*/ 497064 h 1043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372" h="1043144">
                    <a:moveTo>
                      <a:pt x="468" y="497064"/>
                    </a:moveTo>
                    <a:cubicBezTo>
                      <a:pt x="-10327" y="328219"/>
                      <a:pt x="169629" y="-78685"/>
                      <a:pt x="162770" y="13390"/>
                    </a:cubicBezTo>
                    <a:cubicBezTo>
                      <a:pt x="155911" y="105465"/>
                      <a:pt x="439372" y="259285"/>
                      <a:pt x="439372" y="478014"/>
                    </a:cubicBezTo>
                    <a:cubicBezTo>
                      <a:pt x="439372" y="696743"/>
                      <a:pt x="243541" y="1133773"/>
                      <a:pt x="227540" y="1026458"/>
                    </a:cubicBezTo>
                    <a:cubicBezTo>
                      <a:pt x="211539" y="919143"/>
                      <a:pt x="11263" y="665909"/>
                      <a:pt x="468" y="497064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11207599" y="1033462"/>
                <a:ext cx="66879" cy="702368"/>
              </a:xfrm>
              <a:custGeom>
                <a:avLst/>
                <a:gdLst>
                  <a:gd name="connsiteX0" fmla="*/ 64770 w 64770"/>
                  <a:gd name="connsiteY0" fmla="*/ 0 h 701040"/>
                  <a:gd name="connsiteX1" fmla="*/ 45720 w 64770"/>
                  <a:gd name="connsiteY1" fmla="*/ 209550 h 701040"/>
                  <a:gd name="connsiteX2" fmla="*/ 41910 w 64770"/>
                  <a:gd name="connsiteY2" fmla="*/ 232410 h 701040"/>
                  <a:gd name="connsiteX3" fmla="*/ 38100 w 64770"/>
                  <a:gd name="connsiteY3" fmla="*/ 247650 h 701040"/>
                  <a:gd name="connsiteX4" fmla="*/ 34290 w 64770"/>
                  <a:gd name="connsiteY4" fmla="*/ 270510 h 701040"/>
                  <a:gd name="connsiteX5" fmla="*/ 22860 w 64770"/>
                  <a:gd name="connsiteY5" fmla="*/ 331470 h 701040"/>
                  <a:gd name="connsiteX6" fmla="*/ 19050 w 64770"/>
                  <a:gd name="connsiteY6" fmla="*/ 384810 h 701040"/>
                  <a:gd name="connsiteX7" fmla="*/ 11430 w 64770"/>
                  <a:gd name="connsiteY7" fmla="*/ 434340 h 701040"/>
                  <a:gd name="connsiteX8" fmla="*/ 7620 w 64770"/>
                  <a:gd name="connsiteY8" fmla="*/ 476250 h 701040"/>
                  <a:gd name="connsiteX9" fmla="*/ 3810 w 64770"/>
                  <a:gd name="connsiteY9" fmla="*/ 510540 h 701040"/>
                  <a:gd name="connsiteX10" fmla="*/ 0 w 64770"/>
                  <a:gd name="connsiteY10" fmla="*/ 701040 h 70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770" h="701040">
                    <a:moveTo>
                      <a:pt x="64770" y="0"/>
                    </a:moveTo>
                    <a:cubicBezTo>
                      <a:pt x="58420" y="69850"/>
                      <a:pt x="52586" y="139749"/>
                      <a:pt x="45720" y="209550"/>
                    </a:cubicBezTo>
                    <a:cubicBezTo>
                      <a:pt x="44964" y="217238"/>
                      <a:pt x="43425" y="224835"/>
                      <a:pt x="41910" y="232410"/>
                    </a:cubicBezTo>
                    <a:cubicBezTo>
                      <a:pt x="40883" y="237545"/>
                      <a:pt x="39127" y="242515"/>
                      <a:pt x="38100" y="247650"/>
                    </a:cubicBezTo>
                    <a:cubicBezTo>
                      <a:pt x="36585" y="255225"/>
                      <a:pt x="35672" y="262909"/>
                      <a:pt x="34290" y="270510"/>
                    </a:cubicBezTo>
                    <a:cubicBezTo>
                      <a:pt x="30592" y="290851"/>
                      <a:pt x="22860" y="331470"/>
                      <a:pt x="22860" y="331470"/>
                    </a:cubicBezTo>
                    <a:cubicBezTo>
                      <a:pt x="21590" y="349250"/>
                      <a:pt x="20740" y="367065"/>
                      <a:pt x="19050" y="384810"/>
                    </a:cubicBezTo>
                    <a:cubicBezTo>
                      <a:pt x="15045" y="426859"/>
                      <a:pt x="15944" y="395971"/>
                      <a:pt x="11430" y="434340"/>
                    </a:cubicBezTo>
                    <a:cubicBezTo>
                      <a:pt x="9791" y="448272"/>
                      <a:pt x="9016" y="462292"/>
                      <a:pt x="7620" y="476250"/>
                    </a:cubicBezTo>
                    <a:cubicBezTo>
                      <a:pt x="6476" y="487693"/>
                      <a:pt x="5080" y="499110"/>
                      <a:pt x="3810" y="510540"/>
                    </a:cubicBezTo>
                    <a:lnTo>
                      <a:pt x="0" y="70104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11121923" y="1227996"/>
                <a:ext cx="105889" cy="84286"/>
              </a:xfrm>
              <a:custGeom>
                <a:avLst/>
                <a:gdLst>
                  <a:gd name="connsiteX0" fmla="*/ 106680 w 106680"/>
                  <a:gd name="connsiteY0" fmla="*/ 80010 h 80010"/>
                  <a:gd name="connsiteX1" fmla="*/ 80010 w 106680"/>
                  <a:gd name="connsiteY1" fmla="*/ 76200 h 80010"/>
                  <a:gd name="connsiteX2" fmla="*/ 45720 w 106680"/>
                  <a:gd name="connsiteY2" fmla="*/ 49530 h 80010"/>
                  <a:gd name="connsiteX3" fmla="*/ 34290 w 106680"/>
                  <a:gd name="connsiteY3" fmla="*/ 41910 h 80010"/>
                  <a:gd name="connsiteX4" fmla="*/ 26670 w 106680"/>
                  <a:gd name="connsiteY4" fmla="*/ 30480 h 80010"/>
                  <a:gd name="connsiteX5" fmla="*/ 22860 w 106680"/>
                  <a:gd name="connsiteY5" fmla="*/ 19050 h 80010"/>
                  <a:gd name="connsiteX6" fmla="*/ 11430 w 106680"/>
                  <a:gd name="connsiteY6" fmla="*/ 7620 h 80010"/>
                  <a:gd name="connsiteX7" fmla="*/ 0 w 106680"/>
                  <a:gd name="connsiteY7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80" h="80010">
                    <a:moveTo>
                      <a:pt x="106680" y="80010"/>
                    </a:moveTo>
                    <a:cubicBezTo>
                      <a:pt x="97790" y="78740"/>
                      <a:pt x="88392" y="79424"/>
                      <a:pt x="80010" y="76200"/>
                    </a:cubicBezTo>
                    <a:cubicBezTo>
                      <a:pt x="58550" y="67946"/>
                      <a:pt x="60164" y="61567"/>
                      <a:pt x="45720" y="49530"/>
                    </a:cubicBezTo>
                    <a:cubicBezTo>
                      <a:pt x="42202" y="46599"/>
                      <a:pt x="38100" y="44450"/>
                      <a:pt x="34290" y="41910"/>
                    </a:cubicBezTo>
                    <a:cubicBezTo>
                      <a:pt x="31750" y="38100"/>
                      <a:pt x="28718" y="34576"/>
                      <a:pt x="26670" y="30480"/>
                    </a:cubicBezTo>
                    <a:cubicBezTo>
                      <a:pt x="24874" y="26888"/>
                      <a:pt x="25088" y="22392"/>
                      <a:pt x="22860" y="19050"/>
                    </a:cubicBezTo>
                    <a:cubicBezTo>
                      <a:pt x="19871" y="14567"/>
                      <a:pt x="15569" y="11069"/>
                      <a:pt x="11430" y="7620"/>
                    </a:cubicBezTo>
                    <a:cubicBezTo>
                      <a:pt x="7912" y="4689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11098506" y="1327639"/>
                <a:ext cx="122611" cy="157331"/>
              </a:xfrm>
              <a:custGeom>
                <a:avLst/>
                <a:gdLst>
                  <a:gd name="connsiteX0" fmla="*/ 118110 w 118110"/>
                  <a:gd name="connsiteY0" fmla="*/ 156210 h 156210"/>
                  <a:gd name="connsiteX1" fmla="*/ 3810 w 118110"/>
                  <a:gd name="connsiteY1" fmla="*/ 11430 h 156210"/>
                  <a:gd name="connsiteX2" fmla="*/ 0 w 118110"/>
                  <a:gd name="connsiteY2" fmla="*/ 0 h 156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110" h="156210">
                    <a:moveTo>
                      <a:pt x="118110" y="156210"/>
                    </a:moveTo>
                    <a:cubicBezTo>
                      <a:pt x="80010" y="107950"/>
                      <a:pt x="40893" y="60476"/>
                      <a:pt x="3810" y="11430"/>
                    </a:cubicBezTo>
                    <a:cubicBezTo>
                      <a:pt x="1388" y="8227"/>
                      <a:pt x="0" y="0"/>
                      <a:pt x="0" y="0"/>
                    </a:cubicBez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11227767" y="1210560"/>
                <a:ext cx="111464" cy="101141"/>
              </a:xfrm>
              <a:custGeom>
                <a:avLst/>
                <a:gdLst>
                  <a:gd name="connsiteX0" fmla="*/ 0 w 114300"/>
                  <a:gd name="connsiteY0" fmla="*/ 102870 h 102870"/>
                  <a:gd name="connsiteX1" fmla="*/ 114300 w 114300"/>
                  <a:gd name="connsiteY1" fmla="*/ 0 h 102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300" h="102870">
                    <a:moveTo>
                      <a:pt x="0" y="102870"/>
                    </a:moveTo>
                    <a:lnTo>
                      <a:pt x="114300" y="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11231221" y="1490089"/>
                <a:ext cx="94743" cy="84283"/>
              </a:xfrm>
              <a:custGeom>
                <a:avLst/>
                <a:gdLst>
                  <a:gd name="connsiteX0" fmla="*/ 0 w 91440"/>
                  <a:gd name="connsiteY0" fmla="*/ 80010 h 80010"/>
                  <a:gd name="connsiteX1" fmla="*/ 91440 w 91440"/>
                  <a:gd name="connsiteY1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440" h="80010">
                    <a:moveTo>
                      <a:pt x="0" y="80010"/>
                    </a:moveTo>
                    <a:lnTo>
                      <a:pt x="91440" y="0"/>
                    </a:lnTo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17"/>
            <p:cNvSpPr/>
            <p:nvPr/>
          </p:nvSpPr>
          <p:spPr>
            <a:xfrm rot="3088765" flipH="1">
              <a:off x="7527132" y="5487194"/>
              <a:ext cx="76200" cy="223837"/>
            </a:xfrm>
            <a:custGeom>
              <a:avLst/>
              <a:gdLst>
                <a:gd name="connsiteX0" fmla="*/ 0 w 576064"/>
                <a:gd name="connsiteY0" fmla="*/ 396044 h 792088"/>
                <a:gd name="connsiteX1" fmla="*/ 288032 w 576064"/>
                <a:gd name="connsiteY1" fmla="*/ 0 h 792088"/>
                <a:gd name="connsiteX2" fmla="*/ 576064 w 576064"/>
                <a:gd name="connsiteY2" fmla="*/ 396044 h 792088"/>
                <a:gd name="connsiteX3" fmla="*/ 288032 w 576064"/>
                <a:gd name="connsiteY3" fmla="*/ 792088 h 792088"/>
                <a:gd name="connsiteX4" fmla="*/ 0 w 576064"/>
                <a:gd name="connsiteY4" fmla="*/ 396044 h 792088"/>
                <a:gd name="connsiteX0" fmla="*/ 2 w 576066"/>
                <a:gd name="connsiteY0" fmla="*/ 502724 h 898768"/>
                <a:gd name="connsiteX1" fmla="*/ 284224 w 576066"/>
                <a:gd name="connsiteY1" fmla="*/ 0 h 898768"/>
                <a:gd name="connsiteX2" fmla="*/ 576066 w 576066"/>
                <a:gd name="connsiteY2" fmla="*/ 502724 h 898768"/>
                <a:gd name="connsiteX3" fmla="*/ 288034 w 576066"/>
                <a:gd name="connsiteY3" fmla="*/ 898768 h 898768"/>
                <a:gd name="connsiteX4" fmla="*/ 2 w 576066"/>
                <a:gd name="connsiteY4" fmla="*/ 502724 h 898768"/>
                <a:gd name="connsiteX0" fmla="*/ 1 w 576065"/>
                <a:gd name="connsiteY0" fmla="*/ 510206 h 906250"/>
                <a:gd name="connsiteX1" fmla="*/ 284223 w 576065"/>
                <a:gd name="connsiteY1" fmla="*/ 7482 h 906250"/>
                <a:gd name="connsiteX2" fmla="*/ 576065 w 576065"/>
                <a:gd name="connsiteY2" fmla="*/ 510206 h 906250"/>
                <a:gd name="connsiteX3" fmla="*/ 288033 w 576065"/>
                <a:gd name="connsiteY3" fmla="*/ 906250 h 906250"/>
                <a:gd name="connsiteX4" fmla="*/ 1 w 576065"/>
                <a:gd name="connsiteY4" fmla="*/ 510206 h 906250"/>
                <a:gd name="connsiteX0" fmla="*/ 0 w 576064"/>
                <a:gd name="connsiteY0" fmla="*/ 510530 h 1028494"/>
                <a:gd name="connsiteX1" fmla="*/ 284222 w 576064"/>
                <a:gd name="connsiteY1" fmla="*/ 7806 h 1028494"/>
                <a:gd name="connsiteX2" fmla="*/ 576064 w 576064"/>
                <a:gd name="connsiteY2" fmla="*/ 510530 h 1028494"/>
                <a:gd name="connsiteX3" fmla="*/ 284222 w 576064"/>
                <a:gd name="connsiteY3" fmla="*/ 1028494 h 1028494"/>
                <a:gd name="connsiteX4" fmla="*/ 0 w 576064"/>
                <a:gd name="connsiteY4" fmla="*/ 510530 h 1028494"/>
                <a:gd name="connsiteX0" fmla="*/ 0 w 496054"/>
                <a:gd name="connsiteY0" fmla="*/ 517981 h 1020719"/>
                <a:gd name="connsiteX1" fmla="*/ 204212 w 496054"/>
                <a:gd name="connsiteY1" fmla="*/ 17 h 1020719"/>
                <a:gd name="connsiteX2" fmla="*/ 496054 w 496054"/>
                <a:gd name="connsiteY2" fmla="*/ 502741 h 1020719"/>
                <a:gd name="connsiteX3" fmla="*/ 204212 w 496054"/>
                <a:gd name="connsiteY3" fmla="*/ 1020705 h 1020719"/>
                <a:gd name="connsiteX4" fmla="*/ 0 w 496054"/>
                <a:gd name="connsiteY4" fmla="*/ 517981 h 1020719"/>
                <a:gd name="connsiteX0" fmla="*/ 0 w 423664"/>
                <a:gd name="connsiteY0" fmla="*/ 517964 h 1020688"/>
                <a:gd name="connsiteX1" fmla="*/ 204212 w 423664"/>
                <a:gd name="connsiteY1" fmla="*/ 0 h 1020688"/>
                <a:gd name="connsiteX2" fmla="*/ 423664 w 423664"/>
                <a:gd name="connsiteY2" fmla="*/ 517964 h 1020688"/>
                <a:gd name="connsiteX3" fmla="*/ 204212 w 423664"/>
                <a:gd name="connsiteY3" fmla="*/ 1020688 h 1020688"/>
                <a:gd name="connsiteX4" fmla="*/ 0 w 423664"/>
                <a:gd name="connsiteY4" fmla="*/ 517964 h 1020688"/>
                <a:gd name="connsiteX0" fmla="*/ 2 w 423666"/>
                <a:gd name="connsiteY0" fmla="*/ 457004 h 959728"/>
                <a:gd name="connsiteX1" fmla="*/ 208024 w 423666"/>
                <a:gd name="connsiteY1" fmla="*/ 0 h 959728"/>
                <a:gd name="connsiteX2" fmla="*/ 423666 w 423666"/>
                <a:gd name="connsiteY2" fmla="*/ 457004 h 959728"/>
                <a:gd name="connsiteX3" fmla="*/ 204214 w 423666"/>
                <a:gd name="connsiteY3" fmla="*/ 959728 h 959728"/>
                <a:gd name="connsiteX4" fmla="*/ 2 w 423666"/>
                <a:gd name="connsiteY4" fmla="*/ 457004 h 959728"/>
                <a:gd name="connsiteX0" fmla="*/ 2 w 423666"/>
                <a:gd name="connsiteY0" fmla="*/ 465474 h 968198"/>
                <a:gd name="connsiteX1" fmla="*/ 208024 w 423666"/>
                <a:gd name="connsiteY1" fmla="*/ 8470 h 968198"/>
                <a:gd name="connsiteX2" fmla="*/ 423666 w 423666"/>
                <a:gd name="connsiteY2" fmla="*/ 465474 h 968198"/>
                <a:gd name="connsiteX3" fmla="*/ 204214 w 423666"/>
                <a:gd name="connsiteY3" fmla="*/ 968198 h 968198"/>
                <a:gd name="connsiteX4" fmla="*/ 2 w 423666"/>
                <a:gd name="connsiteY4" fmla="*/ 465474 h 968198"/>
                <a:gd name="connsiteX0" fmla="*/ 2 w 461766"/>
                <a:gd name="connsiteY0" fmla="*/ 457040 h 959804"/>
                <a:gd name="connsiteX1" fmla="*/ 208024 w 461766"/>
                <a:gd name="connsiteY1" fmla="*/ 36 h 959804"/>
                <a:gd name="connsiteX2" fmla="*/ 461766 w 461766"/>
                <a:gd name="connsiteY2" fmla="*/ 479900 h 959804"/>
                <a:gd name="connsiteX3" fmla="*/ 204214 w 461766"/>
                <a:gd name="connsiteY3" fmla="*/ 959764 h 959804"/>
                <a:gd name="connsiteX4" fmla="*/ 2 w 461766"/>
                <a:gd name="connsiteY4" fmla="*/ 457040 h 959804"/>
                <a:gd name="connsiteX0" fmla="*/ 962 w 298896"/>
                <a:gd name="connsiteY0" fmla="*/ 521907 h 959987"/>
                <a:gd name="connsiteX1" fmla="*/ 45154 w 298896"/>
                <a:gd name="connsiteY1" fmla="*/ 133 h 959987"/>
                <a:gd name="connsiteX2" fmla="*/ 298896 w 298896"/>
                <a:gd name="connsiteY2" fmla="*/ 479997 h 959987"/>
                <a:gd name="connsiteX3" fmla="*/ 41344 w 298896"/>
                <a:gd name="connsiteY3" fmla="*/ 959861 h 959987"/>
                <a:gd name="connsiteX4" fmla="*/ 962 w 298896"/>
                <a:gd name="connsiteY4" fmla="*/ 521907 h 959987"/>
                <a:gd name="connsiteX0" fmla="*/ 50150 w 348084"/>
                <a:gd name="connsiteY0" fmla="*/ 521907 h 959966"/>
                <a:gd name="connsiteX1" fmla="*/ 94342 w 348084"/>
                <a:gd name="connsiteY1" fmla="*/ 133 h 959966"/>
                <a:gd name="connsiteX2" fmla="*/ 348084 w 348084"/>
                <a:gd name="connsiteY2" fmla="*/ 479997 h 959966"/>
                <a:gd name="connsiteX3" fmla="*/ 90532 w 348084"/>
                <a:gd name="connsiteY3" fmla="*/ 959861 h 959966"/>
                <a:gd name="connsiteX4" fmla="*/ 50150 w 348084"/>
                <a:gd name="connsiteY4" fmla="*/ 521907 h 959966"/>
                <a:gd name="connsiteX0" fmla="*/ 51235 w 379649"/>
                <a:gd name="connsiteY0" fmla="*/ 523655 h 962655"/>
                <a:gd name="connsiteX1" fmla="*/ 95427 w 379649"/>
                <a:gd name="connsiteY1" fmla="*/ 1881 h 962655"/>
                <a:gd name="connsiteX2" fmla="*/ 379649 w 379649"/>
                <a:gd name="connsiteY2" fmla="*/ 386495 h 962655"/>
                <a:gd name="connsiteX3" fmla="*/ 91617 w 379649"/>
                <a:gd name="connsiteY3" fmla="*/ 961609 h 962655"/>
                <a:gd name="connsiteX4" fmla="*/ 51235 w 379649"/>
                <a:gd name="connsiteY4" fmla="*/ 523655 h 962655"/>
                <a:gd name="connsiteX0" fmla="*/ 47412 w 394876"/>
                <a:gd name="connsiteY0" fmla="*/ 625714 h 968429"/>
                <a:gd name="connsiteX1" fmla="*/ 110654 w 394876"/>
                <a:gd name="connsiteY1" fmla="*/ 4880 h 968429"/>
                <a:gd name="connsiteX2" fmla="*/ 394876 w 394876"/>
                <a:gd name="connsiteY2" fmla="*/ 389494 h 968429"/>
                <a:gd name="connsiteX3" fmla="*/ 106844 w 394876"/>
                <a:gd name="connsiteY3" fmla="*/ 964608 h 968429"/>
                <a:gd name="connsiteX4" fmla="*/ 47412 w 394876"/>
                <a:gd name="connsiteY4" fmla="*/ 625714 h 968429"/>
                <a:gd name="connsiteX0" fmla="*/ 907 w 348371"/>
                <a:gd name="connsiteY0" fmla="*/ 625714 h 969271"/>
                <a:gd name="connsiteX1" fmla="*/ 64149 w 348371"/>
                <a:gd name="connsiteY1" fmla="*/ 4880 h 969271"/>
                <a:gd name="connsiteX2" fmla="*/ 348371 w 348371"/>
                <a:gd name="connsiteY2" fmla="*/ 389494 h 969271"/>
                <a:gd name="connsiteX3" fmla="*/ 52719 w 348371"/>
                <a:gd name="connsiteY3" fmla="*/ 964608 h 969271"/>
                <a:gd name="connsiteX4" fmla="*/ 907 w 348371"/>
                <a:gd name="connsiteY4" fmla="*/ 625714 h 969271"/>
                <a:gd name="connsiteX0" fmla="*/ 21 w 347485"/>
                <a:gd name="connsiteY0" fmla="*/ 625714 h 975629"/>
                <a:gd name="connsiteX1" fmla="*/ 63263 w 347485"/>
                <a:gd name="connsiteY1" fmla="*/ 4880 h 975629"/>
                <a:gd name="connsiteX2" fmla="*/ 347485 w 347485"/>
                <a:gd name="connsiteY2" fmla="*/ 389494 h 975629"/>
                <a:gd name="connsiteX3" fmla="*/ 51833 w 347485"/>
                <a:gd name="connsiteY3" fmla="*/ 964608 h 975629"/>
                <a:gd name="connsiteX4" fmla="*/ 21 w 347485"/>
                <a:gd name="connsiteY4" fmla="*/ 625714 h 975629"/>
                <a:gd name="connsiteX0" fmla="*/ 60 w 404674"/>
                <a:gd name="connsiteY0" fmla="*/ 535377 h 963384"/>
                <a:gd name="connsiteX1" fmla="*/ 120452 w 404674"/>
                <a:gd name="connsiteY1" fmla="*/ 2173 h 963384"/>
                <a:gd name="connsiteX2" fmla="*/ 404674 w 404674"/>
                <a:gd name="connsiteY2" fmla="*/ 386787 h 963384"/>
                <a:gd name="connsiteX3" fmla="*/ 109022 w 404674"/>
                <a:gd name="connsiteY3" fmla="*/ 961901 h 963384"/>
                <a:gd name="connsiteX4" fmla="*/ 60 w 404674"/>
                <a:gd name="connsiteY4" fmla="*/ 535377 h 963384"/>
                <a:gd name="connsiteX0" fmla="*/ 1454 w 406068"/>
                <a:gd name="connsiteY0" fmla="*/ 535377 h 933035"/>
                <a:gd name="connsiteX1" fmla="*/ 121846 w 406068"/>
                <a:gd name="connsiteY1" fmla="*/ 2173 h 933035"/>
                <a:gd name="connsiteX2" fmla="*/ 406068 w 406068"/>
                <a:gd name="connsiteY2" fmla="*/ 386787 h 933035"/>
                <a:gd name="connsiteX3" fmla="*/ 194236 w 406068"/>
                <a:gd name="connsiteY3" fmla="*/ 931421 h 933035"/>
                <a:gd name="connsiteX4" fmla="*/ 1454 w 406068"/>
                <a:gd name="connsiteY4" fmla="*/ 535377 h 933035"/>
                <a:gd name="connsiteX0" fmla="*/ 1454 w 406068"/>
                <a:gd name="connsiteY0" fmla="*/ 535377 h 962583"/>
                <a:gd name="connsiteX1" fmla="*/ 121846 w 406068"/>
                <a:gd name="connsiteY1" fmla="*/ 2173 h 962583"/>
                <a:gd name="connsiteX2" fmla="*/ 406068 w 406068"/>
                <a:gd name="connsiteY2" fmla="*/ 386787 h 962583"/>
                <a:gd name="connsiteX3" fmla="*/ 194236 w 406068"/>
                <a:gd name="connsiteY3" fmla="*/ 931421 h 962583"/>
                <a:gd name="connsiteX4" fmla="*/ 1454 w 406068"/>
                <a:gd name="connsiteY4" fmla="*/ 535377 h 962583"/>
                <a:gd name="connsiteX0" fmla="*/ 8898 w 325882"/>
                <a:gd name="connsiteY0" fmla="*/ 473073 h 930565"/>
                <a:gd name="connsiteX1" fmla="*/ 41660 w 325882"/>
                <a:gd name="connsiteY1" fmla="*/ 829 h 930565"/>
                <a:gd name="connsiteX2" fmla="*/ 325882 w 325882"/>
                <a:gd name="connsiteY2" fmla="*/ 385443 h 930565"/>
                <a:gd name="connsiteX3" fmla="*/ 114050 w 325882"/>
                <a:gd name="connsiteY3" fmla="*/ 930077 h 930565"/>
                <a:gd name="connsiteX4" fmla="*/ 8898 w 325882"/>
                <a:gd name="connsiteY4" fmla="*/ 473073 h 930565"/>
                <a:gd name="connsiteX0" fmla="*/ 1057 w 439961"/>
                <a:gd name="connsiteY0" fmla="*/ 403708 h 929312"/>
                <a:gd name="connsiteX1" fmla="*/ 155739 w 439961"/>
                <a:gd name="connsiteY1" fmla="*/ 44 h 929312"/>
                <a:gd name="connsiteX2" fmla="*/ 439961 w 439961"/>
                <a:gd name="connsiteY2" fmla="*/ 384658 h 929312"/>
                <a:gd name="connsiteX3" fmla="*/ 228129 w 439961"/>
                <a:gd name="connsiteY3" fmla="*/ 929292 h 929312"/>
                <a:gd name="connsiteX4" fmla="*/ 1057 w 439961"/>
                <a:gd name="connsiteY4" fmla="*/ 403708 h 929312"/>
                <a:gd name="connsiteX0" fmla="*/ 806 w 439710"/>
                <a:gd name="connsiteY0" fmla="*/ 483704 h 1009308"/>
                <a:gd name="connsiteX1" fmla="*/ 163108 w 439710"/>
                <a:gd name="connsiteY1" fmla="*/ 30 h 1009308"/>
                <a:gd name="connsiteX2" fmla="*/ 439710 w 439710"/>
                <a:gd name="connsiteY2" fmla="*/ 464654 h 1009308"/>
                <a:gd name="connsiteX3" fmla="*/ 227878 w 439710"/>
                <a:gd name="connsiteY3" fmla="*/ 1009288 h 1009308"/>
                <a:gd name="connsiteX4" fmla="*/ 806 w 439710"/>
                <a:gd name="connsiteY4" fmla="*/ 483704 h 1009308"/>
                <a:gd name="connsiteX0" fmla="*/ 616 w 439520"/>
                <a:gd name="connsiteY0" fmla="*/ 497047 h 1022651"/>
                <a:gd name="connsiteX1" fmla="*/ 162918 w 439520"/>
                <a:gd name="connsiteY1" fmla="*/ 13373 h 1022651"/>
                <a:gd name="connsiteX2" fmla="*/ 439520 w 439520"/>
                <a:gd name="connsiteY2" fmla="*/ 477997 h 1022651"/>
                <a:gd name="connsiteX3" fmla="*/ 227688 w 439520"/>
                <a:gd name="connsiteY3" fmla="*/ 1022631 h 1022651"/>
                <a:gd name="connsiteX4" fmla="*/ 616 w 439520"/>
                <a:gd name="connsiteY4" fmla="*/ 497047 h 1022651"/>
                <a:gd name="connsiteX0" fmla="*/ 468 w 439372"/>
                <a:gd name="connsiteY0" fmla="*/ 497047 h 1022651"/>
                <a:gd name="connsiteX1" fmla="*/ 162770 w 439372"/>
                <a:gd name="connsiteY1" fmla="*/ 13373 h 1022651"/>
                <a:gd name="connsiteX2" fmla="*/ 439372 w 439372"/>
                <a:gd name="connsiteY2" fmla="*/ 477997 h 1022651"/>
                <a:gd name="connsiteX3" fmla="*/ 227540 w 439372"/>
                <a:gd name="connsiteY3" fmla="*/ 1022631 h 1022651"/>
                <a:gd name="connsiteX4" fmla="*/ 468 w 439372"/>
                <a:gd name="connsiteY4" fmla="*/ 497047 h 1022651"/>
                <a:gd name="connsiteX0" fmla="*/ 468 w 439372"/>
                <a:gd name="connsiteY0" fmla="*/ 497064 h 1026478"/>
                <a:gd name="connsiteX1" fmla="*/ 162770 w 439372"/>
                <a:gd name="connsiteY1" fmla="*/ 13390 h 1026478"/>
                <a:gd name="connsiteX2" fmla="*/ 439372 w 439372"/>
                <a:gd name="connsiteY2" fmla="*/ 478014 h 1026478"/>
                <a:gd name="connsiteX3" fmla="*/ 227540 w 439372"/>
                <a:gd name="connsiteY3" fmla="*/ 1026458 h 1026478"/>
                <a:gd name="connsiteX4" fmla="*/ 468 w 439372"/>
                <a:gd name="connsiteY4" fmla="*/ 497064 h 1026478"/>
                <a:gd name="connsiteX0" fmla="*/ 468 w 439372"/>
                <a:gd name="connsiteY0" fmla="*/ 497064 h 1043144"/>
                <a:gd name="connsiteX1" fmla="*/ 162770 w 439372"/>
                <a:gd name="connsiteY1" fmla="*/ 13390 h 1043144"/>
                <a:gd name="connsiteX2" fmla="*/ 439372 w 439372"/>
                <a:gd name="connsiteY2" fmla="*/ 478014 h 1043144"/>
                <a:gd name="connsiteX3" fmla="*/ 227540 w 439372"/>
                <a:gd name="connsiteY3" fmla="*/ 1026458 h 1043144"/>
                <a:gd name="connsiteX4" fmla="*/ 468 w 439372"/>
                <a:gd name="connsiteY4" fmla="*/ 497064 h 104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372" h="1043144">
                  <a:moveTo>
                    <a:pt x="468" y="497064"/>
                  </a:moveTo>
                  <a:cubicBezTo>
                    <a:pt x="-10327" y="328219"/>
                    <a:pt x="169629" y="-78685"/>
                    <a:pt x="162770" y="13390"/>
                  </a:cubicBezTo>
                  <a:cubicBezTo>
                    <a:pt x="155911" y="105465"/>
                    <a:pt x="439372" y="259285"/>
                    <a:pt x="439372" y="478014"/>
                  </a:cubicBezTo>
                  <a:cubicBezTo>
                    <a:pt x="439372" y="696743"/>
                    <a:pt x="243541" y="1133773"/>
                    <a:pt x="227540" y="1026458"/>
                  </a:cubicBezTo>
                  <a:cubicBezTo>
                    <a:pt x="211539" y="919143"/>
                    <a:pt x="11263" y="665909"/>
                    <a:pt x="468" y="497064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60"/>
            <p:cNvGrpSpPr>
              <a:grpSpLocks/>
            </p:cNvGrpSpPr>
            <p:nvPr/>
          </p:nvGrpSpPr>
          <p:grpSpPr bwMode="auto">
            <a:xfrm rot="3506203" flipH="1">
              <a:off x="2919412" y="5487988"/>
              <a:ext cx="111125" cy="285750"/>
              <a:chOff x="11014985" y="923317"/>
              <a:chExt cx="345539" cy="820368"/>
            </a:xfrm>
            <a:solidFill>
              <a:schemeClr val="accent3">
                <a:lumMod val="75000"/>
                <a:alpha val="50000"/>
              </a:schemeClr>
            </a:solidFill>
          </p:grpSpPr>
          <p:sp>
            <p:nvSpPr>
              <p:cNvPr id="70" name="椭圆 17"/>
              <p:cNvSpPr/>
              <p:nvPr/>
            </p:nvSpPr>
            <p:spPr>
              <a:xfrm flipH="1">
                <a:off x="11014985" y="923317"/>
                <a:ext cx="345539" cy="820368"/>
              </a:xfrm>
              <a:custGeom>
                <a:avLst/>
                <a:gdLst>
                  <a:gd name="connsiteX0" fmla="*/ 0 w 576064"/>
                  <a:gd name="connsiteY0" fmla="*/ 396044 h 792088"/>
                  <a:gd name="connsiteX1" fmla="*/ 288032 w 576064"/>
                  <a:gd name="connsiteY1" fmla="*/ 0 h 792088"/>
                  <a:gd name="connsiteX2" fmla="*/ 576064 w 576064"/>
                  <a:gd name="connsiteY2" fmla="*/ 396044 h 792088"/>
                  <a:gd name="connsiteX3" fmla="*/ 288032 w 576064"/>
                  <a:gd name="connsiteY3" fmla="*/ 792088 h 792088"/>
                  <a:gd name="connsiteX4" fmla="*/ 0 w 576064"/>
                  <a:gd name="connsiteY4" fmla="*/ 396044 h 792088"/>
                  <a:gd name="connsiteX0" fmla="*/ 2 w 576066"/>
                  <a:gd name="connsiteY0" fmla="*/ 502724 h 898768"/>
                  <a:gd name="connsiteX1" fmla="*/ 284224 w 576066"/>
                  <a:gd name="connsiteY1" fmla="*/ 0 h 898768"/>
                  <a:gd name="connsiteX2" fmla="*/ 576066 w 576066"/>
                  <a:gd name="connsiteY2" fmla="*/ 502724 h 898768"/>
                  <a:gd name="connsiteX3" fmla="*/ 288034 w 576066"/>
                  <a:gd name="connsiteY3" fmla="*/ 898768 h 898768"/>
                  <a:gd name="connsiteX4" fmla="*/ 2 w 576066"/>
                  <a:gd name="connsiteY4" fmla="*/ 502724 h 898768"/>
                  <a:gd name="connsiteX0" fmla="*/ 1 w 576065"/>
                  <a:gd name="connsiteY0" fmla="*/ 510206 h 906250"/>
                  <a:gd name="connsiteX1" fmla="*/ 284223 w 576065"/>
                  <a:gd name="connsiteY1" fmla="*/ 7482 h 906250"/>
                  <a:gd name="connsiteX2" fmla="*/ 576065 w 576065"/>
                  <a:gd name="connsiteY2" fmla="*/ 510206 h 906250"/>
                  <a:gd name="connsiteX3" fmla="*/ 288033 w 576065"/>
                  <a:gd name="connsiteY3" fmla="*/ 906250 h 906250"/>
                  <a:gd name="connsiteX4" fmla="*/ 1 w 576065"/>
                  <a:gd name="connsiteY4" fmla="*/ 510206 h 906250"/>
                  <a:gd name="connsiteX0" fmla="*/ 0 w 576064"/>
                  <a:gd name="connsiteY0" fmla="*/ 510530 h 1028494"/>
                  <a:gd name="connsiteX1" fmla="*/ 284222 w 576064"/>
                  <a:gd name="connsiteY1" fmla="*/ 7806 h 1028494"/>
                  <a:gd name="connsiteX2" fmla="*/ 576064 w 576064"/>
                  <a:gd name="connsiteY2" fmla="*/ 510530 h 1028494"/>
                  <a:gd name="connsiteX3" fmla="*/ 284222 w 576064"/>
                  <a:gd name="connsiteY3" fmla="*/ 1028494 h 1028494"/>
                  <a:gd name="connsiteX4" fmla="*/ 0 w 576064"/>
                  <a:gd name="connsiteY4" fmla="*/ 510530 h 1028494"/>
                  <a:gd name="connsiteX0" fmla="*/ 0 w 496054"/>
                  <a:gd name="connsiteY0" fmla="*/ 517981 h 1020719"/>
                  <a:gd name="connsiteX1" fmla="*/ 204212 w 496054"/>
                  <a:gd name="connsiteY1" fmla="*/ 17 h 1020719"/>
                  <a:gd name="connsiteX2" fmla="*/ 496054 w 496054"/>
                  <a:gd name="connsiteY2" fmla="*/ 502741 h 1020719"/>
                  <a:gd name="connsiteX3" fmla="*/ 204212 w 496054"/>
                  <a:gd name="connsiteY3" fmla="*/ 1020705 h 1020719"/>
                  <a:gd name="connsiteX4" fmla="*/ 0 w 496054"/>
                  <a:gd name="connsiteY4" fmla="*/ 517981 h 1020719"/>
                  <a:gd name="connsiteX0" fmla="*/ 0 w 423664"/>
                  <a:gd name="connsiteY0" fmla="*/ 517964 h 1020688"/>
                  <a:gd name="connsiteX1" fmla="*/ 204212 w 423664"/>
                  <a:gd name="connsiteY1" fmla="*/ 0 h 1020688"/>
                  <a:gd name="connsiteX2" fmla="*/ 423664 w 423664"/>
                  <a:gd name="connsiteY2" fmla="*/ 517964 h 1020688"/>
                  <a:gd name="connsiteX3" fmla="*/ 204212 w 423664"/>
                  <a:gd name="connsiteY3" fmla="*/ 1020688 h 1020688"/>
                  <a:gd name="connsiteX4" fmla="*/ 0 w 423664"/>
                  <a:gd name="connsiteY4" fmla="*/ 517964 h 1020688"/>
                  <a:gd name="connsiteX0" fmla="*/ 2 w 423666"/>
                  <a:gd name="connsiteY0" fmla="*/ 457004 h 959728"/>
                  <a:gd name="connsiteX1" fmla="*/ 208024 w 423666"/>
                  <a:gd name="connsiteY1" fmla="*/ 0 h 959728"/>
                  <a:gd name="connsiteX2" fmla="*/ 423666 w 423666"/>
                  <a:gd name="connsiteY2" fmla="*/ 457004 h 959728"/>
                  <a:gd name="connsiteX3" fmla="*/ 204214 w 423666"/>
                  <a:gd name="connsiteY3" fmla="*/ 959728 h 959728"/>
                  <a:gd name="connsiteX4" fmla="*/ 2 w 423666"/>
                  <a:gd name="connsiteY4" fmla="*/ 457004 h 959728"/>
                  <a:gd name="connsiteX0" fmla="*/ 2 w 423666"/>
                  <a:gd name="connsiteY0" fmla="*/ 465474 h 968198"/>
                  <a:gd name="connsiteX1" fmla="*/ 208024 w 423666"/>
                  <a:gd name="connsiteY1" fmla="*/ 8470 h 968198"/>
                  <a:gd name="connsiteX2" fmla="*/ 423666 w 423666"/>
                  <a:gd name="connsiteY2" fmla="*/ 465474 h 968198"/>
                  <a:gd name="connsiteX3" fmla="*/ 204214 w 423666"/>
                  <a:gd name="connsiteY3" fmla="*/ 968198 h 968198"/>
                  <a:gd name="connsiteX4" fmla="*/ 2 w 423666"/>
                  <a:gd name="connsiteY4" fmla="*/ 465474 h 968198"/>
                  <a:gd name="connsiteX0" fmla="*/ 2 w 461766"/>
                  <a:gd name="connsiteY0" fmla="*/ 457040 h 959804"/>
                  <a:gd name="connsiteX1" fmla="*/ 208024 w 461766"/>
                  <a:gd name="connsiteY1" fmla="*/ 36 h 959804"/>
                  <a:gd name="connsiteX2" fmla="*/ 461766 w 461766"/>
                  <a:gd name="connsiteY2" fmla="*/ 479900 h 959804"/>
                  <a:gd name="connsiteX3" fmla="*/ 204214 w 461766"/>
                  <a:gd name="connsiteY3" fmla="*/ 959764 h 959804"/>
                  <a:gd name="connsiteX4" fmla="*/ 2 w 461766"/>
                  <a:gd name="connsiteY4" fmla="*/ 457040 h 959804"/>
                  <a:gd name="connsiteX0" fmla="*/ 962 w 298896"/>
                  <a:gd name="connsiteY0" fmla="*/ 521907 h 959987"/>
                  <a:gd name="connsiteX1" fmla="*/ 45154 w 298896"/>
                  <a:gd name="connsiteY1" fmla="*/ 133 h 959987"/>
                  <a:gd name="connsiteX2" fmla="*/ 298896 w 298896"/>
                  <a:gd name="connsiteY2" fmla="*/ 479997 h 959987"/>
                  <a:gd name="connsiteX3" fmla="*/ 41344 w 298896"/>
                  <a:gd name="connsiteY3" fmla="*/ 959861 h 959987"/>
                  <a:gd name="connsiteX4" fmla="*/ 962 w 298896"/>
                  <a:gd name="connsiteY4" fmla="*/ 521907 h 959987"/>
                  <a:gd name="connsiteX0" fmla="*/ 50150 w 348084"/>
                  <a:gd name="connsiteY0" fmla="*/ 521907 h 959966"/>
                  <a:gd name="connsiteX1" fmla="*/ 94342 w 348084"/>
                  <a:gd name="connsiteY1" fmla="*/ 133 h 959966"/>
                  <a:gd name="connsiteX2" fmla="*/ 348084 w 348084"/>
                  <a:gd name="connsiteY2" fmla="*/ 479997 h 959966"/>
                  <a:gd name="connsiteX3" fmla="*/ 90532 w 348084"/>
                  <a:gd name="connsiteY3" fmla="*/ 959861 h 959966"/>
                  <a:gd name="connsiteX4" fmla="*/ 50150 w 348084"/>
                  <a:gd name="connsiteY4" fmla="*/ 521907 h 959966"/>
                  <a:gd name="connsiteX0" fmla="*/ 51235 w 379649"/>
                  <a:gd name="connsiteY0" fmla="*/ 523655 h 962655"/>
                  <a:gd name="connsiteX1" fmla="*/ 95427 w 379649"/>
                  <a:gd name="connsiteY1" fmla="*/ 1881 h 962655"/>
                  <a:gd name="connsiteX2" fmla="*/ 379649 w 379649"/>
                  <a:gd name="connsiteY2" fmla="*/ 386495 h 962655"/>
                  <a:gd name="connsiteX3" fmla="*/ 91617 w 379649"/>
                  <a:gd name="connsiteY3" fmla="*/ 961609 h 962655"/>
                  <a:gd name="connsiteX4" fmla="*/ 51235 w 379649"/>
                  <a:gd name="connsiteY4" fmla="*/ 523655 h 962655"/>
                  <a:gd name="connsiteX0" fmla="*/ 47412 w 394876"/>
                  <a:gd name="connsiteY0" fmla="*/ 625714 h 968429"/>
                  <a:gd name="connsiteX1" fmla="*/ 110654 w 394876"/>
                  <a:gd name="connsiteY1" fmla="*/ 4880 h 968429"/>
                  <a:gd name="connsiteX2" fmla="*/ 394876 w 394876"/>
                  <a:gd name="connsiteY2" fmla="*/ 389494 h 968429"/>
                  <a:gd name="connsiteX3" fmla="*/ 106844 w 394876"/>
                  <a:gd name="connsiteY3" fmla="*/ 964608 h 968429"/>
                  <a:gd name="connsiteX4" fmla="*/ 47412 w 394876"/>
                  <a:gd name="connsiteY4" fmla="*/ 625714 h 968429"/>
                  <a:gd name="connsiteX0" fmla="*/ 907 w 348371"/>
                  <a:gd name="connsiteY0" fmla="*/ 625714 h 969271"/>
                  <a:gd name="connsiteX1" fmla="*/ 64149 w 348371"/>
                  <a:gd name="connsiteY1" fmla="*/ 4880 h 969271"/>
                  <a:gd name="connsiteX2" fmla="*/ 348371 w 348371"/>
                  <a:gd name="connsiteY2" fmla="*/ 389494 h 969271"/>
                  <a:gd name="connsiteX3" fmla="*/ 52719 w 348371"/>
                  <a:gd name="connsiteY3" fmla="*/ 964608 h 969271"/>
                  <a:gd name="connsiteX4" fmla="*/ 907 w 348371"/>
                  <a:gd name="connsiteY4" fmla="*/ 625714 h 969271"/>
                  <a:gd name="connsiteX0" fmla="*/ 21 w 347485"/>
                  <a:gd name="connsiteY0" fmla="*/ 625714 h 975629"/>
                  <a:gd name="connsiteX1" fmla="*/ 63263 w 347485"/>
                  <a:gd name="connsiteY1" fmla="*/ 4880 h 975629"/>
                  <a:gd name="connsiteX2" fmla="*/ 347485 w 347485"/>
                  <a:gd name="connsiteY2" fmla="*/ 389494 h 975629"/>
                  <a:gd name="connsiteX3" fmla="*/ 51833 w 347485"/>
                  <a:gd name="connsiteY3" fmla="*/ 964608 h 975629"/>
                  <a:gd name="connsiteX4" fmla="*/ 21 w 347485"/>
                  <a:gd name="connsiteY4" fmla="*/ 625714 h 975629"/>
                  <a:gd name="connsiteX0" fmla="*/ 60 w 404674"/>
                  <a:gd name="connsiteY0" fmla="*/ 535377 h 963384"/>
                  <a:gd name="connsiteX1" fmla="*/ 120452 w 404674"/>
                  <a:gd name="connsiteY1" fmla="*/ 2173 h 963384"/>
                  <a:gd name="connsiteX2" fmla="*/ 404674 w 404674"/>
                  <a:gd name="connsiteY2" fmla="*/ 386787 h 963384"/>
                  <a:gd name="connsiteX3" fmla="*/ 109022 w 404674"/>
                  <a:gd name="connsiteY3" fmla="*/ 961901 h 963384"/>
                  <a:gd name="connsiteX4" fmla="*/ 60 w 404674"/>
                  <a:gd name="connsiteY4" fmla="*/ 535377 h 963384"/>
                  <a:gd name="connsiteX0" fmla="*/ 1454 w 406068"/>
                  <a:gd name="connsiteY0" fmla="*/ 535377 h 933035"/>
                  <a:gd name="connsiteX1" fmla="*/ 121846 w 406068"/>
                  <a:gd name="connsiteY1" fmla="*/ 2173 h 933035"/>
                  <a:gd name="connsiteX2" fmla="*/ 406068 w 406068"/>
                  <a:gd name="connsiteY2" fmla="*/ 386787 h 933035"/>
                  <a:gd name="connsiteX3" fmla="*/ 194236 w 406068"/>
                  <a:gd name="connsiteY3" fmla="*/ 931421 h 933035"/>
                  <a:gd name="connsiteX4" fmla="*/ 1454 w 406068"/>
                  <a:gd name="connsiteY4" fmla="*/ 535377 h 933035"/>
                  <a:gd name="connsiteX0" fmla="*/ 1454 w 406068"/>
                  <a:gd name="connsiteY0" fmla="*/ 535377 h 962583"/>
                  <a:gd name="connsiteX1" fmla="*/ 121846 w 406068"/>
                  <a:gd name="connsiteY1" fmla="*/ 2173 h 962583"/>
                  <a:gd name="connsiteX2" fmla="*/ 406068 w 406068"/>
                  <a:gd name="connsiteY2" fmla="*/ 386787 h 962583"/>
                  <a:gd name="connsiteX3" fmla="*/ 194236 w 406068"/>
                  <a:gd name="connsiteY3" fmla="*/ 931421 h 962583"/>
                  <a:gd name="connsiteX4" fmla="*/ 1454 w 406068"/>
                  <a:gd name="connsiteY4" fmla="*/ 535377 h 962583"/>
                  <a:gd name="connsiteX0" fmla="*/ 8898 w 325882"/>
                  <a:gd name="connsiteY0" fmla="*/ 473073 h 930565"/>
                  <a:gd name="connsiteX1" fmla="*/ 41660 w 325882"/>
                  <a:gd name="connsiteY1" fmla="*/ 829 h 930565"/>
                  <a:gd name="connsiteX2" fmla="*/ 325882 w 325882"/>
                  <a:gd name="connsiteY2" fmla="*/ 385443 h 930565"/>
                  <a:gd name="connsiteX3" fmla="*/ 114050 w 325882"/>
                  <a:gd name="connsiteY3" fmla="*/ 930077 h 930565"/>
                  <a:gd name="connsiteX4" fmla="*/ 8898 w 325882"/>
                  <a:gd name="connsiteY4" fmla="*/ 473073 h 930565"/>
                  <a:gd name="connsiteX0" fmla="*/ 1057 w 439961"/>
                  <a:gd name="connsiteY0" fmla="*/ 403708 h 929312"/>
                  <a:gd name="connsiteX1" fmla="*/ 155739 w 439961"/>
                  <a:gd name="connsiteY1" fmla="*/ 44 h 929312"/>
                  <a:gd name="connsiteX2" fmla="*/ 439961 w 439961"/>
                  <a:gd name="connsiteY2" fmla="*/ 384658 h 929312"/>
                  <a:gd name="connsiteX3" fmla="*/ 228129 w 439961"/>
                  <a:gd name="connsiteY3" fmla="*/ 929292 h 929312"/>
                  <a:gd name="connsiteX4" fmla="*/ 1057 w 439961"/>
                  <a:gd name="connsiteY4" fmla="*/ 403708 h 929312"/>
                  <a:gd name="connsiteX0" fmla="*/ 806 w 439710"/>
                  <a:gd name="connsiteY0" fmla="*/ 483704 h 1009308"/>
                  <a:gd name="connsiteX1" fmla="*/ 163108 w 439710"/>
                  <a:gd name="connsiteY1" fmla="*/ 30 h 1009308"/>
                  <a:gd name="connsiteX2" fmla="*/ 439710 w 439710"/>
                  <a:gd name="connsiteY2" fmla="*/ 464654 h 1009308"/>
                  <a:gd name="connsiteX3" fmla="*/ 227878 w 439710"/>
                  <a:gd name="connsiteY3" fmla="*/ 1009288 h 1009308"/>
                  <a:gd name="connsiteX4" fmla="*/ 806 w 439710"/>
                  <a:gd name="connsiteY4" fmla="*/ 483704 h 1009308"/>
                  <a:gd name="connsiteX0" fmla="*/ 616 w 439520"/>
                  <a:gd name="connsiteY0" fmla="*/ 497047 h 1022651"/>
                  <a:gd name="connsiteX1" fmla="*/ 162918 w 439520"/>
                  <a:gd name="connsiteY1" fmla="*/ 13373 h 1022651"/>
                  <a:gd name="connsiteX2" fmla="*/ 439520 w 439520"/>
                  <a:gd name="connsiteY2" fmla="*/ 477997 h 1022651"/>
                  <a:gd name="connsiteX3" fmla="*/ 227688 w 439520"/>
                  <a:gd name="connsiteY3" fmla="*/ 1022631 h 1022651"/>
                  <a:gd name="connsiteX4" fmla="*/ 616 w 439520"/>
                  <a:gd name="connsiteY4" fmla="*/ 497047 h 1022651"/>
                  <a:gd name="connsiteX0" fmla="*/ 468 w 439372"/>
                  <a:gd name="connsiteY0" fmla="*/ 497047 h 1022651"/>
                  <a:gd name="connsiteX1" fmla="*/ 162770 w 439372"/>
                  <a:gd name="connsiteY1" fmla="*/ 13373 h 1022651"/>
                  <a:gd name="connsiteX2" fmla="*/ 439372 w 439372"/>
                  <a:gd name="connsiteY2" fmla="*/ 477997 h 1022651"/>
                  <a:gd name="connsiteX3" fmla="*/ 227540 w 439372"/>
                  <a:gd name="connsiteY3" fmla="*/ 1022631 h 1022651"/>
                  <a:gd name="connsiteX4" fmla="*/ 468 w 439372"/>
                  <a:gd name="connsiteY4" fmla="*/ 497047 h 1022651"/>
                  <a:gd name="connsiteX0" fmla="*/ 468 w 439372"/>
                  <a:gd name="connsiteY0" fmla="*/ 497064 h 1026478"/>
                  <a:gd name="connsiteX1" fmla="*/ 162770 w 439372"/>
                  <a:gd name="connsiteY1" fmla="*/ 13390 h 1026478"/>
                  <a:gd name="connsiteX2" fmla="*/ 439372 w 439372"/>
                  <a:gd name="connsiteY2" fmla="*/ 478014 h 1026478"/>
                  <a:gd name="connsiteX3" fmla="*/ 227540 w 439372"/>
                  <a:gd name="connsiteY3" fmla="*/ 1026458 h 1026478"/>
                  <a:gd name="connsiteX4" fmla="*/ 468 w 439372"/>
                  <a:gd name="connsiteY4" fmla="*/ 497064 h 1026478"/>
                  <a:gd name="connsiteX0" fmla="*/ 468 w 439372"/>
                  <a:gd name="connsiteY0" fmla="*/ 497064 h 1043144"/>
                  <a:gd name="connsiteX1" fmla="*/ 162770 w 439372"/>
                  <a:gd name="connsiteY1" fmla="*/ 13390 h 1043144"/>
                  <a:gd name="connsiteX2" fmla="*/ 439372 w 439372"/>
                  <a:gd name="connsiteY2" fmla="*/ 478014 h 1043144"/>
                  <a:gd name="connsiteX3" fmla="*/ 227540 w 439372"/>
                  <a:gd name="connsiteY3" fmla="*/ 1026458 h 1043144"/>
                  <a:gd name="connsiteX4" fmla="*/ 468 w 439372"/>
                  <a:gd name="connsiteY4" fmla="*/ 497064 h 1043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372" h="1043144">
                    <a:moveTo>
                      <a:pt x="468" y="497064"/>
                    </a:moveTo>
                    <a:cubicBezTo>
                      <a:pt x="-10327" y="328219"/>
                      <a:pt x="169629" y="-78685"/>
                      <a:pt x="162770" y="13390"/>
                    </a:cubicBezTo>
                    <a:cubicBezTo>
                      <a:pt x="155911" y="105465"/>
                      <a:pt x="439372" y="259285"/>
                      <a:pt x="439372" y="478014"/>
                    </a:cubicBezTo>
                    <a:cubicBezTo>
                      <a:pt x="439372" y="696743"/>
                      <a:pt x="243541" y="1133773"/>
                      <a:pt x="227540" y="1026458"/>
                    </a:cubicBezTo>
                    <a:cubicBezTo>
                      <a:pt x="211539" y="919143"/>
                      <a:pt x="11263" y="665909"/>
                      <a:pt x="468" y="4970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11198210" y="963784"/>
                <a:ext cx="64170" cy="701870"/>
              </a:xfrm>
              <a:custGeom>
                <a:avLst/>
                <a:gdLst>
                  <a:gd name="connsiteX0" fmla="*/ 64770 w 64770"/>
                  <a:gd name="connsiteY0" fmla="*/ 0 h 701040"/>
                  <a:gd name="connsiteX1" fmla="*/ 45720 w 64770"/>
                  <a:gd name="connsiteY1" fmla="*/ 209550 h 701040"/>
                  <a:gd name="connsiteX2" fmla="*/ 41910 w 64770"/>
                  <a:gd name="connsiteY2" fmla="*/ 232410 h 701040"/>
                  <a:gd name="connsiteX3" fmla="*/ 38100 w 64770"/>
                  <a:gd name="connsiteY3" fmla="*/ 247650 h 701040"/>
                  <a:gd name="connsiteX4" fmla="*/ 34290 w 64770"/>
                  <a:gd name="connsiteY4" fmla="*/ 270510 h 701040"/>
                  <a:gd name="connsiteX5" fmla="*/ 22860 w 64770"/>
                  <a:gd name="connsiteY5" fmla="*/ 331470 h 701040"/>
                  <a:gd name="connsiteX6" fmla="*/ 19050 w 64770"/>
                  <a:gd name="connsiteY6" fmla="*/ 384810 h 701040"/>
                  <a:gd name="connsiteX7" fmla="*/ 11430 w 64770"/>
                  <a:gd name="connsiteY7" fmla="*/ 434340 h 701040"/>
                  <a:gd name="connsiteX8" fmla="*/ 7620 w 64770"/>
                  <a:gd name="connsiteY8" fmla="*/ 476250 h 701040"/>
                  <a:gd name="connsiteX9" fmla="*/ 3810 w 64770"/>
                  <a:gd name="connsiteY9" fmla="*/ 510540 h 701040"/>
                  <a:gd name="connsiteX10" fmla="*/ 0 w 64770"/>
                  <a:gd name="connsiteY10" fmla="*/ 701040 h 70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770" h="701040">
                    <a:moveTo>
                      <a:pt x="64770" y="0"/>
                    </a:moveTo>
                    <a:cubicBezTo>
                      <a:pt x="58420" y="69850"/>
                      <a:pt x="52586" y="139749"/>
                      <a:pt x="45720" y="209550"/>
                    </a:cubicBezTo>
                    <a:cubicBezTo>
                      <a:pt x="44964" y="217238"/>
                      <a:pt x="43425" y="224835"/>
                      <a:pt x="41910" y="232410"/>
                    </a:cubicBezTo>
                    <a:cubicBezTo>
                      <a:pt x="40883" y="237545"/>
                      <a:pt x="39127" y="242515"/>
                      <a:pt x="38100" y="247650"/>
                    </a:cubicBezTo>
                    <a:cubicBezTo>
                      <a:pt x="36585" y="255225"/>
                      <a:pt x="35672" y="262909"/>
                      <a:pt x="34290" y="270510"/>
                    </a:cubicBezTo>
                    <a:cubicBezTo>
                      <a:pt x="30592" y="290851"/>
                      <a:pt x="22860" y="331470"/>
                      <a:pt x="22860" y="331470"/>
                    </a:cubicBezTo>
                    <a:cubicBezTo>
                      <a:pt x="21590" y="349250"/>
                      <a:pt x="20740" y="367065"/>
                      <a:pt x="19050" y="384810"/>
                    </a:cubicBezTo>
                    <a:cubicBezTo>
                      <a:pt x="15045" y="426859"/>
                      <a:pt x="15944" y="395971"/>
                      <a:pt x="11430" y="434340"/>
                    </a:cubicBezTo>
                    <a:cubicBezTo>
                      <a:pt x="9791" y="448272"/>
                      <a:pt x="9016" y="462292"/>
                      <a:pt x="7620" y="476250"/>
                    </a:cubicBezTo>
                    <a:cubicBezTo>
                      <a:pt x="6476" y="487693"/>
                      <a:pt x="5080" y="499110"/>
                      <a:pt x="3810" y="510540"/>
                    </a:cubicBezTo>
                    <a:lnTo>
                      <a:pt x="0" y="70104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11109957" y="1161389"/>
                <a:ext cx="108598" cy="82037"/>
              </a:xfrm>
              <a:custGeom>
                <a:avLst/>
                <a:gdLst>
                  <a:gd name="connsiteX0" fmla="*/ 106680 w 106680"/>
                  <a:gd name="connsiteY0" fmla="*/ 80010 h 80010"/>
                  <a:gd name="connsiteX1" fmla="*/ 80010 w 106680"/>
                  <a:gd name="connsiteY1" fmla="*/ 76200 h 80010"/>
                  <a:gd name="connsiteX2" fmla="*/ 45720 w 106680"/>
                  <a:gd name="connsiteY2" fmla="*/ 49530 h 80010"/>
                  <a:gd name="connsiteX3" fmla="*/ 34290 w 106680"/>
                  <a:gd name="connsiteY3" fmla="*/ 41910 h 80010"/>
                  <a:gd name="connsiteX4" fmla="*/ 26670 w 106680"/>
                  <a:gd name="connsiteY4" fmla="*/ 30480 h 80010"/>
                  <a:gd name="connsiteX5" fmla="*/ 22860 w 106680"/>
                  <a:gd name="connsiteY5" fmla="*/ 19050 h 80010"/>
                  <a:gd name="connsiteX6" fmla="*/ 11430 w 106680"/>
                  <a:gd name="connsiteY6" fmla="*/ 7620 h 80010"/>
                  <a:gd name="connsiteX7" fmla="*/ 0 w 106680"/>
                  <a:gd name="connsiteY7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80" h="80010">
                    <a:moveTo>
                      <a:pt x="106680" y="80010"/>
                    </a:moveTo>
                    <a:cubicBezTo>
                      <a:pt x="97790" y="78740"/>
                      <a:pt x="88392" y="79424"/>
                      <a:pt x="80010" y="76200"/>
                    </a:cubicBezTo>
                    <a:cubicBezTo>
                      <a:pt x="58550" y="67946"/>
                      <a:pt x="60164" y="61567"/>
                      <a:pt x="45720" y="49530"/>
                    </a:cubicBezTo>
                    <a:cubicBezTo>
                      <a:pt x="42202" y="46599"/>
                      <a:pt x="38100" y="44450"/>
                      <a:pt x="34290" y="41910"/>
                    </a:cubicBezTo>
                    <a:cubicBezTo>
                      <a:pt x="31750" y="38100"/>
                      <a:pt x="28718" y="34576"/>
                      <a:pt x="26670" y="30480"/>
                    </a:cubicBezTo>
                    <a:cubicBezTo>
                      <a:pt x="24874" y="26888"/>
                      <a:pt x="25088" y="22392"/>
                      <a:pt x="22860" y="19050"/>
                    </a:cubicBezTo>
                    <a:cubicBezTo>
                      <a:pt x="19871" y="14567"/>
                      <a:pt x="15569" y="11069"/>
                      <a:pt x="11430" y="7620"/>
                    </a:cubicBezTo>
                    <a:cubicBezTo>
                      <a:pt x="7912" y="4689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11070898" y="1326143"/>
                <a:ext cx="118471" cy="154958"/>
              </a:xfrm>
              <a:custGeom>
                <a:avLst/>
                <a:gdLst>
                  <a:gd name="connsiteX0" fmla="*/ 118110 w 118110"/>
                  <a:gd name="connsiteY0" fmla="*/ 156210 h 156210"/>
                  <a:gd name="connsiteX1" fmla="*/ 3810 w 118110"/>
                  <a:gd name="connsiteY1" fmla="*/ 11430 h 156210"/>
                  <a:gd name="connsiteX2" fmla="*/ 0 w 118110"/>
                  <a:gd name="connsiteY2" fmla="*/ 0 h 156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110" h="156210">
                    <a:moveTo>
                      <a:pt x="118110" y="156210"/>
                    </a:moveTo>
                    <a:cubicBezTo>
                      <a:pt x="80010" y="107950"/>
                      <a:pt x="40893" y="60476"/>
                      <a:pt x="3810" y="11430"/>
                    </a:cubicBezTo>
                    <a:cubicBezTo>
                      <a:pt x="1388" y="8227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11257253" y="1248186"/>
                <a:ext cx="118471" cy="104823"/>
              </a:xfrm>
              <a:custGeom>
                <a:avLst/>
                <a:gdLst>
                  <a:gd name="connsiteX0" fmla="*/ 0 w 114300"/>
                  <a:gd name="connsiteY0" fmla="*/ 102870 h 102870"/>
                  <a:gd name="connsiteX1" fmla="*/ 114300 w 114300"/>
                  <a:gd name="connsiteY1" fmla="*/ 0 h 102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300" h="102870">
                    <a:moveTo>
                      <a:pt x="0" y="102870"/>
                    </a:moveTo>
                    <a:lnTo>
                      <a:pt x="114300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11217899" y="1448094"/>
                <a:ext cx="88853" cy="82037"/>
              </a:xfrm>
              <a:custGeom>
                <a:avLst/>
                <a:gdLst>
                  <a:gd name="connsiteX0" fmla="*/ 0 w 91440"/>
                  <a:gd name="connsiteY0" fmla="*/ 80010 h 80010"/>
                  <a:gd name="connsiteX1" fmla="*/ 91440 w 91440"/>
                  <a:gd name="connsiteY1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440" h="80010">
                    <a:moveTo>
                      <a:pt x="0" y="80010"/>
                    </a:moveTo>
                    <a:lnTo>
                      <a:pt x="91440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椭圆 17"/>
            <p:cNvSpPr/>
            <p:nvPr/>
          </p:nvSpPr>
          <p:spPr>
            <a:xfrm rot="3088765" flipH="1">
              <a:off x="6961188" y="6107113"/>
              <a:ext cx="76200" cy="222250"/>
            </a:xfrm>
            <a:custGeom>
              <a:avLst/>
              <a:gdLst>
                <a:gd name="connsiteX0" fmla="*/ 0 w 576064"/>
                <a:gd name="connsiteY0" fmla="*/ 396044 h 792088"/>
                <a:gd name="connsiteX1" fmla="*/ 288032 w 576064"/>
                <a:gd name="connsiteY1" fmla="*/ 0 h 792088"/>
                <a:gd name="connsiteX2" fmla="*/ 576064 w 576064"/>
                <a:gd name="connsiteY2" fmla="*/ 396044 h 792088"/>
                <a:gd name="connsiteX3" fmla="*/ 288032 w 576064"/>
                <a:gd name="connsiteY3" fmla="*/ 792088 h 792088"/>
                <a:gd name="connsiteX4" fmla="*/ 0 w 576064"/>
                <a:gd name="connsiteY4" fmla="*/ 396044 h 792088"/>
                <a:gd name="connsiteX0" fmla="*/ 2 w 576066"/>
                <a:gd name="connsiteY0" fmla="*/ 502724 h 898768"/>
                <a:gd name="connsiteX1" fmla="*/ 284224 w 576066"/>
                <a:gd name="connsiteY1" fmla="*/ 0 h 898768"/>
                <a:gd name="connsiteX2" fmla="*/ 576066 w 576066"/>
                <a:gd name="connsiteY2" fmla="*/ 502724 h 898768"/>
                <a:gd name="connsiteX3" fmla="*/ 288034 w 576066"/>
                <a:gd name="connsiteY3" fmla="*/ 898768 h 898768"/>
                <a:gd name="connsiteX4" fmla="*/ 2 w 576066"/>
                <a:gd name="connsiteY4" fmla="*/ 502724 h 898768"/>
                <a:gd name="connsiteX0" fmla="*/ 1 w 576065"/>
                <a:gd name="connsiteY0" fmla="*/ 510206 h 906250"/>
                <a:gd name="connsiteX1" fmla="*/ 284223 w 576065"/>
                <a:gd name="connsiteY1" fmla="*/ 7482 h 906250"/>
                <a:gd name="connsiteX2" fmla="*/ 576065 w 576065"/>
                <a:gd name="connsiteY2" fmla="*/ 510206 h 906250"/>
                <a:gd name="connsiteX3" fmla="*/ 288033 w 576065"/>
                <a:gd name="connsiteY3" fmla="*/ 906250 h 906250"/>
                <a:gd name="connsiteX4" fmla="*/ 1 w 576065"/>
                <a:gd name="connsiteY4" fmla="*/ 510206 h 906250"/>
                <a:gd name="connsiteX0" fmla="*/ 0 w 576064"/>
                <a:gd name="connsiteY0" fmla="*/ 510530 h 1028494"/>
                <a:gd name="connsiteX1" fmla="*/ 284222 w 576064"/>
                <a:gd name="connsiteY1" fmla="*/ 7806 h 1028494"/>
                <a:gd name="connsiteX2" fmla="*/ 576064 w 576064"/>
                <a:gd name="connsiteY2" fmla="*/ 510530 h 1028494"/>
                <a:gd name="connsiteX3" fmla="*/ 284222 w 576064"/>
                <a:gd name="connsiteY3" fmla="*/ 1028494 h 1028494"/>
                <a:gd name="connsiteX4" fmla="*/ 0 w 576064"/>
                <a:gd name="connsiteY4" fmla="*/ 510530 h 1028494"/>
                <a:gd name="connsiteX0" fmla="*/ 0 w 496054"/>
                <a:gd name="connsiteY0" fmla="*/ 517981 h 1020719"/>
                <a:gd name="connsiteX1" fmla="*/ 204212 w 496054"/>
                <a:gd name="connsiteY1" fmla="*/ 17 h 1020719"/>
                <a:gd name="connsiteX2" fmla="*/ 496054 w 496054"/>
                <a:gd name="connsiteY2" fmla="*/ 502741 h 1020719"/>
                <a:gd name="connsiteX3" fmla="*/ 204212 w 496054"/>
                <a:gd name="connsiteY3" fmla="*/ 1020705 h 1020719"/>
                <a:gd name="connsiteX4" fmla="*/ 0 w 496054"/>
                <a:gd name="connsiteY4" fmla="*/ 517981 h 1020719"/>
                <a:gd name="connsiteX0" fmla="*/ 0 w 423664"/>
                <a:gd name="connsiteY0" fmla="*/ 517964 h 1020688"/>
                <a:gd name="connsiteX1" fmla="*/ 204212 w 423664"/>
                <a:gd name="connsiteY1" fmla="*/ 0 h 1020688"/>
                <a:gd name="connsiteX2" fmla="*/ 423664 w 423664"/>
                <a:gd name="connsiteY2" fmla="*/ 517964 h 1020688"/>
                <a:gd name="connsiteX3" fmla="*/ 204212 w 423664"/>
                <a:gd name="connsiteY3" fmla="*/ 1020688 h 1020688"/>
                <a:gd name="connsiteX4" fmla="*/ 0 w 423664"/>
                <a:gd name="connsiteY4" fmla="*/ 517964 h 1020688"/>
                <a:gd name="connsiteX0" fmla="*/ 2 w 423666"/>
                <a:gd name="connsiteY0" fmla="*/ 457004 h 959728"/>
                <a:gd name="connsiteX1" fmla="*/ 208024 w 423666"/>
                <a:gd name="connsiteY1" fmla="*/ 0 h 959728"/>
                <a:gd name="connsiteX2" fmla="*/ 423666 w 423666"/>
                <a:gd name="connsiteY2" fmla="*/ 457004 h 959728"/>
                <a:gd name="connsiteX3" fmla="*/ 204214 w 423666"/>
                <a:gd name="connsiteY3" fmla="*/ 959728 h 959728"/>
                <a:gd name="connsiteX4" fmla="*/ 2 w 423666"/>
                <a:gd name="connsiteY4" fmla="*/ 457004 h 959728"/>
                <a:gd name="connsiteX0" fmla="*/ 2 w 423666"/>
                <a:gd name="connsiteY0" fmla="*/ 465474 h 968198"/>
                <a:gd name="connsiteX1" fmla="*/ 208024 w 423666"/>
                <a:gd name="connsiteY1" fmla="*/ 8470 h 968198"/>
                <a:gd name="connsiteX2" fmla="*/ 423666 w 423666"/>
                <a:gd name="connsiteY2" fmla="*/ 465474 h 968198"/>
                <a:gd name="connsiteX3" fmla="*/ 204214 w 423666"/>
                <a:gd name="connsiteY3" fmla="*/ 968198 h 968198"/>
                <a:gd name="connsiteX4" fmla="*/ 2 w 423666"/>
                <a:gd name="connsiteY4" fmla="*/ 465474 h 968198"/>
                <a:gd name="connsiteX0" fmla="*/ 2 w 461766"/>
                <a:gd name="connsiteY0" fmla="*/ 457040 h 959804"/>
                <a:gd name="connsiteX1" fmla="*/ 208024 w 461766"/>
                <a:gd name="connsiteY1" fmla="*/ 36 h 959804"/>
                <a:gd name="connsiteX2" fmla="*/ 461766 w 461766"/>
                <a:gd name="connsiteY2" fmla="*/ 479900 h 959804"/>
                <a:gd name="connsiteX3" fmla="*/ 204214 w 461766"/>
                <a:gd name="connsiteY3" fmla="*/ 959764 h 959804"/>
                <a:gd name="connsiteX4" fmla="*/ 2 w 461766"/>
                <a:gd name="connsiteY4" fmla="*/ 457040 h 959804"/>
                <a:gd name="connsiteX0" fmla="*/ 962 w 298896"/>
                <a:gd name="connsiteY0" fmla="*/ 521907 h 959987"/>
                <a:gd name="connsiteX1" fmla="*/ 45154 w 298896"/>
                <a:gd name="connsiteY1" fmla="*/ 133 h 959987"/>
                <a:gd name="connsiteX2" fmla="*/ 298896 w 298896"/>
                <a:gd name="connsiteY2" fmla="*/ 479997 h 959987"/>
                <a:gd name="connsiteX3" fmla="*/ 41344 w 298896"/>
                <a:gd name="connsiteY3" fmla="*/ 959861 h 959987"/>
                <a:gd name="connsiteX4" fmla="*/ 962 w 298896"/>
                <a:gd name="connsiteY4" fmla="*/ 521907 h 959987"/>
                <a:gd name="connsiteX0" fmla="*/ 50150 w 348084"/>
                <a:gd name="connsiteY0" fmla="*/ 521907 h 959966"/>
                <a:gd name="connsiteX1" fmla="*/ 94342 w 348084"/>
                <a:gd name="connsiteY1" fmla="*/ 133 h 959966"/>
                <a:gd name="connsiteX2" fmla="*/ 348084 w 348084"/>
                <a:gd name="connsiteY2" fmla="*/ 479997 h 959966"/>
                <a:gd name="connsiteX3" fmla="*/ 90532 w 348084"/>
                <a:gd name="connsiteY3" fmla="*/ 959861 h 959966"/>
                <a:gd name="connsiteX4" fmla="*/ 50150 w 348084"/>
                <a:gd name="connsiteY4" fmla="*/ 521907 h 959966"/>
                <a:gd name="connsiteX0" fmla="*/ 51235 w 379649"/>
                <a:gd name="connsiteY0" fmla="*/ 523655 h 962655"/>
                <a:gd name="connsiteX1" fmla="*/ 95427 w 379649"/>
                <a:gd name="connsiteY1" fmla="*/ 1881 h 962655"/>
                <a:gd name="connsiteX2" fmla="*/ 379649 w 379649"/>
                <a:gd name="connsiteY2" fmla="*/ 386495 h 962655"/>
                <a:gd name="connsiteX3" fmla="*/ 91617 w 379649"/>
                <a:gd name="connsiteY3" fmla="*/ 961609 h 962655"/>
                <a:gd name="connsiteX4" fmla="*/ 51235 w 379649"/>
                <a:gd name="connsiteY4" fmla="*/ 523655 h 962655"/>
                <a:gd name="connsiteX0" fmla="*/ 47412 w 394876"/>
                <a:gd name="connsiteY0" fmla="*/ 625714 h 968429"/>
                <a:gd name="connsiteX1" fmla="*/ 110654 w 394876"/>
                <a:gd name="connsiteY1" fmla="*/ 4880 h 968429"/>
                <a:gd name="connsiteX2" fmla="*/ 394876 w 394876"/>
                <a:gd name="connsiteY2" fmla="*/ 389494 h 968429"/>
                <a:gd name="connsiteX3" fmla="*/ 106844 w 394876"/>
                <a:gd name="connsiteY3" fmla="*/ 964608 h 968429"/>
                <a:gd name="connsiteX4" fmla="*/ 47412 w 394876"/>
                <a:gd name="connsiteY4" fmla="*/ 625714 h 968429"/>
                <a:gd name="connsiteX0" fmla="*/ 907 w 348371"/>
                <a:gd name="connsiteY0" fmla="*/ 625714 h 969271"/>
                <a:gd name="connsiteX1" fmla="*/ 64149 w 348371"/>
                <a:gd name="connsiteY1" fmla="*/ 4880 h 969271"/>
                <a:gd name="connsiteX2" fmla="*/ 348371 w 348371"/>
                <a:gd name="connsiteY2" fmla="*/ 389494 h 969271"/>
                <a:gd name="connsiteX3" fmla="*/ 52719 w 348371"/>
                <a:gd name="connsiteY3" fmla="*/ 964608 h 969271"/>
                <a:gd name="connsiteX4" fmla="*/ 907 w 348371"/>
                <a:gd name="connsiteY4" fmla="*/ 625714 h 969271"/>
                <a:gd name="connsiteX0" fmla="*/ 21 w 347485"/>
                <a:gd name="connsiteY0" fmla="*/ 625714 h 975629"/>
                <a:gd name="connsiteX1" fmla="*/ 63263 w 347485"/>
                <a:gd name="connsiteY1" fmla="*/ 4880 h 975629"/>
                <a:gd name="connsiteX2" fmla="*/ 347485 w 347485"/>
                <a:gd name="connsiteY2" fmla="*/ 389494 h 975629"/>
                <a:gd name="connsiteX3" fmla="*/ 51833 w 347485"/>
                <a:gd name="connsiteY3" fmla="*/ 964608 h 975629"/>
                <a:gd name="connsiteX4" fmla="*/ 21 w 347485"/>
                <a:gd name="connsiteY4" fmla="*/ 625714 h 975629"/>
                <a:gd name="connsiteX0" fmla="*/ 60 w 404674"/>
                <a:gd name="connsiteY0" fmla="*/ 535377 h 963384"/>
                <a:gd name="connsiteX1" fmla="*/ 120452 w 404674"/>
                <a:gd name="connsiteY1" fmla="*/ 2173 h 963384"/>
                <a:gd name="connsiteX2" fmla="*/ 404674 w 404674"/>
                <a:gd name="connsiteY2" fmla="*/ 386787 h 963384"/>
                <a:gd name="connsiteX3" fmla="*/ 109022 w 404674"/>
                <a:gd name="connsiteY3" fmla="*/ 961901 h 963384"/>
                <a:gd name="connsiteX4" fmla="*/ 60 w 404674"/>
                <a:gd name="connsiteY4" fmla="*/ 535377 h 963384"/>
                <a:gd name="connsiteX0" fmla="*/ 1454 w 406068"/>
                <a:gd name="connsiteY0" fmla="*/ 535377 h 933035"/>
                <a:gd name="connsiteX1" fmla="*/ 121846 w 406068"/>
                <a:gd name="connsiteY1" fmla="*/ 2173 h 933035"/>
                <a:gd name="connsiteX2" fmla="*/ 406068 w 406068"/>
                <a:gd name="connsiteY2" fmla="*/ 386787 h 933035"/>
                <a:gd name="connsiteX3" fmla="*/ 194236 w 406068"/>
                <a:gd name="connsiteY3" fmla="*/ 931421 h 933035"/>
                <a:gd name="connsiteX4" fmla="*/ 1454 w 406068"/>
                <a:gd name="connsiteY4" fmla="*/ 535377 h 933035"/>
                <a:gd name="connsiteX0" fmla="*/ 1454 w 406068"/>
                <a:gd name="connsiteY0" fmla="*/ 535377 h 962583"/>
                <a:gd name="connsiteX1" fmla="*/ 121846 w 406068"/>
                <a:gd name="connsiteY1" fmla="*/ 2173 h 962583"/>
                <a:gd name="connsiteX2" fmla="*/ 406068 w 406068"/>
                <a:gd name="connsiteY2" fmla="*/ 386787 h 962583"/>
                <a:gd name="connsiteX3" fmla="*/ 194236 w 406068"/>
                <a:gd name="connsiteY3" fmla="*/ 931421 h 962583"/>
                <a:gd name="connsiteX4" fmla="*/ 1454 w 406068"/>
                <a:gd name="connsiteY4" fmla="*/ 535377 h 962583"/>
                <a:gd name="connsiteX0" fmla="*/ 8898 w 325882"/>
                <a:gd name="connsiteY0" fmla="*/ 473073 h 930565"/>
                <a:gd name="connsiteX1" fmla="*/ 41660 w 325882"/>
                <a:gd name="connsiteY1" fmla="*/ 829 h 930565"/>
                <a:gd name="connsiteX2" fmla="*/ 325882 w 325882"/>
                <a:gd name="connsiteY2" fmla="*/ 385443 h 930565"/>
                <a:gd name="connsiteX3" fmla="*/ 114050 w 325882"/>
                <a:gd name="connsiteY3" fmla="*/ 930077 h 930565"/>
                <a:gd name="connsiteX4" fmla="*/ 8898 w 325882"/>
                <a:gd name="connsiteY4" fmla="*/ 473073 h 930565"/>
                <a:gd name="connsiteX0" fmla="*/ 1057 w 439961"/>
                <a:gd name="connsiteY0" fmla="*/ 403708 h 929312"/>
                <a:gd name="connsiteX1" fmla="*/ 155739 w 439961"/>
                <a:gd name="connsiteY1" fmla="*/ 44 h 929312"/>
                <a:gd name="connsiteX2" fmla="*/ 439961 w 439961"/>
                <a:gd name="connsiteY2" fmla="*/ 384658 h 929312"/>
                <a:gd name="connsiteX3" fmla="*/ 228129 w 439961"/>
                <a:gd name="connsiteY3" fmla="*/ 929292 h 929312"/>
                <a:gd name="connsiteX4" fmla="*/ 1057 w 439961"/>
                <a:gd name="connsiteY4" fmla="*/ 403708 h 929312"/>
                <a:gd name="connsiteX0" fmla="*/ 806 w 439710"/>
                <a:gd name="connsiteY0" fmla="*/ 483704 h 1009308"/>
                <a:gd name="connsiteX1" fmla="*/ 163108 w 439710"/>
                <a:gd name="connsiteY1" fmla="*/ 30 h 1009308"/>
                <a:gd name="connsiteX2" fmla="*/ 439710 w 439710"/>
                <a:gd name="connsiteY2" fmla="*/ 464654 h 1009308"/>
                <a:gd name="connsiteX3" fmla="*/ 227878 w 439710"/>
                <a:gd name="connsiteY3" fmla="*/ 1009288 h 1009308"/>
                <a:gd name="connsiteX4" fmla="*/ 806 w 439710"/>
                <a:gd name="connsiteY4" fmla="*/ 483704 h 1009308"/>
                <a:gd name="connsiteX0" fmla="*/ 616 w 439520"/>
                <a:gd name="connsiteY0" fmla="*/ 497047 h 1022651"/>
                <a:gd name="connsiteX1" fmla="*/ 162918 w 439520"/>
                <a:gd name="connsiteY1" fmla="*/ 13373 h 1022651"/>
                <a:gd name="connsiteX2" fmla="*/ 439520 w 439520"/>
                <a:gd name="connsiteY2" fmla="*/ 477997 h 1022651"/>
                <a:gd name="connsiteX3" fmla="*/ 227688 w 439520"/>
                <a:gd name="connsiteY3" fmla="*/ 1022631 h 1022651"/>
                <a:gd name="connsiteX4" fmla="*/ 616 w 439520"/>
                <a:gd name="connsiteY4" fmla="*/ 497047 h 1022651"/>
                <a:gd name="connsiteX0" fmla="*/ 468 w 439372"/>
                <a:gd name="connsiteY0" fmla="*/ 497047 h 1022651"/>
                <a:gd name="connsiteX1" fmla="*/ 162770 w 439372"/>
                <a:gd name="connsiteY1" fmla="*/ 13373 h 1022651"/>
                <a:gd name="connsiteX2" fmla="*/ 439372 w 439372"/>
                <a:gd name="connsiteY2" fmla="*/ 477997 h 1022651"/>
                <a:gd name="connsiteX3" fmla="*/ 227540 w 439372"/>
                <a:gd name="connsiteY3" fmla="*/ 1022631 h 1022651"/>
                <a:gd name="connsiteX4" fmla="*/ 468 w 439372"/>
                <a:gd name="connsiteY4" fmla="*/ 497047 h 1022651"/>
                <a:gd name="connsiteX0" fmla="*/ 468 w 439372"/>
                <a:gd name="connsiteY0" fmla="*/ 497064 h 1026478"/>
                <a:gd name="connsiteX1" fmla="*/ 162770 w 439372"/>
                <a:gd name="connsiteY1" fmla="*/ 13390 h 1026478"/>
                <a:gd name="connsiteX2" fmla="*/ 439372 w 439372"/>
                <a:gd name="connsiteY2" fmla="*/ 478014 h 1026478"/>
                <a:gd name="connsiteX3" fmla="*/ 227540 w 439372"/>
                <a:gd name="connsiteY3" fmla="*/ 1026458 h 1026478"/>
                <a:gd name="connsiteX4" fmla="*/ 468 w 439372"/>
                <a:gd name="connsiteY4" fmla="*/ 497064 h 1026478"/>
                <a:gd name="connsiteX0" fmla="*/ 468 w 439372"/>
                <a:gd name="connsiteY0" fmla="*/ 497064 h 1043144"/>
                <a:gd name="connsiteX1" fmla="*/ 162770 w 439372"/>
                <a:gd name="connsiteY1" fmla="*/ 13390 h 1043144"/>
                <a:gd name="connsiteX2" fmla="*/ 439372 w 439372"/>
                <a:gd name="connsiteY2" fmla="*/ 478014 h 1043144"/>
                <a:gd name="connsiteX3" fmla="*/ 227540 w 439372"/>
                <a:gd name="connsiteY3" fmla="*/ 1026458 h 1043144"/>
                <a:gd name="connsiteX4" fmla="*/ 468 w 439372"/>
                <a:gd name="connsiteY4" fmla="*/ 497064 h 104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372" h="1043144">
                  <a:moveTo>
                    <a:pt x="468" y="497064"/>
                  </a:moveTo>
                  <a:cubicBezTo>
                    <a:pt x="-10327" y="328219"/>
                    <a:pt x="169629" y="-78685"/>
                    <a:pt x="162770" y="13390"/>
                  </a:cubicBezTo>
                  <a:cubicBezTo>
                    <a:pt x="155911" y="105465"/>
                    <a:pt x="439372" y="259285"/>
                    <a:pt x="439372" y="478014"/>
                  </a:cubicBezTo>
                  <a:cubicBezTo>
                    <a:pt x="439372" y="696743"/>
                    <a:pt x="243541" y="1133773"/>
                    <a:pt x="227540" y="1026458"/>
                  </a:cubicBezTo>
                  <a:cubicBezTo>
                    <a:pt x="211539" y="919143"/>
                    <a:pt x="11263" y="665909"/>
                    <a:pt x="468" y="497064"/>
                  </a:cubicBezTo>
                  <a:close/>
                </a:path>
              </a:pathLst>
            </a:custGeom>
            <a:solidFill>
              <a:schemeClr val="accent3">
                <a:lumMod val="75000"/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47" name="组合 68"/>
            <p:cNvGrpSpPr>
              <a:grpSpLocks/>
            </p:cNvGrpSpPr>
            <p:nvPr/>
          </p:nvGrpSpPr>
          <p:grpSpPr bwMode="auto">
            <a:xfrm rot="2994699" flipH="1">
              <a:off x="9195594" y="6069807"/>
              <a:ext cx="146050" cy="347662"/>
              <a:chOff x="11014985" y="923317"/>
              <a:chExt cx="345539" cy="820368"/>
            </a:xfrm>
            <a:solidFill>
              <a:schemeClr val="accent3">
                <a:lumMod val="60000"/>
                <a:lumOff val="40000"/>
                <a:alpha val="31000"/>
              </a:schemeClr>
            </a:solidFill>
          </p:grpSpPr>
          <p:sp>
            <p:nvSpPr>
              <p:cNvPr id="64" name="椭圆 17"/>
              <p:cNvSpPr/>
              <p:nvPr/>
            </p:nvSpPr>
            <p:spPr>
              <a:xfrm flipH="1">
                <a:off x="11014985" y="923317"/>
                <a:ext cx="345539" cy="820368"/>
              </a:xfrm>
              <a:custGeom>
                <a:avLst/>
                <a:gdLst>
                  <a:gd name="connsiteX0" fmla="*/ 0 w 576064"/>
                  <a:gd name="connsiteY0" fmla="*/ 396044 h 792088"/>
                  <a:gd name="connsiteX1" fmla="*/ 288032 w 576064"/>
                  <a:gd name="connsiteY1" fmla="*/ 0 h 792088"/>
                  <a:gd name="connsiteX2" fmla="*/ 576064 w 576064"/>
                  <a:gd name="connsiteY2" fmla="*/ 396044 h 792088"/>
                  <a:gd name="connsiteX3" fmla="*/ 288032 w 576064"/>
                  <a:gd name="connsiteY3" fmla="*/ 792088 h 792088"/>
                  <a:gd name="connsiteX4" fmla="*/ 0 w 576064"/>
                  <a:gd name="connsiteY4" fmla="*/ 396044 h 792088"/>
                  <a:gd name="connsiteX0" fmla="*/ 2 w 576066"/>
                  <a:gd name="connsiteY0" fmla="*/ 502724 h 898768"/>
                  <a:gd name="connsiteX1" fmla="*/ 284224 w 576066"/>
                  <a:gd name="connsiteY1" fmla="*/ 0 h 898768"/>
                  <a:gd name="connsiteX2" fmla="*/ 576066 w 576066"/>
                  <a:gd name="connsiteY2" fmla="*/ 502724 h 898768"/>
                  <a:gd name="connsiteX3" fmla="*/ 288034 w 576066"/>
                  <a:gd name="connsiteY3" fmla="*/ 898768 h 898768"/>
                  <a:gd name="connsiteX4" fmla="*/ 2 w 576066"/>
                  <a:gd name="connsiteY4" fmla="*/ 502724 h 898768"/>
                  <a:gd name="connsiteX0" fmla="*/ 1 w 576065"/>
                  <a:gd name="connsiteY0" fmla="*/ 510206 h 906250"/>
                  <a:gd name="connsiteX1" fmla="*/ 284223 w 576065"/>
                  <a:gd name="connsiteY1" fmla="*/ 7482 h 906250"/>
                  <a:gd name="connsiteX2" fmla="*/ 576065 w 576065"/>
                  <a:gd name="connsiteY2" fmla="*/ 510206 h 906250"/>
                  <a:gd name="connsiteX3" fmla="*/ 288033 w 576065"/>
                  <a:gd name="connsiteY3" fmla="*/ 906250 h 906250"/>
                  <a:gd name="connsiteX4" fmla="*/ 1 w 576065"/>
                  <a:gd name="connsiteY4" fmla="*/ 510206 h 906250"/>
                  <a:gd name="connsiteX0" fmla="*/ 0 w 576064"/>
                  <a:gd name="connsiteY0" fmla="*/ 510530 h 1028494"/>
                  <a:gd name="connsiteX1" fmla="*/ 284222 w 576064"/>
                  <a:gd name="connsiteY1" fmla="*/ 7806 h 1028494"/>
                  <a:gd name="connsiteX2" fmla="*/ 576064 w 576064"/>
                  <a:gd name="connsiteY2" fmla="*/ 510530 h 1028494"/>
                  <a:gd name="connsiteX3" fmla="*/ 284222 w 576064"/>
                  <a:gd name="connsiteY3" fmla="*/ 1028494 h 1028494"/>
                  <a:gd name="connsiteX4" fmla="*/ 0 w 576064"/>
                  <a:gd name="connsiteY4" fmla="*/ 510530 h 1028494"/>
                  <a:gd name="connsiteX0" fmla="*/ 0 w 496054"/>
                  <a:gd name="connsiteY0" fmla="*/ 517981 h 1020719"/>
                  <a:gd name="connsiteX1" fmla="*/ 204212 w 496054"/>
                  <a:gd name="connsiteY1" fmla="*/ 17 h 1020719"/>
                  <a:gd name="connsiteX2" fmla="*/ 496054 w 496054"/>
                  <a:gd name="connsiteY2" fmla="*/ 502741 h 1020719"/>
                  <a:gd name="connsiteX3" fmla="*/ 204212 w 496054"/>
                  <a:gd name="connsiteY3" fmla="*/ 1020705 h 1020719"/>
                  <a:gd name="connsiteX4" fmla="*/ 0 w 496054"/>
                  <a:gd name="connsiteY4" fmla="*/ 517981 h 1020719"/>
                  <a:gd name="connsiteX0" fmla="*/ 0 w 423664"/>
                  <a:gd name="connsiteY0" fmla="*/ 517964 h 1020688"/>
                  <a:gd name="connsiteX1" fmla="*/ 204212 w 423664"/>
                  <a:gd name="connsiteY1" fmla="*/ 0 h 1020688"/>
                  <a:gd name="connsiteX2" fmla="*/ 423664 w 423664"/>
                  <a:gd name="connsiteY2" fmla="*/ 517964 h 1020688"/>
                  <a:gd name="connsiteX3" fmla="*/ 204212 w 423664"/>
                  <a:gd name="connsiteY3" fmla="*/ 1020688 h 1020688"/>
                  <a:gd name="connsiteX4" fmla="*/ 0 w 423664"/>
                  <a:gd name="connsiteY4" fmla="*/ 517964 h 1020688"/>
                  <a:gd name="connsiteX0" fmla="*/ 2 w 423666"/>
                  <a:gd name="connsiteY0" fmla="*/ 457004 h 959728"/>
                  <a:gd name="connsiteX1" fmla="*/ 208024 w 423666"/>
                  <a:gd name="connsiteY1" fmla="*/ 0 h 959728"/>
                  <a:gd name="connsiteX2" fmla="*/ 423666 w 423666"/>
                  <a:gd name="connsiteY2" fmla="*/ 457004 h 959728"/>
                  <a:gd name="connsiteX3" fmla="*/ 204214 w 423666"/>
                  <a:gd name="connsiteY3" fmla="*/ 959728 h 959728"/>
                  <a:gd name="connsiteX4" fmla="*/ 2 w 423666"/>
                  <a:gd name="connsiteY4" fmla="*/ 457004 h 959728"/>
                  <a:gd name="connsiteX0" fmla="*/ 2 w 423666"/>
                  <a:gd name="connsiteY0" fmla="*/ 465474 h 968198"/>
                  <a:gd name="connsiteX1" fmla="*/ 208024 w 423666"/>
                  <a:gd name="connsiteY1" fmla="*/ 8470 h 968198"/>
                  <a:gd name="connsiteX2" fmla="*/ 423666 w 423666"/>
                  <a:gd name="connsiteY2" fmla="*/ 465474 h 968198"/>
                  <a:gd name="connsiteX3" fmla="*/ 204214 w 423666"/>
                  <a:gd name="connsiteY3" fmla="*/ 968198 h 968198"/>
                  <a:gd name="connsiteX4" fmla="*/ 2 w 423666"/>
                  <a:gd name="connsiteY4" fmla="*/ 465474 h 968198"/>
                  <a:gd name="connsiteX0" fmla="*/ 2 w 461766"/>
                  <a:gd name="connsiteY0" fmla="*/ 457040 h 959804"/>
                  <a:gd name="connsiteX1" fmla="*/ 208024 w 461766"/>
                  <a:gd name="connsiteY1" fmla="*/ 36 h 959804"/>
                  <a:gd name="connsiteX2" fmla="*/ 461766 w 461766"/>
                  <a:gd name="connsiteY2" fmla="*/ 479900 h 959804"/>
                  <a:gd name="connsiteX3" fmla="*/ 204214 w 461766"/>
                  <a:gd name="connsiteY3" fmla="*/ 959764 h 959804"/>
                  <a:gd name="connsiteX4" fmla="*/ 2 w 461766"/>
                  <a:gd name="connsiteY4" fmla="*/ 457040 h 959804"/>
                  <a:gd name="connsiteX0" fmla="*/ 962 w 298896"/>
                  <a:gd name="connsiteY0" fmla="*/ 521907 h 959987"/>
                  <a:gd name="connsiteX1" fmla="*/ 45154 w 298896"/>
                  <a:gd name="connsiteY1" fmla="*/ 133 h 959987"/>
                  <a:gd name="connsiteX2" fmla="*/ 298896 w 298896"/>
                  <a:gd name="connsiteY2" fmla="*/ 479997 h 959987"/>
                  <a:gd name="connsiteX3" fmla="*/ 41344 w 298896"/>
                  <a:gd name="connsiteY3" fmla="*/ 959861 h 959987"/>
                  <a:gd name="connsiteX4" fmla="*/ 962 w 298896"/>
                  <a:gd name="connsiteY4" fmla="*/ 521907 h 959987"/>
                  <a:gd name="connsiteX0" fmla="*/ 50150 w 348084"/>
                  <a:gd name="connsiteY0" fmla="*/ 521907 h 959966"/>
                  <a:gd name="connsiteX1" fmla="*/ 94342 w 348084"/>
                  <a:gd name="connsiteY1" fmla="*/ 133 h 959966"/>
                  <a:gd name="connsiteX2" fmla="*/ 348084 w 348084"/>
                  <a:gd name="connsiteY2" fmla="*/ 479997 h 959966"/>
                  <a:gd name="connsiteX3" fmla="*/ 90532 w 348084"/>
                  <a:gd name="connsiteY3" fmla="*/ 959861 h 959966"/>
                  <a:gd name="connsiteX4" fmla="*/ 50150 w 348084"/>
                  <a:gd name="connsiteY4" fmla="*/ 521907 h 959966"/>
                  <a:gd name="connsiteX0" fmla="*/ 51235 w 379649"/>
                  <a:gd name="connsiteY0" fmla="*/ 523655 h 962655"/>
                  <a:gd name="connsiteX1" fmla="*/ 95427 w 379649"/>
                  <a:gd name="connsiteY1" fmla="*/ 1881 h 962655"/>
                  <a:gd name="connsiteX2" fmla="*/ 379649 w 379649"/>
                  <a:gd name="connsiteY2" fmla="*/ 386495 h 962655"/>
                  <a:gd name="connsiteX3" fmla="*/ 91617 w 379649"/>
                  <a:gd name="connsiteY3" fmla="*/ 961609 h 962655"/>
                  <a:gd name="connsiteX4" fmla="*/ 51235 w 379649"/>
                  <a:gd name="connsiteY4" fmla="*/ 523655 h 962655"/>
                  <a:gd name="connsiteX0" fmla="*/ 47412 w 394876"/>
                  <a:gd name="connsiteY0" fmla="*/ 625714 h 968429"/>
                  <a:gd name="connsiteX1" fmla="*/ 110654 w 394876"/>
                  <a:gd name="connsiteY1" fmla="*/ 4880 h 968429"/>
                  <a:gd name="connsiteX2" fmla="*/ 394876 w 394876"/>
                  <a:gd name="connsiteY2" fmla="*/ 389494 h 968429"/>
                  <a:gd name="connsiteX3" fmla="*/ 106844 w 394876"/>
                  <a:gd name="connsiteY3" fmla="*/ 964608 h 968429"/>
                  <a:gd name="connsiteX4" fmla="*/ 47412 w 394876"/>
                  <a:gd name="connsiteY4" fmla="*/ 625714 h 968429"/>
                  <a:gd name="connsiteX0" fmla="*/ 907 w 348371"/>
                  <a:gd name="connsiteY0" fmla="*/ 625714 h 969271"/>
                  <a:gd name="connsiteX1" fmla="*/ 64149 w 348371"/>
                  <a:gd name="connsiteY1" fmla="*/ 4880 h 969271"/>
                  <a:gd name="connsiteX2" fmla="*/ 348371 w 348371"/>
                  <a:gd name="connsiteY2" fmla="*/ 389494 h 969271"/>
                  <a:gd name="connsiteX3" fmla="*/ 52719 w 348371"/>
                  <a:gd name="connsiteY3" fmla="*/ 964608 h 969271"/>
                  <a:gd name="connsiteX4" fmla="*/ 907 w 348371"/>
                  <a:gd name="connsiteY4" fmla="*/ 625714 h 969271"/>
                  <a:gd name="connsiteX0" fmla="*/ 21 w 347485"/>
                  <a:gd name="connsiteY0" fmla="*/ 625714 h 975629"/>
                  <a:gd name="connsiteX1" fmla="*/ 63263 w 347485"/>
                  <a:gd name="connsiteY1" fmla="*/ 4880 h 975629"/>
                  <a:gd name="connsiteX2" fmla="*/ 347485 w 347485"/>
                  <a:gd name="connsiteY2" fmla="*/ 389494 h 975629"/>
                  <a:gd name="connsiteX3" fmla="*/ 51833 w 347485"/>
                  <a:gd name="connsiteY3" fmla="*/ 964608 h 975629"/>
                  <a:gd name="connsiteX4" fmla="*/ 21 w 347485"/>
                  <a:gd name="connsiteY4" fmla="*/ 625714 h 975629"/>
                  <a:gd name="connsiteX0" fmla="*/ 60 w 404674"/>
                  <a:gd name="connsiteY0" fmla="*/ 535377 h 963384"/>
                  <a:gd name="connsiteX1" fmla="*/ 120452 w 404674"/>
                  <a:gd name="connsiteY1" fmla="*/ 2173 h 963384"/>
                  <a:gd name="connsiteX2" fmla="*/ 404674 w 404674"/>
                  <a:gd name="connsiteY2" fmla="*/ 386787 h 963384"/>
                  <a:gd name="connsiteX3" fmla="*/ 109022 w 404674"/>
                  <a:gd name="connsiteY3" fmla="*/ 961901 h 963384"/>
                  <a:gd name="connsiteX4" fmla="*/ 60 w 404674"/>
                  <a:gd name="connsiteY4" fmla="*/ 535377 h 963384"/>
                  <a:gd name="connsiteX0" fmla="*/ 1454 w 406068"/>
                  <a:gd name="connsiteY0" fmla="*/ 535377 h 933035"/>
                  <a:gd name="connsiteX1" fmla="*/ 121846 w 406068"/>
                  <a:gd name="connsiteY1" fmla="*/ 2173 h 933035"/>
                  <a:gd name="connsiteX2" fmla="*/ 406068 w 406068"/>
                  <a:gd name="connsiteY2" fmla="*/ 386787 h 933035"/>
                  <a:gd name="connsiteX3" fmla="*/ 194236 w 406068"/>
                  <a:gd name="connsiteY3" fmla="*/ 931421 h 933035"/>
                  <a:gd name="connsiteX4" fmla="*/ 1454 w 406068"/>
                  <a:gd name="connsiteY4" fmla="*/ 535377 h 933035"/>
                  <a:gd name="connsiteX0" fmla="*/ 1454 w 406068"/>
                  <a:gd name="connsiteY0" fmla="*/ 535377 h 962583"/>
                  <a:gd name="connsiteX1" fmla="*/ 121846 w 406068"/>
                  <a:gd name="connsiteY1" fmla="*/ 2173 h 962583"/>
                  <a:gd name="connsiteX2" fmla="*/ 406068 w 406068"/>
                  <a:gd name="connsiteY2" fmla="*/ 386787 h 962583"/>
                  <a:gd name="connsiteX3" fmla="*/ 194236 w 406068"/>
                  <a:gd name="connsiteY3" fmla="*/ 931421 h 962583"/>
                  <a:gd name="connsiteX4" fmla="*/ 1454 w 406068"/>
                  <a:gd name="connsiteY4" fmla="*/ 535377 h 962583"/>
                  <a:gd name="connsiteX0" fmla="*/ 8898 w 325882"/>
                  <a:gd name="connsiteY0" fmla="*/ 473073 h 930565"/>
                  <a:gd name="connsiteX1" fmla="*/ 41660 w 325882"/>
                  <a:gd name="connsiteY1" fmla="*/ 829 h 930565"/>
                  <a:gd name="connsiteX2" fmla="*/ 325882 w 325882"/>
                  <a:gd name="connsiteY2" fmla="*/ 385443 h 930565"/>
                  <a:gd name="connsiteX3" fmla="*/ 114050 w 325882"/>
                  <a:gd name="connsiteY3" fmla="*/ 930077 h 930565"/>
                  <a:gd name="connsiteX4" fmla="*/ 8898 w 325882"/>
                  <a:gd name="connsiteY4" fmla="*/ 473073 h 930565"/>
                  <a:gd name="connsiteX0" fmla="*/ 1057 w 439961"/>
                  <a:gd name="connsiteY0" fmla="*/ 403708 h 929312"/>
                  <a:gd name="connsiteX1" fmla="*/ 155739 w 439961"/>
                  <a:gd name="connsiteY1" fmla="*/ 44 h 929312"/>
                  <a:gd name="connsiteX2" fmla="*/ 439961 w 439961"/>
                  <a:gd name="connsiteY2" fmla="*/ 384658 h 929312"/>
                  <a:gd name="connsiteX3" fmla="*/ 228129 w 439961"/>
                  <a:gd name="connsiteY3" fmla="*/ 929292 h 929312"/>
                  <a:gd name="connsiteX4" fmla="*/ 1057 w 439961"/>
                  <a:gd name="connsiteY4" fmla="*/ 403708 h 929312"/>
                  <a:gd name="connsiteX0" fmla="*/ 806 w 439710"/>
                  <a:gd name="connsiteY0" fmla="*/ 483704 h 1009308"/>
                  <a:gd name="connsiteX1" fmla="*/ 163108 w 439710"/>
                  <a:gd name="connsiteY1" fmla="*/ 30 h 1009308"/>
                  <a:gd name="connsiteX2" fmla="*/ 439710 w 439710"/>
                  <a:gd name="connsiteY2" fmla="*/ 464654 h 1009308"/>
                  <a:gd name="connsiteX3" fmla="*/ 227878 w 439710"/>
                  <a:gd name="connsiteY3" fmla="*/ 1009288 h 1009308"/>
                  <a:gd name="connsiteX4" fmla="*/ 806 w 439710"/>
                  <a:gd name="connsiteY4" fmla="*/ 483704 h 1009308"/>
                  <a:gd name="connsiteX0" fmla="*/ 616 w 439520"/>
                  <a:gd name="connsiteY0" fmla="*/ 497047 h 1022651"/>
                  <a:gd name="connsiteX1" fmla="*/ 162918 w 439520"/>
                  <a:gd name="connsiteY1" fmla="*/ 13373 h 1022651"/>
                  <a:gd name="connsiteX2" fmla="*/ 439520 w 439520"/>
                  <a:gd name="connsiteY2" fmla="*/ 477997 h 1022651"/>
                  <a:gd name="connsiteX3" fmla="*/ 227688 w 439520"/>
                  <a:gd name="connsiteY3" fmla="*/ 1022631 h 1022651"/>
                  <a:gd name="connsiteX4" fmla="*/ 616 w 439520"/>
                  <a:gd name="connsiteY4" fmla="*/ 497047 h 1022651"/>
                  <a:gd name="connsiteX0" fmla="*/ 468 w 439372"/>
                  <a:gd name="connsiteY0" fmla="*/ 497047 h 1022651"/>
                  <a:gd name="connsiteX1" fmla="*/ 162770 w 439372"/>
                  <a:gd name="connsiteY1" fmla="*/ 13373 h 1022651"/>
                  <a:gd name="connsiteX2" fmla="*/ 439372 w 439372"/>
                  <a:gd name="connsiteY2" fmla="*/ 477997 h 1022651"/>
                  <a:gd name="connsiteX3" fmla="*/ 227540 w 439372"/>
                  <a:gd name="connsiteY3" fmla="*/ 1022631 h 1022651"/>
                  <a:gd name="connsiteX4" fmla="*/ 468 w 439372"/>
                  <a:gd name="connsiteY4" fmla="*/ 497047 h 1022651"/>
                  <a:gd name="connsiteX0" fmla="*/ 468 w 439372"/>
                  <a:gd name="connsiteY0" fmla="*/ 497064 h 1026478"/>
                  <a:gd name="connsiteX1" fmla="*/ 162770 w 439372"/>
                  <a:gd name="connsiteY1" fmla="*/ 13390 h 1026478"/>
                  <a:gd name="connsiteX2" fmla="*/ 439372 w 439372"/>
                  <a:gd name="connsiteY2" fmla="*/ 478014 h 1026478"/>
                  <a:gd name="connsiteX3" fmla="*/ 227540 w 439372"/>
                  <a:gd name="connsiteY3" fmla="*/ 1026458 h 1026478"/>
                  <a:gd name="connsiteX4" fmla="*/ 468 w 439372"/>
                  <a:gd name="connsiteY4" fmla="*/ 497064 h 1026478"/>
                  <a:gd name="connsiteX0" fmla="*/ 468 w 439372"/>
                  <a:gd name="connsiteY0" fmla="*/ 497064 h 1043144"/>
                  <a:gd name="connsiteX1" fmla="*/ 162770 w 439372"/>
                  <a:gd name="connsiteY1" fmla="*/ 13390 h 1043144"/>
                  <a:gd name="connsiteX2" fmla="*/ 439372 w 439372"/>
                  <a:gd name="connsiteY2" fmla="*/ 478014 h 1043144"/>
                  <a:gd name="connsiteX3" fmla="*/ 227540 w 439372"/>
                  <a:gd name="connsiteY3" fmla="*/ 1026458 h 1043144"/>
                  <a:gd name="connsiteX4" fmla="*/ 468 w 439372"/>
                  <a:gd name="connsiteY4" fmla="*/ 497064 h 1043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372" h="1043144">
                    <a:moveTo>
                      <a:pt x="468" y="497064"/>
                    </a:moveTo>
                    <a:cubicBezTo>
                      <a:pt x="-10327" y="328219"/>
                      <a:pt x="169629" y="-78685"/>
                      <a:pt x="162770" y="13390"/>
                    </a:cubicBezTo>
                    <a:cubicBezTo>
                      <a:pt x="155911" y="105465"/>
                      <a:pt x="439372" y="259285"/>
                      <a:pt x="439372" y="478014"/>
                    </a:cubicBezTo>
                    <a:cubicBezTo>
                      <a:pt x="439372" y="696743"/>
                      <a:pt x="243541" y="1133773"/>
                      <a:pt x="227540" y="1026458"/>
                    </a:cubicBezTo>
                    <a:cubicBezTo>
                      <a:pt x="211539" y="919143"/>
                      <a:pt x="11263" y="665909"/>
                      <a:pt x="468" y="4970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11185547" y="963200"/>
                <a:ext cx="63848" cy="700499"/>
              </a:xfrm>
              <a:custGeom>
                <a:avLst/>
                <a:gdLst>
                  <a:gd name="connsiteX0" fmla="*/ 64770 w 64770"/>
                  <a:gd name="connsiteY0" fmla="*/ 0 h 701040"/>
                  <a:gd name="connsiteX1" fmla="*/ 45720 w 64770"/>
                  <a:gd name="connsiteY1" fmla="*/ 209550 h 701040"/>
                  <a:gd name="connsiteX2" fmla="*/ 41910 w 64770"/>
                  <a:gd name="connsiteY2" fmla="*/ 232410 h 701040"/>
                  <a:gd name="connsiteX3" fmla="*/ 38100 w 64770"/>
                  <a:gd name="connsiteY3" fmla="*/ 247650 h 701040"/>
                  <a:gd name="connsiteX4" fmla="*/ 34290 w 64770"/>
                  <a:gd name="connsiteY4" fmla="*/ 270510 h 701040"/>
                  <a:gd name="connsiteX5" fmla="*/ 22860 w 64770"/>
                  <a:gd name="connsiteY5" fmla="*/ 331470 h 701040"/>
                  <a:gd name="connsiteX6" fmla="*/ 19050 w 64770"/>
                  <a:gd name="connsiteY6" fmla="*/ 384810 h 701040"/>
                  <a:gd name="connsiteX7" fmla="*/ 11430 w 64770"/>
                  <a:gd name="connsiteY7" fmla="*/ 434340 h 701040"/>
                  <a:gd name="connsiteX8" fmla="*/ 7620 w 64770"/>
                  <a:gd name="connsiteY8" fmla="*/ 476250 h 701040"/>
                  <a:gd name="connsiteX9" fmla="*/ 3810 w 64770"/>
                  <a:gd name="connsiteY9" fmla="*/ 510540 h 701040"/>
                  <a:gd name="connsiteX10" fmla="*/ 0 w 64770"/>
                  <a:gd name="connsiteY10" fmla="*/ 701040 h 70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770" h="701040">
                    <a:moveTo>
                      <a:pt x="64770" y="0"/>
                    </a:moveTo>
                    <a:cubicBezTo>
                      <a:pt x="58420" y="69850"/>
                      <a:pt x="52586" y="139749"/>
                      <a:pt x="45720" y="209550"/>
                    </a:cubicBezTo>
                    <a:cubicBezTo>
                      <a:pt x="44964" y="217238"/>
                      <a:pt x="43425" y="224835"/>
                      <a:pt x="41910" y="232410"/>
                    </a:cubicBezTo>
                    <a:cubicBezTo>
                      <a:pt x="40883" y="237545"/>
                      <a:pt x="39127" y="242515"/>
                      <a:pt x="38100" y="247650"/>
                    </a:cubicBezTo>
                    <a:cubicBezTo>
                      <a:pt x="36585" y="255225"/>
                      <a:pt x="35672" y="262909"/>
                      <a:pt x="34290" y="270510"/>
                    </a:cubicBezTo>
                    <a:cubicBezTo>
                      <a:pt x="30592" y="290851"/>
                      <a:pt x="22860" y="331470"/>
                      <a:pt x="22860" y="331470"/>
                    </a:cubicBezTo>
                    <a:cubicBezTo>
                      <a:pt x="21590" y="349250"/>
                      <a:pt x="20740" y="367065"/>
                      <a:pt x="19050" y="384810"/>
                    </a:cubicBezTo>
                    <a:cubicBezTo>
                      <a:pt x="15045" y="426859"/>
                      <a:pt x="15944" y="395971"/>
                      <a:pt x="11430" y="434340"/>
                    </a:cubicBezTo>
                    <a:cubicBezTo>
                      <a:pt x="9791" y="448272"/>
                      <a:pt x="9016" y="462292"/>
                      <a:pt x="7620" y="476250"/>
                    </a:cubicBezTo>
                    <a:cubicBezTo>
                      <a:pt x="6476" y="487693"/>
                      <a:pt x="5080" y="499110"/>
                      <a:pt x="3810" y="510540"/>
                    </a:cubicBezTo>
                    <a:lnTo>
                      <a:pt x="0" y="70104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11098018" y="1162204"/>
                <a:ext cx="108919" cy="78664"/>
              </a:xfrm>
              <a:custGeom>
                <a:avLst/>
                <a:gdLst>
                  <a:gd name="connsiteX0" fmla="*/ 106680 w 106680"/>
                  <a:gd name="connsiteY0" fmla="*/ 80010 h 80010"/>
                  <a:gd name="connsiteX1" fmla="*/ 80010 w 106680"/>
                  <a:gd name="connsiteY1" fmla="*/ 76200 h 80010"/>
                  <a:gd name="connsiteX2" fmla="*/ 45720 w 106680"/>
                  <a:gd name="connsiteY2" fmla="*/ 49530 h 80010"/>
                  <a:gd name="connsiteX3" fmla="*/ 34290 w 106680"/>
                  <a:gd name="connsiteY3" fmla="*/ 41910 h 80010"/>
                  <a:gd name="connsiteX4" fmla="*/ 26670 w 106680"/>
                  <a:gd name="connsiteY4" fmla="*/ 30480 h 80010"/>
                  <a:gd name="connsiteX5" fmla="*/ 22860 w 106680"/>
                  <a:gd name="connsiteY5" fmla="*/ 19050 h 80010"/>
                  <a:gd name="connsiteX6" fmla="*/ 11430 w 106680"/>
                  <a:gd name="connsiteY6" fmla="*/ 7620 h 80010"/>
                  <a:gd name="connsiteX7" fmla="*/ 0 w 106680"/>
                  <a:gd name="connsiteY7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80" h="80010">
                    <a:moveTo>
                      <a:pt x="106680" y="80010"/>
                    </a:moveTo>
                    <a:cubicBezTo>
                      <a:pt x="97790" y="78740"/>
                      <a:pt x="88392" y="79424"/>
                      <a:pt x="80010" y="76200"/>
                    </a:cubicBezTo>
                    <a:cubicBezTo>
                      <a:pt x="58550" y="67946"/>
                      <a:pt x="60164" y="61567"/>
                      <a:pt x="45720" y="49530"/>
                    </a:cubicBezTo>
                    <a:cubicBezTo>
                      <a:pt x="42202" y="46599"/>
                      <a:pt x="38100" y="44450"/>
                      <a:pt x="34290" y="41910"/>
                    </a:cubicBezTo>
                    <a:cubicBezTo>
                      <a:pt x="31750" y="38100"/>
                      <a:pt x="28718" y="34576"/>
                      <a:pt x="26670" y="30480"/>
                    </a:cubicBezTo>
                    <a:cubicBezTo>
                      <a:pt x="24874" y="26888"/>
                      <a:pt x="25088" y="22392"/>
                      <a:pt x="22860" y="19050"/>
                    </a:cubicBezTo>
                    <a:cubicBezTo>
                      <a:pt x="19871" y="14567"/>
                      <a:pt x="15569" y="11069"/>
                      <a:pt x="11430" y="7620"/>
                    </a:cubicBezTo>
                    <a:cubicBezTo>
                      <a:pt x="7912" y="4689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11069438" y="1296367"/>
                <a:ext cx="120187" cy="157331"/>
              </a:xfrm>
              <a:custGeom>
                <a:avLst/>
                <a:gdLst>
                  <a:gd name="connsiteX0" fmla="*/ 118110 w 118110"/>
                  <a:gd name="connsiteY0" fmla="*/ 156210 h 156210"/>
                  <a:gd name="connsiteX1" fmla="*/ 3810 w 118110"/>
                  <a:gd name="connsiteY1" fmla="*/ 11430 h 156210"/>
                  <a:gd name="connsiteX2" fmla="*/ 0 w 118110"/>
                  <a:gd name="connsiteY2" fmla="*/ 0 h 156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110" h="156210">
                    <a:moveTo>
                      <a:pt x="118110" y="156210"/>
                    </a:moveTo>
                    <a:cubicBezTo>
                      <a:pt x="80010" y="107950"/>
                      <a:pt x="40893" y="60476"/>
                      <a:pt x="3810" y="11430"/>
                    </a:cubicBezTo>
                    <a:cubicBezTo>
                      <a:pt x="1388" y="8227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11249373" y="1213285"/>
                <a:ext cx="112676" cy="101140"/>
              </a:xfrm>
              <a:custGeom>
                <a:avLst/>
                <a:gdLst>
                  <a:gd name="connsiteX0" fmla="*/ 0 w 114300"/>
                  <a:gd name="connsiteY0" fmla="*/ 102870 h 102870"/>
                  <a:gd name="connsiteX1" fmla="*/ 114300 w 114300"/>
                  <a:gd name="connsiteY1" fmla="*/ 0 h 102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300" h="102870">
                    <a:moveTo>
                      <a:pt x="0" y="102870"/>
                    </a:moveTo>
                    <a:lnTo>
                      <a:pt x="114300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11230501" y="1450573"/>
                <a:ext cx="90141" cy="78664"/>
              </a:xfrm>
              <a:custGeom>
                <a:avLst/>
                <a:gdLst>
                  <a:gd name="connsiteX0" fmla="*/ 0 w 91440"/>
                  <a:gd name="connsiteY0" fmla="*/ 80010 h 80010"/>
                  <a:gd name="connsiteX1" fmla="*/ 91440 w 91440"/>
                  <a:gd name="connsiteY1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440" h="80010">
                    <a:moveTo>
                      <a:pt x="0" y="80010"/>
                    </a:moveTo>
                    <a:lnTo>
                      <a:pt x="91440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椭圆 17"/>
            <p:cNvSpPr/>
            <p:nvPr/>
          </p:nvSpPr>
          <p:spPr>
            <a:xfrm rot="3088765" flipH="1">
              <a:off x="5799932" y="6523831"/>
              <a:ext cx="76200" cy="223837"/>
            </a:xfrm>
            <a:custGeom>
              <a:avLst/>
              <a:gdLst>
                <a:gd name="connsiteX0" fmla="*/ 0 w 576064"/>
                <a:gd name="connsiteY0" fmla="*/ 396044 h 792088"/>
                <a:gd name="connsiteX1" fmla="*/ 288032 w 576064"/>
                <a:gd name="connsiteY1" fmla="*/ 0 h 792088"/>
                <a:gd name="connsiteX2" fmla="*/ 576064 w 576064"/>
                <a:gd name="connsiteY2" fmla="*/ 396044 h 792088"/>
                <a:gd name="connsiteX3" fmla="*/ 288032 w 576064"/>
                <a:gd name="connsiteY3" fmla="*/ 792088 h 792088"/>
                <a:gd name="connsiteX4" fmla="*/ 0 w 576064"/>
                <a:gd name="connsiteY4" fmla="*/ 396044 h 792088"/>
                <a:gd name="connsiteX0" fmla="*/ 2 w 576066"/>
                <a:gd name="connsiteY0" fmla="*/ 502724 h 898768"/>
                <a:gd name="connsiteX1" fmla="*/ 284224 w 576066"/>
                <a:gd name="connsiteY1" fmla="*/ 0 h 898768"/>
                <a:gd name="connsiteX2" fmla="*/ 576066 w 576066"/>
                <a:gd name="connsiteY2" fmla="*/ 502724 h 898768"/>
                <a:gd name="connsiteX3" fmla="*/ 288034 w 576066"/>
                <a:gd name="connsiteY3" fmla="*/ 898768 h 898768"/>
                <a:gd name="connsiteX4" fmla="*/ 2 w 576066"/>
                <a:gd name="connsiteY4" fmla="*/ 502724 h 898768"/>
                <a:gd name="connsiteX0" fmla="*/ 1 w 576065"/>
                <a:gd name="connsiteY0" fmla="*/ 510206 h 906250"/>
                <a:gd name="connsiteX1" fmla="*/ 284223 w 576065"/>
                <a:gd name="connsiteY1" fmla="*/ 7482 h 906250"/>
                <a:gd name="connsiteX2" fmla="*/ 576065 w 576065"/>
                <a:gd name="connsiteY2" fmla="*/ 510206 h 906250"/>
                <a:gd name="connsiteX3" fmla="*/ 288033 w 576065"/>
                <a:gd name="connsiteY3" fmla="*/ 906250 h 906250"/>
                <a:gd name="connsiteX4" fmla="*/ 1 w 576065"/>
                <a:gd name="connsiteY4" fmla="*/ 510206 h 906250"/>
                <a:gd name="connsiteX0" fmla="*/ 0 w 576064"/>
                <a:gd name="connsiteY0" fmla="*/ 510530 h 1028494"/>
                <a:gd name="connsiteX1" fmla="*/ 284222 w 576064"/>
                <a:gd name="connsiteY1" fmla="*/ 7806 h 1028494"/>
                <a:gd name="connsiteX2" fmla="*/ 576064 w 576064"/>
                <a:gd name="connsiteY2" fmla="*/ 510530 h 1028494"/>
                <a:gd name="connsiteX3" fmla="*/ 284222 w 576064"/>
                <a:gd name="connsiteY3" fmla="*/ 1028494 h 1028494"/>
                <a:gd name="connsiteX4" fmla="*/ 0 w 576064"/>
                <a:gd name="connsiteY4" fmla="*/ 510530 h 1028494"/>
                <a:gd name="connsiteX0" fmla="*/ 0 w 496054"/>
                <a:gd name="connsiteY0" fmla="*/ 517981 h 1020719"/>
                <a:gd name="connsiteX1" fmla="*/ 204212 w 496054"/>
                <a:gd name="connsiteY1" fmla="*/ 17 h 1020719"/>
                <a:gd name="connsiteX2" fmla="*/ 496054 w 496054"/>
                <a:gd name="connsiteY2" fmla="*/ 502741 h 1020719"/>
                <a:gd name="connsiteX3" fmla="*/ 204212 w 496054"/>
                <a:gd name="connsiteY3" fmla="*/ 1020705 h 1020719"/>
                <a:gd name="connsiteX4" fmla="*/ 0 w 496054"/>
                <a:gd name="connsiteY4" fmla="*/ 517981 h 1020719"/>
                <a:gd name="connsiteX0" fmla="*/ 0 w 423664"/>
                <a:gd name="connsiteY0" fmla="*/ 517964 h 1020688"/>
                <a:gd name="connsiteX1" fmla="*/ 204212 w 423664"/>
                <a:gd name="connsiteY1" fmla="*/ 0 h 1020688"/>
                <a:gd name="connsiteX2" fmla="*/ 423664 w 423664"/>
                <a:gd name="connsiteY2" fmla="*/ 517964 h 1020688"/>
                <a:gd name="connsiteX3" fmla="*/ 204212 w 423664"/>
                <a:gd name="connsiteY3" fmla="*/ 1020688 h 1020688"/>
                <a:gd name="connsiteX4" fmla="*/ 0 w 423664"/>
                <a:gd name="connsiteY4" fmla="*/ 517964 h 1020688"/>
                <a:gd name="connsiteX0" fmla="*/ 2 w 423666"/>
                <a:gd name="connsiteY0" fmla="*/ 457004 h 959728"/>
                <a:gd name="connsiteX1" fmla="*/ 208024 w 423666"/>
                <a:gd name="connsiteY1" fmla="*/ 0 h 959728"/>
                <a:gd name="connsiteX2" fmla="*/ 423666 w 423666"/>
                <a:gd name="connsiteY2" fmla="*/ 457004 h 959728"/>
                <a:gd name="connsiteX3" fmla="*/ 204214 w 423666"/>
                <a:gd name="connsiteY3" fmla="*/ 959728 h 959728"/>
                <a:gd name="connsiteX4" fmla="*/ 2 w 423666"/>
                <a:gd name="connsiteY4" fmla="*/ 457004 h 959728"/>
                <a:gd name="connsiteX0" fmla="*/ 2 w 423666"/>
                <a:gd name="connsiteY0" fmla="*/ 465474 h 968198"/>
                <a:gd name="connsiteX1" fmla="*/ 208024 w 423666"/>
                <a:gd name="connsiteY1" fmla="*/ 8470 h 968198"/>
                <a:gd name="connsiteX2" fmla="*/ 423666 w 423666"/>
                <a:gd name="connsiteY2" fmla="*/ 465474 h 968198"/>
                <a:gd name="connsiteX3" fmla="*/ 204214 w 423666"/>
                <a:gd name="connsiteY3" fmla="*/ 968198 h 968198"/>
                <a:gd name="connsiteX4" fmla="*/ 2 w 423666"/>
                <a:gd name="connsiteY4" fmla="*/ 465474 h 968198"/>
                <a:gd name="connsiteX0" fmla="*/ 2 w 461766"/>
                <a:gd name="connsiteY0" fmla="*/ 457040 h 959804"/>
                <a:gd name="connsiteX1" fmla="*/ 208024 w 461766"/>
                <a:gd name="connsiteY1" fmla="*/ 36 h 959804"/>
                <a:gd name="connsiteX2" fmla="*/ 461766 w 461766"/>
                <a:gd name="connsiteY2" fmla="*/ 479900 h 959804"/>
                <a:gd name="connsiteX3" fmla="*/ 204214 w 461766"/>
                <a:gd name="connsiteY3" fmla="*/ 959764 h 959804"/>
                <a:gd name="connsiteX4" fmla="*/ 2 w 461766"/>
                <a:gd name="connsiteY4" fmla="*/ 457040 h 959804"/>
                <a:gd name="connsiteX0" fmla="*/ 962 w 298896"/>
                <a:gd name="connsiteY0" fmla="*/ 521907 h 959987"/>
                <a:gd name="connsiteX1" fmla="*/ 45154 w 298896"/>
                <a:gd name="connsiteY1" fmla="*/ 133 h 959987"/>
                <a:gd name="connsiteX2" fmla="*/ 298896 w 298896"/>
                <a:gd name="connsiteY2" fmla="*/ 479997 h 959987"/>
                <a:gd name="connsiteX3" fmla="*/ 41344 w 298896"/>
                <a:gd name="connsiteY3" fmla="*/ 959861 h 959987"/>
                <a:gd name="connsiteX4" fmla="*/ 962 w 298896"/>
                <a:gd name="connsiteY4" fmla="*/ 521907 h 959987"/>
                <a:gd name="connsiteX0" fmla="*/ 50150 w 348084"/>
                <a:gd name="connsiteY0" fmla="*/ 521907 h 959966"/>
                <a:gd name="connsiteX1" fmla="*/ 94342 w 348084"/>
                <a:gd name="connsiteY1" fmla="*/ 133 h 959966"/>
                <a:gd name="connsiteX2" fmla="*/ 348084 w 348084"/>
                <a:gd name="connsiteY2" fmla="*/ 479997 h 959966"/>
                <a:gd name="connsiteX3" fmla="*/ 90532 w 348084"/>
                <a:gd name="connsiteY3" fmla="*/ 959861 h 959966"/>
                <a:gd name="connsiteX4" fmla="*/ 50150 w 348084"/>
                <a:gd name="connsiteY4" fmla="*/ 521907 h 959966"/>
                <a:gd name="connsiteX0" fmla="*/ 51235 w 379649"/>
                <a:gd name="connsiteY0" fmla="*/ 523655 h 962655"/>
                <a:gd name="connsiteX1" fmla="*/ 95427 w 379649"/>
                <a:gd name="connsiteY1" fmla="*/ 1881 h 962655"/>
                <a:gd name="connsiteX2" fmla="*/ 379649 w 379649"/>
                <a:gd name="connsiteY2" fmla="*/ 386495 h 962655"/>
                <a:gd name="connsiteX3" fmla="*/ 91617 w 379649"/>
                <a:gd name="connsiteY3" fmla="*/ 961609 h 962655"/>
                <a:gd name="connsiteX4" fmla="*/ 51235 w 379649"/>
                <a:gd name="connsiteY4" fmla="*/ 523655 h 962655"/>
                <a:gd name="connsiteX0" fmla="*/ 47412 w 394876"/>
                <a:gd name="connsiteY0" fmla="*/ 625714 h 968429"/>
                <a:gd name="connsiteX1" fmla="*/ 110654 w 394876"/>
                <a:gd name="connsiteY1" fmla="*/ 4880 h 968429"/>
                <a:gd name="connsiteX2" fmla="*/ 394876 w 394876"/>
                <a:gd name="connsiteY2" fmla="*/ 389494 h 968429"/>
                <a:gd name="connsiteX3" fmla="*/ 106844 w 394876"/>
                <a:gd name="connsiteY3" fmla="*/ 964608 h 968429"/>
                <a:gd name="connsiteX4" fmla="*/ 47412 w 394876"/>
                <a:gd name="connsiteY4" fmla="*/ 625714 h 968429"/>
                <a:gd name="connsiteX0" fmla="*/ 907 w 348371"/>
                <a:gd name="connsiteY0" fmla="*/ 625714 h 969271"/>
                <a:gd name="connsiteX1" fmla="*/ 64149 w 348371"/>
                <a:gd name="connsiteY1" fmla="*/ 4880 h 969271"/>
                <a:gd name="connsiteX2" fmla="*/ 348371 w 348371"/>
                <a:gd name="connsiteY2" fmla="*/ 389494 h 969271"/>
                <a:gd name="connsiteX3" fmla="*/ 52719 w 348371"/>
                <a:gd name="connsiteY3" fmla="*/ 964608 h 969271"/>
                <a:gd name="connsiteX4" fmla="*/ 907 w 348371"/>
                <a:gd name="connsiteY4" fmla="*/ 625714 h 969271"/>
                <a:gd name="connsiteX0" fmla="*/ 21 w 347485"/>
                <a:gd name="connsiteY0" fmla="*/ 625714 h 975629"/>
                <a:gd name="connsiteX1" fmla="*/ 63263 w 347485"/>
                <a:gd name="connsiteY1" fmla="*/ 4880 h 975629"/>
                <a:gd name="connsiteX2" fmla="*/ 347485 w 347485"/>
                <a:gd name="connsiteY2" fmla="*/ 389494 h 975629"/>
                <a:gd name="connsiteX3" fmla="*/ 51833 w 347485"/>
                <a:gd name="connsiteY3" fmla="*/ 964608 h 975629"/>
                <a:gd name="connsiteX4" fmla="*/ 21 w 347485"/>
                <a:gd name="connsiteY4" fmla="*/ 625714 h 975629"/>
                <a:gd name="connsiteX0" fmla="*/ 60 w 404674"/>
                <a:gd name="connsiteY0" fmla="*/ 535377 h 963384"/>
                <a:gd name="connsiteX1" fmla="*/ 120452 w 404674"/>
                <a:gd name="connsiteY1" fmla="*/ 2173 h 963384"/>
                <a:gd name="connsiteX2" fmla="*/ 404674 w 404674"/>
                <a:gd name="connsiteY2" fmla="*/ 386787 h 963384"/>
                <a:gd name="connsiteX3" fmla="*/ 109022 w 404674"/>
                <a:gd name="connsiteY3" fmla="*/ 961901 h 963384"/>
                <a:gd name="connsiteX4" fmla="*/ 60 w 404674"/>
                <a:gd name="connsiteY4" fmla="*/ 535377 h 963384"/>
                <a:gd name="connsiteX0" fmla="*/ 1454 w 406068"/>
                <a:gd name="connsiteY0" fmla="*/ 535377 h 933035"/>
                <a:gd name="connsiteX1" fmla="*/ 121846 w 406068"/>
                <a:gd name="connsiteY1" fmla="*/ 2173 h 933035"/>
                <a:gd name="connsiteX2" fmla="*/ 406068 w 406068"/>
                <a:gd name="connsiteY2" fmla="*/ 386787 h 933035"/>
                <a:gd name="connsiteX3" fmla="*/ 194236 w 406068"/>
                <a:gd name="connsiteY3" fmla="*/ 931421 h 933035"/>
                <a:gd name="connsiteX4" fmla="*/ 1454 w 406068"/>
                <a:gd name="connsiteY4" fmla="*/ 535377 h 933035"/>
                <a:gd name="connsiteX0" fmla="*/ 1454 w 406068"/>
                <a:gd name="connsiteY0" fmla="*/ 535377 h 962583"/>
                <a:gd name="connsiteX1" fmla="*/ 121846 w 406068"/>
                <a:gd name="connsiteY1" fmla="*/ 2173 h 962583"/>
                <a:gd name="connsiteX2" fmla="*/ 406068 w 406068"/>
                <a:gd name="connsiteY2" fmla="*/ 386787 h 962583"/>
                <a:gd name="connsiteX3" fmla="*/ 194236 w 406068"/>
                <a:gd name="connsiteY3" fmla="*/ 931421 h 962583"/>
                <a:gd name="connsiteX4" fmla="*/ 1454 w 406068"/>
                <a:gd name="connsiteY4" fmla="*/ 535377 h 962583"/>
                <a:gd name="connsiteX0" fmla="*/ 8898 w 325882"/>
                <a:gd name="connsiteY0" fmla="*/ 473073 h 930565"/>
                <a:gd name="connsiteX1" fmla="*/ 41660 w 325882"/>
                <a:gd name="connsiteY1" fmla="*/ 829 h 930565"/>
                <a:gd name="connsiteX2" fmla="*/ 325882 w 325882"/>
                <a:gd name="connsiteY2" fmla="*/ 385443 h 930565"/>
                <a:gd name="connsiteX3" fmla="*/ 114050 w 325882"/>
                <a:gd name="connsiteY3" fmla="*/ 930077 h 930565"/>
                <a:gd name="connsiteX4" fmla="*/ 8898 w 325882"/>
                <a:gd name="connsiteY4" fmla="*/ 473073 h 930565"/>
                <a:gd name="connsiteX0" fmla="*/ 1057 w 439961"/>
                <a:gd name="connsiteY0" fmla="*/ 403708 h 929312"/>
                <a:gd name="connsiteX1" fmla="*/ 155739 w 439961"/>
                <a:gd name="connsiteY1" fmla="*/ 44 h 929312"/>
                <a:gd name="connsiteX2" fmla="*/ 439961 w 439961"/>
                <a:gd name="connsiteY2" fmla="*/ 384658 h 929312"/>
                <a:gd name="connsiteX3" fmla="*/ 228129 w 439961"/>
                <a:gd name="connsiteY3" fmla="*/ 929292 h 929312"/>
                <a:gd name="connsiteX4" fmla="*/ 1057 w 439961"/>
                <a:gd name="connsiteY4" fmla="*/ 403708 h 929312"/>
                <a:gd name="connsiteX0" fmla="*/ 806 w 439710"/>
                <a:gd name="connsiteY0" fmla="*/ 483704 h 1009308"/>
                <a:gd name="connsiteX1" fmla="*/ 163108 w 439710"/>
                <a:gd name="connsiteY1" fmla="*/ 30 h 1009308"/>
                <a:gd name="connsiteX2" fmla="*/ 439710 w 439710"/>
                <a:gd name="connsiteY2" fmla="*/ 464654 h 1009308"/>
                <a:gd name="connsiteX3" fmla="*/ 227878 w 439710"/>
                <a:gd name="connsiteY3" fmla="*/ 1009288 h 1009308"/>
                <a:gd name="connsiteX4" fmla="*/ 806 w 439710"/>
                <a:gd name="connsiteY4" fmla="*/ 483704 h 1009308"/>
                <a:gd name="connsiteX0" fmla="*/ 616 w 439520"/>
                <a:gd name="connsiteY0" fmla="*/ 497047 h 1022651"/>
                <a:gd name="connsiteX1" fmla="*/ 162918 w 439520"/>
                <a:gd name="connsiteY1" fmla="*/ 13373 h 1022651"/>
                <a:gd name="connsiteX2" fmla="*/ 439520 w 439520"/>
                <a:gd name="connsiteY2" fmla="*/ 477997 h 1022651"/>
                <a:gd name="connsiteX3" fmla="*/ 227688 w 439520"/>
                <a:gd name="connsiteY3" fmla="*/ 1022631 h 1022651"/>
                <a:gd name="connsiteX4" fmla="*/ 616 w 439520"/>
                <a:gd name="connsiteY4" fmla="*/ 497047 h 1022651"/>
                <a:gd name="connsiteX0" fmla="*/ 468 w 439372"/>
                <a:gd name="connsiteY0" fmla="*/ 497047 h 1022651"/>
                <a:gd name="connsiteX1" fmla="*/ 162770 w 439372"/>
                <a:gd name="connsiteY1" fmla="*/ 13373 h 1022651"/>
                <a:gd name="connsiteX2" fmla="*/ 439372 w 439372"/>
                <a:gd name="connsiteY2" fmla="*/ 477997 h 1022651"/>
                <a:gd name="connsiteX3" fmla="*/ 227540 w 439372"/>
                <a:gd name="connsiteY3" fmla="*/ 1022631 h 1022651"/>
                <a:gd name="connsiteX4" fmla="*/ 468 w 439372"/>
                <a:gd name="connsiteY4" fmla="*/ 497047 h 1022651"/>
                <a:gd name="connsiteX0" fmla="*/ 468 w 439372"/>
                <a:gd name="connsiteY0" fmla="*/ 497064 h 1026478"/>
                <a:gd name="connsiteX1" fmla="*/ 162770 w 439372"/>
                <a:gd name="connsiteY1" fmla="*/ 13390 h 1026478"/>
                <a:gd name="connsiteX2" fmla="*/ 439372 w 439372"/>
                <a:gd name="connsiteY2" fmla="*/ 478014 h 1026478"/>
                <a:gd name="connsiteX3" fmla="*/ 227540 w 439372"/>
                <a:gd name="connsiteY3" fmla="*/ 1026458 h 1026478"/>
                <a:gd name="connsiteX4" fmla="*/ 468 w 439372"/>
                <a:gd name="connsiteY4" fmla="*/ 497064 h 1026478"/>
                <a:gd name="connsiteX0" fmla="*/ 468 w 439372"/>
                <a:gd name="connsiteY0" fmla="*/ 497064 h 1043144"/>
                <a:gd name="connsiteX1" fmla="*/ 162770 w 439372"/>
                <a:gd name="connsiteY1" fmla="*/ 13390 h 1043144"/>
                <a:gd name="connsiteX2" fmla="*/ 439372 w 439372"/>
                <a:gd name="connsiteY2" fmla="*/ 478014 h 1043144"/>
                <a:gd name="connsiteX3" fmla="*/ 227540 w 439372"/>
                <a:gd name="connsiteY3" fmla="*/ 1026458 h 1043144"/>
                <a:gd name="connsiteX4" fmla="*/ 468 w 439372"/>
                <a:gd name="connsiteY4" fmla="*/ 497064 h 104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372" h="1043144">
                  <a:moveTo>
                    <a:pt x="468" y="497064"/>
                  </a:moveTo>
                  <a:cubicBezTo>
                    <a:pt x="-10327" y="328219"/>
                    <a:pt x="169629" y="-78685"/>
                    <a:pt x="162770" y="13390"/>
                  </a:cubicBezTo>
                  <a:cubicBezTo>
                    <a:pt x="155911" y="105465"/>
                    <a:pt x="439372" y="259285"/>
                    <a:pt x="439372" y="478014"/>
                  </a:cubicBezTo>
                  <a:cubicBezTo>
                    <a:pt x="439372" y="696743"/>
                    <a:pt x="243541" y="1133773"/>
                    <a:pt x="227540" y="1026458"/>
                  </a:cubicBezTo>
                  <a:cubicBezTo>
                    <a:pt x="211539" y="919143"/>
                    <a:pt x="11263" y="665909"/>
                    <a:pt x="468" y="497064"/>
                  </a:cubicBezTo>
                  <a:close/>
                </a:path>
              </a:pathLst>
            </a:custGeom>
            <a:solidFill>
              <a:schemeClr val="accent3">
                <a:lumMod val="50000"/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76"/>
            <p:cNvGrpSpPr>
              <a:grpSpLocks/>
            </p:cNvGrpSpPr>
            <p:nvPr/>
          </p:nvGrpSpPr>
          <p:grpSpPr bwMode="auto">
            <a:xfrm rot="4853962" flipH="1">
              <a:off x="1270794" y="5534819"/>
              <a:ext cx="96837" cy="231775"/>
              <a:chOff x="11014985" y="923317"/>
              <a:chExt cx="345539" cy="820368"/>
            </a:xfrm>
            <a:solidFill>
              <a:schemeClr val="accent3">
                <a:lumMod val="75000"/>
                <a:alpha val="48000"/>
              </a:schemeClr>
            </a:solidFill>
          </p:grpSpPr>
          <p:sp>
            <p:nvSpPr>
              <p:cNvPr id="58" name="椭圆 17"/>
              <p:cNvSpPr/>
              <p:nvPr/>
            </p:nvSpPr>
            <p:spPr>
              <a:xfrm flipH="1">
                <a:off x="11014985" y="923317"/>
                <a:ext cx="345539" cy="820368"/>
              </a:xfrm>
              <a:custGeom>
                <a:avLst/>
                <a:gdLst>
                  <a:gd name="connsiteX0" fmla="*/ 0 w 576064"/>
                  <a:gd name="connsiteY0" fmla="*/ 396044 h 792088"/>
                  <a:gd name="connsiteX1" fmla="*/ 288032 w 576064"/>
                  <a:gd name="connsiteY1" fmla="*/ 0 h 792088"/>
                  <a:gd name="connsiteX2" fmla="*/ 576064 w 576064"/>
                  <a:gd name="connsiteY2" fmla="*/ 396044 h 792088"/>
                  <a:gd name="connsiteX3" fmla="*/ 288032 w 576064"/>
                  <a:gd name="connsiteY3" fmla="*/ 792088 h 792088"/>
                  <a:gd name="connsiteX4" fmla="*/ 0 w 576064"/>
                  <a:gd name="connsiteY4" fmla="*/ 396044 h 792088"/>
                  <a:gd name="connsiteX0" fmla="*/ 2 w 576066"/>
                  <a:gd name="connsiteY0" fmla="*/ 502724 h 898768"/>
                  <a:gd name="connsiteX1" fmla="*/ 284224 w 576066"/>
                  <a:gd name="connsiteY1" fmla="*/ 0 h 898768"/>
                  <a:gd name="connsiteX2" fmla="*/ 576066 w 576066"/>
                  <a:gd name="connsiteY2" fmla="*/ 502724 h 898768"/>
                  <a:gd name="connsiteX3" fmla="*/ 288034 w 576066"/>
                  <a:gd name="connsiteY3" fmla="*/ 898768 h 898768"/>
                  <a:gd name="connsiteX4" fmla="*/ 2 w 576066"/>
                  <a:gd name="connsiteY4" fmla="*/ 502724 h 898768"/>
                  <a:gd name="connsiteX0" fmla="*/ 1 w 576065"/>
                  <a:gd name="connsiteY0" fmla="*/ 510206 h 906250"/>
                  <a:gd name="connsiteX1" fmla="*/ 284223 w 576065"/>
                  <a:gd name="connsiteY1" fmla="*/ 7482 h 906250"/>
                  <a:gd name="connsiteX2" fmla="*/ 576065 w 576065"/>
                  <a:gd name="connsiteY2" fmla="*/ 510206 h 906250"/>
                  <a:gd name="connsiteX3" fmla="*/ 288033 w 576065"/>
                  <a:gd name="connsiteY3" fmla="*/ 906250 h 906250"/>
                  <a:gd name="connsiteX4" fmla="*/ 1 w 576065"/>
                  <a:gd name="connsiteY4" fmla="*/ 510206 h 906250"/>
                  <a:gd name="connsiteX0" fmla="*/ 0 w 576064"/>
                  <a:gd name="connsiteY0" fmla="*/ 510530 h 1028494"/>
                  <a:gd name="connsiteX1" fmla="*/ 284222 w 576064"/>
                  <a:gd name="connsiteY1" fmla="*/ 7806 h 1028494"/>
                  <a:gd name="connsiteX2" fmla="*/ 576064 w 576064"/>
                  <a:gd name="connsiteY2" fmla="*/ 510530 h 1028494"/>
                  <a:gd name="connsiteX3" fmla="*/ 284222 w 576064"/>
                  <a:gd name="connsiteY3" fmla="*/ 1028494 h 1028494"/>
                  <a:gd name="connsiteX4" fmla="*/ 0 w 576064"/>
                  <a:gd name="connsiteY4" fmla="*/ 510530 h 1028494"/>
                  <a:gd name="connsiteX0" fmla="*/ 0 w 496054"/>
                  <a:gd name="connsiteY0" fmla="*/ 517981 h 1020719"/>
                  <a:gd name="connsiteX1" fmla="*/ 204212 w 496054"/>
                  <a:gd name="connsiteY1" fmla="*/ 17 h 1020719"/>
                  <a:gd name="connsiteX2" fmla="*/ 496054 w 496054"/>
                  <a:gd name="connsiteY2" fmla="*/ 502741 h 1020719"/>
                  <a:gd name="connsiteX3" fmla="*/ 204212 w 496054"/>
                  <a:gd name="connsiteY3" fmla="*/ 1020705 h 1020719"/>
                  <a:gd name="connsiteX4" fmla="*/ 0 w 496054"/>
                  <a:gd name="connsiteY4" fmla="*/ 517981 h 1020719"/>
                  <a:gd name="connsiteX0" fmla="*/ 0 w 423664"/>
                  <a:gd name="connsiteY0" fmla="*/ 517964 h 1020688"/>
                  <a:gd name="connsiteX1" fmla="*/ 204212 w 423664"/>
                  <a:gd name="connsiteY1" fmla="*/ 0 h 1020688"/>
                  <a:gd name="connsiteX2" fmla="*/ 423664 w 423664"/>
                  <a:gd name="connsiteY2" fmla="*/ 517964 h 1020688"/>
                  <a:gd name="connsiteX3" fmla="*/ 204212 w 423664"/>
                  <a:gd name="connsiteY3" fmla="*/ 1020688 h 1020688"/>
                  <a:gd name="connsiteX4" fmla="*/ 0 w 423664"/>
                  <a:gd name="connsiteY4" fmla="*/ 517964 h 1020688"/>
                  <a:gd name="connsiteX0" fmla="*/ 2 w 423666"/>
                  <a:gd name="connsiteY0" fmla="*/ 457004 h 959728"/>
                  <a:gd name="connsiteX1" fmla="*/ 208024 w 423666"/>
                  <a:gd name="connsiteY1" fmla="*/ 0 h 959728"/>
                  <a:gd name="connsiteX2" fmla="*/ 423666 w 423666"/>
                  <a:gd name="connsiteY2" fmla="*/ 457004 h 959728"/>
                  <a:gd name="connsiteX3" fmla="*/ 204214 w 423666"/>
                  <a:gd name="connsiteY3" fmla="*/ 959728 h 959728"/>
                  <a:gd name="connsiteX4" fmla="*/ 2 w 423666"/>
                  <a:gd name="connsiteY4" fmla="*/ 457004 h 959728"/>
                  <a:gd name="connsiteX0" fmla="*/ 2 w 423666"/>
                  <a:gd name="connsiteY0" fmla="*/ 465474 h 968198"/>
                  <a:gd name="connsiteX1" fmla="*/ 208024 w 423666"/>
                  <a:gd name="connsiteY1" fmla="*/ 8470 h 968198"/>
                  <a:gd name="connsiteX2" fmla="*/ 423666 w 423666"/>
                  <a:gd name="connsiteY2" fmla="*/ 465474 h 968198"/>
                  <a:gd name="connsiteX3" fmla="*/ 204214 w 423666"/>
                  <a:gd name="connsiteY3" fmla="*/ 968198 h 968198"/>
                  <a:gd name="connsiteX4" fmla="*/ 2 w 423666"/>
                  <a:gd name="connsiteY4" fmla="*/ 465474 h 968198"/>
                  <a:gd name="connsiteX0" fmla="*/ 2 w 461766"/>
                  <a:gd name="connsiteY0" fmla="*/ 457040 h 959804"/>
                  <a:gd name="connsiteX1" fmla="*/ 208024 w 461766"/>
                  <a:gd name="connsiteY1" fmla="*/ 36 h 959804"/>
                  <a:gd name="connsiteX2" fmla="*/ 461766 w 461766"/>
                  <a:gd name="connsiteY2" fmla="*/ 479900 h 959804"/>
                  <a:gd name="connsiteX3" fmla="*/ 204214 w 461766"/>
                  <a:gd name="connsiteY3" fmla="*/ 959764 h 959804"/>
                  <a:gd name="connsiteX4" fmla="*/ 2 w 461766"/>
                  <a:gd name="connsiteY4" fmla="*/ 457040 h 959804"/>
                  <a:gd name="connsiteX0" fmla="*/ 962 w 298896"/>
                  <a:gd name="connsiteY0" fmla="*/ 521907 h 959987"/>
                  <a:gd name="connsiteX1" fmla="*/ 45154 w 298896"/>
                  <a:gd name="connsiteY1" fmla="*/ 133 h 959987"/>
                  <a:gd name="connsiteX2" fmla="*/ 298896 w 298896"/>
                  <a:gd name="connsiteY2" fmla="*/ 479997 h 959987"/>
                  <a:gd name="connsiteX3" fmla="*/ 41344 w 298896"/>
                  <a:gd name="connsiteY3" fmla="*/ 959861 h 959987"/>
                  <a:gd name="connsiteX4" fmla="*/ 962 w 298896"/>
                  <a:gd name="connsiteY4" fmla="*/ 521907 h 959987"/>
                  <a:gd name="connsiteX0" fmla="*/ 50150 w 348084"/>
                  <a:gd name="connsiteY0" fmla="*/ 521907 h 959966"/>
                  <a:gd name="connsiteX1" fmla="*/ 94342 w 348084"/>
                  <a:gd name="connsiteY1" fmla="*/ 133 h 959966"/>
                  <a:gd name="connsiteX2" fmla="*/ 348084 w 348084"/>
                  <a:gd name="connsiteY2" fmla="*/ 479997 h 959966"/>
                  <a:gd name="connsiteX3" fmla="*/ 90532 w 348084"/>
                  <a:gd name="connsiteY3" fmla="*/ 959861 h 959966"/>
                  <a:gd name="connsiteX4" fmla="*/ 50150 w 348084"/>
                  <a:gd name="connsiteY4" fmla="*/ 521907 h 959966"/>
                  <a:gd name="connsiteX0" fmla="*/ 51235 w 379649"/>
                  <a:gd name="connsiteY0" fmla="*/ 523655 h 962655"/>
                  <a:gd name="connsiteX1" fmla="*/ 95427 w 379649"/>
                  <a:gd name="connsiteY1" fmla="*/ 1881 h 962655"/>
                  <a:gd name="connsiteX2" fmla="*/ 379649 w 379649"/>
                  <a:gd name="connsiteY2" fmla="*/ 386495 h 962655"/>
                  <a:gd name="connsiteX3" fmla="*/ 91617 w 379649"/>
                  <a:gd name="connsiteY3" fmla="*/ 961609 h 962655"/>
                  <a:gd name="connsiteX4" fmla="*/ 51235 w 379649"/>
                  <a:gd name="connsiteY4" fmla="*/ 523655 h 962655"/>
                  <a:gd name="connsiteX0" fmla="*/ 47412 w 394876"/>
                  <a:gd name="connsiteY0" fmla="*/ 625714 h 968429"/>
                  <a:gd name="connsiteX1" fmla="*/ 110654 w 394876"/>
                  <a:gd name="connsiteY1" fmla="*/ 4880 h 968429"/>
                  <a:gd name="connsiteX2" fmla="*/ 394876 w 394876"/>
                  <a:gd name="connsiteY2" fmla="*/ 389494 h 968429"/>
                  <a:gd name="connsiteX3" fmla="*/ 106844 w 394876"/>
                  <a:gd name="connsiteY3" fmla="*/ 964608 h 968429"/>
                  <a:gd name="connsiteX4" fmla="*/ 47412 w 394876"/>
                  <a:gd name="connsiteY4" fmla="*/ 625714 h 968429"/>
                  <a:gd name="connsiteX0" fmla="*/ 907 w 348371"/>
                  <a:gd name="connsiteY0" fmla="*/ 625714 h 969271"/>
                  <a:gd name="connsiteX1" fmla="*/ 64149 w 348371"/>
                  <a:gd name="connsiteY1" fmla="*/ 4880 h 969271"/>
                  <a:gd name="connsiteX2" fmla="*/ 348371 w 348371"/>
                  <a:gd name="connsiteY2" fmla="*/ 389494 h 969271"/>
                  <a:gd name="connsiteX3" fmla="*/ 52719 w 348371"/>
                  <a:gd name="connsiteY3" fmla="*/ 964608 h 969271"/>
                  <a:gd name="connsiteX4" fmla="*/ 907 w 348371"/>
                  <a:gd name="connsiteY4" fmla="*/ 625714 h 969271"/>
                  <a:gd name="connsiteX0" fmla="*/ 21 w 347485"/>
                  <a:gd name="connsiteY0" fmla="*/ 625714 h 975629"/>
                  <a:gd name="connsiteX1" fmla="*/ 63263 w 347485"/>
                  <a:gd name="connsiteY1" fmla="*/ 4880 h 975629"/>
                  <a:gd name="connsiteX2" fmla="*/ 347485 w 347485"/>
                  <a:gd name="connsiteY2" fmla="*/ 389494 h 975629"/>
                  <a:gd name="connsiteX3" fmla="*/ 51833 w 347485"/>
                  <a:gd name="connsiteY3" fmla="*/ 964608 h 975629"/>
                  <a:gd name="connsiteX4" fmla="*/ 21 w 347485"/>
                  <a:gd name="connsiteY4" fmla="*/ 625714 h 975629"/>
                  <a:gd name="connsiteX0" fmla="*/ 60 w 404674"/>
                  <a:gd name="connsiteY0" fmla="*/ 535377 h 963384"/>
                  <a:gd name="connsiteX1" fmla="*/ 120452 w 404674"/>
                  <a:gd name="connsiteY1" fmla="*/ 2173 h 963384"/>
                  <a:gd name="connsiteX2" fmla="*/ 404674 w 404674"/>
                  <a:gd name="connsiteY2" fmla="*/ 386787 h 963384"/>
                  <a:gd name="connsiteX3" fmla="*/ 109022 w 404674"/>
                  <a:gd name="connsiteY3" fmla="*/ 961901 h 963384"/>
                  <a:gd name="connsiteX4" fmla="*/ 60 w 404674"/>
                  <a:gd name="connsiteY4" fmla="*/ 535377 h 963384"/>
                  <a:gd name="connsiteX0" fmla="*/ 1454 w 406068"/>
                  <a:gd name="connsiteY0" fmla="*/ 535377 h 933035"/>
                  <a:gd name="connsiteX1" fmla="*/ 121846 w 406068"/>
                  <a:gd name="connsiteY1" fmla="*/ 2173 h 933035"/>
                  <a:gd name="connsiteX2" fmla="*/ 406068 w 406068"/>
                  <a:gd name="connsiteY2" fmla="*/ 386787 h 933035"/>
                  <a:gd name="connsiteX3" fmla="*/ 194236 w 406068"/>
                  <a:gd name="connsiteY3" fmla="*/ 931421 h 933035"/>
                  <a:gd name="connsiteX4" fmla="*/ 1454 w 406068"/>
                  <a:gd name="connsiteY4" fmla="*/ 535377 h 933035"/>
                  <a:gd name="connsiteX0" fmla="*/ 1454 w 406068"/>
                  <a:gd name="connsiteY0" fmla="*/ 535377 h 962583"/>
                  <a:gd name="connsiteX1" fmla="*/ 121846 w 406068"/>
                  <a:gd name="connsiteY1" fmla="*/ 2173 h 962583"/>
                  <a:gd name="connsiteX2" fmla="*/ 406068 w 406068"/>
                  <a:gd name="connsiteY2" fmla="*/ 386787 h 962583"/>
                  <a:gd name="connsiteX3" fmla="*/ 194236 w 406068"/>
                  <a:gd name="connsiteY3" fmla="*/ 931421 h 962583"/>
                  <a:gd name="connsiteX4" fmla="*/ 1454 w 406068"/>
                  <a:gd name="connsiteY4" fmla="*/ 535377 h 962583"/>
                  <a:gd name="connsiteX0" fmla="*/ 8898 w 325882"/>
                  <a:gd name="connsiteY0" fmla="*/ 473073 h 930565"/>
                  <a:gd name="connsiteX1" fmla="*/ 41660 w 325882"/>
                  <a:gd name="connsiteY1" fmla="*/ 829 h 930565"/>
                  <a:gd name="connsiteX2" fmla="*/ 325882 w 325882"/>
                  <a:gd name="connsiteY2" fmla="*/ 385443 h 930565"/>
                  <a:gd name="connsiteX3" fmla="*/ 114050 w 325882"/>
                  <a:gd name="connsiteY3" fmla="*/ 930077 h 930565"/>
                  <a:gd name="connsiteX4" fmla="*/ 8898 w 325882"/>
                  <a:gd name="connsiteY4" fmla="*/ 473073 h 930565"/>
                  <a:gd name="connsiteX0" fmla="*/ 1057 w 439961"/>
                  <a:gd name="connsiteY0" fmla="*/ 403708 h 929312"/>
                  <a:gd name="connsiteX1" fmla="*/ 155739 w 439961"/>
                  <a:gd name="connsiteY1" fmla="*/ 44 h 929312"/>
                  <a:gd name="connsiteX2" fmla="*/ 439961 w 439961"/>
                  <a:gd name="connsiteY2" fmla="*/ 384658 h 929312"/>
                  <a:gd name="connsiteX3" fmla="*/ 228129 w 439961"/>
                  <a:gd name="connsiteY3" fmla="*/ 929292 h 929312"/>
                  <a:gd name="connsiteX4" fmla="*/ 1057 w 439961"/>
                  <a:gd name="connsiteY4" fmla="*/ 403708 h 929312"/>
                  <a:gd name="connsiteX0" fmla="*/ 806 w 439710"/>
                  <a:gd name="connsiteY0" fmla="*/ 483704 h 1009308"/>
                  <a:gd name="connsiteX1" fmla="*/ 163108 w 439710"/>
                  <a:gd name="connsiteY1" fmla="*/ 30 h 1009308"/>
                  <a:gd name="connsiteX2" fmla="*/ 439710 w 439710"/>
                  <a:gd name="connsiteY2" fmla="*/ 464654 h 1009308"/>
                  <a:gd name="connsiteX3" fmla="*/ 227878 w 439710"/>
                  <a:gd name="connsiteY3" fmla="*/ 1009288 h 1009308"/>
                  <a:gd name="connsiteX4" fmla="*/ 806 w 439710"/>
                  <a:gd name="connsiteY4" fmla="*/ 483704 h 1009308"/>
                  <a:gd name="connsiteX0" fmla="*/ 616 w 439520"/>
                  <a:gd name="connsiteY0" fmla="*/ 497047 h 1022651"/>
                  <a:gd name="connsiteX1" fmla="*/ 162918 w 439520"/>
                  <a:gd name="connsiteY1" fmla="*/ 13373 h 1022651"/>
                  <a:gd name="connsiteX2" fmla="*/ 439520 w 439520"/>
                  <a:gd name="connsiteY2" fmla="*/ 477997 h 1022651"/>
                  <a:gd name="connsiteX3" fmla="*/ 227688 w 439520"/>
                  <a:gd name="connsiteY3" fmla="*/ 1022631 h 1022651"/>
                  <a:gd name="connsiteX4" fmla="*/ 616 w 439520"/>
                  <a:gd name="connsiteY4" fmla="*/ 497047 h 1022651"/>
                  <a:gd name="connsiteX0" fmla="*/ 468 w 439372"/>
                  <a:gd name="connsiteY0" fmla="*/ 497047 h 1022651"/>
                  <a:gd name="connsiteX1" fmla="*/ 162770 w 439372"/>
                  <a:gd name="connsiteY1" fmla="*/ 13373 h 1022651"/>
                  <a:gd name="connsiteX2" fmla="*/ 439372 w 439372"/>
                  <a:gd name="connsiteY2" fmla="*/ 477997 h 1022651"/>
                  <a:gd name="connsiteX3" fmla="*/ 227540 w 439372"/>
                  <a:gd name="connsiteY3" fmla="*/ 1022631 h 1022651"/>
                  <a:gd name="connsiteX4" fmla="*/ 468 w 439372"/>
                  <a:gd name="connsiteY4" fmla="*/ 497047 h 1022651"/>
                  <a:gd name="connsiteX0" fmla="*/ 468 w 439372"/>
                  <a:gd name="connsiteY0" fmla="*/ 497064 h 1026478"/>
                  <a:gd name="connsiteX1" fmla="*/ 162770 w 439372"/>
                  <a:gd name="connsiteY1" fmla="*/ 13390 h 1026478"/>
                  <a:gd name="connsiteX2" fmla="*/ 439372 w 439372"/>
                  <a:gd name="connsiteY2" fmla="*/ 478014 h 1026478"/>
                  <a:gd name="connsiteX3" fmla="*/ 227540 w 439372"/>
                  <a:gd name="connsiteY3" fmla="*/ 1026458 h 1026478"/>
                  <a:gd name="connsiteX4" fmla="*/ 468 w 439372"/>
                  <a:gd name="connsiteY4" fmla="*/ 497064 h 1026478"/>
                  <a:gd name="connsiteX0" fmla="*/ 468 w 439372"/>
                  <a:gd name="connsiteY0" fmla="*/ 497064 h 1043144"/>
                  <a:gd name="connsiteX1" fmla="*/ 162770 w 439372"/>
                  <a:gd name="connsiteY1" fmla="*/ 13390 h 1043144"/>
                  <a:gd name="connsiteX2" fmla="*/ 439372 w 439372"/>
                  <a:gd name="connsiteY2" fmla="*/ 478014 h 1043144"/>
                  <a:gd name="connsiteX3" fmla="*/ 227540 w 439372"/>
                  <a:gd name="connsiteY3" fmla="*/ 1026458 h 1043144"/>
                  <a:gd name="connsiteX4" fmla="*/ 468 w 439372"/>
                  <a:gd name="connsiteY4" fmla="*/ 497064 h 1043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372" h="1043144">
                    <a:moveTo>
                      <a:pt x="468" y="497064"/>
                    </a:moveTo>
                    <a:cubicBezTo>
                      <a:pt x="-10327" y="328219"/>
                      <a:pt x="169629" y="-78685"/>
                      <a:pt x="162770" y="13390"/>
                    </a:cubicBezTo>
                    <a:cubicBezTo>
                      <a:pt x="155911" y="105465"/>
                      <a:pt x="439372" y="259285"/>
                      <a:pt x="439372" y="478014"/>
                    </a:cubicBezTo>
                    <a:cubicBezTo>
                      <a:pt x="439372" y="696743"/>
                      <a:pt x="243541" y="1133773"/>
                      <a:pt x="227540" y="1026458"/>
                    </a:cubicBezTo>
                    <a:cubicBezTo>
                      <a:pt x="211539" y="919143"/>
                      <a:pt x="11263" y="665909"/>
                      <a:pt x="468" y="4970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11210751" y="1033463"/>
                <a:ext cx="62312" cy="702372"/>
              </a:xfrm>
              <a:custGeom>
                <a:avLst/>
                <a:gdLst>
                  <a:gd name="connsiteX0" fmla="*/ 64770 w 64770"/>
                  <a:gd name="connsiteY0" fmla="*/ 0 h 701040"/>
                  <a:gd name="connsiteX1" fmla="*/ 45720 w 64770"/>
                  <a:gd name="connsiteY1" fmla="*/ 209550 h 701040"/>
                  <a:gd name="connsiteX2" fmla="*/ 41910 w 64770"/>
                  <a:gd name="connsiteY2" fmla="*/ 232410 h 701040"/>
                  <a:gd name="connsiteX3" fmla="*/ 38100 w 64770"/>
                  <a:gd name="connsiteY3" fmla="*/ 247650 h 701040"/>
                  <a:gd name="connsiteX4" fmla="*/ 34290 w 64770"/>
                  <a:gd name="connsiteY4" fmla="*/ 270510 h 701040"/>
                  <a:gd name="connsiteX5" fmla="*/ 22860 w 64770"/>
                  <a:gd name="connsiteY5" fmla="*/ 331470 h 701040"/>
                  <a:gd name="connsiteX6" fmla="*/ 19050 w 64770"/>
                  <a:gd name="connsiteY6" fmla="*/ 384810 h 701040"/>
                  <a:gd name="connsiteX7" fmla="*/ 11430 w 64770"/>
                  <a:gd name="connsiteY7" fmla="*/ 434340 h 701040"/>
                  <a:gd name="connsiteX8" fmla="*/ 7620 w 64770"/>
                  <a:gd name="connsiteY8" fmla="*/ 476250 h 701040"/>
                  <a:gd name="connsiteX9" fmla="*/ 3810 w 64770"/>
                  <a:gd name="connsiteY9" fmla="*/ 510540 h 701040"/>
                  <a:gd name="connsiteX10" fmla="*/ 0 w 64770"/>
                  <a:gd name="connsiteY10" fmla="*/ 701040 h 70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770" h="701040">
                    <a:moveTo>
                      <a:pt x="64770" y="0"/>
                    </a:moveTo>
                    <a:cubicBezTo>
                      <a:pt x="58420" y="69850"/>
                      <a:pt x="52586" y="139749"/>
                      <a:pt x="45720" y="209550"/>
                    </a:cubicBezTo>
                    <a:cubicBezTo>
                      <a:pt x="44964" y="217238"/>
                      <a:pt x="43425" y="224835"/>
                      <a:pt x="41910" y="232410"/>
                    </a:cubicBezTo>
                    <a:cubicBezTo>
                      <a:pt x="40883" y="237545"/>
                      <a:pt x="39127" y="242515"/>
                      <a:pt x="38100" y="247650"/>
                    </a:cubicBezTo>
                    <a:cubicBezTo>
                      <a:pt x="36585" y="255225"/>
                      <a:pt x="35672" y="262909"/>
                      <a:pt x="34290" y="270510"/>
                    </a:cubicBezTo>
                    <a:cubicBezTo>
                      <a:pt x="30592" y="290851"/>
                      <a:pt x="22860" y="331470"/>
                      <a:pt x="22860" y="331470"/>
                    </a:cubicBezTo>
                    <a:cubicBezTo>
                      <a:pt x="21590" y="349250"/>
                      <a:pt x="20740" y="367065"/>
                      <a:pt x="19050" y="384810"/>
                    </a:cubicBezTo>
                    <a:cubicBezTo>
                      <a:pt x="15045" y="426859"/>
                      <a:pt x="15944" y="395971"/>
                      <a:pt x="11430" y="434340"/>
                    </a:cubicBezTo>
                    <a:cubicBezTo>
                      <a:pt x="9791" y="448272"/>
                      <a:pt x="9016" y="462292"/>
                      <a:pt x="7620" y="476250"/>
                    </a:cubicBezTo>
                    <a:cubicBezTo>
                      <a:pt x="6476" y="487693"/>
                      <a:pt x="5080" y="499110"/>
                      <a:pt x="3810" y="510540"/>
                    </a:cubicBezTo>
                    <a:lnTo>
                      <a:pt x="0" y="70104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11123635" y="1227556"/>
                <a:ext cx="107629" cy="84283"/>
              </a:xfrm>
              <a:custGeom>
                <a:avLst/>
                <a:gdLst>
                  <a:gd name="connsiteX0" fmla="*/ 106680 w 106680"/>
                  <a:gd name="connsiteY0" fmla="*/ 80010 h 80010"/>
                  <a:gd name="connsiteX1" fmla="*/ 80010 w 106680"/>
                  <a:gd name="connsiteY1" fmla="*/ 76200 h 80010"/>
                  <a:gd name="connsiteX2" fmla="*/ 45720 w 106680"/>
                  <a:gd name="connsiteY2" fmla="*/ 49530 h 80010"/>
                  <a:gd name="connsiteX3" fmla="*/ 34290 w 106680"/>
                  <a:gd name="connsiteY3" fmla="*/ 41910 h 80010"/>
                  <a:gd name="connsiteX4" fmla="*/ 26670 w 106680"/>
                  <a:gd name="connsiteY4" fmla="*/ 30480 h 80010"/>
                  <a:gd name="connsiteX5" fmla="*/ 22860 w 106680"/>
                  <a:gd name="connsiteY5" fmla="*/ 19050 h 80010"/>
                  <a:gd name="connsiteX6" fmla="*/ 11430 w 106680"/>
                  <a:gd name="connsiteY6" fmla="*/ 7620 h 80010"/>
                  <a:gd name="connsiteX7" fmla="*/ 0 w 106680"/>
                  <a:gd name="connsiteY7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80" h="80010">
                    <a:moveTo>
                      <a:pt x="106680" y="80010"/>
                    </a:moveTo>
                    <a:cubicBezTo>
                      <a:pt x="97790" y="78740"/>
                      <a:pt x="88392" y="79424"/>
                      <a:pt x="80010" y="76200"/>
                    </a:cubicBezTo>
                    <a:cubicBezTo>
                      <a:pt x="58550" y="67946"/>
                      <a:pt x="60164" y="61567"/>
                      <a:pt x="45720" y="49530"/>
                    </a:cubicBezTo>
                    <a:cubicBezTo>
                      <a:pt x="42202" y="46599"/>
                      <a:pt x="38100" y="44450"/>
                      <a:pt x="34290" y="41910"/>
                    </a:cubicBezTo>
                    <a:cubicBezTo>
                      <a:pt x="31750" y="38100"/>
                      <a:pt x="28718" y="34576"/>
                      <a:pt x="26670" y="30480"/>
                    </a:cubicBezTo>
                    <a:cubicBezTo>
                      <a:pt x="24874" y="26888"/>
                      <a:pt x="25088" y="22392"/>
                      <a:pt x="22860" y="19050"/>
                    </a:cubicBezTo>
                    <a:cubicBezTo>
                      <a:pt x="19871" y="14567"/>
                      <a:pt x="15569" y="11069"/>
                      <a:pt x="11430" y="7620"/>
                    </a:cubicBezTo>
                    <a:cubicBezTo>
                      <a:pt x="7912" y="4689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11099873" y="1327634"/>
                <a:ext cx="118958" cy="157331"/>
              </a:xfrm>
              <a:custGeom>
                <a:avLst/>
                <a:gdLst>
                  <a:gd name="connsiteX0" fmla="*/ 118110 w 118110"/>
                  <a:gd name="connsiteY0" fmla="*/ 156210 h 156210"/>
                  <a:gd name="connsiteX1" fmla="*/ 3810 w 118110"/>
                  <a:gd name="connsiteY1" fmla="*/ 11430 h 156210"/>
                  <a:gd name="connsiteX2" fmla="*/ 0 w 118110"/>
                  <a:gd name="connsiteY2" fmla="*/ 0 h 156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110" h="156210">
                    <a:moveTo>
                      <a:pt x="118110" y="156210"/>
                    </a:moveTo>
                    <a:cubicBezTo>
                      <a:pt x="80010" y="107950"/>
                      <a:pt x="40893" y="60476"/>
                      <a:pt x="3810" y="11430"/>
                    </a:cubicBezTo>
                    <a:cubicBezTo>
                      <a:pt x="1388" y="8227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11225625" y="1211004"/>
                <a:ext cx="113292" cy="101141"/>
              </a:xfrm>
              <a:custGeom>
                <a:avLst/>
                <a:gdLst>
                  <a:gd name="connsiteX0" fmla="*/ 0 w 114300"/>
                  <a:gd name="connsiteY0" fmla="*/ 102870 h 102870"/>
                  <a:gd name="connsiteX1" fmla="*/ 114300 w 114300"/>
                  <a:gd name="connsiteY1" fmla="*/ 0 h 102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300" h="102870">
                    <a:moveTo>
                      <a:pt x="0" y="102870"/>
                    </a:moveTo>
                    <a:lnTo>
                      <a:pt x="114300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11235661" y="1495634"/>
                <a:ext cx="90634" cy="84283"/>
              </a:xfrm>
              <a:custGeom>
                <a:avLst/>
                <a:gdLst>
                  <a:gd name="connsiteX0" fmla="*/ 0 w 91440"/>
                  <a:gd name="connsiteY0" fmla="*/ 80010 h 80010"/>
                  <a:gd name="connsiteX1" fmla="*/ 91440 w 91440"/>
                  <a:gd name="connsiteY1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440" h="80010">
                    <a:moveTo>
                      <a:pt x="0" y="80010"/>
                    </a:moveTo>
                    <a:lnTo>
                      <a:pt x="91440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83"/>
            <p:cNvGrpSpPr>
              <a:grpSpLocks/>
            </p:cNvGrpSpPr>
            <p:nvPr/>
          </p:nvGrpSpPr>
          <p:grpSpPr bwMode="auto">
            <a:xfrm rot="3506203" flipH="1">
              <a:off x="3725068" y="4974432"/>
              <a:ext cx="112713" cy="285750"/>
              <a:chOff x="11014985" y="923317"/>
              <a:chExt cx="345539" cy="820368"/>
            </a:xfrm>
            <a:solidFill>
              <a:schemeClr val="accent3">
                <a:lumMod val="75000"/>
                <a:alpha val="25000"/>
              </a:schemeClr>
            </a:solidFill>
          </p:grpSpPr>
          <p:sp>
            <p:nvSpPr>
              <p:cNvPr id="52" name="椭圆 17"/>
              <p:cNvSpPr/>
              <p:nvPr/>
            </p:nvSpPr>
            <p:spPr>
              <a:xfrm flipH="1">
                <a:off x="11014985" y="923317"/>
                <a:ext cx="345539" cy="820368"/>
              </a:xfrm>
              <a:custGeom>
                <a:avLst/>
                <a:gdLst>
                  <a:gd name="connsiteX0" fmla="*/ 0 w 576064"/>
                  <a:gd name="connsiteY0" fmla="*/ 396044 h 792088"/>
                  <a:gd name="connsiteX1" fmla="*/ 288032 w 576064"/>
                  <a:gd name="connsiteY1" fmla="*/ 0 h 792088"/>
                  <a:gd name="connsiteX2" fmla="*/ 576064 w 576064"/>
                  <a:gd name="connsiteY2" fmla="*/ 396044 h 792088"/>
                  <a:gd name="connsiteX3" fmla="*/ 288032 w 576064"/>
                  <a:gd name="connsiteY3" fmla="*/ 792088 h 792088"/>
                  <a:gd name="connsiteX4" fmla="*/ 0 w 576064"/>
                  <a:gd name="connsiteY4" fmla="*/ 396044 h 792088"/>
                  <a:gd name="connsiteX0" fmla="*/ 2 w 576066"/>
                  <a:gd name="connsiteY0" fmla="*/ 502724 h 898768"/>
                  <a:gd name="connsiteX1" fmla="*/ 284224 w 576066"/>
                  <a:gd name="connsiteY1" fmla="*/ 0 h 898768"/>
                  <a:gd name="connsiteX2" fmla="*/ 576066 w 576066"/>
                  <a:gd name="connsiteY2" fmla="*/ 502724 h 898768"/>
                  <a:gd name="connsiteX3" fmla="*/ 288034 w 576066"/>
                  <a:gd name="connsiteY3" fmla="*/ 898768 h 898768"/>
                  <a:gd name="connsiteX4" fmla="*/ 2 w 576066"/>
                  <a:gd name="connsiteY4" fmla="*/ 502724 h 898768"/>
                  <a:gd name="connsiteX0" fmla="*/ 1 w 576065"/>
                  <a:gd name="connsiteY0" fmla="*/ 510206 h 906250"/>
                  <a:gd name="connsiteX1" fmla="*/ 284223 w 576065"/>
                  <a:gd name="connsiteY1" fmla="*/ 7482 h 906250"/>
                  <a:gd name="connsiteX2" fmla="*/ 576065 w 576065"/>
                  <a:gd name="connsiteY2" fmla="*/ 510206 h 906250"/>
                  <a:gd name="connsiteX3" fmla="*/ 288033 w 576065"/>
                  <a:gd name="connsiteY3" fmla="*/ 906250 h 906250"/>
                  <a:gd name="connsiteX4" fmla="*/ 1 w 576065"/>
                  <a:gd name="connsiteY4" fmla="*/ 510206 h 906250"/>
                  <a:gd name="connsiteX0" fmla="*/ 0 w 576064"/>
                  <a:gd name="connsiteY0" fmla="*/ 510530 h 1028494"/>
                  <a:gd name="connsiteX1" fmla="*/ 284222 w 576064"/>
                  <a:gd name="connsiteY1" fmla="*/ 7806 h 1028494"/>
                  <a:gd name="connsiteX2" fmla="*/ 576064 w 576064"/>
                  <a:gd name="connsiteY2" fmla="*/ 510530 h 1028494"/>
                  <a:gd name="connsiteX3" fmla="*/ 284222 w 576064"/>
                  <a:gd name="connsiteY3" fmla="*/ 1028494 h 1028494"/>
                  <a:gd name="connsiteX4" fmla="*/ 0 w 576064"/>
                  <a:gd name="connsiteY4" fmla="*/ 510530 h 1028494"/>
                  <a:gd name="connsiteX0" fmla="*/ 0 w 496054"/>
                  <a:gd name="connsiteY0" fmla="*/ 517981 h 1020719"/>
                  <a:gd name="connsiteX1" fmla="*/ 204212 w 496054"/>
                  <a:gd name="connsiteY1" fmla="*/ 17 h 1020719"/>
                  <a:gd name="connsiteX2" fmla="*/ 496054 w 496054"/>
                  <a:gd name="connsiteY2" fmla="*/ 502741 h 1020719"/>
                  <a:gd name="connsiteX3" fmla="*/ 204212 w 496054"/>
                  <a:gd name="connsiteY3" fmla="*/ 1020705 h 1020719"/>
                  <a:gd name="connsiteX4" fmla="*/ 0 w 496054"/>
                  <a:gd name="connsiteY4" fmla="*/ 517981 h 1020719"/>
                  <a:gd name="connsiteX0" fmla="*/ 0 w 423664"/>
                  <a:gd name="connsiteY0" fmla="*/ 517964 h 1020688"/>
                  <a:gd name="connsiteX1" fmla="*/ 204212 w 423664"/>
                  <a:gd name="connsiteY1" fmla="*/ 0 h 1020688"/>
                  <a:gd name="connsiteX2" fmla="*/ 423664 w 423664"/>
                  <a:gd name="connsiteY2" fmla="*/ 517964 h 1020688"/>
                  <a:gd name="connsiteX3" fmla="*/ 204212 w 423664"/>
                  <a:gd name="connsiteY3" fmla="*/ 1020688 h 1020688"/>
                  <a:gd name="connsiteX4" fmla="*/ 0 w 423664"/>
                  <a:gd name="connsiteY4" fmla="*/ 517964 h 1020688"/>
                  <a:gd name="connsiteX0" fmla="*/ 2 w 423666"/>
                  <a:gd name="connsiteY0" fmla="*/ 457004 h 959728"/>
                  <a:gd name="connsiteX1" fmla="*/ 208024 w 423666"/>
                  <a:gd name="connsiteY1" fmla="*/ 0 h 959728"/>
                  <a:gd name="connsiteX2" fmla="*/ 423666 w 423666"/>
                  <a:gd name="connsiteY2" fmla="*/ 457004 h 959728"/>
                  <a:gd name="connsiteX3" fmla="*/ 204214 w 423666"/>
                  <a:gd name="connsiteY3" fmla="*/ 959728 h 959728"/>
                  <a:gd name="connsiteX4" fmla="*/ 2 w 423666"/>
                  <a:gd name="connsiteY4" fmla="*/ 457004 h 959728"/>
                  <a:gd name="connsiteX0" fmla="*/ 2 w 423666"/>
                  <a:gd name="connsiteY0" fmla="*/ 465474 h 968198"/>
                  <a:gd name="connsiteX1" fmla="*/ 208024 w 423666"/>
                  <a:gd name="connsiteY1" fmla="*/ 8470 h 968198"/>
                  <a:gd name="connsiteX2" fmla="*/ 423666 w 423666"/>
                  <a:gd name="connsiteY2" fmla="*/ 465474 h 968198"/>
                  <a:gd name="connsiteX3" fmla="*/ 204214 w 423666"/>
                  <a:gd name="connsiteY3" fmla="*/ 968198 h 968198"/>
                  <a:gd name="connsiteX4" fmla="*/ 2 w 423666"/>
                  <a:gd name="connsiteY4" fmla="*/ 465474 h 968198"/>
                  <a:gd name="connsiteX0" fmla="*/ 2 w 461766"/>
                  <a:gd name="connsiteY0" fmla="*/ 457040 h 959804"/>
                  <a:gd name="connsiteX1" fmla="*/ 208024 w 461766"/>
                  <a:gd name="connsiteY1" fmla="*/ 36 h 959804"/>
                  <a:gd name="connsiteX2" fmla="*/ 461766 w 461766"/>
                  <a:gd name="connsiteY2" fmla="*/ 479900 h 959804"/>
                  <a:gd name="connsiteX3" fmla="*/ 204214 w 461766"/>
                  <a:gd name="connsiteY3" fmla="*/ 959764 h 959804"/>
                  <a:gd name="connsiteX4" fmla="*/ 2 w 461766"/>
                  <a:gd name="connsiteY4" fmla="*/ 457040 h 959804"/>
                  <a:gd name="connsiteX0" fmla="*/ 962 w 298896"/>
                  <a:gd name="connsiteY0" fmla="*/ 521907 h 959987"/>
                  <a:gd name="connsiteX1" fmla="*/ 45154 w 298896"/>
                  <a:gd name="connsiteY1" fmla="*/ 133 h 959987"/>
                  <a:gd name="connsiteX2" fmla="*/ 298896 w 298896"/>
                  <a:gd name="connsiteY2" fmla="*/ 479997 h 959987"/>
                  <a:gd name="connsiteX3" fmla="*/ 41344 w 298896"/>
                  <a:gd name="connsiteY3" fmla="*/ 959861 h 959987"/>
                  <a:gd name="connsiteX4" fmla="*/ 962 w 298896"/>
                  <a:gd name="connsiteY4" fmla="*/ 521907 h 959987"/>
                  <a:gd name="connsiteX0" fmla="*/ 50150 w 348084"/>
                  <a:gd name="connsiteY0" fmla="*/ 521907 h 959966"/>
                  <a:gd name="connsiteX1" fmla="*/ 94342 w 348084"/>
                  <a:gd name="connsiteY1" fmla="*/ 133 h 959966"/>
                  <a:gd name="connsiteX2" fmla="*/ 348084 w 348084"/>
                  <a:gd name="connsiteY2" fmla="*/ 479997 h 959966"/>
                  <a:gd name="connsiteX3" fmla="*/ 90532 w 348084"/>
                  <a:gd name="connsiteY3" fmla="*/ 959861 h 959966"/>
                  <a:gd name="connsiteX4" fmla="*/ 50150 w 348084"/>
                  <a:gd name="connsiteY4" fmla="*/ 521907 h 959966"/>
                  <a:gd name="connsiteX0" fmla="*/ 51235 w 379649"/>
                  <a:gd name="connsiteY0" fmla="*/ 523655 h 962655"/>
                  <a:gd name="connsiteX1" fmla="*/ 95427 w 379649"/>
                  <a:gd name="connsiteY1" fmla="*/ 1881 h 962655"/>
                  <a:gd name="connsiteX2" fmla="*/ 379649 w 379649"/>
                  <a:gd name="connsiteY2" fmla="*/ 386495 h 962655"/>
                  <a:gd name="connsiteX3" fmla="*/ 91617 w 379649"/>
                  <a:gd name="connsiteY3" fmla="*/ 961609 h 962655"/>
                  <a:gd name="connsiteX4" fmla="*/ 51235 w 379649"/>
                  <a:gd name="connsiteY4" fmla="*/ 523655 h 962655"/>
                  <a:gd name="connsiteX0" fmla="*/ 47412 w 394876"/>
                  <a:gd name="connsiteY0" fmla="*/ 625714 h 968429"/>
                  <a:gd name="connsiteX1" fmla="*/ 110654 w 394876"/>
                  <a:gd name="connsiteY1" fmla="*/ 4880 h 968429"/>
                  <a:gd name="connsiteX2" fmla="*/ 394876 w 394876"/>
                  <a:gd name="connsiteY2" fmla="*/ 389494 h 968429"/>
                  <a:gd name="connsiteX3" fmla="*/ 106844 w 394876"/>
                  <a:gd name="connsiteY3" fmla="*/ 964608 h 968429"/>
                  <a:gd name="connsiteX4" fmla="*/ 47412 w 394876"/>
                  <a:gd name="connsiteY4" fmla="*/ 625714 h 968429"/>
                  <a:gd name="connsiteX0" fmla="*/ 907 w 348371"/>
                  <a:gd name="connsiteY0" fmla="*/ 625714 h 969271"/>
                  <a:gd name="connsiteX1" fmla="*/ 64149 w 348371"/>
                  <a:gd name="connsiteY1" fmla="*/ 4880 h 969271"/>
                  <a:gd name="connsiteX2" fmla="*/ 348371 w 348371"/>
                  <a:gd name="connsiteY2" fmla="*/ 389494 h 969271"/>
                  <a:gd name="connsiteX3" fmla="*/ 52719 w 348371"/>
                  <a:gd name="connsiteY3" fmla="*/ 964608 h 969271"/>
                  <a:gd name="connsiteX4" fmla="*/ 907 w 348371"/>
                  <a:gd name="connsiteY4" fmla="*/ 625714 h 969271"/>
                  <a:gd name="connsiteX0" fmla="*/ 21 w 347485"/>
                  <a:gd name="connsiteY0" fmla="*/ 625714 h 975629"/>
                  <a:gd name="connsiteX1" fmla="*/ 63263 w 347485"/>
                  <a:gd name="connsiteY1" fmla="*/ 4880 h 975629"/>
                  <a:gd name="connsiteX2" fmla="*/ 347485 w 347485"/>
                  <a:gd name="connsiteY2" fmla="*/ 389494 h 975629"/>
                  <a:gd name="connsiteX3" fmla="*/ 51833 w 347485"/>
                  <a:gd name="connsiteY3" fmla="*/ 964608 h 975629"/>
                  <a:gd name="connsiteX4" fmla="*/ 21 w 347485"/>
                  <a:gd name="connsiteY4" fmla="*/ 625714 h 975629"/>
                  <a:gd name="connsiteX0" fmla="*/ 60 w 404674"/>
                  <a:gd name="connsiteY0" fmla="*/ 535377 h 963384"/>
                  <a:gd name="connsiteX1" fmla="*/ 120452 w 404674"/>
                  <a:gd name="connsiteY1" fmla="*/ 2173 h 963384"/>
                  <a:gd name="connsiteX2" fmla="*/ 404674 w 404674"/>
                  <a:gd name="connsiteY2" fmla="*/ 386787 h 963384"/>
                  <a:gd name="connsiteX3" fmla="*/ 109022 w 404674"/>
                  <a:gd name="connsiteY3" fmla="*/ 961901 h 963384"/>
                  <a:gd name="connsiteX4" fmla="*/ 60 w 404674"/>
                  <a:gd name="connsiteY4" fmla="*/ 535377 h 963384"/>
                  <a:gd name="connsiteX0" fmla="*/ 1454 w 406068"/>
                  <a:gd name="connsiteY0" fmla="*/ 535377 h 933035"/>
                  <a:gd name="connsiteX1" fmla="*/ 121846 w 406068"/>
                  <a:gd name="connsiteY1" fmla="*/ 2173 h 933035"/>
                  <a:gd name="connsiteX2" fmla="*/ 406068 w 406068"/>
                  <a:gd name="connsiteY2" fmla="*/ 386787 h 933035"/>
                  <a:gd name="connsiteX3" fmla="*/ 194236 w 406068"/>
                  <a:gd name="connsiteY3" fmla="*/ 931421 h 933035"/>
                  <a:gd name="connsiteX4" fmla="*/ 1454 w 406068"/>
                  <a:gd name="connsiteY4" fmla="*/ 535377 h 933035"/>
                  <a:gd name="connsiteX0" fmla="*/ 1454 w 406068"/>
                  <a:gd name="connsiteY0" fmla="*/ 535377 h 962583"/>
                  <a:gd name="connsiteX1" fmla="*/ 121846 w 406068"/>
                  <a:gd name="connsiteY1" fmla="*/ 2173 h 962583"/>
                  <a:gd name="connsiteX2" fmla="*/ 406068 w 406068"/>
                  <a:gd name="connsiteY2" fmla="*/ 386787 h 962583"/>
                  <a:gd name="connsiteX3" fmla="*/ 194236 w 406068"/>
                  <a:gd name="connsiteY3" fmla="*/ 931421 h 962583"/>
                  <a:gd name="connsiteX4" fmla="*/ 1454 w 406068"/>
                  <a:gd name="connsiteY4" fmla="*/ 535377 h 962583"/>
                  <a:gd name="connsiteX0" fmla="*/ 8898 w 325882"/>
                  <a:gd name="connsiteY0" fmla="*/ 473073 h 930565"/>
                  <a:gd name="connsiteX1" fmla="*/ 41660 w 325882"/>
                  <a:gd name="connsiteY1" fmla="*/ 829 h 930565"/>
                  <a:gd name="connsiteX2" fmla="*/ 325882 w 325882"/>
                  <a:gd name="connsiteY2" fmla="*/ 385443 h 930565"/>
                  <a:gd name="connsiteX3" fmla="*/ 114050 w 325882"/>
                  <a:gd name="connsiteY3" fmla="*/ 930077 h 930565"/>
                  <a:gd name="connsiteX4" fmla="*/ 8898 w 325882"/>
                  <a:gd name="connsiteY4" fmla="*/ 473073 h 930565"/>
                  <a:gd name="connsiteX0" fmla="*/ 1057 w 439961"/>
                  <a:gd name="connsiteY0" fmla="*/ 403708 h 929312"/>
                  <a:gd name="connsiteX1" fmla="*/ 155739 w 439961"/>
                  <a:gd name="connsiteY1" fmla="*/ 44 h 929312"/>
                  <a:gd name="connsiteX2" fmla="*/ 439961 w 439961"/>
                  <a:gd name="connsiteY2" fmla="*/ 384658 h 929312"/>
                  <a:gd name="connsiteX3" fmla="*/ 228129 w 439961"/>
                  <a:gd name="connsiteY3" fmla="*/ 929292 h 929312"/>
                  <a:gd name="connsiteX4" fmla="*/ 1057 w 439961"/>
                  <a:gd name="connsiteY4" fmla="*/ 403708 h 929312"/>
                  <a:gd name="connsiteX0" fmla="*/ 806 w 439710"/>
                  <a:gd name="connsiteY0" fmla="*/ 483704 h 1009308"/>
                  <a:gd name="connsiteX1" fmla="*/ 163108 w 439710"/>
                  <a:gd name="connsiteY1" fmla="*/ 30 h 1009308"/>
                  <a:gd name="connsiteX2" fmla="*/ 439710 w 439710"/>
                  <a:gd name="connsiteY2" fmla="*/ 464654 h 1009308"/>
                  <a:gd name="connsiteX3" fmla="*/ 227878 w 439710"/>
                  <a:gd name="connsiteY3" fmla="*/ 1009288 h 1009308"/>
                  <a:gd name="connsiteX4" fmla="*/ 806 w 439710"/>
                  <a:gd name="connsiteY4" fmla="*/ 483704 h 1009308"/>
                  <a:gd name="connsiteX0" fmla="*/ 616 w 439520"/>
                  <a:gd name="connsiteY0" fmla="*/ 497047 h 1022651"/>
                  <a:gd name="connsiteX1" fmla="*/ 162918 w 439520"/>
                  <a:gd name="connsiteY1" fmla="*/ 13373 h 1022651"/>
                  <a:gd name="connsiteX2" fmla="*/ 439520 w 439520"/>
                  <a:gd name="connsiteY2" fmla="*/ 477997 h 1022651"/>
                  <a:gd name="connsiteX3" fmla="*/ 227688 w 439520"/>
                  <a:gd name="connsiteY3" fmla="*/ 1022631 h 1022651"/>
                  <a:gd name="connsiteX4" fmla="*/ 616 w 439520"/>
                  <a:gd name="connsiteY4" fmla="*/ 497047 h 1022651"/>
                  <a:gd name="connsiteX0" fmla="*/ 468 w 439372"/>
                  <a:gd name="connsiteY0" fmla="*/ 497047 h 1022651"/>
                  <a:gd name="connsiteX1" fmla="*/ 162770 w 439372"/>
                  <a:gd name="connsiteY1" fmla="*/ 13373 h 1022651"/>
                  <a:gd name="connsiteX2" fmla="*/ 439372 w 439372"/>
                  <a:gd name="connsiteY2" fmla="*/ 477997 h 1022651"/>
                  <a:gd name="connsiteX3" fmla="*/ 227540 w 439372"/>
                  <a:gd name="connsiteY3" fmla="*/ 1022631 h 1022651"/>
                  <a:gd name="connsiteX4" fmla="*/ 468 w 439372"/>
                  <a:gd name="connsiteY4" fmla="*/ 497047 h 1022651"/>
                  <a:gd name="connsiteX0" fmla="*/ 468 w 439372"/>
                  <a:gd name="connsiteY0" fmla="*/ 497064 h 1026478"/>
                  <a:gd name="connsiteX1" fmla="*/ 162770 w 439372"/>
                  <a:gd name="connsiteY1" fmla="*/ 13390 h 1026478"/>
                  <a:gd name="connsiteX2" fmla="*/ 439372 w 439372"/>
                  <a:gd name="connsiteY2" fmla="*/ 478014 h 1026478"/>
                  <a:gd name="connsiteX3" fmla="*/ 227540 w 439372"/>
                  <a:gd name="connsiteY3" fmla="*/ 1026458 h 1026478"/>
                  <a:gd name="connsiteX4" fmla="*/ 468 w 439372"/>
                  <a:gd name="connsiteY4" fmla="*/ 497064 h 1026478"/>
                  <a:gd name="connsiteX0" fmla="*/ 468 w 439372"/>
                  <a:gd name="connsiteY0" fmla="*/ 497064 h 1043144"/>
                  <a:gd name="connsiteX1" fmla="*/ 162770 w 439372"/>
                  <a:gd name="connsiteY1" fmla="*/ 13390 h 1043144"/>
                  <a:gd name="connsiteX2" fmla="*/ 439372 w 439372"/>
                  <a:gd name="connsiteY2" fmla="*/ 478014 h 1043144"/>
                  <a:gd name="connsiteX3" fmla="*/ 227540 w 439372"/>
                  <a:gd name="connsiteY3" fmla="*/ 1026458 h 1043144"/>
                  <a:gd name="connsiteX4" fmla="*/ 468 w 439372"/>
                  <a:gd name="connsiteY4" fmla="*/ 497064 h 1043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9372" h="1043144">
                    <a:moveTo>
                      <a:pt x="468" y="497064"/>
                    </a:moveTo>
                    <a:cubicBezTo>
                      <a:pt x="-10327" y="328219"/>
                      <a:pt x="169629" y="-78685"/>
                      <a:pt x="162770" y="13390"/>
                    </a:cubicBezTo>
                    <a:cubicBezTo>
                      <a:pt x="155911" y="105465"/>
                      <a:pt x="439372" y="259285"/>
                      <a:pt x="439372" y="478014"/>
                    </a:cubicBezTo>
                    <a:cubicBezTo>
                      <a:pt x="439372" y="696743"/>
                      <a:pt x="243541" y="1133773"/>
                      <a:pt x="227540" y="1026458"/>
                    </a:cubicBezTo>
                    <a:cubicBezTo>
                      <a:pt x="211539" y="919143"/>
                      <a:pt x="11263" y="665909"/>
                      <a:pt x="468" y="4970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11195989" y="964975"/>
                <a:ext cx="63269" cy="701870"/>
              </a:xfrm>
              <a:custGeom>
                <a:avLst/>
                <a:gdLst>
                  <a:gd name="connsiteX0" fmla="*/ 64770 w 64770"/>
                  <a:gd name="connsiteY0" fmla="*/ 0 h 701040"/>
                  <a:gd name="connsiteX1" fmla="*/ 45720 w 64770"/>
                  <a:gd name="connsiteY1" fmla="*/ 209550 h 701040"/>
                  <a:gd name="connsiteX2" fmla="*/ 41910 w 64770"/>
                  <a:gd name="connsiteY2" fmla="*/ 232410 h 701040"/>
                  <a:gd name="connsiteX3" fmla="*/ 38100 w 64770"/>
                  <a:gd name="connsiteY3" fmla="*/ 247650 h 701040"/>
                  <a:gd name="connsiteX4" fmla="*/ 34290 w 64770"/>
                  <a:gd name="connsiteY4" fmla="*/ 270510 h 701040"/>
                  <a:gd name="connsiteX5" fmla="*/ 22860 w 64770"/>
                  <a:gd name="connsiteY5" fmla="*/ 331470 h 701040"/>
                  <a:gd name="connsiteX6" fmla="*/ 19050 w 64770"/>
                  <a:gd name="connsiteY6" fmla="*/ 384810 h 701040"/>
                  <a:gd name="connsiteX7" fmla="*/ 11430 w 64770"/>
                  <a:gd name="connsiteY7" fmla="*/ 434340 h 701040"/>
                  <a:gd name="connsiteX8" fmla="*/ 7620 w 64770"/>
                  <a:gd name="connsiteY8" fmla="*/ 476250 h 701040"/>
                  <a:gd name="connsiteX9" fmla="*/ 3810 w 64770"/>
                  <a:gd name="connsiteY9" fmla="*/ 510540 h 701040"/>
                  <a:gd name="connsiteX10" fmla="*/ 0 w 64770"/>
                  <a:gd name="connsiteY10" fmla="*/ 701040 h 701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4770" h="701040">
                    <a:moveTo>
                      <a:pt x="64770" y="0"/>
                    </a:moveTo>
                    <a:cubicBezTo>
                      <a:pt x="58420" y="69850"/>
                      <a:pt x="52586" y="139749"/>
                      <a:pt x="45720" y="209550"/>
                    </a:cubicBezTo>
                    <a:cubicBezTo>
                      <a:pt x="44964" y="217238"/>
                      <a:pt x="43425" y="224835"/>
                      <a:pt x="41910" y="232410"/>
                    </a:cubicBezTo>
                    <a:cubicBezTo>
                      <a:pt x="40883" y="237545"/>
                      <a:pt x="39127" y="242515"/>
                      <a:pt x="38100" y="247650"/>
                    </a:cubicBezTo>
                    <a:cubicBezTo>
                      <a:pt x="36585" y="255225"/>
                      <a:pt x="35672" y="262909"/>
                      <a:pt x="34290" y="270510"/>
                    </a:cubicBezTo>
                    <a:cubicBezTo>
                      <a:pt x="30592" y="290851"/>
                      <a:pt x="22860" y="331470"/>
                      <a:pt x="22860" y="331470"/>
                    </a:cubicBezTo>
                    <a:cubicBezTo>
                      <a:pt x="21590" y="349250"/>
                      <a:pt x="20740" y="367065"/>
                      <a:pt x="19050" y="384810"/>
                    </a:cubicBezTo>
                    <a:cubicBezTo>
                      <a:pt x="15045" y="426859"/>
                      <a:pt x="15944" y="395971"/>
                      <a:pt x="11430" y="434340"/>
                    </a:cubicBezTo>
                    <a:cubicBezTo>
                      <a:pt x="9791" y="448272"/>
                      <a:pt x="9016" y="462292"/>
                      <a:pt x="7620" y="476250"/>
                    </a:cubicBezTo>
                    <a:cubicBezTo>
                      <a:pt x="6476" y="487693"/>
                      <a:pt x="5080" y="499110"/>
                      <a:pt x="3810" y="510540"/>
                    </a:cubicBezTo>
                    <a:lnTo>
                      <a:pt x="0" y="70104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11123317" y="1175729"/>
                <a:ext cx="107068" cy="82037"/>
              </a:xfrm>
              <a:custGeom>
                <a:avLst/>
                <a:gdLst>
                  <a:gd name="connsiteX0" fmla="*/ 106680 w 106680"/>
                  <a:gd name="connsiteY0" fmla="*/ 80010 h 80010"/>
                  <a:gd name="connsiteX1" fmla="*/ 80010 w 106680"/>
                  <a:gd name="connsiteY1" fmla="*/ 76200 h 80010"/>
                  <a:gd name="connsiteX2" fmla="*/ 45720 w 106680"/>
                  <a:gd name="connsiteY2" fmla="*/ 49530 h 80010"/>
                  <a:gd name="connsiteX3" fmla="*/ 34290 w 106680"/>
                  <a:gd name="connsiteY3" fmla="*/ 41910 h 80010"/>
                  <a:gd name="connsiteX4" fmla="*/ 26670 w 106680"/>
                  <a:gd name="connsiteY4" fmla="*/ 30480 h 80010"/>
                  <a:gd name="connsiteX5" fmla="*/ 22860 w 106680"/>
                  <a:gd name="connsiteY5" fmla="*/ 19050 h 80010"/>
                  <a:gd name="connsiteX6" fmla="*/ 11430 w 106680"/>
                  <a:gd name="connsiteY6" fmla="*/ 7620 h 80010"/>
                  <a:gd name="connsiteX7" fmla="*/ 0 w 106680"/>
                  <a:gd name="connsiteY7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6680" h="80010">
                    <a:moveTo>
                      <a:pt x="106680" y="80010"/>
                    </a:moveTo>
                    <a:cubicBezTo>
                      <a:pt x="97790" y="78740"/>
                      <a:pt x="88392" y="79424"/>
                      <a:pt x="80010" y="76200"/>
                    </a:cubicBezTo>
                    <a:cubicBezTo>
                      <a:pt x="58550" y="67946"/>
                      <a:pt x="60164" y="61567"/>
                      <a:pt x="45720" y="49530"/>
                    </a:cubicBezTo>
                    <a:cubicBezTo>
                      <a:pt x="42202" y="46599"/>
                      <a:pt x="38100" y="44450"/>
                      <a:pt x="34290" y="41910"/>
                    </a:cubicBezTo>
                    <a:cubicBezTo>
                      <a:pt x="31750" y="38100"/>
                      <a:pt x="28718" y="34576"/>
                      <a:pt x="26670" y="30480"/>
                    </a:cubicBezTo>
                    <a:cubicBezTo>
                      <a:pt x="24874" y="26888"/>
                      <a:pt x="25088" y="22392"/>
                      <a:pt x="22860" y="19050"/>
                    </a:cubicBezTo>
                    <a:cubicBezTo>
                      <a:pt x="19871" y="14567"/>
                      <a:pt x="15569" y="11069"/>
                      <a:pt x="11430" y="7620"/>
                    </a:cubicBezTo>
                    <a:cubicBezTo>
                      <a:pt x="7912" y="4689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11083861" y="1330331"/>
                <a:ext cx="116801" cy="154958"/>
              </a:xfrm>
              <a:custGeom>
                <a:avLst/>
                <a:gdLst>
                  <a:gd name="connsiteX0" fmla="*/ 118110 w 118110"/>
                  <a:gd name="connsiteY0" fmla="*/ 156210 h 156210"/>
                  <a:gd name="connsiteX1" fmla="*/ 3810 w 118110"/>
                  <a:gd name="connsiteY1" fmla="*/ 11430 h 156210"/>
                  <a:gd name="connsiteX2" fmla="*/ 0 w 118110"/>
                  <a:gd name="connsiteY2" fmla="*/ 0 h 156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8110" h="156210">
                    <a:moveTo>
                      <a:pt x="118110" y="156210"/>
                    </a:moveTo>
                    <a:cubicBezTo>
                      <a:pt x="80010" y="107950"/>
                      <a:pt x="40893" y="60476"/>
                      <a:pt x="3810" y="11430"/>
                    </a:cubicBezTo>
                    <a:cubicBezTo>
                      <a:pt x="1388" y="8227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11258707" y="1248188"/>
                <a:ext cx="111936" cy="104823"/>
              </a:xfrm>
              <a:custGeom>
                <a:avLst/>
                <a:gdLst>
                  <a:gd name="connsiteX0" fmla="*/ 0 w 114300"/>
                  <a:gd name="connsiteY0" fmla="*/ 102870 h 102870"/>
                  <a:gd name="connsiteX1" fmla="*/ 114300 w 114300"/>
                  <a:gd name="connsiteY1" fmla="*/ 0 h 102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300" h="102870">
                    <a:moveTo>
                      <a:pt x="0" y="102870"/>
                    </a:moveTo>
                    <a:lnTo>
                      <a:pt x="114300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11215044" y="1448091"/>
                <a:ext cx="92466" cy="82037"/>
              </a:xfrm>
              <a:custGeom>
                <a:avLst/>
                <a:gdLst>
                  <a:gd name="connsiteX0" fmla="*/ 0 w 91440"/>
                  <a:gd name="connsiteY0" fmla="*/ 80010 h 80010"/>
                  <a:gd name="connsiteX1" fmla="*/ 91440 w 91440"/>
                  <a:gd name="connsiteY1" fmla="*/ 0 h 8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1440" h="80010">
                    <a:moveTo>
                      <a:pt x="0" y="80010"/>
                    </a:moveTo>
                    <a:lnTo>
                      <a:pt x="91440" y="0"/>
                    </a:lnTo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椭圆 17"/>
            <p:cNvSpPr/>
            <p:nvPr/>
          </p:nvSpPr>
          <p:spPr>
            <a:xfrm rot="3088765" flipH="1">
              <a:off x="2791619" y="5171281"/>
              <a:ext cx="76200" cy="223838"/>
            </a:xfrm>
            <a:custGeom>
              <a:avLst/>
              <a:gdLst>
                <a:gd name="connsiteX0" fmla="*/ 0 w 576064"/>
                <a:gd name="connsiteY0" fmla="*/ 396044 h 792088"/>
                <a:gd name="connsiteX1" fmla="*/ 288032 w 576064"/>
                <a:gd name="connsiteY1" fmla="*/ 0 h 792088"/>
                <a:gd name="connsiteX2" fmla="*/ 576064 w 576064"/>
                <a:gd name="connsiteY2" fmla="*/ 396044 h 792088"/>
                <a:gd name="connsiteX3" fmla="*/ 288032 w 576064"/>
                <a:gd name="connsiteY3" fmla="*/ 792088 h 792088"/>
                <a:gd name="connsiteX4" fmla="*/ 0 w 576064"/>
                <a:gd name="connsiteY4" fmla="*/ 396044 h 792088"/>
                <a:gd name="connsiteX0" fmla="*/ 2 w 576066"/>
                <a:gd name="connsiteY0" fmla="*/ 502724 h 898768"/>
                <a:gd name="connsiteX1" fmla="*/ 284224 w 576066"/>
                <a:gd name="connsiteY1" fmla="*/ 0 h 898768"/>
                <a:gd name="connsiteX2" fmla="*/ 576066 w 576066"/>
                <a:gd name="connsiteY2" fmla="*/ 502724 h 898768"/>
                <a:gd name="connsiteX3" fmla="*/ 288034 w 576066"/>
                <a:gd name="connsiteY3" fmla="*/ 898768 h 898768"/>
                <a:gd name="connsiteX4" fmla="*/ 2 w 576066"/>
                <a:gd name="connsiteY4" fmla="*/ 502724 h 898768"/>
                <a:gd name="connsiteX0" fmla="*/ 1 w 576065"/>
                <a:gd name="connsiteY0" fmla="*/ 510206 h 906250"/>
                <a:gd name="connsiteX1" fmla="*/ 284223 w 576065"/>
                <a:gd name="connsiteY1" fmla="*/ 7482 h 906250"/>
                <a:gd name="connsiteX2" fmla="*/ 576065 w 576065"/>
                <a:gd name="connsiteY2" fmla="*/ 510206 h 906250"/>
                <a:gd name="connsiteX3" fmla="*/ 288033 w 576065"/>
                <a:gd name="connsiteY3" fmla="*/ 906250 h 906250"/>
                <a:gd name="connsiteX4" fmla="*/ 1 w 576065"/>
                <a:gd name="connsiteY4" fmla="*/ 510206 h 906250"/>
                <a:gd name="connsiteX0" fmla="*/ 0 w 576064"/>
                <a:gd name="connsiteY0" fmla="*/ 510530 h 1028494"/>
                <a:gd name="connsiteX1" fmla="*/ 284222 w 576064"/>
                <a:gd name="connsiteY1" fmla="*/ 7806 h 1028494"/>
                <a:gd name="connsiteX2" fmla="*/ 576064 w 576064"/>
                <a:gd name="connsiteY2" fmla="*/ 510530 h 1028494"/>
                <a:gd name="connsiteX3" fmla="*/ 284222 w 576064"/>
                <a:gd name="connsiteY3" fmla="*/ 1028494 h 1028494"/>
                <a:gd name="connsiteX4" fmla="*/ 0 w 576064"/>
                <a:gd name="connsiteY4" fmla="*/ 510530 h 1028494"/>
                <a:gd name="connsiteX0" fmla="*/ 0 w 496054"/>
                <a:gd name="connsiteY0" fmla="*/ 517981 h 1020719"/>
                <a:gd name="connsiteX1" fmla="*/ 204212 w 496054"/>
                <a:gd name="connsiteY1" fmla="*/ 17 h 1020719"/>
                <a:gd name="connsiteX2" fmla="*/ 496054 w 496054"/>
                <a:gd name="connsiteY2" fmla="*/ 502741 h 1020719"/>
                <a:gd name="connsiteX3" fmla="*/ 204212 w 496054"/>
                <a:gd name="connsiteY3" fmla="*/ 1020705 h 1020719"/>
                <a:gd name="connsiteX4" fmla="*/ 0 w 496054"/>
                <a:gd name="connsiteY4" fmla="*/ 517981 h 1020719"/>
                <a:gd name="connsiteX0" fmla="*/ 0 w 423664"/>
                <a:gd name="connsiteY0" fmla="*/ 517964 h 1020688"/>
                <a:gd name="connsiteX1" fmla="*/ 204212 w 423664"/>
                <a:gd name="connsiteY1" fmla="*/ 0 h 1020688"/>
                <a:gd name="connsiteX2" fmla="*/ 423664 w 423664"/>
                <a:gd name="connsiteY2" fmla="*/ 517964 h 1020688"/>
                <a:gd name="connsiteX3" fmla="*/ 204212 w 423664"/>
                <a:gd name="connsiteY3" fmla="*/ 1020688 h 1020688"/>
                <a:gd name="connsiteX4" fmla="*/ 0 w 423664"/>
                <a:gd name="connsiteY4" fmla="*/ 517964 h 1020688"/>
                <a:gd name="connsiteX0" fmla="*/ 2 w 423666"/>
                <a:gd name="connsiteY0" fmla="*/ 457004 h 959728"/>
                <a:gd name="connsiteX1" fmla="*/ 208024 w 423666"/>
                <a:gd name="connsiteY1" fmla="*/ 0 h 959728"/>
                <a:gd name="connsiteX2" fmla="*/ 423666 w 423666"/>
                <a:gd name="connsiteY2" fmla="*/ 457004 h 959728"/>
                <a:gd name="connsiteX3" fmla="*/ 204214 w 423666"/>
                <a:gd name="connsiteY3" fmla="*/ 959728 h 959728"/>
                <a:gd name="connsiteX4" fmla="*/ 2 w 423666"/>
                <a:gd name="connsiteY4" fmla="*/ 457004 h 959728"/>
                <a:gd name="connsiteX0" fmla="*/ 2 w 423666"/>
                <a:gd name="connsiteY0" fmla="*/ 465474 h 968198"/>
                <a:gd name="connsiteX1" fmla="*/ 208024 w 423666"/>
                <a:gd name="connsiteY1" fmla="*/ 8470 h 968198"/>
                <a:gd name="connsiteX2" fmla="*/ 423666 w 423666"/>
                <a:gd name="connsiteY2" fmla="*/ 465474 h 968198"/>
                <a:gd name="connsiteX3" fmla="*/ 204214 w 423666"/>
                <a:gd name="connsiteY3" fmla="*/ 968198 h 968198"/>
                <a:gd name="connsiteX4" fmla="*/ 2 w 423666"/>
                <a:gd name="connsiteY4" fmla="*/ 465474 h 968198"/>
                <a:gd name="connsiteX0" fmla="*/ 2 w 461766"/>
                <a:gd name="connsiteY0" fmla="*/ 457040 h 959804"/>
                <a:gd name="connsiteX1" fmla="*/ 208024 w 461766"/>
                <a:gd name="connsiteY1" fmla="*/ 36 h 959804"/>
                <a:gd name="connsiteX2" fmla="*/ 461766 w 461766"/>
                <a:gd name="connsiteY2" fmla="*/ 479900 h 959804"/>
                <a:gd name="connsiteX3" fmla="*/ 204214 w 461766"/>
                <a:gd name="connsiteY3" fmla="*/ 959764 h 959804"/>
                <a:gd name="connsiteX4" fmla="*/ 2 w 461766"/>
                <a:gd name="connsiteY4" fmla="*/ 457040 h 959804"/>
                <a:gd name="connsiteX0" fmla="*/ 962 w 298896"/>
                <a:gd name="connsiteY0" fmla="*/ 521907 h 959987"/>
                <a:gd name="connsiteX1" fmla="*/ 45154 w 298896"/>
                <a:gd name="connsiteY1" fmla="*/ 133 h 959987"/>
                <a:gd name="connsiteX2" fmla="*/ 298896 w 298896"/>
                <a:gd name="connsiteY2" fmla="*/ 479997 h 959987"/>
                <a:gd name="connsiteX3" fmla="*/ 41344 w 298896"/>
                <a:gd name="connsiteY3" fmla="*/ 959861 h 959987"/>
                <a:gd name="connsiteX4" fmla="*/ 962 w 298896"/>
                <a:gd name="connsiteY4" fmla="*/ 521907 h 959987"/>
                <a:gd name="connsiteX0" fmla="*/ 50150 w 348084"/>
                <a:gd name="connsiteY0" fmla="*/ 521907 h 959966"/>
                <a:gd name="connsiteX1" fmla="*/ 94342 w 348084"/>
                <a:gd name="connsiteY1" fmla="*/ 133 h 959966"/>
                <a:gd name="connsiteX2" fmla="*/ 348084 w 348084"/>
                <a:gd name="connsiteY2" fmla="*/ 479997 h 959966"/>
                <a:gd name="connsiteX3" fmla="*/ 90532 w 348084"/>
                <a:gd name="connsiteY3" fmla="*/ 959861 h 959966"/>
                <a:gd name="connsiteX4" fmla="*/ 50150 w 348084"/>
                <a:gd name="connsiteY4" fmla="*/ 521907 h 959966"/>
                <a:gd name="connsiteX0" fmla="*/ 51235 w 379649"/>
                <a:gd name="connsiteY0" fmla="*/ 523655 h 962655"/>
                <a:gd name="connsiteX1" fmla="*/ 95427 w 379649"/>
                <a:gd name="connsiteY1" fmla="*/ 1881 h 962655"/>
                <a:gd name="connsiteX2" fmla="*/ 379649 w 379649"/>
                <a:gd name="connsiteY2" fmla="*/ 386495 h 962655"/>
                <a:gd name="connsiteX3" fmla="*/ 91617 w 379649"/>
                <a:gd name="connsiteY3" fmla="*/ 961609 h 962655"/>
                <a:gd name="connsiteX4" fmla="*/ 51235 w 379649"/>
                <a:gd name="connsiteY4" fmla="*/ 523655 h 962655"/>
                <a:gd name="connsiteX0" fmla="*/ 47412 w 394876"/>
                <a:gd name="connsiteY0" fmla="*/ 625714 h 968429"/>
                <a:gd name="connsiteX1" fmla="*/ 110654 w 394876"/>
                <a:gd name="connsiteY1" fmla="*/ 4880 h 968429"/>
                <a:gd name="connsiteX2" fmla="*/ 394876 w 394876"/>
                <a:gd name="connsiteY2" fmla="*/ 389494 h 968429"/>
                <a:gd name="connsiteX3" fmla="*/ 106844 w 394876"/>
                <a:gd name="connsiteY3" fmla="*/ 964608 h 968429"/>
                <a:gd name="connsiteX4" fmla="*/ 47412 w 394876"/>
                <a:gd name="connsiteY4" fmla="*/ 625714 h 968429"/>
                <a:gd name="connsiteX0" fmla="*/ 907 w 348371"/>
                <a:gd name="connsiteY0" fmla="*/ 625714 h 969271"/>
                <a:gd name="connsiteX1" fmla="*/ 64149 w 348371"/>
                <a:gd name="connsiteY1" fmla="*/ 4880 h 969271"/>
                <a:gd name="connsiteX2" fmla="*/ 348371 w 348371"/>
                <a:gd name="connsiteY2" fmla="*/ 389494 h 969271"/>
                <a:gd name="connsiteX3" fmla="*/ 52719 w 348371"/>
                <a:gd name="connsiteY3" fmla="*/ 964608 h 969271"/>
                <a:gd name="connsiteX4" fmla="*/ 907 w 348371"/>
                <a:gd name="connsiteY4" fmla="*/ 625714 h 969271"/>
                <a:gd name="connsiteX0" fmla="*/ 21 w 347485"/>
                <a:gd name="connsiteY0" fmla="*/ 625714 h 975629"/>
                <a:gd name="connsiteX1" fmla="*/ 63263 w 347485"/>
                <a:gd name="connsiteY1" fmla="*/ 4880 h 975629"/>
                <a:gd name="connsiteX2" fmla="*/ 347485 w 347485"/>
                <a:gd name="connsiteY2" fmla="*/ 389494 h 975629"/>
                <a:gd name="connsiteX3" fmla="*/ 51833 w 347485"/>
                <a:gd name="connsiteY3" fmla="*/ 964608 h 975629"/>
                <a:gd name="connsiteX4" fmla="*/ 21 w 347485"/>
                <a:gd name="connsiteY4" fmla="*/ 625714 h 975629"/>
                <a:gd name="connsiteX0" fmla="*/ 60 w 404674"/>
                <a:gd name="connsiteY0" fmla="*/ 535377 h 963384"/>
                <a:gd name="connsiteX1" fmla="*/ 120452 w 404674"/>
                <a:gd name="connsiteY1" fmla="*/ 2173 h 963384"/>
                <a:gd name="connsiteX2" fmla="*/ 404674 w 404674"/>
                <a:gd name="connsiteY2" fmla="*/ 386787 h 963384"/>
                <a:gd name="connsiteX3" fmla="*/ 109022 w 404674"/>
                <a:gd name="connsiteY3" fmla="*/ 961901 h 963384"/>
                <a:gd name="connsiteX4" fmla="*/ 60 w 404674"/>
                <a:gd name="connsiteY4" fmla="*/ 535377 h 963384"/>
                <a:gd name="connsiteX0" fmla="*/ 1454 w 406068"/>
                <a:gd name="connsiteY0" fmla="*/ 535377 h 933035"/>
                <a:gd name="connsiteX1" fmla="*/ 121846 w 406068"/>
                <a:gd name="connsiteY1" fmla="*/ 2173 h 933035"/>
                <a:gd name="connsiteX2" fmla="*/ 406068 w 406068"/>
                <a:gd name="connsiteY2" fmla="*/ 386787 h 933035"/>
                <a:gd name="connsiteX3" fmla="*/ 194236 w 406068"/>
                <a:gd name="connsiteY3" fmla="*/ 931421 h 933035"/>
                <a:gd name="connsiteX4" fmla="*/ 1454 w 406068"/>
                <a:gd name="connsiteY4" fmla="*/ 535377 h 933035"/>
                <a:gd name="connsiteX0" fmla="*/ 1454 w 406068"/>
                <a:gd name="connsiteY0" fmla="*/ 535377 h 962583"/>
                <a:gd name="connsiteX1" fmla="*/ 121846 w 406068"/>
                <a:gd name="connsiteY1" fmla="*/ 2173 h 962583"/>
                <a:gd name="connsiteX2" fmla="*/ 406068 w 406068"/>
                <a:gd name="connsiteY2" fmla="*/ 386787 h 962583"/>
                <a:gd name="connsiteX3" fmla="*/ 194236 w 406068"/>
                <a:gd name="connsiteY3" fmla="*/ 931421 h 962583"/>
                <a:gd name="connsiteX4" fmla="*/ 1454 w 406068"/>
                <a:gd name="connsiteY4" fmla="*/ 535377 h 962583"/>
                <a:gd name="connsiteX0" fmla="*/ 8898 w 325882"/>
                <a:gd name="connsiteY0" fmla="*/ 473073 h 930565"/>
                <a:gd name="connsiteX1" fmla="*/ 41660 w 325882"/>
                <a:gd name="connsiteY1" fmla="*/ 829 h 930565"/>
                <a:gd name="connsiteX2" fmla="*/ 325882 w 325882"/>
                <a:gd name="connsiteY2" fmla="*/ 385443 h 930565"/>
                <a:gd name="connsiteX3" fmla="*/ 114050 w 325882"/>
                <a:gd name="connsiteY3" fmla="*/ 930077 h 930565"/>
                <a:gd name="connsiteX4" fmla="*/ 8898 w 325882"/>
                <a:gd name="connsiteY4" fmla="*/ 473073 h 930565"/>
                <a:gd name="connsiteX0" fmla="*/ 1057 w 439961"/>
                <a:gd name="connsiteY0" fmla="*/ 403708 h 929312"/>
                <a:gd name="connsiteX1" fmla="*/ 155739 w 439961"/>
                <a:gd name="connsiteY1" fmla="*/ 44 h 929312"/>
                <a:gd name="connsiteX2" fmla="*/ 439961 w 439961"/>
                <a:gd name="connsiteY2" fmla="*/ 384658 h 929312"/>
                <a:gd name="connsiteX3" fmla="*/ 228129 w 439961"/>
                <a:gd name="connsiteY3" fmla="*/ 929292 h 929312"/>
                <a:gd name="connsiteX4" fmla="*/ 1057 w 439961"/>
                <a:gd name="connsiteY4" fmla="*/ 403708 h 929312"/>
                <a:gd name="connsiteX0" fmla="*/ 806 w 439710"/>
                <a:gd name="connsiteY0" fmla="*/ 483704 h 1009308"/>
                <a:gd name="connsiteX1" fmla="*/ 163108 w 439710"/>
                <a:gd name="connsiteY1" fmla="*/ 30 h 1009308"/>
                <a:gd name="connsiteX2" fmla="*/ 439710 w 439710"/>
                <a:gd name="connsiteY2" fmla="*/ 464654 h 1009308"/>
                <a:gd name="connsiteX3" fmla="*/ 227878 w 439710"/>
                <a:gd name="connsiteY3" fmla="*/ 1009288 h 1009308"/>
                <a:gd name="connsiteX4" fmla="*/ 806 w 439710"/>
                <a:gd name="connsiteY4" fmla="*/ 483704 h 1009308"/>
                <a:gd name="connsiteX0" fmla="*/ 616 w 439520"/>
                <a:gd name="connsiteY0" fmla="*/ 497047 h 1022651"/>
                <a:gd name="connsiteX1" fmla="*/ 162918 w 439520"/>
                <a:gd name="connsiteY1" fmla="*/ 13373 h 1022651"/>
                <a:gd name="connsiteX2" fmla="*/ 439520 w 439520"/>
                <a:gd name="connsiteY2" fmla="*/ 477997 h 1022651"/>
                <a:gd name="connsiteX3" fmla="*/ 227688 w 439520"/>
                <a:gd name="connsiteY3" fmla="*/ 1022631 h 1022651"/>
                <a:gd name="connsiteX4" fmla="*/ 616 w 439520"/>
                <a:gd name="connsiteY4" fmla="*/ 497047 h 1022651"/>
                <a:gd name="connsiteX0" fmla="*/ 468 w 439372"/>
                <a:gd name="connsiteY0" fmla="*/ 497047 h 1022651"/>
                <a:gd name="connsiteX1" fmla="*/ 162770 w 439372"/>
                <a:gd name="connsiteY1" fmla="*/ 13373 h 1022651"/>
                <a:gd name="connsiteX2" fmla="*/ 439372 w 439372"/>
                <a:gd name="connsiteY2" fmla="*/ 477997 h 1022651"/>
                <a:gd name="connsiteX3" fmla="*/ 227540 w 439372"/>
                <a:gd name="connsiteY3" fmla="*/ 1022631 h 1022651"/>
                <a:gd name="connsiteX4" fmla="*/ 468 w 439372"/>
                <a:gd name="connsiteY4" fmla="*/ 497047 h 1022651"/>
                <a:gd name="connsiteX0" fmla="*/ 468 w 439372"/>
                <a:gd name="connsiteY0" fmla="*/ 497064 h 1026478"/>
                <a:gd name="connsiteX1" fmla="*/ 162770 w 439372"/>
                <a:gd name="connsiteY1" fmla="*/ 13390 h 1026478"/>
                <a:gd name="connsiteX2" fmla="*/ 439372 w 439372"/>
                <a:gd name="connsiteY2" fmla="*/ 478014 h 1026478"/>
                <a:gd name="connsiteX3" fmla="*/ 227540 w 439372"/>
                <a:gd name="connsiteY3" fmla="*/ 1026458 h 1026478"/>
                <a:gd name="connsiteX4" fmla="*/ 468 w 439372"/>
                <a:gd name="connsiteY4" fmla="*/ 497064 h 1026478"/>
                <a:gd name="connsiteX0" fmla="*/ 468 w 439372"/>
                <a:gd name="connsiteY0" fmla="*/ 497064 h 1043144"/>
                <a:gd name="connsiteX1" fmla="*/ 162770 w 439372"/>
                <a:gd name="connsiteY1" fmla="*/ 13390 h 1043144"/>
                <a:gd name="connsiteX2" fmla="*/ 439372 w 439372"/>
                <a:gd name="connsiteY2" fmla="*/ 478014 h 1043144"/>
                <a:gd name="connsiteX3" fmla="*/ 227540 w 439372"/>
                <a:gd name="connsiteY3" fmla="*/ 1026458 h 1043144"/>
                <a:gd name="connsiteX4" fmla="*/ 468 w 439372"/>
                <a:gd name="connsiteY4" fmla="*/ 497064 h 104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9372" h="1043144">
                  <a:moveTo>
                    <a:pt x="468" y="497064"/>
                  </a:moveTo>
                  <a:cubicBezTo>
                    <a:pt x="-10327" y="328219"/>
                    <a:pt x="169629" y="-78685"/>
                    <a:pt x="162770" y="13390"/>
                  </a:cubicBezTo>
                  <a:cubicBezTo>
                    <a:pt x="155911" y="105465"/>
                    <a:pt x="439372" y="259285"/>
                    <a:pt x="439372" y="478014"/>
                  </a:cubicBezTo>
                  <a:cubicBezTo>
                    <a:pt x="439372" y="696743"/>
                    <a:pt x="243541" y="1133773"/>
                    <a:pt x="227540" y="1026458"/>
                  </a:cubicBezTo>
                  <a:cubicBezTo>
                    <a:pt x="211539" y="919143"/>
                    <a:pt x="11263" y="665909"/>
                    <a:pt x="468" y="497064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446169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 40"/>
          <p:cNvSpPr/>
          <p:nvPr/>
        </p:nvSpPr>
        <p:spPr>
          <a:xfrm flipH="1">
            <a:off x="6897917" y="5083281"/>
            <a:ext cx="1796496" cy="474214"/>
          </a:xfrm>
          <a:custGeom>
            <a:avLst/>
            <a:gdLst>
              <a:gd name="connsiteX0" fmla="*/ 0 w 2472348"/>
              <a:gd name="connsiteY0" fmla="*/ 0 h 1519872"/>
              <a:gd name="connsiteX1" fmla="*/ 1871472 w 2472348"/>
              <a:gd name="connsiteY1" fmla="*/ 0 h 1519872"/>
              <a:gd name="connsiteX2" fmla="*/ 1125519 w 2472348"/>
              <a:gd name="connsiteY2" fmla="*/ 601681 h 1519872"/>
              <a:gd name="connsiteX3" fmla="*/ 2472348 w 2472348"/>
              <a:gd name="connsiteY3" fmla="*/ 1519872 h 1519872"/>
              <a:gd name="connsiteX4" fmla="*/ 782088 w 2472348"/>
              <a:gd name="connsiteY4" fmla="*/ 920538 h 1519872"/>
              <a:gd name="connsiteX5" fmla="*/ 34085 w 2472348"/>
              <a:gd name="connsiteY5" fmla="*/ 649380 h 1519872"/>
              <a:gd name="connsiteX6" fmla="*/ 524950 w 2472348"/>
              <a:gd name="connsiteY6" fmla="*/ 247211 h 151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2348" h="1519872">
                <a:moveTo>
                  <a:pt x="0" y="0"/>
                </a:moveTo>
                <a:lnTo>
                  <a:pt x="1871472" y="0"/>
                </a:lnTo>
                <a:lnTo>
                  <a:pt x="1125519" y="601681"/>
                </a:lnTo>
                <a:lnTo>
                  <a:pt x="2472348" y="1519872"/>
                </a:lnTo>
                <a:lnTo>
                  <a:pt x="782088" y="920538"/>
                </a:lnTo>
                <a:lnTo>
                  <a:pt x="34085" y="649380"/>
                </a:lnTo>
                <a:lnTo>
                  <a:pt x="524950" y="247211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85000"/>
                  <a:lumOff val="15000"/>
                </a:schemeClr>
              </a:gs>
              <a:gs pos="0">
                <a:srgbClr val="5853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42" name="任意多边形 41"/>
          <p:cNvSpPr/>
          <p:nvPr/>
        </p:nvSpPr>
        <p:spPr>
          <a:xfrm flipH="1">
            <a:off x="6899756" y="4730763"/>
            <a:ext cx="1766455" cy="828706"/>
          </a:xfrm>
          <a:custGeom>
            <a:avLst/>
            <a:gdLst>
              <a:gd name="connsiteX0" fmla="*/ 0 w 2472348"/>
              <a:gd name="connsiteY0" fmla="*/ 0 h 1519872"/>
              <a:gd name="connsiteX1" fmla="*/ 1871472 w 2472348"/>
              <a:gd name="connsiteY1" fmla="*/ 0 h 1519872"/>
              <a:gd name="connsiteX2" fmla="*/ 1125519 w 2472348"/>
              <a:gd name="connsiteY2" fmla="*/ 601681 h 1519872"/>
              <a:gd name="connsiteX3" fmla="*/ 2472348 w 2472348"/>
              <a:gd name="connsiteY3" fmla="*/ 1519872 h 1519872"/>
              <a:gd name="connsiteX4" fmla="*/ 782088 w 2472348"/>
              <a:gd name="connsiteY4" fmla="*/ 920538 h 1519872"/>
              <a:gd name="connsiteX5" fmla="*/ 34085 w 2472348"/>
              <a:gd name="connsiteY5" fmla="*/ 649380 h 1519872"/>
              <a:gd name="connsiteX6" fmla="*/ 524950 w 2472348"/>
              <a:gd name="connsiteY6" fmla="*/ 247211 h 1519872"/>
              <a:gd name="connsiteX0" fmla="*/ 0 w 2211091"/>
              <a:gd name="connsiteY0" fmla="*/ 0 h 1523501"/>
              <a:gd name="connsiteX1" fmla="*/ 1871472 w 2211091"/>
              <a:gd name="connsiteY1" fmla="*/ 0 h 1523501"/>
              <a:gd name="connsiteX2" fmla="*/ 1125519 w 2211091"/>
              <a:gd name="connsiteY2" fmla="*/ 601681 h 1523501"/>
              <a:gd name="connsiteX3" fmla="*/ 2211091 w 2211091"/>
              <a:gd name="connsiteY3" fmla="*/ 1523501 h 1523501"/>
              <a:gd name="connsiteX4" fmla="*/ 782088 w 2211091"/>
              <a:gd name="connsiteY4" fmla="*/ 920538 h 1523501"/>
              <a:gd name="connsiteX5" fmla="*/ 34085 w 2211091"/>
              <a:gd name="connsiteY5" fmla="*/ 649380 h 1523501"/>
              <a:gd name="connsiteX6" fmla="*/ 524950 w 2211091"/>
              <a:gd name="connsiteY6" fmla="*/ 247211 h 1523501"/>
              <a:gd name="connsiteX7" fmla="*/ 0 w 2211091"/>
              <a:gd name="connsiteY7" fmla="*/ 0 h 1523501"/>
              <a:gd name="connsiteX0" fmla="*/ 0 w 2211091"/>
              <a:gd name="connsiteY0" fmla="*/ 0 h 1523501"/>
              <a:gd name="connsiteX1" fmla="*/ 1871472 w 2211091"/>
              <a:gd name="connsiteY1" fmla="*/ 0 h 1523501"/>
              <a:gd name="connsiteX2" fmla="*/ 875148 w 2211091"/>
              <a:gd name="connsiteY2" fmla="*/ 616195 h 1523501"/>
              <a:gd name="connsiteX3" fmla="*/ 2211091 w 2211091"/>
              <a:gd name="connsiteY3" fmla="*/ 1523501 h 1523501"/>
              <a:gd name="connsiteX4" fmla="*/ 782088 w 2211091"/>
              <a:gd name="connsiteY4" fmla="*/ 920538 h 1523501"/>
              <a:gd name="connsiteX5" fmla="*/ 34085 w 2211091"/>
              <a:gd name="connsiteY5" fmla="*/ 649380 h 1523501"/>
              <a:gd name="connsiteX6" fmla="*/ 524950 w 2211091"/>
              <a:gd name="connsiteY6" fmla="*/ 247211 h 1523501"/>
              <a:gd name="connsiteX7" fmla="*/ 0 w 2211091"/>
              <a:gd name="connsiteY7" fmla="*/ 0 h 1523501"/>
              <a:gd name="connsiteX0" fmla="*/ 219915 w 2431006"/>
              <a:gd name="connsiteY0" fmla="*/ 0 h 1523501"/>
              <a:gd name="connsiteX1" fmla="*/ 2091387 w 2431006"/>
              <a:gd name="connsiteY1" fmla="*/ 0 h 1523501"/>
              <a:gd name="connsiteX2" fmla="*/ 1095063 w 2431006"/>
              <a:gd name="connsiteY2" fmla="*/ 616195 h 1523501"/>
              <a:gd name="connsiteX3" fmla="*/ 2431006 w 2431006"/>
              <a:gd name="connsiteY3" fmla="*/ 1523501 h 1523501"/>
              <a:gd name="connsiteX4" fmla="*/ 1002003 w 2431006"/>
              <a:gd name="connsiteY4" fmla="*/ 920538 h 1523501"/>
              <a:gd name="connsiteX5" fmla="*/ 0 w 2431006"/>
              <a:gd name="connsiteY5" fmla="*/ 653009 h 1523501"/>
              <a:gd name="connsiteX6" fmla="*/ 744865 w 2431006"/>
              <a:gd name="connsiteY6" fmla="*/ 247211 h 1523501"/>
              <a:gd name="connsiteX7" fmla="*/ 219915 w 2431006"/>
              <a:gd name="connsiteY7" fmla="*/ 0 h 152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1006" h="1523501">
                <a:moveTo>
                  <a:pt x="219915" y="0"/>
                </a:moveTo>
                <a:lnTo>
                  <a:pt x="2091387" y="0"/>
                </a:lnTo>
                <a:lnTo>
                  <a:pt x="1095063" y="616195"/>
                </a:lnTo>
                <a:lnTo>
                  <a:pt x="2431006" y="1523501"/>
                </a:lnTo>
                <a:lnTo>
                  <a:pt x="1002003" y="920538"/>
                </a:lnTo>
                <a:lnTo>
                  <a:pt x="0" y="653009"/>
                </a:lnTo>
                <a:lnTo>
                  <a:pt x="744865" y="247211"/>
                </a:lnTo>
                <a:lnTo>
                  <a:pt x="219915" y="0"/>
                </a:lnTo>
                <a:close/>
              </a:path>
            </a:pathLst>
          </a:custGeom>
          <a:solidFill>
            <a:schemeClr val="bg1">
              <a:lumMod val="7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" name="流程图: 离页连接符 4"/>
          <p:cNvSpPr/>
          <p:nvPr/>
        </p:nvSpPr>
        <p:spPr>
          <a:xfrm>
            <a:off x="2291133" y="3464433"/>
            <a:ext cx="2927350" cy="302418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7476 w 10000"/>
              <a:gd name="connsiteY1" fmla="*/ 217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413 w 11413"/>
              <a:gd name="connsiteY0" fmla="*/ 0 h 11131"/>
              <a:gd name="connsiteX1" fmla="*/ 8889 w 11413"/>
              <a:gd name="connsiteY1" fmla="*/ 217 h 11131"/>
              <a:gd name="connsiteX2" fmla="*/ 11413 w 11413"/>
              <a:gd name="connsiteY2" fmla="*/ 8000 h 11131"/>
              <a:gd name="connsiteX3" fmla="*/ 6413 w 11413"/>
              <a:gd name="connsiteY3" fmla="*/ 10000 h 11131"/>
              <a:gd name="connsiteX4" fmla="*/ 0 w 11413"/>
              <a:gd name="connsiteY4" fmla="*/ 11131 h 11131"/>
              <a:gd name="connsiteX5" fmla="*/ 1413 w 11413"/>
              <a:gd name="connsiteY5" fmla="*/ 0 h 11131"/>
              <a:gd name="connsiteX0" fmla="*/ 1413 w 11413"/>
              <a:gd name="connsiteY0" fmla="*/ 0 h 11131"/>
              <a:gd name="connsiteX1" fmla="*/ 8889 w 11413"/>
              <a:gd name="connsiteY1" fmla="*/ 217 h 11131"/>
              <a:gd name="connsiteX2" fmla="*/ 11413 w 11413"/>
              <a:gd name="connsiteY2" fmla="*/ 8000 h 11131"/>
              <a:gd name="connsiteX3" fmla="*/ 7221 w 11413"/>
              <a:gd name="connsiteY3" fmla="*/ 5260 h 11131"/>
              <a:gd name="connsiteX4" fmla="*/ 0 w 11413"/>
              <a:gd name="connsiteY4" fmla="*/ 11131 h 11131"/>
              <a:gd name="connsiteX5" fmla="*/ 1413 w 11413"/>
              <a:gd name="connsiteY5" fmla="*/ 0 h 11131"/>
              <a:gd name="connsiteX0" fmla="*/ 1413 w 8889"/>
              <a:gd name="connsiteY0" fmla="*/ 0 h 11131"/>
              <a:gd name="connsiteX1" fmla="*/ 8889 w 8889"/>
              <a:gd name="connsiteY1" fmla="*/ 217 h 11131"/>
              <a:gd name="connsiteX2" fmla="*/ 7173 w 8889"/>
              <a:gd name="connsiteY2" fmla="*/ 2782 h 11131"/>
              <a:gd name="connsiteX3" fmla="*/ 7221 w 8889"/>
              <a:gd name="connsiteY3" fmla="*/ 5260 h 11131"/>
              <a:gd name="connsiteX4" fmla="*/ 0 w 8889"/>
              <a:gd name="connsiteY4" fmla="*/ 11131 h 11131"/>
              <a:gd name="connsiteX5" fmla="*/ 1413 w 8889"/>
              <a:gd name="connsiteY5" fmla="*/ 0 h 11131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433 w 10000"/>
              <a:gd name="connsiteY2" fmla="*/ 1561 h 10000"/>
              <a:gd name="connsiteX3" fmla="*/ 8124 w 10000"/>
              <a:gd name="connsiteY3" fmla="*/ 4726 h 10000"/>
              <a:gd name="connsiteX4" fmla="*/ 0 w 10000"/>
              <a:gd name="connsiteY4" fmla="*/ 10000 h 10000"/>
              <a:gd name="connsiteX5" fmla="*/ 1590 w 10000"/>
              <a:gd name="connsiteY5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433 w 10000"/>
              <a:gd name="connsiteY2" fmla="*/ 1561 h 10000"/>
              <a:gd name="connsiteX3" fmla="*/ 5115 w 10000"/>
              <a:gd name="connsiteY3" fmla="*/ 3984 h 10000"/>
              <a:gd name="connsiteX4" fmla="*/ 0 w 10000"/>
              <a:gd name="connsiteY4" fmla="*/ 10000 h 10000"/>
              <a:gd name="connsiteX5" fmla="*/ 1590 w 10000"/>
              <a:gd name="connsiteY5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8865 w 10000"/>
              <a:gd name="connsiteY2" fmla="*/ 1483 h 10000"/>
              <a:gd name="connsiteX3" fmla="*/ 5115 w 10000"/>
              <a:gd name="connsiteY3" fmla="*/ 3984 h 10000"/>
              <a:gd name="connsiteX4" fmla="*/ 0 w 10000"/>
              <a:gd name="connsiteY4" fmla="*/ 10000 h 10000"/>
              <a:gd name="connsiteX5" fmla="*/ 1590 w 10000"/>
              <a:gd name="connsiteY5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8865 w 10000"/>
              <a:gd name="connsiteY2" fmla="*/ 1483 h 10000"/>
              <a:gd name="connsiteX3" fmla="*/ 5910 w 10000"/>
              <a:gd name="connsiteY3" fmla="*/ 4062 h 10000"/>
              <a:gd name="connsiteX4" fmla="*/ 0 w 10000"/>
              <a:gd name="connsiteY4" fmla="*/ 10000 h 10000"/>
              <a:gd name="connsiteX5" fmla="*/ 1590 w 10000"/>
              <a:gd name="connsiteY5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262 w 10000"/>
              <a:gd name="connsiteY2" fmla="*/ 1483 h 10000"/>
              <a:gd name="connsiteX3" fmla="*/ 5910 w 10000"/>
              <a:gd name="connsiteY3" fmla="*/ 4062 h 10000"/>
              <a:gd name="connsiteX4" fmla="*/ 0 w 10000"/>
              <a:gd name="connsiteY4" fmla="*/ 10000 h 10000"/>
              <a:gd name="connsiteX5" fmla="*/ 1590 w 10000"/>
              <a:gd name="connsiteY5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262 w 10000"/>
              <a:gd name="connsiteY2" fmla="*/ 1483 h 10000"/>
              <a:gd name="connsiteX3" fmla="*/ 5910 w 10000"/>
              <a:gd name="connsiteY3" fmla="*/ 4062 h 10000"/>
              <a:gd name="connsiteX4" fmla="*/ 0 w 10000"/>
              <a:gd name="connsiteY4" fmla="*/ 10000 h 10000"/>
              <a:gd name="connsiteX5" fmla="*/ 853 w 10000"/>
              <a:gd name="connsiteY5" fmla="*/ 4430 h 10000"/>
              <a:gd name="connsiteX6" fmla="*/ 1590 w 10000"/>
              <a:gd name="connsiteY6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262 w 10000"/>
              <a:gd name="connsiteY2" fmla="*/ 1483 h 10000"/>
              <a:gd name="connsiteX3" fmla="*/ 5910 w 10000"/>
              <a:gd name="connsiteY3" fmla="*/ 4062 h 10000"/>
              <a:gd name="connsiteX4" fmla="*/ 0 w 10000"/>
              <a:gd name="connsiteY4" fmla="*/ 10000 h 10000"/>
              <a:gd name="connsiteX5" fmla="*/ 2670 w 10000"/>
              <a:gd name="connsiteY5" fmla="*/ 4039 h 10000"/>
              <a:gd name="connsiteX6" fmla="*/ 1590 w 10000"/>
              <a:gd name="connsiteY6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262 w 10000"/>
              <a:gd name="connsiteY2" fmla="*/ 1483 h 10000"/>
              <a:gd name="connsiteX3" fmla="*/ 5967 w 10000"/>
              <a:gd name="connsiteY3" fmla="*/ 3945 h 10000"/>
              <a:gd name="connsiteX4" fmla="*/ 0 w 10000"/>
              <a:gd name="connsiteY4" fmla="*/ 10000 h 10000"/>
              <a:gd name="connsiteX5" fmla="*/ 2670 w 10000"/>
              <a:gd name="connsiteY5" fmla="*/ 4039 h 10000"/>
              <a:gd name="connsiteX6" fmla="*/ 1590 w 10000"/>
              <a:gd name="connsiteY6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262 w 10000"/>
              <a:gd name="connsiteY2" fmla="*/ 1483 h 10000"/>
              <a:gd name="connsiteX3" fmla="*/ 5967 w 10000"/>
              <a:gd name="connsiteY3" fmla="*/ 3945 h 10000"/>
              <a:gd name="connsiteX4" fmla="*/ 5282 w 10000"/>
              <a:gd name="connsiteY4" fmla="*/ 4547 h 10000"/>
              <a:gd name="connsiteX5" fmla="*/ 0 w 10000"/>
              <a:gd name="connsiteY5" fmla="*/ 10000 h 10000"/>
              <a:gd name="connsiteX6" fmla="*/ 2670 w 10000"/>
              <a:gd name="connsiteY6" fmla="*/ 4039 h 10000"/>
              <a:gd name="connsiteX7" fmla="*/ 1590 w 10000"/>
              <a:gd name="connsiteY7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262 w 10000"/>
              <a:gd name="connsiteY2" fmla="*/ 1483 h 10000"/>
              <a:gd name="connsiteX3" fmla="*/ 5967 w 10000"/>
              <a:gd name="connsiteY3" fmla="*/ 3945 h 10000"/>
              <a:gd name="connsiteX4" fmla="*/ 3635 w 10000"/>
              <a:gd name="connsiteY4" fmla="*/ 5719 h 10000"/>
              <a:gd name="connsiteX5" fmla="*/ 0 w 10000"/>
              <a:gd name="connsiteY5" fmla="*/ 10000 h 10000"/>
              <a:gd name="connsiteX6" fmla="*/ 2670 w 10000"/>
              <a:gd name="connsiteY6" fmla="*/ 4039 h 10000"/>
              <a:gd name="connsiteX7" fmla="*/ 1590 w 10000"/>
              <a:gd name="connsiteY7" fmla="*/ 0 h 10000"/>
              <a:gd name="connsiteX0" fmla="*/ 4486 w 12896"/>
              <a:gd name="connsiteY0" fmla="*/ 0 h 8789"/>
              <a:gd name="connsiteX1" fmla="*/ 12896 w 12896"/>
              <a:gd name="connsiteY1" fmla="*/ 195 h 8789"/>
              <a:gd name="connsiteX2" fmla="*/ 12158 w 12896"/>
              <a:gd name="connsiteY2" fmla="*/ 1483 h 8789"/>
              <a:gd name="connsiteX3" fmla="*/ 8863 w 12896"/>
              <a:gd name="connsiteY3" fmla="*/ 3945 h 8789"/>
              <a:gd name="connsiteX4" fmla="*/ 6531 w 12896"/>
              <a:gd name="connsiteY4" fmla="*/ 5719 h 8789"/>
              <a:gd name="connsiteX5" fmla="*/ 0 w 12896"/>
              <a:gd name="connsiteY5" fmla="*/ 8789 h 8789"/>
              <a:gd name="connsiteX6" fmla="*/ 5566 w 12896"/>
              <a:gd name="connsiteY6" fmla="*/ 4039 h 8789"/>
              <a:gd name="connsiteX7" fmla="*/ 4486 w 12896"/>
              <a:gd name="connsiteY7" fmla="*/ 0 h 8789"/>
              <a:gd name="connsiteX0" fmla="*/ 3479 w 10000"/>
              <a:gd name="connsiteY0" fmla="*/ 0 h 10000"/>
              <a:gd name="connsiteX1" fmla="*/ 10000 w 10000"/>
              <a:gd name="connsiteY1" fmla="*/ 222 h 10000"/>
              <a:gd name="connsiteX2" fmla="*/ 9428 w 10000"/>
              <a:gd name="connsiteY2" fmla="*/ 1687 h 10000"/>
              <a:gd name="connsiteX3" fmla="*/ 6873 w 10000"/>
              <a:gd name="connsiteY3" fmla="*/ 4489 h 10000"/>
              <a:gd name="connsiteX4" fmla="*/ 4888 w 10000"/>
              <a:gd name="connsiteY4" fmla="*/ 5929 h 10000"/>
              <a:gd name="connsiteX5" fmla="*/ 0 w 10000"/>
              <a:gd name="connsiteY5" fmla="*/ 10000 h 10000"/>
              <a:gd name="connsiteX6" fmla="*/ 4316 w 10000"/>
              <a:gd name="connsiteY6" fmla="*/ 4596 h 10000"/>
              <a:gd name="connsiteX7" fmla="*/ 3479 w 10000"/>
              <a:gd name="connsiteY7" fmla="*/ 0 h 10000"/>
              <a:gd name="connsiteX0" fmla="*/ 3479 w 9585"/>
              <a:gd name="connsiteY0" fmla="*/ 0 h 10000"/>
              <a:gd name="connsiteX1" fmla="*/ 9585 w 9585"/>
              <a:gd name="connsiteY1" fmla="*/ 176 h 10000"/>
              <a:gd name="connsiteX2" fmla="*/ 9428 w 9585"/>
              <a:gd name="connsiteY2" fmla="*/ 1687 h 10000"/>
              <a:gd name="connsiteX3" fmla="*/ 6873 w 9585"/>
              <a:gd name="connsiteY3" fmla="*/ 4489 h 10000"/>
              <a:gd name="connsiteX4" fmla="*/ 4888 w 9585"/>
              <a:gd name="connsiteY4" fmla="*/ 5929 h 10000"/>
              <a:gd name="connsiteX5" fmla="*/ 0 w 9585"/>
              <a:gd name="connsiteY5" fmla="*/ 10000 h 10000"/>
              <a:gd name="connsiteX6" fmla="*/ 4316 w 9585"/>
              <a:gd name="connsiteY6" fmla="*/ 4596 h 10000"/>
              <a:gd name="connsiteX7" fmla="*/ 3479 w 9585"/>
              <a:gd name="connsiteY7" fmla="*/ 0 h 10000"/>
              <a:gd name="connsiteX0" fmla="*/ 3630 w 10000"/>
              <a:gd name="connsiteY0" fmla="*/ 0 h 10000"/>
              <a:gd name="connsiteX1" fmla="*/ 10000 w 10000"/>
              <a:gd name="connsiteY1" fmla="*/ 176 h 10000"/>
              <a:gd name="connsiteX2" fmla="*/ 9836 w 10000"/>
              <a:gd name="connsiteY2" fmla="*/ 1687 h 10000"/>
              <a:gd name="connsiteX3" fmla="*/ 7171 w 10000"/>
              <a:gd name="connsiteY3" fmla="*/ 4489 h 10000"/>
              <a:gd name="connsiteX4" fmla="*/ 5100 w 10000"/>
              <a:gd name="connsiteY4" fmla="*/ 5929 h 10000"/>
              <a:gd name="connsiteX5" fmla="*/ 0 w 10000"/>
              <a:gd name="connsiteY5" fmla="*/ 10000 h 10000"/>
              <a:gd name="connsiteX6" fmla="*/ 3875 w 10000"/>
              <a:gd name="connsiteY6" fmla="*/ 5374 h 10000"/>
              <a:gd name="connsiteX7" fmla="*/ 4503 w 10000"/>
              <a:gd name="connsiteY7" fmla="*/ 4596 h 10000"/>
              <a:gd name="connsiteX8" fmla="*/ 3630 w 10000"/>
              <a:gd name="connsiteY8" fmla="*/ 0 h 10000"/>
              <a:gd name="connsiteX0" fmla="*/ 3630 w 10000"/>
              <a:gd name="connsiteY0" fmla="*/ 0 h 10000"/>
              <a:gd name="connsiteX1" fmla="*/ 10000 w 10000"/>
              <a:gd name="connsiteY1" fmla="*/ 176 h 10000"/>
              <a:gd name="connsiteX2" fmla="*/ 9836 w 10000"/>
              <a:gd name="connsiteY2" fmla="*/ 1687 h 10000"/>
              <a:gd name="connsiteX3" fmla="*/ 7555 w 10000"/>
              <a:gd name="connsiteY3" fmla="*/ 4536 h 10000"/>
              <a:gd name="connsiteX4" fmla="*/ 5100 w 10000"/>
              <a:gd name="connsiteY4" fmla="*/ 5929 h 10000"/>
              <a:gd name="connsiteX5" fmla="*/ 0 w 10000"/>
              <a:gd name="connsiteY5" fmla="*/ 10000 h 10000"/>
              <a:gd name="connsiteX6" fmla="*/ 3875 w 10000"/>
              <a:gd name="connsiteY6" fmla="*/ 5374 h 10000"/>
              <a:gd name="connsiteX7" fmla="*/ 4503 w 10000"/>
              <a:gd name="connsiteY7" fmla="*/ 4596 h 10000"/>
              <a:gd name="connsiteX8" fmla="*/ 3630 w 10000"/>
              <a:gd name="connsiteY8" fmla="*/ 0 h 10000"/>
              <a:gd name="connsiteX0" fmla="*/ 3630 w 10000"/>
              <a:gd name="connsiteY0" fmla="*/ 0 h 10000"/>
              <a:gd name="connsiteX1" fmla="*/ 10000 w 10000"/>
              <a:gd name="connsiteY1" fmla="*/ 176 h 10000"/>
              <a:gd name="connsiteX2" fmla="*/ 9836 w 10000"/>
              <a:gd name="connsiteY2" fmla="*/ 1687 h 10000"/>
              <a:gd name="connsiteX3" fmla="*/ 7555 w 10000"/>
              <a:gd name="connsiteY3" fmla="*/ 4536 h 10000"/>
              <a:gd name="connsiteX4" fmla="*/ 5436 w 10000"/>
              <a:gd name="connsiteY4" fmla="*/ 5976 h 10000"/>
              <a:gd name="connsiteX5" fmla="*/ 0 w 10000"/>
              <a:gd name="connsiteY5" fmla="*/ 10000 h 10000"/>
              <a:gd name="connsiteX6" fmla="*/ 3875 w 10000"/>
              <a:gd name="connsiteY6" fmla="*/ 5374 h 10000"/>
              <a:gd name="connsiteX7" fmla="*/ 4503 w 10000"/>
              <a:gd name="connsiteY7" fmla="*/ 4596 h 10000"/>
              <a:gd name="connsiteX8" fmla="*/ 3630 w 10000"/>
              <a:gd name="connsiteY8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3630" y="0"/>
                </a:moveTo>
                <a:lnTo>
                  <a:pt x="10000" y="176"/>
                </a:lnTo>
                <a:cubicBezTo>
                  <a:pt x="9946" y="680"/>
                  <a:pt x="9890" y="1183"/>
                  <a:pt x="9836" y="1687"/>
                </a:cubicBezTo>
                <a:lnTo>
                  <a:pt x="7555" y="4536"/>
                </a:lnTo>
                <a:lnTo>
                  <a:pt x="5436" y="5976"/>
                </a:lnTo>
                <a:lnTo>
                  <a:pt x="0" y="10000"/>
                </a:lnTo>
                <a:lnTo>
                  <a:pt x="3875" y="5374"/>
                </a:lnTo>
                <a:lnTo>
                  <a:pt x="4503" y="4596"/>
                </a:lnTo>
                <a:lnTo>
                  <a:pt x="3630" y="0"/>
                </a:lnTo>
                <a:close/>
              </a:path>
            </a:pathLst>
          </a:custGeom>
          <a:solidFill>
            <a:srgbClr val="867F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161879" y="1585145"/>
            <a:ext cx="2520000" cy="2520000"/>
          </a:xfrm>
          <a:prstGeom prst="ellipse">
            <a:avLst/>
          </a:prstGeom>
          <a:solidFill>
            <a:srgbClr val="585350"/>
          </a:solidFill>
          <a:ln w="25400">
            <a:solidFill>
              <a:srgbClr val="867F7A"/>
            </a:solidFill>
          </a:ln>
          <a:effectLst>
            <a:outerShdw dist="38100" dir="2700000" sx="102000" sy="102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3500547" y="2031488"/>
            <a:ext cx="1751820" cy="1509485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rgbClr val="655F5B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28047" y="3506325"/>
            <a:ext cx="3190217" cy="1224438"/>
          </a:xfrm>
          <a:prstGeom prst="rect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528048" y="1415930"/>
            <a:ext cx="5663952" cy="1869383"/>
          </a:xfrm>
          <a:prstGeom prst="rect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007177" y="3065"/>
            <a:ext cx="1488423" cy="3506788"/>
            <a:chOff x="1007177" y="3065"/>
            <a:chExt cx="1488423" cy="3506788"/>
          </a:xfrm>
        </p:grpSpPr>
        <p:sp>
          <p:nvSpPr>
            <p:cNvPr id="2" name="矩形 1"/>
            <p:cNvSpPr/>
            <p:nvPr/>
          </p:nvSpPr>
          <p:spPr bwMode="auto">
            <a:xfrm>
              <a:off x="1013361" y="3065"/>
              <a:ext cx="1481138" cy="3506788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007177" y="2063286"/>
              <a:ext cx="1283956" cy="1445891"/>
            </a:xfrm>
            <a:custGeom>
              <a:avLst/>
              <a:gdLst>
                <a:gd name="connsiteX0" fmla="*/ 387173 w 1276847"/>
                <a:gd name="connsiteY0" fmla="*/ 0 h 1397562"/>
                <a:gd name="connsiteX1" fmla="*/ 370566 w 1276847"/>
                <a:gd name="connsiteY1" fmla="*/ 62242 h 1397562"/>
                <a:gd name="connsiteX2" fmla="*/ 372897 w 1276847"/>
                <a:gd name="connsiteY2" fmla="*/ 60630 h 1397562"/>
                <a:gd name="connsiteX3" fmla="*/ 361264 w 1276847"/>
                <a:gd name="connsiteY3" fmla="*/ 167897 h 1397562"/>
                <a:gd name="connsiteX4" fmla="*/ 537812 w 1276847"/>
                <a:gd name="connsiteY4" fmla="*/ 45023 h 1397562"/>
                <a:gd name="connsiteX5" fmla="*/ 565364 w 1276847"/>
                <a:gd name="connsiteY5" fmla="*/ 47031 h 1397562"/>
                <a:gd name="connsiteX6" fmla="*/ 623581 w 1276847"/>
                <a:gd name="connsiteY6" fmla="*/ 34083 h 1397562"/>
                <a:gd name="connsiteX7" fmla="*/ 635200 w 1276847"/>
                <a:gd name="connsiteY7" fmla="*/ 156404 h 1397562"/>
                <a:gd name="connsiteX8" fmla="*/ 785963 w 1276847"/>
                <a:gd name="connsiteY8" fmla="*/ 21009 h 1397562"/>
                <a:gd name="connsiteX9" fmla="*/ 801300 w 1276847"/>
                <a:gd name="connsiteY9" fmla="*/ 182472 h 1397562"/>
                <a:gd name="connsiteX10" fmla="*/ 843712 w 1276847"/>
                <a:gd name="connsiteY10" fmla="*/ 67687 h 1397562"/>
                <a:gd name="connsiteX11" fmla="*/ 1190736 w 1276847"/>
                <a:gd name="connsiteY11" fmla="*/ 71111 h 1397562"/>
                <a:gd name="connsiteX12" fmla="*/ 1186204 w 1276847"/>
                <a:gd name="connsiteY12" fmla="*/ 74494 h 1397562"/>
                <a:gd name="connsiteX13" fmla="*/ 1057852 w 1276847"/>
                <a:gd name="connsiteY13" fmla="*/ 180572 h 1397562"/>
                <a:gd name="connsiteX14" fmla="*/ 1173314 w 1276847"/>
                <a:gd name="connsiteY14" fmla="*/ 137708 h 1397562"/>
                <a:gd name="connsiteX15" fmla="*/ 1203821 w 1276847"/>
                <a:gd name="connsiteY15" fmla="*/ 71240 h 1397562"/>
                <a:gd name="connsiteX16" fmla="*/ 1190736 w 1276847"/>
                <a:gd name="connsiteY16" fmla="*/ 71111 h 1397562"/>
                <a:gd name="connsiteX17" fmla="*/ 1193142 w 1276847"/>
                <a:gd name="connsiteY17" fmla="*/ 69314 h 1397562"/>
                <a:gd name="connsiteX18" fmla="*/ 1249687 w 1276847"/>
                <a:gd name="connsiteY18" fmla="*/ 17639 h 1397562"/>
                <a:gd name="connsiteX19" fmla="*/ 1189420 w 1276847"/>
                <a:gd name="connsiteY19" fmla="*/ 179598 h 1397562"/>
                <a:gd name="connsiteX20" fmla="*/ 1252163 w 1276847"/>
                <a:gd name="connsiteY20" fmla="*/ 179133 h 1397562"/>
                <a:gd name="connsiteX21" fmla="*/ 1153442 w 1276847"/>
                <a:gd name="connsiteY21" fmla="*/ 278621 h 1397562"/>
                <a:gd name="connsiteX22" fmla="*/ 1256657 w 1276847"/>
                <a:gd name="connsiteY22" fmla="*/ 277857 h 1397562"/>
                <a:gd name="connsiteX23" fmla="*/ 1171522 w 1276847"/>
                <a:gd name="connsiteY23" fmla="*/ 363653 h 1397562"/>
                <a:gd name="connsiteX24" fmla="*/ 1276847 w 1276847"/>
                <a:gd name="connsiteY24" fmla="*/ 362873 h 1397562"/>
                <a:gd name="connsiteX25" fmla="*/ 1176981 w 1276847"/>
                <a:gd name="connsiteY25" fmla="*/ 519324 h 1397562"/>
                <a:gd name="connsiteX26" fmla="*/ 1229465 w 1276847"/>
                <a:gd name="connsiteY26" fmla="*/ 535208 h 1397562"/>
                <a:gd name="connsiteX27" fmla="*/ 1036098 w 1276847"/>
                <a:gd name="connsiteY27" fmla="*/ 565775 h 1397562"/>
                <a:gd name="connsiteX28" fmla="*/ 927145 w 1276847"/>
                <a:gd name="connsiteY28" fmla="*/ 732165 h 1397562"/>
                <a:gd name="connsiteX29" fmla="*/ 1058895 w 1276847"/>
                <a:gd name="connsiteY29" fmla="*/ 672159 h 1397562"/>
                <a:gd name="connsiteX30" fmla="*/ 1132350 w 1276847"/>
                <a:gd name="connsiteY30" fmla="*/ 720286 h 1397562"/>
                <a:gd name="connsiteX31" fmla="*/ 1197891 w 1276847"/>
                <a:gd name="connsiteY31" fmla="*/ 676209 h 1397562"/>
                <a:gd name="connsiteX32" fmla="*/ 1182569 w 1276847"/>
                <a:gd name="connsiteY32" fmla="*/ 759393 h 1397562"/>
                <a:gd name="connsiteX33" fmla="*/ 1216602 w 1276847"/>
                <a:gd name="connsiteY33" fmla="*/ 803335 h 1397562"/>
                <a:gd name="connsiteX34" fmla="*/ 1164614 w 1276847"/>
                <a:gd name="connsiteY34" fmla="*/ 856871 h 1397562"/>
                <a:gd name="connsiteX35" fmla="*/ 1157475 w 1276847"/>
                <a:gd name="connsiteY35" fmla="*/ 895631 h 1397562"/>
                <a:gd name="connsiteX36" fmla="*/ 1274860 w 1276847"/>
                <a:gd name="connsiteY36" fmla="*/ 894761 h 1397562"/>
                <a:gd name="connsiteX37" fmla="*/ 1142504 w 1276847"/>
                <a:gd name="connsiteY37" fmla="*/ 976911 h 1397562"/>
                <a:gd name="connsiteX38" fmla="*/ 1129651 w 1276847"/>
                <a:gd name="connsiteY38" fmla="*/ 1046691 h 1397562"/>
                <a:gd name="connsiteX39" fmla="*/ 1142582 w 1276847"/>
                <a:gd name="connsiteY39" fmla="*/ 1057945 h 1397562"/>
                <a:gd name="connsiteX40" fmla="*/ 1227295 w 1276847"/>
                <a:gd name="connsiteY40" fmla="*/ 1206074 h 1397562"/>
                <a:gd name="connsiteX41" fmla="*/ 947628 w 1276847"/>
                <a:gd name="connsiteY41" fmla="*/ 1397562 h 1397562"/>
                <a:gd name="connsiteX42" fmla="*/ 0 w 1276847"/>
                <a:gd name="connsiteY42" fmla="*/ 1397562 h 1397562"/>
                <a:gd name="connsiteX43" fmla="*/ 0 w 1276847"/>
                <a:gd name="connsiteY43" fmla="*/ 166331 h 1397562"/>
                <a:gd name="connsiteX44" fmla="*/ 232389 w 1276847"/>
                <a:gd name="connsiteY44" fmla="*/ 15607 h 1397562"/>
                <a:gd name="connsiteX45" fmla="*/ 238487 w 1276847"/>
                <a:gd name="connsiteY45" fmla="*/ 140605 h 1397562"/>
                <a:gd name="connsiteX0" fmla="*/ 387173 w 1276847"/>
                <a:gd name="connsiteY0" fmla="*/ 0 h 1397562"/>
                <a:gd name="connsiteX1" fmla="*/ 370566 w 1276847"/>
                <a:gd name="connsiteY1" fmla="*/ 62242 h 1397562"/>
                <a:gd name="connsiteX2" fmla="*/ 372897 w 1276847"/>
                <a:gd name="connsiteY2" fmla="*/ 60630 h 1397562"/>
                <a:gd name="connsiteX3" fmla="*/ 361264 w 1276847"/>
                <a:gd name="connsiteY3" fmla="*/ 167897 h 1397562"/>
                <a:gd name="connsiteX4" fmla="*/ 537812 w 1276847"/>
                <a:gd name="connsiteY4" fmla="*/ 45023 h 1397562"/>
                <a:gd name="connsiteX5" fmla="*/ 565364 w 1276847"/>
                <a:gd name="connsiteY5" fmla="*/ 47031 h 1397562"/>
                <a:gd name="connsiteX6" fmla="*/ 623581 w 1276847"/>
                <a:gd name="connsiteY6" fmla="*/ 34083 h 1397562"/>
                <a:gd name="connsiteX7" fmla="*/ 635200 w 1276847"/>
                <a:gd name="connsiteY7" fmla="*/ 156404 h 1397562"/>
                <a:gd name="connsiteX8" fmla="*/ 785963 w 1276847"/>
                <a:gd name="connsiteY8" fmla="*/ 21009 h 1397562"/>
                <a:gd name="connsiteX9" fmla="*/ 801300 w 1276847"/>
                <a:gd name="connsiteY9" fmla="*/ 182472 h 1397562"/>
                <a:gd name="connsiteX10" fmla="*/ 843712 w 1276847"/>
                <a:gd name="connsiteY10" fmla="*/ 67687 h 1397562"/>
                <a:gd name="connsiteX11" fmla="*/ 1190736 w 1276847"/>
                <a:gd name="connsiteY11" fmla="*/ 71111 h 1397562"/>
                <a:gd name="connsiteX12" fmla="*/ 1186204 w 1276847"/>
                <a:gd name="connsiteY12" fmla="*/ 74494 h 1397562"/>
                <a:gd name="connsiteX13" fmla="*/ 1057852 w 1276847"/>
                <a:gd name="connsiteY13" fmla="*/ 180572 h 1397562"/>
                <a:gd name="connsiteX14" fmla="*/ 1173314 w 1276847"/>
                <a:gd name="connsiteY14" fmla="*/ 137708 h 1397562"/>
                <a:gd name="connsiteX15" fmla="*/ 1203821 w 1276847"/>
                <a:gd name="connsiteY15" fmla="*/ 71240 h 1397562"/>
                <a:gd name="connsiteX16" fmla="*/ 1190736 w 1276847"/>
                <a:gd name="connsiteY16" fmla="*/ 71111 h 1397562"/>
                <a:gd name="connsiteX17" fmla="*/ 1193142 w 1276847"/>
                <a:gd name="connsiteY17" fmla="*/ 69314 h 1397562"/>
                <a:gd name="connsiteX18" fmla="*/ 1249687 w 1276847"/>
                <a:gd name="connsiteY18" fmla="*/ 17639 h 1397562"/>
                <a:gd name="connsiteX19" fmla="*/ 1189420 w 1276847"/>
                <a:gd name="connsiteY19" fmla="*/ 179598 h 1397562"/>
                <a:gd name="connsiteX20" fmla="*/ 1252163 w 1276847"/>
                <a:gd name="connsiteY20" fmla="*/ 179133 h 1397562"/>
                <a:gd name="connsiteX21" fmla="*/ 1153442 w 1276847"/>
                <a:gd name="connsiteY21" fmla="*/ 278621 h 1397562"/>
                <a:gd name="connsiteX22" fmla="*/ 1256657 w 1276847"/>
                <a:gd name="connsiteY22" fmla="*/ 277857 h 1397562"/>
                <a:gd name="connsiteX23" fmla="*/ 1171522 w 1276847"/>
                <a:gd name="connsiteY23" fmla="*/ 363653 h 1397562"/>
                <a:gd name="connsiteX24" fmla="*/ 1276847 w 1276847"/>
                <a:gd name="connsiteY24" fmla="*/ 362873 h 1397562"/>
                <a:gd name="connsiteX25" fmla="*/ 1176981 w 1276847"/>
                <a:gd name="connsiteY25" fmla="*/ 519324 h 1397562"/>
                <a:gd name="connsiteX26" fmla="*/ 1229465 w 1276847"/>
                <a:gd name="connsiteY26" fmla="*/ 535208 h 1397562"/>
                <a:gd name="connsiteX27" fmla="*/ 1136682 w 1276847"/>
                <a:gd name="connsiteY27" fmla="*/ 661787 h 1397562"/>
                <a:gd name="connsiteX28" fmla="*/ 927145 w 1276847"/>
                <a:gd name="connsiteY28" fmla="*/ 732165 h 1397562"/>
                <a:gd name="connsiteX29" fmla="*/ 1058895 w 1276847"/>
                <a:gd name="connsiteY29" fmla="*/ 672159 h 1397562"/>
                <a:gd name="connsiteX30" fmla="*/ 1132350 w 1276847"/>
                <a:gd name="connsiteY30" fmla="*/ 720286 h 1397562"/>
                <a:gd name="connsiteX31" fmla="*/ 1197891 w 1276847"/>
                <a:gd name="connsiteY31" fmla="*/ 676209 h 1397562"/>
                <a:gd name="connsiteX32" fmla="*/ 1182569 w 1276847"/>
                <a:gd name="connsiteY32" fmla="*/ 759393 h 1397562"/>
                <a:gd name="connsiteX33" fmla="*/ 1216602 w 1276847"/>
                <a:gd name="connsiteY33" fmla="*/ 803335 h 1397562"/>
                <a:gd name="connsiteX34" fmla="*/ 1164614 w 1276847"/>
                <a:gd name="connsiteY34" fmla="*/ 856871 h 1397562"/>
                <a:gd name="connsiteX35" fmla="*/ 1157475 w 1276847"/>
                <a:gd name="connsiteY35" fmla="*/ 895631 h 1397562"/>
                <a:gd name="connsiteX36" fmla="*/ 1274860 w 1276847"/>
                <a:gd name="connsiteY36" fmla="*/ 894761 h 1397562"/>
                <a:gd name="connsiteX37" fmla="*/ 1142504 w 1276847"/>
                <a:gd name="connsiteY37" fmla="*/ 976911 h 1397562"/>
                <a:gd name="connsiteX38" fmla="*/ 1129651 w 1276847"/>
                <a:gd name="connsiteY38" fmla="*/ 1046691 h 1397562"/>
                <a:gd name="connsiteX39" fmla="*/ 1142582 w 1276847"/>
                <a:gd name="connsiteY39" fmla="*/ 1057945 h 1397562"/>
                <a:gd name="connsiteX40" fmla="*/ 1227295 w 1276847"/>
                <a:gd name="connsiteY40" fmla="*/ 1206074 h 1397562"/>
                <a:gd name="connsiteX41" fmla="*/ 947628 w 1276847"/>
                <a:gd name="connsiteY41" fmla="*/ 1397562 h 1397562"/>
                <a:gd name="connsiteX42" fmla="*/ 0 w 1276847"/>
                <a:gd name="connsiteY42" fmla="*/ 1397562 h 1397562"/>
                <a:gd name="connsiteX43" fmla="*/ 0 w 1276847"/>
                <a:gd name="connsiteY43" fmla="*/ 166331 h 1397562"/>
                <a:gd name="connsiteX44" fmla="*/ 232389 w 1276847"/>
                <a:gd name="connsiteY44" fmla="*/ 15607 h 1397562"/>
                <a:gd name="connsiteX45" fmla="*/ 238487 w 1276847"/>
                <a:gd name="connsiteY45" fmla="*/ 140605 h 1397562"/>
                <a:gd name="connsiteX46" fmla="*/ 387173 w 1276847"/>
                <a:gd name="connsiteY46" fmla="*/ 0 h 1397562"/>
                <a:gd name="connsiteX0" fmla="*/ 387173 w 1276847"/>
                <a:gd name="connsiteY0" fmla="*/ 0 h 1397562"/>
                <a:gd name="connsiteX1" fmla="*/ 370566 w 1276847"/>
                <a:gd name="connsiteY1" fmla="*/ 62242 h 1397562"/>
                <a:gd name="connsiteX2" fmla="*/ 372897 w 1276847"/>
                <a:gd name="connsiteY2" fmla="*/ 60630 h 1397562"/>
                <a:gd name="connsiteX3" fmla="*/ 361264 w 1276847"/>
                <a:gd name="connsiteY3" fmla="*/ 167897 h 1397562"/>
                <a:gd name="connsiteX4" fmla="*/ 537812 w 1276847"/>
                <a:gd name="connsiteY4" fmla="*/ 45023 h 1397562"/>
                <a:gd name="connsiteX5" fmla="*/ 565364 w 1276847"/>
                <a:gd name="connsiteY5" fmla="*/ 47031 h 1397562"/>
                <a:gd name="connsiteX6" fmla="*/ 623581 w 1276847"/>
                <a:gd name="connsiteY6" fmla="*/ 34083 h 1397562"/>
                <a:gd name="connsiteX7" fmla="*/ 635200 w 1276847"/>
                <a:gd name="connsiteY7" fmla="*/ 156404 h 1397562"/>
                <a:gd name="connsiteX8" fmla="*/ 785963 w 1276847"/>
                <a:gd name="connsiteY8" fmla="*/ 21009 h 1397562"/>
                <a:gd name="connsiteX9" fmla="*/ 801300 w 1276847"/>
                <a:gd name="connsiteY9" fmla="*/ 182472 h 1397562"/>
                <a:gd name="connsiteX10" fmla="*/ 843712 w 1276847"/>
                <a:gd name="connsiteY10" fmla="*/ 67687 h 1397562"/>
                <a:gd name="connsiteX11" fmla="*/ 1190736 w 1276847"/>
                <a:gd name="connsiteY11" fmla="*/ 71111 h 1397562"/>
                <a:gd name="connsiteX12" fmla="*/ 1186204 w 1276847"/>
                <a:gd name="connsiteY12" fmla="*/ 74494 h 1397562"/>
                <a:gd name="connsiteX13" fmla="*/ 1057852 w 1276847"/>
                <a:gd name="connsiteY13" fmla="*/ 180572 h 1397562"/>
                <a:gd name="connsiteX14" fmla="*/ 1173314 w 1276847"/>
                <a:gd name="connsiteY14" fmla="*/ 137708 h 1397562"/>
                <a:gd name="connsiteX15" fmla="*/ 1203821 w 1276847"/>
                <a:gd name="connsiteY15" fmla="*/ 71240 h 1397562"/>
                <a:gd name="connsiteX16" fmla="*/ 1190736 w 1276847"/>
                <a:gd name="connsiteY16" fmla="*/ 71111 h 1397562"/>
                <a:gd name="connsiteX17" fmla="*/ 1193142 w 1276847"/>
                <a:gd name="connsiteY17" fmla="*/ 69314 h 1397562"/>
                <a:gd name="connsiteX18" fmla="*/ 1249687 w 1276847"/>
                <a:gd name="connsiteY18" fmla="*/ 17639 h 1397562"/>
                <a:gd name="connsiteX19" fmla="*/ 1189420 w 1276847"/>
                <a:gd name="connsiteY19" fmla="*/ 179598 h 1397562"/>
                <a:gd name="connsiteX20" fmla="*/ 1252163 w 1276847"/>
                <a:gd name="connsiteY20" fmla="*/ 179133 h 1397562"/>
                <a:gd name="connsiteX21" fmla="*/ 1153442 w 1276847"/>
                <a:gd name="connsiteY21" fmla="*/ 278621 h 1397562"/>
                <a:gd name="connsiteX22" fmla="*/ 1256657 w 1276847"/>
                <a:gd name="connsiteY22" fmla="*/ 277857 h 1397562"/>
                <a:gd name="connsiteX23" fmla="*/ 1171522 w 1276847"/>
                <a:gd name="connsiteY23" fmla="*/ 363653 h 1397562"/>
                <a:gd name="connsiteX24" fmla="*/ 1276847 w 1276847"/>
                <a:gd name="connsiteY24" fmla="*/ 362873 h 1397562"/>
                <a:gd name="connsiteX25" fmla="*/ 1176981 w 1276847"/>
                <a:gd name="connsiteY25" fmla="*/ 519324 h 1397562"/>
                <a:gd name="connsiteX26" fmla="*/ 1229465 w 1276847"/>
                <a:gd name="connsiteY26" fmla="*/ 535208 h 1397562"/>
                <a:gd name="connsiteX27" fmla="*/ 1136682 w 1276847"/>
                <a:gd name="connsiteY27" fmla="*/ 661787 h 1397562"/>
                <a:gd name="connsiteX28" fmla="*/ 927145 w 1276847"/>
                <a:gd name="connsiteY28" fmla="*/ 732165 h 1397562"/>
                <a:gd name="connsiteX29" fmla="*/ 1132350 w 1276847"/>
                <a:gd name="connsiteY29" fmla="*/ 720286 h 1397562"/>
                <a:gd name="connsiteX30" fmla="*/ 1197891 w 1276847"/>
                <a:gd name="connsiteY30" fmla="*/ 676209 h 1397562"/>
                <a:gd name="connsiteX31" fmla="*/ 1182569 w 1276847"/>
                <a:gd name="connsiteY31" fmla="*/ 759393 h 1397562"/>
                <a:gd name="connsiteX32" fmla="*/ 1216602 w 1276847"/>
                <a:gd name="connsiteY32" fmla="*/ 803335 h 1397562"/>
                <a:gd name="connsiteX33" fmla="*/ 1164614 w 1276847"/>
                <a:gd name="connsiteY33" fmla="*/ 856871 h 1397562"/>
                <a:gd name="connsiteX34" fmla="*/ 1157475 w 1276847"/>
                <a:gd name="connsiteY34" fmla="*/ 895631 h 1397562"/>
                <a:gd name="connsiteX35" fmla="*/ 1274860 w 1276847"/>
                <a:gd name="connsiteY35" fmla="*/ 894761 h 1397562"/>
                <a:gd name="connsiteX36" fmla="*/ 1142504 w 1276847"/>
                <a:gd name="connsiteY36" fmla="*/ 976911 h 1397562"/>
                <a:gd name="connsiteX37" fmla="*/ 1129651 w 1276847"/>
                <a:gd name="connsiteY37" fmla="*/ 1046691 h 1397562"/>
                <a:gd name="connsiteX38" fmla="*/ 1142582 w 1276847"/>
                <a:gd name="connsiteY38" fmla="*/ 1057945 h 1397562"/>
                <a:gd name="connsiteX39" fmla="*/ 1227295 w 1276847"/>
                <a:gd name="connsiteY39" fmla="*/ 1206074 h 1397562"/>
                <a:gd name="connsiteX40" fmla="*/ 947628 w 1276847"/>
                <a:gd name="connsiteY40" fmla="*/ 1397562 h 1397562"/>
                <a:gd name="connsiteX41" fmla="*/ 0 w 1276847"/>
                <a:gd name="connsiteY41" fmla="*/ 1397562 h 1397562"/>
                <a:gd name="connsiteX42" fmla="*/ 0 w 1276847"/>
                <a:gd name="connsiteY42" fmla="*/ 166331 h 1397562"/>
                <a:gd name="connsiteX43" fmla="*/ 232389 w 1276847"/>
                <a:gd name="connsiteY43" fmla="*/ 15607 h 1397562"/>
                <a:gd name="connsiteX44" fmla="*/ 238487 w 1276847"/>
                <a:gd name="connsiteY44" fmla="*/ 140605 h 1397562"/>
                <a:gd name="connsiteX45" fmla="*/ 387173 w 1276847"/>
                <a:gd name="connsiteY45" fmla="*/ 0 h 1397562"/>
                <a:gd name="connsiteX0" fmla="*/ 387173 w 1276847"/>
                <a:gd name="connsiteY0" fmla="*/ 0 h 1397562"/>
                <a:gd name="connsiteX1" fmla="*/ 370566 w 1276847"/>
                <a:gd name="connsiteY1" fmla="*/ 62242 h 1397562"/>
                <a:gd name="connsiteX2" fmla="*/ 372897 w 1276847"/>
                <a:gd name="connsiteY2" fmla="*/ 60630 h 1397562"/>
                <a:gd name="connsiteX3" fmla="*/ 361264 w 1276847"/>
                <a:gd name="connsiteY3" fmla="*/ 167897 h 1397562"/>
                <a:gd name="connsiteX4" fmla="*/ 537812 w 1276847"/>
                <a:gd name="connsiteY4" fmla="*/ 45023 h 1397562"/>
                <a:gd name="connsiteX5" fmla="*/ 565364 w 1276847"/>
                <a:gd name="connsiteY5" fmla="*/ 47031 h 1397562"/>
                <a:gd name="connsiteX6" fmla="*/ 623581 w 1276847"/>
                <a:gd name="connsiteY6" fmla="*/ 34083 h 1397562"/>
                <a:gd name="connsiteX7" fmla="*/ 635200 w 1276847"/>
                <a:gd name="connsiteY7" fmla="*/ 156404 h 1397562"/>
                <a:gd name="connsiteX8" fmla="*/ 785963 w 1276847"/>
                <a:gd name="connsiteY8" fmla="*/ 21009 h 1397562"/>
                <a:gd name="connsiteX9" fmla="*/ 801300 w 1276847"/>
                <a:gd name="connsiteY9" fmla="*/ 182472 h 1397562"/>
                <a:gd name="connsiteX10" fmla="*/ 843712 w 1276847"/>
                <a:gd name="connsiteY10" fmla="*/ 67687 h 1397562"/>
                <a:gd name="connsiteX11" fmla="*/ 1190736 w 1276847"/>
                <a:gd name="connsiteY11" fmla="*/ 71111 h 1397562"/>
                <a:gd name="connsiteX12" fmla="*/ 1186204 w 1276847"/>
                <a:gd name="connsiteY12" fmla="*/ 74494 h 1397562"/>
                <a:gd name="connsiteX13" fmla="*/ 1057852 w 1276847"/>
                <a:gd name="connsiteY13" fmla="*/ 180572 h 1397562"/>
                <a:gd name="connsiteX14" fmla="*/ 1173314 w 1276847"/>
                <a:gd name="connsiteY14" fmla="*/ 137708 h 1397562"/>
                <a:gd name="connsiteX15" fmla="*/ 1203821 w 1276847"/>
                <a:gd name="connsiteY15" fmla="*/ 71240 h 1397562"/>
                <a:gd name="connsiteX16" fmla="*/ 1190736 w 1276847"/>
                <a:gd name="connsiteY16" fmla="*/ 71111 h 1397562"/>
                <a:gd name="connsiteX17" fmla="*/ 1193142 w 1276847"/>
                <a:gd name="connsiteY17" fmla="*/ 69314 h 1397562"/>
                <a:gd name="connsiteX18" fmla="*/ 1249687 w 1276847"/>
                <a:gd name="connsiteY18" fmla="*/ 17639 h 1397562"/>
                <a:gd name="connsiteX19" fmla="*/ 1189420 w 1276847"/>
                <a:gd name="connsiteY19" fmla="*/ 179598 h 1397562"/>
                <a:gd name="connsiteX20" fmla="*/ 1252163 w 1276847"/>
                <a:gd name="connsiteY20" fmla="*/ 179133 h 1397562"/>
                <a:gd name="connsiteX21" fmla="*/ 1153442 w 1276847"/>
                <a:gd name="connsiteY21" fmla="*/ 278621 h 1397562"/>
                <a:gd name="connsiteX22" fmla="*/ 1256657 w 1276847"/>
                <a:gd name="connsiteY22" fmla="*/ 277857 h 1397562"/>
                <a:gd name="connsiteX23" fmla="*/ 1171522 w 1276847"/>
                <a:gd name="connsiteY23" fmla="*/ 363653 h 1397562"/>
                <a:gd name="connsiteX24" fmla="*/ 1276847 w 1276847"/>
                <a:gd name="connsiteY24" fmla="*/ 362873 h 1397562"/>
                <a:gd name="connsiteX25" fmla="*/ 1176981 w 1276847"/>
                <a:gd name="connsiteY25" fmla="*/ 519324 h 1397562"/>
                <a:gd name="connsiteX26" fmla="*/ 1229465 w 1276847"/>
                <a:gd name="connsiteY26" fmla="*/ 535208 h 1397562"/>
                <a:gd name="connsiteX27" fmla="*/ 1136682 w 1276847"/>
                <a:gd name="connsiteY27" fmla="*/ 661787 h 1397562"/>
                <a:gd name="connsiteX28" fmla="*/ 1110025 w 1276847"/>
                <a:gd name="connsiteY28" fmla="*/ 672729 h 1397562"/>
                <a:gd name="connsiteX29" fmla="*/ 1132350 w 1276847"/>
                <a:gd name="connsiteY29" fmla="*/ 720286 h 1397562"/>
                <a:gd name="connsiteX30" fmla="*/ 1197891 w 1276847"/>
                <a:gd name="connsiteY30" fmla="*/ 676209 h 1397562"/>
                <a:gd name="connsiteX31" fmla="*/ 1182569 w 1276847"/>
                <a:gd name="connsiteY31" fmla="*/ 759393 h 1397562"/>
                <a:gd name="connsiteX32" fmla="*/ 1216602 w 1276847"/>
                <a:gd name="connsiteY32" fmla="*/ 803335 h 1397562"/>
                <a:gd name="connsiteX33" fmla="*/ 1164614 w 1276847"/>
                <a:gd name="connsiteY33" fmla="*/ 856871 h 1397562"/>
                <a:gd name="connsiteX34" fmla="*/ 1157475 w 1276847"/>
                <a:gd name="connsiteY34" fmla="*/ 895631 h 1397562"/>
                <a:gd name="connsiteX35" fmla="*/ 1274860 w 1276847"/>
                <a:gd name="connsiteY35" fmla="*/ 894761 h 1397562"/>
                <a:gd name="connsiteX36" fmla="*/ 1142504 w 1276847"/>
                <a:gd name="connsiteY36" fmla="*/ 976911 h 1397562"/>
                <a:gd name="connsiteX37" fmla="*/ 1129651 w 1276847"/>
                <a:gd name="connsiteY37" fmla="*/ 1046691 h 1397562"/>
                <a:gd name="connsiteX38" fmla="*/ 1142582 w 1276847"/>
                <a:gd name="connsiteY38" fmla="*/ 1057945 h 1397562"/>
                <a:gd name="connsiteX39" fmla="*/ 1227295 w 1276847"/>
                <a:gd name="connsiteY39" fmla="*/ 1206074 h 1397562"/>
                <a:gd name="connsiteX40" fmla="*/ 947628 w 1276847"/>
                <a:gd name="connsiteY40" fmla="*/ 1397562 h 1397562"/>
                <a:gd name="connsiteX41" fmla="*/ 0 w 1276847"/>
                <a:gd name="connsiteY41" fmla="*/ 1397562 h 1397562"/>
                <a:gd name="connsiteX42" fmla="*/ 0 w 1276847"/>
                <a:gd name="connsiteY42" fmla="*/ 166331 h 1397562"/>
                <a:gd name="connsiteX43" fmla="*/ 232389 w 1276847"/>
                <a:gd name="connsiteY43" fmla="*/ 15607 h 1397562"/>
                <a:gd name="connsiteX44" fmla="*/ 238487 w 1276847"/>
                <a:gd name="connsiteY44" fmla="*/ 140605 h 1397562"/>
                <a:gd name="connsiteX45" fmla="*/ 387173 w 1276847"/>
                <a:gd name="connsiteY45" fmla="*/ 0 h 1397562"/>
                <a:gd name="connsiteX0" fmla="*/ 387173 w 1293714"/>
                <a:gd name="connsiteY0" fmla="*/ 0 h 1397562"/>
                <a:gd name="connsiteX1" fmla="*/ 370566 w 1293714"/>
                <a:gd name="connsiteY1" fmla="*/ 62242 h 1397562"/>
                <a:gd name="connsiteX2" fmla="*/ 372897 w 1293714"/>
                <a:gd name="connsiteY2" fmla="*/ 60630 h 1397562"/>
                <a:gd name="connsiteX3" fmla="*/ 361264 w 1293714"/>
                <a:gd name="connsiteY3" fmla="*/ 167897 h 1397562"/>
                <a:gd name="connsiteX4" fmla="*/ 537812 w 1293714"/>
                <a:gd name="connsiteY4" fmla="*/ 45023 h 1397562"/>
                <a:gd name="connsiteX5" fmla="*/ 565364 w 1293714"/>
                <a:gd name="connsiteY5" fmla="*/ 47031 h 1397562"/>
                <a:gd name="connsiteX6" fmla="*/ 623581 w 1293714"/>
                <a:gd name="connsiteY6" fmla="*/ 34083 h 1397562"/>
                <a:gd name="connsiteX7" fmla="*/ 635200 w 1293714"/>
                <a:gd name="connsiteY7" fmla="*/ 156404 h 1397562"/>
                <a:gd name="connsiteX8" fmla="*/ 785963 w 1293714"/>
                <a:gd name="connsiteY8" fmla="*/ 21009 h 1397562"/>
                <a:gd name="connsiteX9" fmla="*/ 801300 w 1293714"/>
                <a:gd name="connsiteY9" fmla="*/ 182472 h 1397562"/>
                <a:gd name="connsiteX10" fmla="*/ 843712 w 1293714"/>
                <a:gd name="connsiteY10" fmla="*/ 67687 h 1397562"/>
                <a:gd name="connsiteX11" fmla="*/ 1190736 w 1293714"/>
                <a:gd name="connsiteY11" fmla="*/ 71111 h 1397562"/>
                <a:gd name="connsiteX12" fmla="*/ 1186204 w 1293714"/>
                <a:gd name="connsiteY12" fmla="*/ 74494 h 1397562"/>
                <a:gd name="connsiteX13" fmla="*/ 1057852 w 1293714"/>
                <a:gd name="connsiteY13" fmla="*/ 180572 h 1397562"/>
                <a:gd name="connsiteX14" fmla="*/ 1173314 w 1293714"/>
                <a:gd name="connsiteY14" fmla="*/ 137708 h 1397562"/>
                <a:gd name="connsiteX15" fmla="*/ 1203821 w 1293714"/>
                <a:gd name="connsiteY15" fmla="*/ 71240 h 1397562"/>
                <a:gd name="connsiteX16" fmla="*/ 1190736 w 1293714"/>
                <a:gd name="connsiteY16" fmla="*/ 71111 h 1397562"/>
                <a:gd name="connsiteX17" fmla="*/ 1193142 w 1293714"/>
                <a:gd name="connsiteY17" fmla="*/ 69314 h 1397562"/>
                <a:gd name="connsiteX18" fmla="*/ 1249687 w 1293714"/>
                <a:gd name="connsiteY18" fmla="*/ 17639 h 1397562"/>
                <a:gd name="connsiteX19" fmla="*/ 1189420 w 1293714"/>
                <a:gd name="connsiteY19" fmla="*/ 179598 h 1397562"/>
                <a:gd name="connsiteX20" fmla="*/ 1252163 w 1293714"/>
                <a:gd name="connsiteY20" fmla="*/ 179133 h 1397562"/>
                <a:gd name="connsiteX21" fmla="*/ 1153442 w 1293714"/>
                <a:gd name="connsiteY21" fmla="*/ 278621 h 1397562"/>
                <a:gd name="connsiteX22" fmla="*/ 1256657 w 1293714"/>
                <a:gd name="connsiteY22" fmla="*/ 277857 h 1397562"/>
                <a:gd name="connsiteX23" fmla="*/ 1171522 w 1293714"/>
                <a:gd name="connsiteY23" fmla="*/ 363653 h 1397562"/>
                <a:gd name="connsiteX24" fmla="*/ 1276847 w 1293714"/>
                <a:gd name="connsiteY24" fmla="*/ 362873 h 1397562"/>
                <a:gd name="connsiteX25" fmla="*/ 1176981 w 1293714"/>
                <a:gd name="connsiteY25" fmla="*/ 519324 h 1397562"/>
                <a:gd name="connsiteX26" fmla="*/ 1229465 w 1293714"/>
                <a:gd name="connsiteY26" fmla="*/ 535208 h 1397562"/>
                <a:gd name="connsiteX27" fmla="*/ 1136682 w 1293714"/>
                <a:gd name="connsiteY27" fmla="*/ 661787 h 1397562"/>
                <a:gd name="connsiteX28" fmla="*/ 1110025 w 1293714"/>
                <a:gd name="connsiteY28" fmla="*/ 672729 h 1397562"/>
                <a:gd name="connsiteX29" fmla="*/ 1132350 w 1293714"/>
                <a:gd name="connsiteY29" fmla="*/ 720286 h 1397562"/>
                <a:gd name="connsiteX30" fmla="*/ 1197891 w 1293714"/>
                <a:gd name="connsiteY30" fmla="*/ 676209 h 1397562"/>
                <a:gd name="connsiteX31" fmla="*/ 1182569 w 1293714"/>
                <a:gd name="connsiteY31" fmla="*/ 759393 h 1397562"/>
                <a:gd name="connsiteX32" fmla="*/ 1216602 w 1293714"/>
                <a:gd name="connsiteY32" fmla="*/ 803335 h 1397562"/>
                <a:gd name="connsiteX33" fmla="*/ 1164614 w 1293714"/>
                <a:gd name="connsiteY33" fmla="*/ 856871 h 1397562"/>
                <a:gd name="connsiteX34" fmla="*/ 1157475 w 1293714"/>
                <a:gd name="connsiteY34" fmla="*/ 895631 h 1397562"/>
                <a:gd name="connsiteX35" fmla="*/ 1274860 w 1293714"/>
                <a:gd name="connsiteY35" fmla="*/ 894761 h 1397562"/>
                <a:gd name="connsiteX36" fmla="*/ 1142504 w 1293714"/>
                <a:gd name="connsiteY36" fmla="*/ 976911 h 1397562"/>
                <a:gd name="connsiteX37" fmla="*/ 1129651 w 1293714"/>
                <a:gd name="connsiteY37" fmla="*/ 1046691 h 1397562"/>
                <a:gd name="connsiteX38" fmla="*/ 1142582 w 1293714"/>
                <a:gd name="connsiteY38" fmla="*/ 1057945 h 1397562"/>
                <a:gd name="connsiteX39" fmla="*/ 1293714 w 1293714"/>
                <a:gd name="connsiteY39" fmla="*/ 1203055 h 1397562"/>
                <a:gd name="connsiteX40" fmla="*/ 947628 w 1293714"/>
                <a:gd name="connsiteY40" fmla="*/ 1397562 h 1397562"/>
                <a:gd name="connsiteX41" fmla="*/ 0 w 1293714"/>
                <a:gd name="connsiteY41" fmla="*/ 1397562 h 1397562"/>
                <a:gd name="connsiteX42" fmla="*/ 0 w 1293714"/>
                <a:gd name="connsiteY42" fmla="*/ 166331 h 1397562"/>
                <a:gd name="connsiteX43" fmla="*/ 232389 w 1293714"/>
                <a:gd name="connsiteY43" fmla="*/ 15607 h 1397562"/>
                <a:gd name="connsiteX44" fmla="*/ 238487 w 1293714"/>
                <a:gd name="connsiteY44" fmla="*/ 140605 h 1397562"/>
                <a:gd name="connsiteX45" fmla="*/ 387173 w 1293714"/>
                <a:gd name="connsiteY45" fmla="*/ 0 h 1397562"/>
                <a:gd name="connsiteX0" fmla="*/ 387173 w 1293714"/>
                <a:gd name="connsiteY0" fmla="*/ 0 h 1397562"/>
                <a:gd name="connsiteX1" fmla="*/ 370566 w 1293714"/>
                <a:gd name="connsiteY1" fmla="*/ 62242 h 1397562"/>
                <a:gd name="connsiteX2" fmla="*/ 372897 w 1293714"/>
                <a:gd name="connsiteY2" fmla="*/ 60630 h 1397562"/>
                <a:gd name="connsiteX3" fmla="*/ 361264 w 1293714"/>
                <a:gd name="connsiteY3" fmla="*/ 167897 h 1397562"/>
                <a:gd name="connsiteX4" fmla="*/ 537812 w 1293714"/>
                <a:gd name="connsiteY4" fmla="*/ 45023 h 1397562"/>
                <a:gd name="connsiteX5" fmla="*/ 565364 w 1293714"/>
                <a:gd name="connsiteY5" fmla="*/ 47031 h 1397562"/>
                <a:gd name="connsiteX6" fmla="*/ 623581 w 1293714"/>
                <a:gd name="connsiteY6" fmla="*/ 34083 h 1397562"/>
                <a:gd name="connsiteX7" fmla="*/ 635200 w 1293714"/>
                <a:gd name="connsiteY7" fmla="*/ 156404 h 1397562"/>
                <a:gd name="connsiteX8" fmla="*/ 785963 w 1293714"/>
                <a:gd name="connsiteY8" fmla="*/ 21009 h 1397562"/>
                <a:gd name="connsiteX9" fmla="*/ 801300 w 1293714"/>
                <a:gd name="connsiteY9" fmla="*/ 182472 h 1397562"/>
                <a:gd name="connsiteX10" fmla="*/ 843712 w 1293714"/>
                <a:gd name="connsiteY10" fmla="*/ 67687 h 1397562"/>
                <a:gd name="connsiteX11" fmla="*/ 1190736 w 1293714"/>
                <a:gd name="connsiteY11" fmla="*/ 71111 h 1397562"/>
                <a:gd name="connsiteX12" fmla="*/ 1186204 w 1293714"/>
                <a:gd name="connsiteY12" fmla="*/ 74494 h 1397562"/>
                <a:gd name="connsiteX13" fmla="*/ 1057852 w 1293714"/>
                <a:gd name="connsiteY13" fmla="*/ 180572 h 1397562"/>
                <a:gd name="connsiteX14" fmla="*/ 1173314 w 1293714"/>
                <a:gd name="connsiteY14" fmla="*/ 137708 h 1397562"/>
                <a:gd name="connsiteX15" fmla="*/ 1203821 w 1293714"/>
                <a:gd name="connsiteY15" fmla="*/ 71240 h 1397562"/>
                <a:gd name="connsiteX16" fmla="*/ 1190736 w 1293714"/>
                <a:gd name="connsiteY16" fmla="*/ 71111 h 1397562"/>
                <a:gd name="connsiteX17" fmla="*/ 1193142 w 1293714"/>
                <a:gd name="connsiteY17" fmla="*/ 69314 h 1397562"/>
                <a:gd name="connsiteX18" fmla="*/ 1249687 w 1293714"/>
                <a:gd name="connsiteY18" fmla="*/ 17639 h 1397562"/>
                <a:gd name="connsiteX19" fmla="*/ 1189420 w 1293714"/>
                <a:gd name="connsiteY19" fmla="*/ 179598 h 1397562"/>
                <a:gd name="connsiteX20" fmla="*/ 1252163 w 1293714"/>
                <a:gd name="connsiteY20" fmla="*/ 179133 h 1397562"/>
                <a:gd name="connsiteX21" fmla="*/ 1153442 w 1293714"/>
                <a:gd name="connsiteY21" fmla="*/ 278621 h 1397562"/>
                <a:gd name="connsiteX22" fmla="*/ 1256657 w 1293714"/>
                <a:gd name="connsiteY22" fmla="*/ 277857 h 1397562"/>
                <a:gd name="connsiteX23" fmla="*/ 1171522 w 1293714"/>
                <a:gd name="connsiteY23" fmla="*/ 363653 h 1397562"/>
                <a:gd name="connsiteX24" fmla="*/ 1276847 w 1293714"/>
                <a:gd name="connsiteY24" fmla="*/ 362873 h 1397562"/>
                <a:gd name="connsiteX25" fmla="*/ 1176981 w 1293714"/>
                <a:gd name="connsiteY25" fmla="*/ 519324 h 1397562"/>
                <a:gd name="connsiteX26" fmla="*/ 1229465 w 1293714"/>
                <a:gd name="connsiteY26" fmla="*/ 535208 h 1397562"/>
                <a:gd name="connsiteX27" fmla="*/ 1136682 w 1293714"/>
                <a:gd name="connsiteY27" fmla="*/ 661787 h 1397562"/>
                <a:gd name="connsiteX28" fmla="*/ 1110025 w 1293714"/>
                <a:gd name="connsiteY28" fmla="*/ 672729 h 1397562"/>
                <a:gd name="connsiteX29" fmla="*/ 1132350 w 1293714"/>
                <a:gd name="connsiteY29" fmla="*/ 720286 h 1397562"/>
                <a:gd name="connsiteX30" fmla="*/ 1197891 w 1293714"/>
                <a:gd name="connsiteY30" fmla="*/ 676209 h 1397562"/>
                <a:gd name="connsiteX31" fmla="*/ 1182569 w 1293714"/>
                <a:gd name="connsiteY31" fmla="*/ 759393 h 1397562"/>
                <a:gd name="connsiteX32" fmla="*/ 1216602 w 1293714"/>
                <a:gd name="connsiteY32" fmla="*/ 803335 h 1397562"/>
                <a:gd name="connsiteX33" fmla="*/ 1164614 w 1293714"/>
                <a:gd name="connsiteY33" fmla="*/ 856871 h 1397562"/>
                <a:gd name="connsiteX34" fmla="*/ 1157475 w 1293714"/>
                <a:gd name="connsiteY34" fmla="*/ 895631 h 1397562"/>
                <a:gd name="connsiteX35" fmla="*/ 1274860 w 1293714"/>
                <a:gd name="connsiteY35" fmla="*/ 894761 h 1397562"/>
                <a:gd name="connsiteX36" fmla="*/ 1142504 w 1293714"/>
                <a:gd name="connsiteY36" fmla="*/ 976911 h 1397562"/>
                <a:gd name="connsiteX37" fmla="*/ 1129651 w 1293714"/>
                <a:gd name="connsiteY37" fmla="*/ 1046691 h 1397562"/>
                <a:gd name="connsiteX38" fmla="*/ 1257304 w 1293714"/>
                <a:gd name="connsiteY38" fmla="*/ 1079079 h 1397562"/>
                <a:gd name="connsiteX39" fmla="*/ 1293714 w 1293714"/>
                <a:gd name="connsiteY39" fmla="*/ 1203055 h 1397562"/>
                <a:gd name="connsiteX40" fmla="*/ 947628 w 1293714"/>
                <a:gd name="connsiteY40" fmla="*/ 1397562 h 1397562"/>
                <a:gd name="connsiteX41" fmla="*/ 0 w 1293714"/>
                <a:gd name="connsiteY41" fmla="*/ 1397562 h 1397562"/>
                <a:gd name="connsiteX42" fmla="*/ 0 w 1293714"/>
                <a:gd name="connsiteY42" fmla="*/ 166331 h 1397562"/>
                <a:gd name="connsiteX43" fmla="*/ 232389 w 1293714"/>
                <a:gd name="connsiteY43" fmla="*/ 15607 h 1397562"/>
                <a:gd name="connsiteX44" fmla="*/ 238487 w 1293714"/>
                <a:gd name="connsiteY44" fmla="*/ 140605 h 1397562"/>
                <a:gd name="connsiteX45" fmla="*/ 387173 w 1293714"/>
                <a:gd name="connsiteY45" fmla="*/ 0 h 1397562"/>
                <a:gd name="connsiteX0" fmla="*/ 387173 w 1293714"/>
                <a:gd name="connsiteY0" fmla="*/ 0 h 1397562"/>
                <a:gd name="connsiteX1" fmla="*/ 370566 w 1293714"/>
                <a:gd name="connsiteY1" fmla="*/ 62242 h 1397562"/>
                <a:gd name="connsiteX2" fmla="*/ 372897 w 1293714"/>
                <a:gd name="connsiteY2" fmla="*/ 60630 h 1397562"/>
                <a:gd name="connsiteX3" fmla="*/ 361264 w 1293714"/>
                <a:gd name="connsiteY3" fmla="*/ 167897 h 1397562"/>
                <a:gd name="connsiteX4" fmla="*/ 537812 w 1293714"/>
                <a:gd name="connsiteY4" fmla="*/ 45023 h 1397562"/>
                <a:gd name="connsiteX5" fmla="*/ 565364 w 1293714"/>
                <a:gd name="connsiteY5" fmla="*/ 47031 h 1397562"/>
                <a:gd name="connsiteX6" fmla="*/ 623581 w 1293714"/>
                <a:gd name="connsiteY6" fmla="*/ 34083 h 1397562"/>
                <a:gd name="connsiteX7" fmla="*/ 635200 w 1293714"/>
                <a:gd name="connsiteY7" fmla="*/ 156404 h 1397562"/>
                <a:gd name="connsiteX8" fmla="*/ 785963 w 1293714"/>
                <a:gd name="connsiteY8" fmla="*/ 21009 h 1397562"/>
                <a:gd name="connsiteX9" fmla="*/ 801300 w 1293714"/>
                <a:gd name="connsiteY9" fmla="*/ 182472 h 1397562"/>
                <a:gd name="connsiteX10" fmla="*/ 843712 w 1293714"/>
                <a:gd name="connsiteY10" fmla="*/ 67687 h 1397562"/>
                <a:gd name="connsiteX11" fmla="*/ 1190736 w 1293714"/>
                <a:gd name="connsiteY11" fmla="*/ 71111 h 1397562"/>
                <a:gd name="connsiteX12" fmla="*/ 1186204 w 1293714"/>
                <a:gd name="connsiteY12" fmla="*/ 74494 h 1397562"/>
                <a:gd name="connsiteX13" fmla="*/ 1057852 w 1293714"/>
                <a:gd name="connsiteY13" fmla="*/ 180572 h 1397562"/>
                <a:gd name="connsiteX14" fmla="*/ 1173314 w 1293714"/>
                <a:gd name="connsiteY14" fmla="*/ 137708 h 1397562"/>
                <a:gd name="connsiteX15" fmla="*/ 1203821 w 1293714"/>
                <a:gd name="connsiteY15" fmla="*/ 71240 h 1397562"/>
                <a:gd name="connsiteX16" fmla="*/ 1190736 w 1293714"/>
                <a:gd name="connsiteY16" fmla="*/ 71111 h 1397562"/>
                <a:gd name="connsiteX17" fmla="*/ 1193142 w 1293714"/>
                <a:gd name="connsiteY17" fmla="*/ 69314 h 1397562"/>
                <a:gd name="connsiteX18" fmla="*/ 1249687 w 1293714"/>
                <a:gd name="connsiteY18" fmla="*/ 17639 h 1397562"/>
                <a:gd name="connsiteX19" fmla="*/ 1189420 w 1293714"/>
                <a:gd name="connsiteY19" fmla="*/ 179598 h 1397562"/>
                <a:gd name="connsiteX20" fmla="*/ 1252163 w 1293714"/>
                <a:gd name="connsiteY20" fmla="*/ 179133 h 1397562"/>
                <a:gd name="connsiteX21" fmla="*/ 1153442 w 1293714"/>
                <a:gd name="connsiteY21" fmla="*/ 278621 h 1397562"/>
                <a:gd name="connsiteX22" fmla="*/ 1256657 w 1293714"/>
                <a:gd name="connsiteY22" fmla="*/ 277857 h 1397562"/>
                <a:gd name="connsiteX23" fmla="*/ 1171522 w 1293714"/>
                <a:gd name="connsiteY23" fmla="*/ 363653 h 1397562"/>
                <a:gd name="connsiteX24" fmla="*/ 1276847 w 1293714"/>
                <a:gd name="connsiteY24" fmla="*/ 362873 h 1397562"/>
                <a:gd name="connsiteX25" fmla="*/ 1176981 w 1293714"/>
                <a:gd name="connsiteY25" fmla="*/ 519324 h 1397562"/>
                <a:gd name="connsiteX26" fmla="*/ 1229465 w 1293714"/>
                <a:gd name="connsiteY26" fmla="*/ 535208 h 1397562"/>
                <a:gd name="connsiteX27" fmla="*/ 1136682 w 1293714"/>
                <a:gd name="connsiteY27" fmla="*/ 661787 h 1397562"/>
                <a:gd name="connsiteX28" fmla="*/ 1110025 w 1293714"/>
                <a:gd name="connsiteY28" fmla="*/ 672729 h 1397562"/>
                <a:gd name="connsiteX29" fmla="*/ 1132350 w 1293714"/>
                <a:gd name="connsiteY29" fmla="*/ 720286 h 1397562"/>
                <a:gd name="connsiteX30" fmla="*/ 1197891 w 1293714"/>
                <a:gd name="connsiteY30" fmla="*/ 676209 h 1397562"/>
                <a:gd name="connsiteX31" fmla="*/ 1182569 w 1293714"/>
                <a:gd name="connsiteY31" fmla="*/ 759393 h 1397562"/>
                <a:gd name="connsiteX32" fmla="*/ 1216602 w 1293714"/>
                <a:gd name="connsiteY32" fmla="*/ 803335 h 1397562"/>
                <a:gd name="connsiteX33" fmla="*/ 1164614 w 1293714"/>
                <a:gd name="connsiteY33" fmla="*/ 856871 h 1397562"/>
                <a:gd name="connsiteX34" fmla="*/ 1157475 w 1293714"/>
                <a:gd name="connsiteY34" fmla="*/ 895631 h 1397562"/>
                <a:gd name="connsiteX35" fmla="*/ 1274860 w 1293714"/>
                <a:gd name="connsiteY35" fmla="*/ 894761 h 1397562"/>
                <a:gd name="connsiteX36" fmla="*/ 1142504 w 1293714"/>
                <a:gd name="connsiteY36" fmla="*/ 976911 h 1397562"/>
                <a:gd name="connsiteX37" fmla="*/ 1238334 w 1293714"/>
                <a:gd name="connsiteY37" fmla="*/ 980272 h 1397562"/>
                <a:gd name="connsiteX38" fmla="*/ 1257304 w 1293714"/>
                <a:gd name="connsiteY38" fmla="*/ 1079079 h 1397562"/>
                <a:gd name="connsiteX39" fmla="*/ 1293714 w 1293714"/>
                <a:gd name="connsiteY39" fmla="*/ 1203055 h 1397562"/>
                <a:gd name="connsiteX40" fmla="*/ 947628 w 1293714"/>
                <a:gd name="connsiteY40" fmla="*/ 1397562 h 1397562"/>
                <a:gd name="connsiteX41" fmla="*/ 0 w 1293714"/>
                <a:gd name="connsiteY41" fmla="*/ 1397562 h 1397562"/>
                <a:gd name="connsiteX42" fmla="*/ 0 w 1293714"/>
                <a:gd name="connsiteY42" fmla="*/ 166331 h 1397562"/>
                <a:gd name="connsiteX43" fmla="*/ 232389 w 1293714"/>
                <a:gd name="connsiteY43" fmla="*/ 15607 h 1397562"/>
                <a:gd name="connsiteX44" fmla="*/ 238487 w 1293714"/>
                <a:gd name="connsiteY44" fmla="*/ 140605 h 1397562"/>
                <a:gd name="connsiteX45" fmla="*/ 387173 w 1293714"/>
                <a:gd name="connsiteY45" fmla="*/ 0 h 1397562"/>
                <a:gd name="connsiteX0" fmla="*/ 387173 w 1293714"/>
                <a:gd name="connsiteY0" fmla="*/ 0 h 1397562"/>
                <a:gd name="connsiteX1" fmla="*/ 370566 w 1293714"/>
                <a:gd name="connsiteY1" fmla="*/ 62242 h 1397562"/>
                <a:gd name="connsiteX2" fmla="*/ 372897 w 1293714"/>
                <a:gd name="connsiteY2" fmla="*/ 60630 h 1397562"/>
                <a:gd name="connsiteX3" fmla="*/ 361264 w 1293714"/>
                <a:gd name="connsiteY3" fmla="*/ 167897 h 1397562"/>
                <a:gd name="connsiteX4" fmla="*/ 537812 w 1293714"/>
                <a:gd name="connsiteY4" fmla="*/ 45023 h 1397562"/>
                <a:gd name="connsiteX5" fmla="*/ 565364 w 1293714"/>
                <a:gd name="connsiteY5" fmla="*/ 47031 h 1397562"/>
                <a:gd name="connsiteX6" fmla="*/ 623581 w 1293714"/>
                <a:gd name="connsiteY6" fmla="*/ 34083 h 1397562"/>
                <a:gd name="connsiteX7" fmla="*/ 635200 w 1293714"/>
                <a:gd name="connsiteY7" fmla="*/ 156404 h 1397562"/>
                <a:gd name="connsiteX8" fmla="*/ 785963 w 1293714"/>
                <a:gd name="connsiteY8" fmla="*/ 21009 h 1397562"/>
                <a:gd name="connsiteX9" fmla="*/ 801300 w 1293714"/>
                <a:gd name="connsiteY9" fmla="*/ 182472 h 1397562"/>
                <a:gd name="connsiteX10" fmla="*/ 843712 w 1293714"/>
                <a:gd name="connsiteY10" fmla="*/ 67687 h 1397562"/>
                <a:gd name="connsiteX11" fmla="*/ 1190736 w 1293714"/>
                <a:gd name="connsiteY11" fmla="*/ 71111 h 1397562"/>
                <a:gd name="connsiteX12" fmla="*/ 1186204 w 1293714"/>
                <a:gd name="connsiteY12" fmla="*/ 74494 h 1397562"/>
                <a:gd name="connsiteX13" fmla="*/ 1057852 w 1293714"/>
                <a:gd name="connsiteY13" fmla="*/ 180572 h 1397562"/>
                <a:gd name="connsiteX14" fmla="*/ 1173314 w 1293714"/>
                <a:gd name="connsiteY14" fmla="*/ 137708 h 1397562"/>
                <a:gd name="connsiteX15" fmla="*/ 1203821 w 1293714"/>
                <a:gd name="connsiteY15" fmla="*/ 71240 h 1397562"/>
                <a:gd name="connsiteX16" fmla="*/ 1190736 w 1293714"/>
                <a:gd name="connsiteY16" fmla="*/ 71111 h 1397562"/>
                <a:gd name="connsiteX17" fmla="*/ 1193142 w 1293714"/>
                <a:gd name="connsiteY17" fmla="*/ 69314 h 1397562"/>
                <a:gd name="connsiteX18" fmla="*/ 1249687 w 1293714"/>
                <a:gd name="connsiteY18" fmla="*/ 17639 h 1397562"/>
                <a:gd name="connsiteX19" fmla="*/ 1189420 w 1293714"/>
                <a:gd name="connsiteY19" fmla="*/ 179598 h 1397562"/>
                <a:gd name="connsiteX20" fmla="*/ 1252163 w 1293714"/>
                <a:gd name="connsiteY20" fmla="*/ 179133 h 1397562"/>
                <a:gd name="connsiteX21" fmla="*/ 1153442 w 1293714"/>
                <a:gd name="connsiteY21" fmla="*/ 278621 h 1397562"/>
                <a:gd name="connsiteX22" fmla="*/ 1256657 w 1293714"/>
                <a:gd name="connsiteY22" fmla="*/ 277857 h 1397562"/>
                <a:gd name="connsiteX23" fmla="*/ 1171522 w 1293714"/>
                <a:gd name="connsiteY23" fmla="*/ 363653 h 1397562"/>
                <a:gd name="connsiteX24" fmla="*/ 1276847 w 1293714"/>
                <a:gd name="connsiteY24" fmla="*/ 362873 h 1397562"/>
                <a:gd name="connsiteX25" fmla="*/ 1176981 w 1293714"/>
                <a:gd name="connsiteY25" fmla="*/ 519324 h 1397562"/>
                <a:gd name="connsiteX26" fmla="*/ 1229465 w 1293714"/>
                <a:gd name="connsiteY26" fmla="*/ 535208 h 1397562"/>
                <a:gd name="connsiteX27" fmla="*/ 1136682 w 1293714"/>
                <a:gd name="connsiteY27" fmla="*/ 661787 h 1397562"/>
                <a:gd name="connsiteX28" fmla="*/ 1110025 w 1293714"/>
                <a:gd name="connsiteY28" fmla="*/ 672729 h 1397562"/>
                <a:gd name="connsiteX29" fmla="*/ 1132350 w 1293714"/>
                <a:gd name="connsiteY29" fmla="*/ 720286 h 1397562"/>
                <a:gd name="connsiteX30" fmla="*/ 1197891 w 1293714"/>
                <a:gd name="connsiteY30" fmla="*/ 676209 h 1397562"/>
                <a:gd name="connsiteX31" fmla="*/ 1182569 w 1293714"/>
                <a:gd name="connsiteY31" fmla="*/ 759393 h 1397562"/>
                <a:gd name="connsiteX32" fmla="*/ 1216602 w 1293714"/>
                <a:gd name="connsiteY32" fmla="*/ 803335 h 1397562"/>
                <a:gd name="connsiteX33" fmla="*/ 1164614 w 1293714"/>
                <a:gd name="connsiteY33" fmla="*/ 856871 h 1397562"/>
                <a:gd name="connsiteX34" fmla="*/ 1157475 w 1293714"/>
                <a:gd name="connsiteY34" fmla="*/ 895631 h 1397562"/>
                <a:gd name="connsiteX35" fmla="*/ 1274860 w 1293714"/>
                <a:gd name="connsiteY35" fmla="*/ 894761 h 1397562"/>
                <a:gd name="connsiteX36" fmla="*/ 1245150 w 1293714"/>
                <a:gd name="connsiteY36" fmla="*/ 958797 h 1397562"/>
                <a:gd name="connsiteX37" fmla="*/ 1238334 w 1293714"/>
                <a:gd name="connsiteY37" fmla="*/ 980272 h 1397562"/>
                <a:gd name="connsiteX38" fmla="*/ 1257304 w 1293714"/>
                <a:gd name="connsiteY38" fmla="*/ 1079079 h 1397562"/>
                <a:gd name="connsiteX39" fmla="*/ 1293714 w 1293714"/>
                <a:gd name="connsiteY39" fmla="*/ 1203055 h 1397562"/>
                <a:gd name="connsiteX40" fmla="*/ 947628 w 1293714"/>
                <a:gd name="connsiteY40" fmla="*/ 1397562 h 1397562"/>
                <a:gd name="connsiteX41" fmla="*/ 0 w 1293714"/>
                <a:gd name="connsiteY41" fmla="*/ 1397562 h 1397562"/>
                <a:gd name="connsiteX42" fmla="*/ 0 w 1293714"/>
                <a:gd name="connsiteY42" fmla="*/ 166331 h 1397562"/>
                <a:gd name="connsiteX43" fmla="*/ 232389 w 1293714"/>
                <a:gd name="connsiteY43" fmla="*/ 15607 h 1397562"/>
                <a:gd name="connsiteX44" fmla="*/ 238487 w 1293714"/>
                <a:gd name="connsiteY44" fmla="*/ 140605 h 1397562"/>
                <a:gd name="connsiteX45" fmla="*/ 387173 w 1293714"/>
                <a:gd name="connsiteY45" fmla="*/ 0 h 1397562"/>
                <a:gd name="connsiteX0" fmla="*/ 387173 w 1307172"/>
                <a:gd name="connsiteY0" fmla="*/ 0 h 1397562"/>
                <a:gd name="connsiteX1" fmla="*/ 370566 w 1307172"/>
                <a:gd name="connsiteY1" fmla="*/ 62242 h 1397562"/>
                <a:gd name="connsiteX2" fmla="*/ 372897 w 1307172"/>
                <a:gd name="connsiteY2" fmla="*/ 60630 h 1397562"/>
                <a:gd name="connsiteX3" fmla="*/ 361264 w 1307172"/>
                <a:gd name="connsiteY3" fmla="*/ 167897 h 1397562"/>
                <a:gd name="connsiteX4" fmla="*/ 537812 w 1307172"/>
                <a:gd name="connsiteY4" fmla="*/ 45023 h 1397562"/>
                <a:gd name="connsiteX5" fmla="*/ 565364 w 1307172"/>
                <a:gd name="connsiteY5" fmla="*/ 47031 h 1397562"/>
                <a:gd name="connsiteX6" fmla="*/ 623581 w 1307172"/>
                <a:gd name="connsiteY6" fmla="*/ 34083 h 1397562"/>
                <a:gd name="connsiteX7" fmla="*/ 635200 w 1307172"/>
                <a:gd name="connsiteY7" fmla="*/ 156404 h 1397562"/>
                <a:gd name="connsiteX8" fmla="*/ 785963 w 1307172"/>
                <a:gd name="connsiteY8" fmla="*/ 21009 h 1397562"/>
                <a:gd name="connsiteX9" fmla="*/ 801300 w 1307172"/>
                <a:gd name="connsiteY9" fmla="*/ 182472 h 1397562"/>
                <a:gd name="connsiteX10" fmla="*/ 843712 w 1307172"/>
                <a:gd name="connsiteY10" fmla="*/ 67687 h 1397562"/>
                <a:gd name="connsiteX11" fmla="*/ 1190736 w 1307172"/>
                <a:gd name="connsiteY11" fmla="*/ 71111 h 1397562"/>
                <a:gd name="connsiteX12" fmla="*/ 1186204 w 1307172"/>
                <a:gd name="connsiteY12" fmla="*/ 74494 h 1397562"/>
                <a:gd name="connsiteX13" fmla="*/ 1057852 w 1307172"/>
                <a:gd name="connsiteY13" fmla="*/ 180572 h 1397562"/>
                <a:gd name="connsiteX14" fmla="*/ 1173314 w 1307172"/>
                <a:gd name="connsiteY14" fmla="*/ 137708 h 1397562"/>
                <a:gd name="connsiteX15" fmla="*/ 1203821 w 1307172"/>
                <a:gd name="connsiteY15" fmla="*/ 71240 h 1397562"/>
                <a:gd name="connsiteX16" fmla="*/ 1190736 w 1307172"/>
                <a:gd name="connsiteY16" fmla="*/ 71111 h 1397562"/>
                <a:gd name="connsiteX17" fmla="*/ 1193142 w 1307172"/>
                <a:gd name="connsiteY17" fmla="*/ 69314 h 1397562"/>
                <a:gd name="connsiteX18" fmla="*/ 1249687 w 1307172"/>
                <a:gd name="connsiteY18" fmla="*/ 17639 h 1397562"/>
                <a:gd name="connsiteX19" fmla="*/ 1189420 w 1307172"/>
                <a:gd name="connsiteY19" fmla="*/ 179598 h 1397562"/>
                <a:gd name="connsiteX20" fmla="*/ 1252163 w 1307172"/>
                <a:gd name="connsiteY20" fmla="*/ 179133 h 1397562"/>
                <a:gd name="connsiteX21" fmla="*/ 1153442 w 1307172"/>
                <a:gd name="connsiteY21" fmla="*/ 278621 h 1397562"/>
                <a:gd name="connsiteX22" fmla="*/ 1256657 w 1307172"/>
                <a:gd name="connsiteY22" fmla="*/ 277857 h 1397562"/>
                <a:gd name="connsiteX23" fmla="*/ 1171522 w 1307172"/>
                <a:gd name="connsiteY23" fmla="*/ 363653 h 1397562"/>
                <a:gd name="connsiteX24" fmla="*/ 1276847 w 1307172"/>
                <a:gd name="connsiteY24" fmla="*/ 362873 h 1397562"/>
                <a:gd name="connsiteX25" fmla="*/ 1176981 w 1307172"/>
                <a:gd name="connsiteY25" fmla="*/ 519324 h 1397562"/>
                <a:gd name="connsiteX26" fmla="*/ 1229465 w 1307172"/>
                <a:gd name="connsiteY26" fmla="*/ 535208 h 1397562"/>
                <a:gd name="connsiteX27" fmla="*/ 1136682 w 1307172"/>
                <a:gd name="connsiteY27" fmla="*/ 661787 h 1397562"/>
                <a:gd name="connsiteX28" fmla="*/ 1110025 w 1307172"/>
                <a:gd name="connsiteY28" fmla="*/ 672729 h 1397562"/>
                <a:gd name="connsiteX29" fmla="*/ 1132350 w 1307172"/>
                <a:gd name="connsiteY29" fmla="*/ 720286 h 1397562"/>
                <a:gd name="connsiteX30" fmla="*/ 1197891 w 1307172"/>
                <a:gd name="connsiteY30" fmla="*/ 676209 h 1397562"/>
                <a:gd name="connsiteX31" fmla="*/ 1182569 w 1307172"/>
                <a:gd name="connsiteY31" fmla="*/ 759393 h 1397562"/>
                <a:gd name="connsiteX32" fmla="*/ 1307172 w 1307172"/>
                <a:gd name="connsiteY32" fmla="*/ 782203 h 1397562"/>
                <a:gd name="connsiteX33" fmla="*/ 1164614 w 1307172"/>
                <a:gd name="connsiteY33" fmla="*/ 856871 h 1397562"/>
                <a:gd name="connsiteX34" fmla="*/ 1157475 w 1307172"/>
                <a:gd name="connsiteY34" fmla="*/ 895631 h 1397562"/>
                <a:gd name="connsiteX35" fmla="*/ 1274860 w 1307172"/>
                <a:gd name="connsiteY35" fmla="*/ 894761 h 1397562"/>
                <a:gd name="connsiteX36" fmla="*/ 1245150 w 1307172"/>
                <a:gd name="connsiteY36" fmla="*/ 958797 h 1397562"/>
                <a:gd name="connsiteX37" fmla="*/ 1238334 w 1307172"/>
                <a:gd name="connsiteY37" fmla="*/ 980272 h 1397562"/>
                <a:gd name="connsiteX38" fmla="*/ 1257304 w 1307172"/>
                <a:gd name="connsiteY38" fmla="*/ 1079079 h 1397562"/>
                <a:gd name="connsiteX39" fmla="*/ 1293714 w 1307172"/>
                <a:gd name="connsiteY39" fmla="*/ 1203055 h 1397562"/>
                <a:gd name="connsiteX40" fmla="*/ 947628 w 1307172"/>
                <a:gd name="connsiteY40" fmla="*/ 1397562 h 1397562"/>
                <a:gd name="connsiteX41" fmla="*/ 0 w 1307172"/>
                <a:gd name="connsiteY41" fmla="*/ 1397562 h 1397562"/>
                <a:gd name="connsiteX42" fmla="*/ 0 w 1307172"/>
                <a:gd name="connsiteY42" fmla="*/ 166331 h 1397562"/>
                <a:gd name="connsiteX43" fmla="*/ 232389 w 1307172"/>
                <a:gd name="connsiteY43" fmla="*/ 15607 h 1397562"/>
                <a:gd name="connsiteX44" fmla="*/ 238487 w 1307172"/>
                <a:gd name="connsiteY44" fmla="*/ 140605 h 1397562"/>
                <a:gd name="connsiteX45" fmla="*/ 387173 w 1307172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64614 w 1295096"/>
                <a:gd name="connsiteY33" fmla="*/ 856871 h 1397562"/>
                <a:gd name="connsiteX34" fmla="*/ 1157475 w 1295096"/>
                <a:gd name="connsiteY34" fmla="*/ 895631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79709 w 1295096"/>
                <a:gd name="connsiteY33" fmla="*/ 878004 h 1397562"/>
                <a:gd name="connsiteX34" fmla="*/ 1157475 w 1295096"/>
                <a:gd name="connsiteY34" fmla="*/ 895631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25367 w 1295096"/>
                <a:gd name="connsiteY33" fmla="*/ 932347 h 1397562"/>
                <a:gd name="connsiteX34" fmla="*/ 1157475 w 1295096"/>
                <a:gd name="connsiteY34" fmla="*/ 895631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25367 w 1295096"/>
                <a:gd name="connsiteY33" fmla="*/ 932347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132350 w 1295096"/>
                <a:gd name="connsiteY29" fmla="*/ 720286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057383 w 1295096"/>
                <a:gd name="connsiteY26" fmla="*/ 625779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252455 w 1295096"/>
                <a:gd name="connsiteY25" fmla="*/ 486113 h 1397562"/>
                <a:gd name="connsiteX26" fmla="*/ 1057383 w 1295096"/>
                <a:gd name="connsiteY26" fmla="*/ 625779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10429 w 1295096"/>
                <a:gd name="connsiteY24" fmla="*/ 387026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210429 w 1295096"/>
                <a:gd name="connsiteY24" fmla="*/ 387026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131366 w 1295096"/>
                <a:gd name="connsiteY15" fmla="*/ 122563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131366 w 1295096"/>
                <a:gd name="connsiteY15" fmla="*/ 122563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907112 w 1295096"/>
                <a:gd name="connsiteY10" fmla="*/ 13344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907112 w 1295096"/>
                <a:gd name="connsiteY10" fmla="*/ 13344 h 1397562"/>
                <a:gd name="connsiteX11" fmla="*/ 1190736 w 1295096"/>
                <a:gd name="connsiteY11" fmla="*/ 71111 h 1397562"/>
                <a:gd name="connsiteX12" fmla="*/ 1180165 w 1295096"/>
                <a:gd name="connsiteY12" fmla="*/ 17132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907112 w 1295096"/>
                <a:gd name="connsiteY10" fmla="*/ 13344 h 1397562"/>
                <a:gd name="connsiteX11" fmla="*/ 1178661 w 1295096"/>
                <a:gd name="connsiteY11" fmla="*/ 25825 h 1397562"/>
                <a:gd name="connsiteX12" fmla="*/ 1180165 w 1295096"/>
                <a:gd name="connsiteY12" fmla="*/ 17132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765073 w 1295096"/>
                <a:gd name="connsiteY9" fmla="*/ 113034 h 1397562"/>
                <a:gd name="connsiteX10" fmla="*/ 907112 w 1295096"/>
                <a:gd name="connsiteY10" fmla="*/ 13344 h 1397562"/>
                <a:gd name="connsiteX11" fmla="*/ 1178661 w 1295096"/>
                <a:gd name="connsiteY11" fmla="*/ 25825 h 1397562"/>
                <a:gd name="connsiteX12" fmla="*/ 1180165 w 1295096"/>
                <a:gd name="connsiteY12" fmla="*/ 17132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25583 w 1295096"/>
                <a:gd name="connsiteY8" fmla="*/ 84410 h 1397562"/>
                <a:gd name="connsiteX9" fmla="*/ 765073 w 1295096"/>
                <a:gd name="connsiteY9" fmla="*/ 113034 h 1397562"/>
                <a:gd name="connsiteX10" fmla="*/ 907112 w 1295096"/>
                <a:gd name="connsiteY10" fmla="*/ 13344 h 1397562"/>
                <a:gd name="connsiteX11" fmla="*/ 1178661 w 1295096"/>
                <a:gd name="connsiteY11" fmla="*/ 25825 h 1397562"/>
                <a:gd name="connsiteX12" fmla="*/ 1180165 w 1295096"/>
                <a:gd name="connsiteY12" fmla="*/ 17132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39510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61264 w 1295096"/>
                <a:gd name="connsiteY3" fmla="*/ 20740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057383 w 1295096"/>
                <a:gd name="connsiteY26" fmla="*/ 665289 h 1437072"/>
                <a:gd name="connsiteX27" fmla="*/ 1015922 w 1295096"/>
                <a:gd name="connsiteY27" fmla="*/ 701297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87173 w 1295096"/>
                <a:gd name="connsiteY45" fmla="*/ 39510 h 1437072"/>
                <a:gd name="connsiteX0" fmla="*/ 387173 w 1295096"/>
                <a:gd name="connsiteY0" fmla="*/ 39510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057383 w 1295096"/>
                <a:gd name="connsiteY26" fmla="*/ 665289 h 1437072"/>
                <a:gd name="connsiteX27" fmla="*/ 1015922 w 1295096"/>
                <a:gd name="connsiteY27" fmla="*/ 701297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87173 w 1295096"/>
                <a:gd name="connsiteY45" fmla="*/ 39510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057383 w 1295096"/>
                <a:gd name="connsiteY26" fmla="*/ 665289 h 1437072"/>
                <a:gd name="connsiteX27" fmla="*/ 1015922 w 1295096"/>
                <a:gd name="connsiteY27" fmla="*/ 701297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057383 w 1295096"/>
                <a:gd name="connsiteY26" fmla="*/ 665289 h 1437072"/>
                <a:gd name="connsiteX27" fmla="*/ 1103473 w 1295096"/>
                <a:gd name="connsiteY27" fmla="*/ 713373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05687 w 1295096"/>
                <a:gd name="connsiteY26" fmla="*/ 674345 h 1437072"/>
                <a:gd name="connsiteX27" fmla="*/ 1103473 w 1295096"/>
                <a:gd name="connsiteY27" fmla="*/ 713373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05687 w 1295096"/>
                <a:gd name="connsiteY26" fmla="*/ 674345 h 1437072"/>
                <a:gd name="connsiteX27" fmla="*/ 1076303 w 1295096"/>
                <a:gd name="connsiteY27" fmla="*/ 716391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05687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29370 w 1295096"/>
                <a:gd name="connsiteY43" fmla="*/ 4606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64282 w 1295096"/>
                <a:gd name="connsiteY3" fmla="*/ 119856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475649 w 1295096"/>
                <a:gd name="connsiteY6" fmla="*/ 269830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511877 w 1295096"/>
                <a:gd name="connsiteY6" fmla="*/ 22756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11877 w 1295096"/>
                <a:gd name="connsiteY6" fmla="*/ 22756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0885 w 1295096"/>
                <a:gd name="connsiteY10" fmla="*/ 2266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0885 w 1295096"/>
                <a:gd name="connsiteY10" fmla="*/ 2266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9941 w 1295096"/>
                <a:gd name="connsiteY10" fmla="*/ 77007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9941 w 1295096"/>
                <a:gd name="connsiteY10" fmla="*/ 77007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9941 w 1295096"/>
                <a:gd name="connsiteY10" fmla="*/ 77007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85979 w 1295096"/>
                <a:gd name="connsiteY10" fmla="*/ 34740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65073 w 1295096"/>
                <a:gd name="connsiteY9" fmla="*/ 125372 h 1437072"/>
                <a:gd name="connsiteX10" fmla="*/ 885979 w 1295096"/>
                <a:gd name="connsiteY10" fmla="*/ 34740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34641 w 1295096"/>
                <a:gd name="connsiteY8" fmla="*/ 114863 h 1437072"/>
                <a:gd name="connsiteX9" fmla="*/ 765073 w 1295096"/>
                <a:gd name="connsiteY9" fmla="*/ 125372 h 1437072"/>
                <a:gd name="connsiteX10" fmla="*/ 885979 w 1295096"/>
                <a:gd name="connsiteY10" fmla="*/ 34740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333142 h 1479252"/>
                <a:gd name="connsiteX7" fmla="*/ 638219 w 1295096"/>
                <a:gd name="connsiteY7" fmla="*/ 238094 h 1479252"/>
                <a:gd name="connsiteX8" fmla="*/ 734641 w 1295096"/>
                <a:gd name="connsiteY8" fmla="*/ 157043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38219 w 1295096"/>
                <a:gd name="connsiteY7" fmla="*/ 238094 h 1479252"/>
                <a:gd name="connsiteX8" fmla="*/ 734641 w 1295096"/>
                <a:gd name="connsiteY8" fmla="*/ 157043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32181 w 1295096"/>
                <a:gd name="connsiteY7" fmla="*/ 229036 h 1479252"/>
                <a:gd name="connsiteX8" fmla="*/ 734641 w 1295096"/>
                <a:gd name="connsiteY8" fmla="*/ 157043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32181 w 1295096"/>
                <a:gd name="connsiteY7" fmla="*/ 229036 h 1479252"/>
                <a:gd name="connsiteX8" fmla="*/ 740678 w 1295096"/>
                <a:gd name="connsiteY8" fmla="*/ 163082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32181 w 1295096"/>
                <a:gd name="connsiteY7" fmla="*/ 229036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10530 w 1295096"/>
                <a:gd name="connsiteY7" fmla="*/ 218211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19790 w 1295096"/>
                <a:gd name="connsiteY6" fmla="*/ 287544 h 1479252"/>
                <a:gd name="connsiteX7" fmla="*/ 610530 w 1295096"/>
                <a:gd name="connsiteY7" fmla="*/ 218211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19790 w 1295096"/>
                <a:gd name="connsiteY6" fmla="*/ 287544 h 1479252"/>
                <a:gd name="connsiteX7" fmla="*/ 610530 w 1295096"/>
                <a:gd name="connsiteY7" fmla="*/ 218211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17084 w 1295096"/>
                <a:gd name="connsiteY6" fmla="*/ 284838 h 1479252"/>
                <a:gd name="connsiteX7" fmla="*/ 610530 w 1295096"/>
                <a:gd name="connsiteY7" fmla="*/ 218211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65039 h 1471658"/>
                <a:gd name="connsiteX1" fmla="*/ 340376 w 1295096"/>
                <a:gd name="connsiteY1" fmla="*/ 109167 h 1471658"/>
                <a:gd name="connsiteX2" fmla="*/ 327612 w 1295096"/>
                <a:gd name="connsiteY2" fmla="*/ 125669 h 1471658"/>
                <a:gd name="connsiteX3" fmla="*/ 340130 w 1295096"/>
                <a:gd name="connsiteY3" fmla="*/ 121233 h 1471658"/>
                <a:gd name="connsiteX4" fmla="*/ 441204 w 1295096"/>
                <a:gd name="connsiteY4" fmla="*/ 34586 h 1471658"/>
                <a:gd name="connsiteX5" fmla="*/ 523098 w 1295096"/>
                <a:gd name="connsiteY5" fmla="*/ 127165 h 1471658"/>
                <a:gd name="connsiteX6" fmla="*/ 517084 w 1295096"/>
                <a:gd name="connsiteY6" fmla="*/ 277244 h 1471658"/>
                <a:gd name="connsiteX7" fmla="*/ 610530 w 1295096"/>
                <a:gd name="connsiteY7" fmla="*/ 210617 h 1471658"/>
                <a:gd name="connsiteX8" fmla="*/ 719027 w 1295096"/>
                <a:gd name="connsiteY8" fmla="*/ 136542 h 1471658"/>
                <a:gd name="connsiteX9" fmla="*/ 899158 w 1295096"/>
                <a:gd name="connsiteY9" fmla="*/ 11089 h 1471658"/>
                <a:gd name="connsiteX10" fmla="*/ 885979 w 1295096"/>
                <a:gd name="connsiteY10" fmla="*/ 69326 h 1471658"/>
                <a:gd name="connsiteX11" fmla="*/ 1178661 w 1295096"/>
                <a:gd name="connsiteY11" fmla="*/ 99921 h 1471658"/>
                <a:gd name="connsiteX12" fmla="*/ 1180165 w 1295096"/>
                <a:gd name="connsiteY12" fmla="*/ 91228 h 1471658"/>
                <a:gd name="connsiteX13" fmla="*/ 1057852 w 1295096"/>
                <a:gd name="connsiteY13" fmla="*/ 254668 h 1471658"/>
                <a:gd name="connsiteX14" fmla="*/ 1094820 w 1295096"/>
                <a:gd name="connsiteY14" fmla="*/ 214823 h 1471658"/>
                <a:gd name="connsiteX15" fmla="*/ 1080043 w 1295096"/>
                <a:gd name="connsiteY15" fmla="*/ 202698 h 1471658"/>
                <a:gd name="connsiteX16" fmla="*/ 1109224 w 1295096"/>
                <a:gd name="connsiteY16" fmla="*/ 175397 h 1471658"/>
                <a:gd name="connsiteX17" fmla="*/ 1060306 w 1295096"/>
                <a:gd name="connsiteY17" fmla="*/ 182658 h 1471658"/>
                <a:gd name="connsiteX18" fmla="*/ 1249687 w 1295096"/>
                <a:gd name="connsiteY18" fmla="*/ 91735 h 1471658"/>
                <a:gd name="connsiteX19" fmla="*/ 1189420 w 1295096"/>
                <a:gd name="connsiteY19" fmla="*/ 253694 h 1471658"/>
                <a:gd name="connsiteX20" fmla="*/ 1279335 w 1295096"/>
                <a:gd name="connsiteY20" fmla="*/ 307572 h 1471658"/>
                <a:gd name="connsiteX21" fmla="*/ 1156461 w 1295096"/>
                <a:gd name="connsiteY21" fmla="*/ 367812 h 1471658"/>
                <a:gd name="connsiteX22" fmla="*/ 1256657 w 1295096"/>
                <a:gd name="connsiteY22" fmla="*/ 351953 h 1471658"/>
                <a:gd name="connsiteX23" fmla="*/ 1280205 w 1295096"/>
                <a:gd name="connsiteY23" fmla="*/ 398501 h 1471658"/>
                <a:gd name="connsiteX24" fmla="*/ 1171182 w 1295096"/>
                <a:gd name="connsiteY24" fmla="*/ 464140 h 1471658"/>
                <a:gd name="connsiteX25" fmla="*/ 1255475 w 1295096"/>
                <a:gd name="connsiteY25" fmla="*/ 563229 h 1471658"/>
                <a:gd name="connsiteX26" fmla="*/ 1132858 w 1295096"/>
                <a:gd name="connsiteY26" fmla="*/ 708931 h 1471658"/>
                <a:gd name="connsiteX27" fmla="*/ 1076303 w 1295096"/>
                <a:gd name="connsiteY27" fmla="*/ 750977 h 1471658"/>
                <a:gd name="connsiteX28" fmla="*/ 1103987 w 1295096"/>
                <a:gd name="connsiteY28" fmla="*/ 746826 h 1471658"/>
                <a:gd name="connsiteX29" fmla="*/ 1062913 w 1295096"/>
                <a:gd name="connsiteY29" fmla="*/ 803438 h 1471658"/>
                <a:gd name="connsiteX30" fmla="*/ 1110340 w 1295096"/>
                <a:gd name="connsiteY30" fmla="*/ 834838 h 1471658"/>
                <a:gd name="connsiteX31" fmla="*/ 1182569 w 1295096"/>
                <a:gd name="connsiteY31" fmla="*/ 833489 h 1471658"/>
                <a:gd name="connsiteX32" fmla="*/ 1295096 w 1295096"/>
                <a:gd name="connsiteY32" fmla="*/ 871394 h 1471658"/>
                <a:gd name="connsiteX33" fmla="*/ 1116310 w 1295096"/>
                <a:gd name="connsiteY33" fmla="*/ 994367 h 1471658"/>
                <a:gd name="connsiteX34" fmla="*/ 1112191 w 1295096"/>
                <a:gd name="connsiteY34" fmla="*/ 951613 h 1471658"/>
                <a:gd name="connsiteX35" fmla="*/ 1274860 w 1295096"/>
                <a:gd name="connsiteY35" fmla="*/ 968857 h 1471658"/>
                <a:gd name="connsiteX36" fmla="*/ 1245150 w 1295096"/>
                <a:gd name="connsiteY36" fmla="*/ 1032893 h 1471658"/>
                <a:gd name="connsiteX37" fmla="*/ 1238334 w 1295096"/>
                <a:gd name="connsiteY37" fmla="*/ 1054368 h 1471658"/>
                <a:gd name="connsiteX38" fmla="*/ 1257304 w 1295096"/>
                <a:gd name="connsiteY38" fmla="*/ 1153175 h 1471658"/>
                <a:gd name="connsiteX39" fmla="*/ 1293714 w 1295096"/>
                <a:gd name="connsiteY39" fmla="*/ 1277151 h 1471658"/>
                <a:gd name="connsiteX40" fmla="*/ 947628 w 1295096"/>
                <a:gd name="connsiteY40" fmla="*/ 1471658 h 1471658"/>
                <a:gd name="connsiteX41" fmla="*/ 0 w 1295096"/>
                <a:gd name="connsiteY41" fmla="*/ 1471658 h 1471658"/>
                <a:gd name="connsiteX42" fmla="*/ 0 w 1295096"/>
                <a:gd name="connsiteY42" fmla="*/ 240427 h 1471658"/>
                <a:gd name="connsiteX43" fmla="*/ 217294 w 1295096"/>
                <a:gd name="connsiteY43" fmla="*/ 77627 h 1471658"/>
                <a:gd name="connsiteX44" fmla="*/ 265658 w 1295096"/>
                <a:gd name="connsiteY44" fmla="*/ 36578 h 1471658"/>
                <a:gd name="connsiteX45" fmla="*/ 335850 w 1295096"/>
                <a:gd name="connsiteY45" fmla="*/ 65039 h 1471658"/>
                <a:gd name="connsiteX0" fmla="*/ 335850 w 1295096"/>
                <a:gd name="connsiteY0" fmla="*/ 57499 h 1464118"/>
                <a:gd name="connsiteX1" fmla="*/ 340376 w 1295096"/>
                <a:gd name="connsiteY1" fmla="*/ 101627 h 1464118"/>
                <a:gd name="connsiteX2" fmla="*/ 327612 w 1295096"/>
                <a:gd name="connsiteY2" fmla="*/ 118129 h 1464118"/>
                <a:gd name="connsiteX3" fmla="*/ 340130 w 1295096"/>
                <a:gd name="connsiteY3" fmla="*/ 113693 h 1464118"/>
                <a:gd name="connsiteX4" fmla="*/ 441204 w 1295096"/>
                <a:gd name="connsiteY4" fmla="*/ 27046 h 1464118"/>
                <a:gd name="connsiteX5" fmla="*/ 523098 w 1295096"/>
                <a:gd name="connsiteY5" fmla="*/ 119625 h 1464118"/>
                <a:gd name="connsiteX6" fmla="*/ 517084 w 1295096"/>
                <a:gd name="connsiteY6" fmla="*/ 269704 h 1464118"/>
                <a:gd name="connsiteX7" fmla="*/ 610530 w 1295096"/>
                <a:gd name="connsiteY7" fmla="*/ 203077 h 1464118"/>
                <a:gd name="connsiteX8" fmla="*/ 719027 w 1295096"/>
                <a:gd name="connsiteY8" fmla="*/ 129002 h 1464118"/>
                <a:gd name="connsiteX9" fmla="*/ 888332 w 1295096"/>
                <a:gd name="connsiteY9" fmla="*/ 11669 h 1464118"/>
                <a:gd name="connsiteX10" fmla="*/ 885979 w 1295096"/>
                <a:gd name="connsiteY10" fmla="*/ 61786 h 1464118"/>
                <a:gd name="connsiteX11" fmla="*/ 1178661 w 1295096"/>
                <a:gd name="connsiteY11" fmla="*/ 92381 h 1464118"/>
                <a:gd name="connsiteX12" fmla="*/ 1180165 w 1295096"/>
                <a:gd name="connsiteY12" fmla="*/ 83688 h 1464118"/>
                <a:gd name="connsiteX13" fmla="*/ 1057852 w 1295096"/>
                <a:gd name="connsiteY13" fmla="*/ 247128 h 1464118"/>
                <a:gd name="connsiteX14" fmla="*/ 1094820 w 1295096"/>
                <a:gd name="connsiteY14" fmla="*/ 207283 h 1464118"/>
                <a:gd name="connsiteX15" fmla="*/ 1080043 w 1295096"/>
                <a:gd name="connsiteY15" fmla="*/ 195158 h 1464118"/>
                <a:gd name="connsiteX16" fmla="*/ 1109224 w 1295096"/>
                <a:gd name="connsiteY16" fmla="*/ 167857 h 1464118"/>
                <a:gd name="connsiteX17" fmla="*/ 1060306 w 1295096"/>
                <a:gd name="connsiteY17" fmla="*/ 175118 h 1464118"/>
                <a:gd name="connsiteX18" fmla="*/ 1249687 w 1295096"/>
                <a:gd name="connsiteY18" fmla="*/ 84195 h 1464118"/>
                <a:gd name="connsiteX19" fmla="*/ 1189420 w 1295096"/>
                <a:gd name="connsiteY19" fmla="*/ 246154 h 1464118"/>
                <a:gd name="connsiteX20" fmla="*/ 1279335 w 1295096"/>
                <a:gd name="connsiteY20" fmla="*/ 300032 h 1464118"/>
                <a:gd name="connsiteX21" fmla="*/ 1156461 w 1295096"/>
                <a:gd name="connsiteY21" fmla="*/ 360272 h 1464118"/>
                <a:gd name="connsiteX22" fmla="*/ 1256657 w 1295096"/>
                <a:gd name="connsiteY22" fmla="*/ 344413 h 1464118"/>
                <a:gd name="connsiteX23" fmla="*/ 1280205 w 1295096"/>
                <a:gd name="connsiteY23" fmla="*/ 390961 h 1464118"/>
                <a:gd name="connsiteX24" fmla="*/ 1171182 w 1295096"/>
                <a:gd name="connsiteY24" fmla="*/ 456600 h 1464118"/>
                <a:gd name="connsiteX25" fmla="*/ 1255475 w 1295096"/>
                <a:gd name="connsiteY25" fmla="*/ 555689 h 1464118"/>
                <a:gd name="connsiteX26" fmla="*/ 1132858 w 1295096"/>
                <a:gd name="connsiteY26" fmla="*/ 701391 h 1464118"/>
                <a:gd name="connsiteX27" fmla="*/ 1076303 w 1295096"/>
                <a:gd name="connsiteY27" fmla="*/ 743437 h 1464118"/>
                <a:gd name="connsiteX28" fmla="*/ 1103987 w 1295096"/>
                <a:gd name="connsiteY28" fmla="*/ 739286 h 1464118"/>
                <a:gd name="connsiteX29" fmla="*/ 1062913 w 1295096"/>
                <a:gd name="connsiteY29" fmla="*/ 795898 h 1464118"/>
                <a:gd name="connsiteX30" fmla="*/ 1110340 w 1295096"/>
                <a:gd name="connsiteY30" fmla="*/ 827298 h 1464118"/>
                <a:gd name="connsiteX31" fmla="*/ 1182569 w 1295096"/>
                <a:gd name="connsiteY31" fmla="*/ 825949 h 1464118"/>
                <a:gd name="connsiteX32" fmla="*/ 1295096 w 1295096"/>
                <a:gd name="connsiteY32" fmla="*/ 863854 h 1464118"/>
                <a:gd name="connsiteX33" fmla="*/ 1116310 w 1295096"/>
                <a:gd name="connsiteY33" fmla="*/ 986827 h 1464118"/>
                <a:gd name="connsiteX34" fmla="*/ 1112191 w 1295096"/>
                <a:gd name="connsiteY34" fmla="*/ 944073 h 1464118"/>
                <a:gd name="connsiteX35" fmla="*/ 1274860 w 1295096"/>
                <a:gd name="connsiteY35" fmla="*/ 961317 h 1464118"/>
                <a:gd name="connsiteX36" fmla="*/ 1245150 w 1295096"/>
                <a:gd name="connsiteY36" fmla="*/ 1025353 h 1464118"/>
                <a:gd name="connsiteX37" fmla="*/ 1238334 w 1295096"/>
                <a:gd name="connsiteY37" fmla="*/ 1046828 h 1464118"/>
                <a:gd name="connsiteX38" fmla="*/ 1257304 w 1295096"/>
                <a:gd name="connsiteY38" fmla="*/ 1145635 h 1464118"/>
                <a:gd name="connsiteX39" fmla="*/ 1293714 w 1295096"/>
                <a:gd name="connsiteY39" fmla="*/ 1269611 h 1464118"/>
                <a:gd name="connsiteX40" fmla="*/ 947628 w 1295096"/>
                <a:gd name="connsiteY40" fmla="*/ 1464118 h 1464118"/>
                <a:gd name="connsiteX41" fmla="*/ 0 w 1295096"/>
                <a:gd name="connsiteY41" fmla="*/ 1464118 h 1464118"/>
                <a:gd name="connsiteX42" fmla="*/ 0 w 1295096"/>
                <a:gd name="connsiteY42" fmla="*/ 232887 h 1464118"/>
                <a:gd name="connsiteX43" fmla="*/ 217294 w 1295096"/>
                <a:gd name="connsiteY43" fmla="*/ 70087 h 1464118"/>
                <a:gd name="connsiteX44" fmla="*/ 265658 w 1295096"/>
                <a:gd name="connsiteY44" fmla="*/ 29038 h 1464118"/>
                <a:gd name="connsiteX45" fmla="*/ 335850 w 1295096"/>
                <a:gd name="connsiteY45" fmla="*/ 57499 h 1464118"/>
                <a:gd name="connsiteX0" fmla="*/ 335850 w 1295096"/>
                <a:gd name="connsiteY0" fmla="*/ 60005 h 1466624"/>
                <a:gd name="connsiteX1" fmla="*/ 340376 w 1295096"/>
                <a:gd name="connsiteY1" fmla="*/ 104133 h 1466624"/>
                <a:gd name="connsiteX2" fmla="*/ 327612 w 1295096"/>
                <a:gd name="connsiteY2" fmla="*/ 120635 h 1466624"/>
                <a:gd name="connsiteX3" fmla="*/ 340130 w 1295096"/>
                <a:gd name="connsiteY3" fmla="*/ 116199 h 1466624"/>
                <a:gd name="connsiteX4" fmla="*/ 441204 w 1295096"/>
                <a:gd name="connsiteY4" fmla="*/ 29552 h 1466624"/>
                <a:gd name="connsiteX5" fmla="*/ 523098 w 1295096"/>
                <a:gd name="connsiteY5" fmla="*/ 122131 h 1466624"/>
                <a:gd name="connsiteX6" fmla="*/ 517084 w 1295096"/>
                <a:gd name="connsiteY6" fmla="*/ 272210 h 1466624"/>
                <a:gd name="connsiteX7" fmla="*/ 610530 w 1295096"/>
                <a:gd name="connsiteY7" fmla="*/ 205583 h 1466624"/>
                <a:gd name="connsiteX8" fmla="*/ 719027 w 1295096"/>
                <a:gd name="connsiteY8" fmla="*/ 131508 h 1466624"/>
                <a:gd name="connsiteX9" fmla="*/ 893745 w 1295096"/>
                <a:gd name="connsiteY9" fmla="*/ 11468 h 1466624"/>
                <a:gd name="connsiteX10" fmla="*/ 885979 w 1295096"/>
                <a:gd name="connsiteY10" fmla="*/ 64292 h 1466624"/>
                <a:gd name="connsiteX11" fmla="*/ 1178661 w 1295096"/>
                <a:gd name="connsiteY11" fmla="*/ 94887 h 1466624"/>
                <a:gd name="connsiteX12" fmla="*/ 1180165 w 1295096"/>
                <a:gd name="connsiteY12" fmla="*/ 86194 h 1466624"/>
                <a:gd name="connsiteX13" fmla="*/ 1057852 w 1295096"/>
                <a:gd name="connsiteY13" fmla="*/ 249634 h 1466624"/>
                <a:gd name="connsiteX14" fmla="*/ 1094820 w 1295096"/>
                <a:gd name="connsiteY14" fmla="*/ 209789 h 1466624"/>
                <a:gd name="connsiteX15" fmla="*/ 1080043 w 1295096"/>
                <a:gd name="connsiteY15" fmla="*/ 197664 h 1466624"/>
                <a:gd name="connsiteX16" fmla="*/ 1109224 w 1295096"/>
                <a:gd name="connsiteY16" fmla="*/ 170363 h 1466624"/>
                <a:gd name="connsiteX17" fmla="*/ 1060306 w 1295096"/>
                <a:gd name="connsiteY17" fmla="*/ 177624 h 1466624"/>
                <a:gd name="connsiteX18" fmla="*/ 1249687 w 1295096"/>
                <a:gd name="connsiteY18" fmla="*/ 86701 h 1466624"/>
                <a:gd name="connsiteX19" fmla="*/ 1189420 w 1295096"/>
                <a:gd name="connsiteY19" fmla="*/ 248660 h 1466624"/>
                <a:gd name="connsiteX20" fmla="*/ 1279335 w 1295096"/>
                <a:gd name="connsiteY20" fmla="*/ 302538 h 1466624"/>
                <a:gd name="connsiteX21" fmla="*/ 1156461 w 1295096"/>
                <a:gd name="connsiteY21" fmla="*/ 362778 h 1466624"/>
                <a:gd name="connsiteX22" fmla="*/ 1256657 w 1295096"/>
                <a:gd name="connsiteY22" fmla="*/ 346919 h 1466624"/>
                <a:gd name="connsiteX23" fmla="*/ 1280205 w 1295096"/>
                <a:gd name="connsiteY23" fmla="*/ 393467 h 1466624"/>
                <a:gd name="connsiteX24" fmla="*/ 1171182 w 1295096"/>
                <a:gd name="connsiteY24" fmla="*/ 459106 h 1466624"/>
                <a:gd name="connsiteX25" fmla="*/ 1255475 w 1295096"/>
                <a:gd name="connsiteY25" fmla="*/ 558195 h 1466624"/>
                <a:gd name="connsiteX26" fmla="*/ 1132858 w 1295096"/>
                <a:gd name="connsiteY26" fmla="*/ 703897 h 1466624"/>
                <a:gd name="connsiteX27" fmla="*/ 1076303 w 1295096"/>
                <a:gd name="connsiteY27" fmla="*/ 745943 h 1466624"/>
                <a:gd name="connsiteX28" fmla="*/ 1103987 w 1295096"/>
                <a:gd name="connsiteY28" fmla="*/ 741792 h 1466624"/>
                <a:gd name="connsiteX29" fmla="*/ 1062913 w 1295096"/>
                <a:gd name="connsiteY29" fmla="*/ 798404 h 1466624"/>
                <a:gd name="connsiteX30" fmla="*/ 1110340 w 1295096"/>
                <a:gd name="connsiteY30" fmla="*/ 829804 h 1466624"/>
                <a:gd name="connsiteX31" fmla="*/ 1182569 w 1295096"/>
                <a:gd name="connsiteY31" fmla="*/ 828455 h 1466624"/>
                <a:gd name="connsiteX32" fmla="*/ 1295096 w 1295096"/>
                <a:gd name="connsiteY32" fmla="*/ 866360 h 1466624"/>
                <a:gd name="connsiteX33" fmla="*/ 1116310 w 1295096"/>
                <a:gd name="connsiteY33" fmla="*/ 989333 h 1466624"/>
                <a:gd name="connsiteX34" fmla="*/ 1112191 w 1295096"/>
                <a:gd name="connsiteY34" fmla="*/ 946579 h 1466624"/>
                <a:gd name="connsiteX35" fmla="*/ 1274860 w 1295096"/>
                <a:gd name="connsiteY35" fmla="*/ 963823 h 1466624"/>
                <a:gd name="connsiteX36" fmla="*/ 1245150 w 1295096"/>
                <a:gd name="connsiteY36" fmla="*/ 1027859 h 1466624"/>
                <a:gd name="connsiteX37" fmla="*/ 1238334 w 1295096"/>
                <a:gd name="connsiteY37" fmla="*/ 1049334 h 1466624"/>
                <a:gd name="connsiteX38" fmla="*/ 1257304 w 1295096"/>
                <a:gd name="connsiteY38" fmla="*/ 1148141 h 1466624"/>
                <a:gd name="connsiteX39" fmla="*/ 1293714 w 1295096"/>
                <a:gd name="connsiteY39" fmla="*/ 1272117 h 1466624"/>
                <a:gd name="connsiteX40" fmla="*/ 947628 w 1295096"/>
                <a:gd name="connsiteY40" fmla="*/ 1466624 h 1466624"/>
                <a:gd name="connsiteX41" fmla="*/ 0 w 1295096"/>
                <a:gd name="connsiteY41" fmla="*/ 1466624 h 1466624"/>
                <a:gd name="connsiteX42" fmla="*/ 0 w 1295096"/>
                <a:gd name="connsiteY42" fmla="*/ 235393 h 1466624"/>
                <a:gd name="connsiteX43" fmla="*/ 217294 w 1295096"/>
                <a:gd name="connsiteY43" fmla="*/ 72593 h 1466624"/>
                <a:gd name="connsiteX44" fmla="*/ 265658 w 1295096"/>
                <a:gd name="connsiteY44" fmla="*/ 31544 h 1466624"/>
                <a:gd name="connsiteX45" fmla="*/ 335850 w 1295096"/>
                <a:gd name="connsiteY45" fmla="*/ 60005 h 1466624"/>
                <a:gd name="connsiteX0" fmla="*/ 335850 w 1295096"/>
                <a:gd name="connsiteY0" fmla="*/ 60005 h 1466624"/>
                <a:gd name="connsiteX1" fmla="*/ 340376 w 1295096"/>
                <a:gd name="connsiteY1" fmla="*/ 104133 h 1466624"/>
                <a:gd name="connsiteX2" fmla="*/ 327612 w 1295096"/>
                <a:gd name="connsiteY2" fmla="*/ 120635 h 1466624"/>
                <a:gd name="connsiteX3" fmla="*/ 340130 w 1295096"/>
                <a:gd name="connsiteY3" fmla="*/ 116199 h 1466624"/>
                <a:gd name="connsiteX4" fmla="*/ 441204 w 1295096"/>
                <a:gd name="connsiteY4" fmla="*/ 29552 h 1466624"/>
                <a:gd name="connsiteX5" fmla="*/ 523098 w 1295096"/>
                <a:gd name="connsiteY5" fmla="*/ 122131 h 1466624"/>
                <a:gd name="connsiteX6" fmla="*/ 517084 w 1295096"/>
                <a:gd name="connsiteY6" fmla="*/ 272210 h 1466624"/>
                <a:gd name="connsiteX7" fmla="*/ 610530 w 1295096"/>
                <a:gd name="connsiteY7" fmla="*/ 205583 h 1466624"/>
                <a:gd name="connsiteX8" fmla="*/ 719027 w 1295096"/>
                <a:gd name="connsiteY8" fmla="*/ 131508 h 1466624"/>
                <a:gd name="connsiteX9" fmla="*/ 893745 w 1295096"/>
                <a:gd name="connsiteY9" fmla="*/ 11468 h 1466624"/>
                <a:gd name="connsiteX10" fmla="*/ 885979 w 1295096"/>
                <a:gd name="connsiteY10" fmla="*/ 64292 h 1466624"/>
                <a:gd name="connsiteX11" fmla="*/ 1178661 w 1295096"/>
                <a:gd name="connsiteY11" fmla="*/ 94887 h 1466624"/>
                <a:gd name="connsiteX12" fmla="*/ 1180165 w 1295096"/>
                <a:gd name="connsiteY12" fmla="*/ 86194 h 1466624"/>
                <a:gd name="connsiteX13" fmla="*/ 1057852 w 1295096"/>
                <a:gd name="connsiteY13" fmla="*/ 249634 h 1466624"/>
                <a:gd name="connsiteX14" fmla="*/ 1094820 w 1295096"/>
                <a:gd name="connsiteY14" fmla="*/ 209789 h 1466624"/>
                <a:gd name="connsiteX15" fmla="*/ 1080043 w 1295096"/>
                <a:gd name="connsiteY15" fmla="*/ 197664 h 1466624"/>
                <a:gd name="connsiteX16" fmla="*/ 1109224 w 1295096"/>
                <a:gd name="connsiteY16" fmla="*/ 170363 h 1466624"/>
                <a:gd name="connsiteX17" fmla="*/ 1060306 w 1295096"/>
                <a:gd name="connsiteY17" fmla="*/ 177624 h 1466624"/>
                <a:gd name="connsiteX18" fmla="*/ 1249687 w 1295096"/>
                <a:gd name="connsiteY18" fmla="*/ 86701 h 1466624"/>
                <a:gd name="connsiteX19" fmla="*/ 1189420 w 1295096"/>
                <a:gd name="connsiteY19" fmla="*/ 248660 h 1466624"/>
                <a:gd name="connsiteX20" fmla="*/ 1279335 w 1295096"/>
                <a:gd name="connsiteY20" fmla="*/ 302538 h 1466624"/>
                <a:gd name="connsiteX21" fmla="*/ 1156461 w 1295096"/>
                <a:gd name="connsiteY21" fmla="*/ 362778 h 1466624"/>
                <a:gd name="connsiteX22" fmla="*/ 1256657 w 1295096"/>
                <a:gd name="connsiteY22" fmla="*/ 346919 h 1466624"/>
                <a:gd name="connsiteX23" fmla="*/ 1280205 w 1295096"/>
                <a:gd name="connsiteY23" fmla="*/ 393467 h 1466624"/>
                <a:gd name="connsiteX24" fmla="*/ 1171182 w 1295096"/>
                <a:gd name="connsiteY24" fmla="*/ 459106 h 1466624"/>
                <a:gd name="connsiteX25" fmla="*/ 1255475 w 1295096"/>
                <a:gd name="connsiteY25" fmla="*/ 558195 h 1466624"/>
                <a:gd name="connsiteX26" fmla="*/ 1132858 w 1295096"/>
                <a:gd name="connsiteY26" fmla="*/ 703897 h 1466624"/>
                <a:gd name="connsiteX27" fmla="*/ 1076303 w 1295096"/>
                <a:gd name="connsiteY27" fmla="*/ 745943 h 1466624"/>
                <a:gd name="connsiteX28" fmla="*/ 1103987 w 1295096"/>
                <a:gd name="connsiteY28" fmla="*/ 741792 h 1466624"/>
                <a:gd name="connsiteX29" fmla="*/ 1062913 w 1295096"/>
                <a:gd name="connsiteY29" fmla="*/ 798404 h 1466624"/>
                <a:gd name="connsiteX30" fmla="*/ 1110340 w 1295096"/>
                <a:gd name="connsiteY30" fmla="*/ 829804 h 1466624"/>
                <a:gd name="connsiteX31" fmla="*/ 1182569 w 1295096"/>
                <a:gd name="connsiteY31" fmla="*/ 828455 h 1466624"/>
                <a:gd name="connsiteX32" fmla="*/ 1295096 w 1295096"/>
                <a:gd name="connsiteY32" fmla="*/ 866360 h 1466624"/>
                <a:gd name="connsiteX33" fmla="*/ 1116310 w 1295096"/>
                <a:gd name="connsiteY33" fmla="*/ 989333 h 1466624"/>
                <a:gd name="connsiteX34" fmla="*/ 1112191 w 1295096"/>
                <a:gd name="connsiteY34" fmla="*/ 946579 h 1466624"/>
                <a:gd name="connsiteX35" fmla="*/ 1274860 w 1295096"/>
                <a:gd name="connsiteY35" fmla="*/ 963823 h 1466624"/>
                <a:gd name="connsiteX36" fmla="*/ 1245150 w 1295096"/>
                <a:gd name="connsiteY36" fmla="*/ 1027859 h 1466624"/>
                <a:gd name="connsiteX37" fmla="*/ 1238334 w 1295096"/>
                <a:gd name="connsiteY37" fmla="*/ 1049334 h 1466624"/>
                <a:gd name="connsiteX38" fmla="*/ 1257304 w 1295096"/>
                <a:gd name="connsiteY38" fmla="*/ 1148141 h 1466624"/>
                <a:gd name="connsiteX39" fmla="*/ 1264674 w 1295096"/>
                <a:gd name="connsiteY39" fmla="*/ 1308417 h 1466624"/>
                <a:gd name="connsiteX40" fmla="*/ 947628 w 1295096"/>
                <a:gd name="connsiteY40" fmla="*/ 1466624 h 1466624"/>
                <a:gd name="connsiteX41" fmla="*/ 0 w 1295096"/>
                <a:gd name="connsiteY41" fmla="*/ 1466624 h 1466624"/>
                <a:gd name="connsiteX42" fmla="*/ 0 w 1295096"/>
                <a:gd name="connsiteY42" fmla="*/ 235393 h 1466624"/>
                <a:gd name="connsiteX43" fmla="*/ 217294 w 1295096"/>
                <a:gd name="connsiteY43" fmla="*/ 72593 h 1466624"/>
                <a:gd name="connsiteX44" fmla="*/ 265658 w 1295096"/>
                <a:gd name="connsiteY44" fmla="*/ 31544 h 1466624"/>
                <a:gd name="connsiteX45" fmla="*/ 335850 w 1295096"/>
                <a:gd name="connsiteY45" fmla="*/ 60005 h 1466624"/>
                <a:gd name="connsiteX0" fmla="*/ 335850 w 1295096"/>
                <a:gd name="connsiteY0" fmla="*/ 60005 h 1466624"/>
                <a:gd name="connsiteX1" fmla="*/ 340376 w 1295096"/>
                <a:gd name="connsiteY1" fmla="*/ 104133 h 1466624"/>
                <a:gd name="connsiteX2" fmla="*/ 327612 w 1295096"/>
                <a:gd name="connsiteY2" fmla="*/ 120635 h 1466624"/>
                <a:gd name="connsiteX3" fmla="*/ 340130 w 1295096"/>
                <a:gd name="connsiteY3" fmla="*/ 116199 h 1466624"/>
                <a:gd name="connsiteX4" fmla="*/ 441204 w 1295096"/>
                <a:gd name="connsiteY4" fmla="*/ 29552 h 1466624"/>
                <a:gd name="connsiteX5" fmla="*/ 523098 w 1295096"/>
                <a:gd name="connsiteY5" fmla="*/ 122131 h 1466624"/>
                <a:gd name="connsiteX6" fmla="*/ 517084 w 1295096"/>
                <a:gd name="connsiteY6" fmla="*/ 272210 h 1466624"/>
                <a:gd name="connsiteX7" fmla="*/ 610530 w 1295096"/>
                <a:gd name="connsiteY7" fmla="*/ 205583 h 1466624"/>
                <a:gd name="connsiteX8" fmla="*/ 719027 w 1295096"/>
                <a:gd name="connsiteY8" fmla="*/ 131508 h 1466624"/>
                <a:gd name="connsiteX9" fmla="*/ 893745 w 1295096"/>
                <a:gd name="connsiteY9" fmla="*/ 11468 h 1466624"/>
                <a:gd name="connsiteX10" fmla="*/ 885979 w 1295096"/>
                <a:gd name="connsiteY10" fmla="*/ 64292 h 1466624"/>
                <a:gd name="connsiteX11" fmla="*/ 1178661 w 1295096"/>
                <a:gd name="connsiteY11" fmla="*/ 94887 h 1466624"/>
                <a:gd name="connsiteX12" fmla="*/ 1180165 w 1295096"/>
                <a:gd name="connsiteY12" fmla="*/ 86194 h 1466624"/>
                <a:gd name="connsiteX13" fmla="*/ 1057852 w 1295096"/>
                <a:gd name="connsiteY13" fmla="*/ 249634 h 1466624"/>
                <a:gd name="connsiteX14" fmla="*/ 1094820 w 1295096"/>
                <a:gd name="connsiteY14" fmla="*/ 209789 h 1466624"/>
                <a:gd name="connsiteX15" fmla="*/ 1080043 w 1295096"/>
                <a:gd name="connsiteY15" fmla="*/ 197664 h 1466624"/>
                <a:gd name="connsiteX16" fmla="*/ 1109224 w 1295096"/>
                <a:gd name="connsiteY16" fmla="*/ 170363 h 1466624"/>
                <a:gd name="connsiteX17" fmla="*/ 1060306 w 1295096"/>
                <a:gd name="connsiteY17" fmla="*/ 177624 h 1466624"/>
                <a:gd name="connsiteX18" fmla="*/ 1249687 w 1295096"/>
                <a:gd name="connsiteY18" fmla="*/ 86701 h 1466624"/>
                <a:gd name="connsiteX19" fmla="*/ 1189420 w 1295096"/>
                <a:gd name="connsiteY19" fmla="*/ 248660 h 1466624"/>
                <a:gd name="connsiteX20" fmla="*/ 1279335 w 1295096"/>
                <a:gd name="connsiteY20" fmla="*/ 302538 h 1466624"/>
                <a:gd name="connsiteX21" fmla="*/ 1156461 w 1295096"/>
                <a:gd name="connsiteY21" fmla="*/ 362778 h 1466624"/>
                <a:gd name="connsiteX22" fmla="*/ 1256657 w 1295096"/>
                <a:gd name="connsiteY22" fmla="*/ 346919 h 1466624"/>
                <a:gd name="connsiteX23" fmla="*/ 1280205 w 1295096"/>
                <a:gd name="connsiteY23" fmla="*/ 393467 h 1466624"/>
                <a:gd name="connsiteX24" fmla="*/ 1171182 w 1295096"/>
                <a:gd name="connsiteY24" fmla="*/ 459106 h 1466624"/>
                <a:gd name="connsiteX25" fmla="*/ 1255475 w 1295096"/>
                <a:gd name="connsiteY25" fmla="*/ 558195 h 1466624"/>
                <a:gd name="connsiteX26" fmla="*/ 1132858 w 1295096"/>
                <a:gd name="connsiteY26" fmla="*/ 703897 h 1466624"/>
                <a:gd name="connsiteX27" fmla="*/ 1076303 w 1295096"/>
                <a:gd name="connsiteY27" fmla="*/ 745943 h 1466624"/>
                <a:gd name="connsiteX28" fmla="*/ 1103987 w 1295096"/>
                <a:gd name="connsiteY28" fmla="*/ 741792 h 1466624"/>
                <a:gd name="connsiteX29" fmla="*/ 1062913 w 1295096"/>
                <a:gd name="connsiteY29" fmla="*/ 798404 h 1466624"/>
                <a:gd name="connsiteX30" fmla="*/ 1110340 w 1295096"/>
                <a:gd name="connsiteY30" fmla="*/ 829804 h 1466624"/>
                <a:gd name="connsiteX31" fmla="*/ 1182569 w 1295096"/>
                <a:gd name="connsiteY31" fmla="*/ 828455 h 1466624"/>
                <a:gd name="connsiteX32" fmla="*/ 1295096 w 1295096"/>
                <a:gd name="connsiteY32" fmla="*/ 866360 h 1466624"/>
                <a:gd name="connsiteX33" fmla="*/ 1116310 w 1295096"/>
                <a:gd name="connsiteY33" fmla="*/ 989333 h 1466624"/>
                <a:gd name="connsiteX34" fmla="*/ 1112191 w 1295096"/>
                <a:gd name="connsiteY34" fmla="*/ 946579 h 1466624"/>
                <a:gd name="connsiteX35" fmla="*/ 1274860 w 1295096"/>
                <a:gd name="connsiteY35" fmla="*/ 963823 h 1466624"/>
                <a:gd name="connsiteX36" fmla="*/ 1245150 w 1295096"/>
                <a:gd name="connsiteY36" fmla="*/ 1027859 h 1466624"/>
                <a:gd name="connsiteX37" fmla="*/ 1238334 w 1295096"/>
                <a:gd name="connsiteY37" fmla="*/ 1049334 h 1466624"/>
                <a:gd name="connsiteX38" fmla="*/ 1257304 w 1295096"/>
                <a:gd name="connsiteY38" fmla="*/ 1148141 h 1466624"/>
                <a:gd name="connsiteX39" fmla="*/ 1282824 w 1295096"/>
                <a:gd name="connsiteY39" fmla="*/ 1319307 h 1466624"/>
                <a:gd name="connsiteX40" fmla="*/ 947628 w 1295096"/>
                <a:gd name="connsiteY40" fmla="*/ 1466624 h 1466624"/>
                <a:gd name="connsiteX41" fmla="*/ 0 w 1295096"/>
                <a:gd name="connsiteY41" fmla="*/ 1466624 h 1466624"/>
                <a:gd name="connsiteX42" fmla="*/ 0 w 1295096"/>
                <a:gd name="connsiteY42" fmla="*/ 235393 h 1466624"/>
                <a:gd name="connsiteX43" fmla="*/ 217294 w 1295096"/>
                <a:gd name="connsiteY43" fmla="*/ 72593 h 1466624"/>
                <a:gd name="connsiteX44" fmla="*/ 265658 w 1295096"/>
                <a:gd name="connsiteY44" fmla="*/ 31544 h 1466624"/>
                <a:gd name="connsiteX45" fmla="*/ 335850 w 1295096"/>
                <a:gd name="connsiteY45" fmla="*/ 60005 h 1466624"/>
                <a:gd name="connsiteX0" fmla="*/ 335850 w 1295096"/>
                <a:gd name="connsiteY0" fmla="*/ 60005 h 1466624"/>
                <a:gd name="connsiteX1" fmla="*/ 340376 w 1295096"/>
                <a:gd name="connsiteY1" fmla="*/ 104133 h 1466624"/>
                <a:gd name="connsiteX2" fmla="*/ 327612 w 1295096"/>
                <a:gd name="connsiteY2" fmla="*/ 120635 h 1466624"/>
                <a:gd name="connsiteX3" fmla="*/ 340130 w 1295096"/>
                <a:gd name="connsiteY3" fmla="*/ 116199 h 1466624"/>
                <a:gd name="connsiteX4" fmla="*/ 441204 w 1295096"/>
                <a:gd name="connsiteY4" fmla="*/ 29552 h 1466624"/>
                <a:gd name="connsiteX5" fmla="*/ 523098 w 1295096"/>
                <a:gd name="connsiteY5" fmla="*/ 122131 h 1466624"/>
                <a:gd name="connsiteX6" fmla="*/ 517084 w 1295096"/>
                <a:gd name="connsiteY6" fmla="*/ 272210 h 1466624"/>
                <a:gd name="connsiteX7" fmla="*/ 610530 w 1295096"/>
                <a:gd name="connsiteY7" fmla="*/ 205583 h 1466624"/>
                <a:gd name="connsiteX8" fmla="*/ 719027 w 1295096"/>
                <a:gd name="connsiteY8" fmla="*/ 131508 h 1466624"/>
                <a:gd name="connsiteX9" fmla="*/ 893745 w 1295096"/>
                <a:gd name="connsiteY9" fmla="*/ 11468 h 1466624"/>
                <a:gd name="connsiteX10" fmla="*/ 885979 w 1295096"/>
                <a:gd name="connsiteY10" fmla="*/ 64292 h 1466624"/>
                <a:gd name="connsiteX11" fmla="*/ 1178661 w 1295096"/>
                <a:gd name="connsiteY11" fmla="*/ 94887 h 1466624"/>
                <a:gd name="connsiteX12" fmla="*/ 1180165 w 1295096"/>
                <a:gd name="connsiteY12" fmla="*/ 86194 h 1466624"/>
                <a:gd name="connsiteX13" fmla="*/ 1057852 w 1295096"/>
                <a:gd name="connsiteY13" fmla="*/ 249634 h 1466624"/>
                <a:gd name="connsiteX14" fmla="*/ 1094820 w 1295096"/>
                <a:gd name="connsiteY14" fmla="*/ 209789 h 1466624"/>
                <a:gd name="connsiteX15" fmla="*/ 1080043 w 1295096"/>
                <a:gd name="connsiteY15" fmla="*/ 197664 h 1466624"/>
                <a:gd name="connsiteX16" fmla="*/ 1109224 w 1295096"/>
                <a:gd name="connsiteY16" fmla="*/ 170363 h 1466624"/>
                <a:gd name="connsiteX17" fmla="*/ 1060306 w 1295096"/>
                <a:gd name="connsiteY17" fmla="*/ 177624 h 1466624"/>
                <a:gd name="connsiteX18" fmla="*/ 1249687 w 1295096"/>
                <a:gd name="connsiteY18" fmla="*/ 86701 h 1466624"/>
                <a:gd name="connsiteX19" fmla="*/ 1189420 w 1295096"/>
                <a:gd name="connsiteY19" fmla="*/ 248660 h 1466624"/>
                <a:gd name="connsiteX20" fmla="*/ 1279335 w 1295096"/>
                <a:gd name="connsiteY20" fmla="*/ 302538 h 1466624"/>
                <a:gd name="connsiteX21" fmla="*/ 1156461 w 1295096"/>
                <a:gd name="connsiteY21" fmla="*/ 362778 h 1466624"/>
                <a:gd name="connsiteX22" fmla="*/ 1256657 w 1295096"/>
                <a:gd name="connsiteY22" fmla="*/ 346919 h 1466624"/>
                <a:gd name="connsiteX23" fmla="*/ 1280205 w 1295096"/>
                <a:gd name="connsiteY23" fmla="*/ 393467 h 1466624"/>
                <a:gd name="connsiteX24" fmla="*/ 1171182 w 1295096"/>
                <a:gd name="connsiteY24" fmla="*/ 459106 h 1466624"/>
                <a:gd name="connsiteX25" fmla="*/ 1255475 w 1295096"/>
                <a:gd name="connsiteY25" fmla="*/ 558195 h 1466624"/>
                <a:gd name="connsiteX26" fmla="*/ 1132858 w 1295096"/>
                <a:gd name="connsiteY26" fmla="*/ 703897 h 1466624"/>
                <a:gd name="connsiteX27" fmla="*/ 1076303 w 1295096"/>
                <a:gd name="connsiteY27" fmla="*/ 745943 h 1466624"/>
                <a:gd name="connsiteX28" fmla="*/ 1103987 w 1295096"/>
                <a:gd name="connsiteY28" fmla="*/ 741792 h 1466624"/>
                <a:gd name="connsiteX29" fmla="*/ 1062913 w 1295096"/>
                <a:gd name="connsiteY29" fmla="*/ 798404 h 1466624"/>
                <a:gd name="connsiteX30" fmla="*/ 1110340 w 1295096"/>
                <a:gd name="connsiteY30" fmla="*/ 829804 h 1466624"/>
                <a:gd name="connsiteX31" fmla="*/ 1182569 w 1295096"/>
                <a:gd name="connsiteY31" fmla="*/ 828455 h 1466624"/>
                <a:gd name="connsiteX32" fmla="*/ 1295096 w 1295096"/>
                <a:gd name="connsiteY32" fmla="*/ 866360 h 1466624"/>
                <a:gd name="connsiteX33" fmla="*/ 1116310 w 1295096"/>
                <a:gd name="connsiteY33" fmla="*/ 989333 h 1466624"/>
                <a:gd name="connsiteX34" fmla="*/ 1112191 w 1295096"/>
                <a:gd name="connsiteY34" fmla="*/ 946579 h 1466624"/>
                <a:gd name="connsiteX35" fmla="*/ 1274860 w 1295096"/>
                <a:gd name="connsiteY35" fmla="*/ 963823 h 1466624"/>
                <a:gd name="connsiteX36" fmla="*/ 1245150 w 1295096"/>
                <a:gd name="connsiteY36" fmla="*/ 1027859 h 1466624"/>
                <a:gd name="connsiteX37" fmla="*/ 1238334 w 1295096"/>
                <a:gd name="connsiteY37" fmla="*/ 1049334 h 1466624"/>
                <a:gd name="connsiteX38" fmla="*/ 1257304 w 1295096"/>
                <a:gd name="connsiteY38" fmla="*/ 1148141 h 1466624"/>
                <a:gd name="connsiteX39" fmla="*/ 1282824 w 1295096"/>
                <a:gd name="connsiteY39" fmla="*/ 1312047 h 1466624"/>
                <a:gd name="connsiteX40" fmla="*/ 947628 w 1295096"/>
                <a:gd name="connsiteY40" fmla="*/ 1466624 h 1466624"/>
                <a:gd name="connsiteX41" fmla="*/ 0 w 1295096"/>
                <a:gd name="connsiteY41" fmla="*/ 1466624 h 1466624"/>
                <a:gd name="connsiteX42" fmla="*/ 0 w 1295096"/>
                <a:gd name="connsiteY42" fmla="*/ 235393 h 1466624"/>
                <a:gd name="connsiteX43" fmla="*/ 217294 w 1295096"/>
                <a:gd name="connsiteY43" fmla="*/ 72593 h 1466624"/>
                <a:gd name="connsiteX44" fmla="*/ 265658 w 1295096"/>
                <a:gd name="connsiteY44" fmla="*/ 31544 h 1466624"/>
                <a:gd name="connsiteX45" fmla="*/ 335850 w 1295096"/>
                <a:gd name="connsiteY45" fmla="*/ 60005 h 1466624"/>
                <a:gd name="connsiteX0" fmla="*/ 335850 w 1295096"/>
                <a:gd name="connsiteY0" fmla="*/ 60005 h 1466624"/>
                <a:gd name="connsiteX1" fmla="*/ 340376 w 1295096"/>
                <a:gd name="connsiteY1" fmla="*/ 104133 h 1466624"/>
                <a:gd name="connsiteX2" fmla="*/ 327612 w 1295096"/>
                <a:gd name="connsiteY2" fmla="*/ 120635 h 1466624"/>
                <a:gd name="connsiteX3" fmla="*/ 340130 w 1295096"/>
                <a:gd name="connsiteY3" fmla="*/ 116199 h 1466624"/>
                <a:gd name="connsiteX4" fmla="*/ 441204 w 1295096"/>
                <a:gd name="connsiteY4" fmla="*/ 29552 h 1466624"/>
                <a:gd name="connsiteX5" fmla="*/ 523098 w 1295096"/>
                <a:gd name="connsiteY5" fmla="*/ 122131 h 1466624"/>
                <a:gd name="connsiteX6" fmla="*/ 517084 w 1295096"/>
                <a:gd name="connsiteY6" fmla="*/ 272210 h 1466624"/>
                <a:gd name="connsiteX7" fmla="*/ 610530 w 1295096"/>
                <a:gd name="connsiteY7" fmla="*/ 205583 h 1466624"/>
                <a:gd name="connsiteX8" fmla="*/ 719027 w 1295096"/>
                <a:gd name="connsiteY8" fmla="*/ 131508 h 1466624"/>
                <a:gd name="connsiteX9" fmla="*/ 893745 w 1295096"/>
                <a:gd name="connsiteY9" fmla="*/ 11468 h 1466624"/>
                <a:gd name="connsiteX10" fmla="*/ 885979 w 1295096"/>
                <a:gd name="connsiteY10" fmla="*/ 64292 h 1466624"/>
                <a:gd name="connsiteX11" fmla="*/ 1178661 w 1295096"/>
                <a:gd name="connsiteY11" fmla="*/ 94887 h 1466624"/>
                <a:gd name="connsiteX12" fmla="*/ 1180165 w 1295096"/>
                <a:gd name="connsiteY12" fmla="*/ 86194 h 1466624"/>
                <a:gd name="connsiteX13" fmla="*/ 1057852 w 1295096"/>
                <a:gd name="connsiteY13" fmla="*/ 249634 h 1466624"/>
                <a:gd name="connsiteX14" fmla="*/ 1094820 w 1295096"/>
                <a:gd name="connsiteY14" fmla="*/ 209789 h 1466624"/>
                <a:gd name="connsiteX15" fmla="*/ 1080043 w 1295096"/>
                <a:gd name="connsiteY15" fmla="*/ 197664 h 1466624"/>
                <a:gd name="connsiteX16" fmla="*/ 1109224 w 1295096"/>
                <a:gd name="connsiteY16" fmla="*/ 170363 h 1466624"/>
                <a:gd name="connsiteX17" fmla="*/ 1060306 w 1295096"/>
                <a:gd name="connsiteY17" fmla="*/ 177624 h 1466624"/>
                <a:gd name="connsiteX18" fmla="*/ 1249687 w 1295096"/>
                <a:gd name="connsiteY18" fmla="*/ 86701 h 1466624"/>
                <a:gd name="connsiteX19" fmla="*/ 1189420 w 1295096"/>
                <a:gd name="connsiteY19" fmla="*/ 248660 h 1466624"/>
                <a:gd name="connsiteX20" fmla="*/ 1279335 w 1295096"/>
                <a:gd name="connsiteY20" fmla="*/ 302538 h 1466624"/>
                <a:gd name="connsiteX21" fmla="*/ 1156461 w 1295096"/>
                <a:gd name="connsiteY21" fmla="*/ 362778 h 1466624"/>
                <a:gd name="connsiteX22" fmla="*/ 1256657 w 1295096"/>
                <a:gd name="connsiteY22" fmla="*/ 346919 h 1466624"/>
                <a:gd name="connsiteX23" fmla="*/ 1280205 w 1295096"/>
                <a:gd name="connsiteY23" fmla="*/ 393467 h 1466624"/>
                <a:gd name="connsiteX24" fmla="*/ 1171182 w 1295096"/>
                <a:gd name="connsiteY24" fmla="*/ 459106 h 1466624"/>
                <a:gd name="connsiteX25" fmla="*/ 1255475 w 1295096"/>
                <a:gd name="connsiteY25" fmla="*/ 558195 h 1466624"/>
                <a:gd name="connsiteX26" fmla="*/ 1132858 w 1295096"/>
                <a:gd name="connsiteY26" fmla="*/ 703897 h 1466624"/>
                <a:gd name="connsiteX27" fmla="*/ 1076303 w 1295096"/>
                <a:gd name="connsiteY27" fmla="*/ 745943 h 1466624"/>
                <a:gd name="connsiteX28" fmla="*/ 1103987 w 1295096"/>
                <a:gd name="connsiteY28" fmla="*/ 741792 h 1466624"/>
                <a:gd name="connsiteX29" fmla="*/ 1062913 w 1295096"/>
                <a:gd name="connsiteY29" fmla="*/ 798404 h 1466624"/>
                <a:gd name="connsiteX30" fmla="*/ 1110340 w 1295096"/>
                <a:gd name="connsiteY30" fmla="*/ 829804 h 1466624"/>
                <a:gd name="connsiteX31" fmla="*/ 1182569 w 1295096"/>
                <a:gd name="connsiteY31" fmla="*/ 828455 h 1466624"/>
                <a:gd name="connsiteX32" fmla="*/ 1295096 w 1295096"/>
                <a:gd name="connsiteY32" fmla="*/ 866360 h 1466624"/>
                <a:gd name="connsiteX33" fmla="*/ 1116310 w 1295096"/>
                <a:gd name="connsiteY33" fmla="*/ 989333 h 1466624"/>
                <a:gd name="connsiteX34" fmla="*/ 1112191 w 1295096"/>
                <a:gd name="connsiteY34" fmla="*/ 946579 h 1466624"/>
                <a:gd name="connsiteX35" fmla="*/ 1274860 w 1295096"/>
                <a:gd name="connsiteY35" fmla="*/ 1029163 h 1466624"/>
                <a:gd name="connsiteX36" fmla="*/ 1245150 w 1295096"/>
                <a:gd name="connsiteY36" fmla="*/ 1027859 h 1466624"/>
                <a:gd name="connsiteX37" fmla="*/ 1238334 w 1295096"/>
                <a:gd name="connsiteY37" fmla="*/ 1049334 h 1466624"/>
                <a:gd name="connsiteX38" fmla="*/ 1257304 w 1295096"/>
                <a:gd name="connsiteY38" fmla="*/ 1148141 h 1466624"/>
                <a:gd name="connsiteX39" fmla="*/ 1282824 w 1295096"/>
                <a:gd name="connsiteY39" fmla="*/ 1312047 h 1466624"/>
                <a:gd name="connsiteX40" fmla="*/ 947628 w 1295096"/>
                <a:gd name="connsiteY40" fmla="*/ 1466624 h 1466624"/>
                <a:gd name="connsiteX41" fmla="*/ 0 w 1295096"/>
                <a:gd name="connsiteY41" fmla="*/ 1466624 h 1466624"/>
                <a:gd name="connsiteX42" fmla="*/ 0 w 1295096"/>
                <a:gd name="connsiteY42" fmla="*/ 235393 h 1466624"/>
                <a:gd name="connsiteX43" fmla="*/ 217294 w 1295096"/>
                <a:gd name="connsiteY43" fmla="*/ 72593 h 1466624"/>
                <a:gd name="connsiteX44" fmla="*/ 265658 w 1295096"/>
                <a:gd name="connsiteY44" fmla="*/ 31544 h 1466624"/>
                <a:gd name="connsiteX45" fmla="*/ 335850 w 1295096"/>
                <a:gd name="connsiteY45" fmla="*/ 60005 h 1466624"/>
                <a:gd name="connsiteX0" fmla="*/ 335850 w 1298725"/>
                <a:gd name="connsiteY0" fmla="*/ 60005 h 1466624"/>
                <a:gd name="connsiteX1" fmla="*/ 340376 w 1298725"/>
                <a:gd name="connsiteY1" fmla="*/ 104133 h 1466624"/>
                <a:gd name="connsiteX2" fmla="*/ 327612 w 1298725"/>
                <a:gd name="connsiteY2" fmla="*/ 120635 h 1466624"/>
                <a:gd name="connsiteX3" fmla="*/ 340130 w 1298725"/>
                <a:gd name="connsiteY3" fmla="*/ 116199 h 1466624"/>
                <a:gd name="connsiteX4" fmla="*/ 441204 w 1298725"/>
                <a:gd name="connsiteY4" fmla="*/ 29552 h 1466624"/>
                <a:gd name="connsiteX5" fmla="*/ 523098 w 1298725"/>
                <a:gd name="connsiteY5" fmla="*/ 122131 h 1466624"/>
                <a:gd name="connsiteX6" fmla="*/ 517084 w 1298725"/>
                <a:gd name="connsiteY6" fmla="*/ 272210 h 1466624"/>
                <a:gd name="connsiteX7" fmla="*/ 610530 w 1298725"/>
                <a:gd name="connsiteY7" fmla="*/ 205583 h 1466624"/>
                <a:gd name="connsiteX8" fmla="*/ 719027 w 1298725"/>
                <a:gd name="connsiteY8" fmla="*/ 131508 h 1466624"/>
                <a:gd name="connsiteX9" fmla="*/ 893745 w 1298725"/>
                <a:gd name="connsiteY9" fmla="*/ 11468 h 1466624"/>
                <a:gd name="connsiteX10" fmla="*/ 885979 w 1298725"/>
                <a:gd name="connsiteY10" fmla="*/ 64292 h 1466624"/>
                <a:gd name="connsiteX11" fmla="*/ 1178661 w 1298725"/>
                <a:gd name="connsiteY11" fmla="*/ 94887 h 1466624"/>
                <a:gd name="connsiteX12" fmla="*/ 1180165 w 1298725"/>
                <a:gd name="connsiteY12" fmla="*/ 86194 h 1466624"/>
                <a:gd name="connsiteX13" fmla="*/ 1057852 w 1298725"/>
                <a:gd name="connsiteY13" fmla="*/ 249634 h 1466624"/>
                <a:gd name="connsiteX14" fmla="*/ 1094820 w 1298725"/>
                <a:gd name="connsiteY14" fmla="*/ 209789 h 1466624"/>
                <a:gd name="connsiteX15" fmla="*/ 1080043 w 1298725"/>
                <a:gd name="connsiteY15" fmla="*/ 197664 h 1466624"/>
                <a:gd name="connsiteX16" fmla="*/ 1109224 w 1298725"/>
                <a:gd name="connsiteY16" fmla="*/ 170363 h 1466624"/>
                <a:gd name="connsiteX17" fmla="*/ 1060306 w 1298725"/>
                <a:gd name="connsiteY17" fmla="*/ 177624 h 1466624"/>
                <a:gd name="connsiteX18" fmla="*/ 1249687 w 1298725"/>
                <a:gd name="connsiteY18" fmla="*/ 86701 h 1466624"/>
                <a:gd name="connsiteX19" fmla="*/ 1189420 w 1298725"/>
                <a:gd name="connsiteY19" fmla="*/ 248660 h 1466624"/>
                <a:gd name="connsiteX20" fmla="*/ 1279335 w 1298725"/>
                <a:gd name="connsiteY20" fmla="*/ 302538 h 1466624"/>
                <a:gd name="connsiteX21" fmla="*/ 1156461 w 1298725"/>
                <a:gd name="connsiteY21" fmla="*/ 362778 h 1466624"/>
                <a:gd name="connsiteX22" fmla="*/ 1256657 w 1298725"/>
                <a:gd name="connsiteY22" fmla="*/ 346919 h 1466624"/>
                <a:gd name="connsiteX23" fmla="*/ 1280205 w 1298725"/>
                <a:gd name="connsiteY23" fmla="*/ 393467 h 1466624"/>
                <a:gd name="connsiteX24" fmla="*/ 1171182 w 1298725"/>
                <a:gd name="connsiteY24" fmla="*/ 459106 h 1466624"/>
                <a:gd name="connsiteX25" fmla="*/ 1255475 w 1298725"/>
                <a:gd name="connsiteY25" fmla="*/ 558195 h 1466624"/>
                <a:gd name="connsiteX26" fmla="*/ 1132858 w 1298725"/>
                <a:gd name="connsiteY26" fmla="*/ 703897 h 1466624"/>
                <a:gd name="connsiteX27" fmla="*/ 1076303 w 1298725"/>
                <a:gd name="connsiteY27" fmla="*/ 745943 h 1466624"/>
                <a:gd name="connsiteX28" fmla="*/ 1103987 w 1298725"/>
                <a:gd name="connsiteY28" fmla="*/ 741792 h 1466624"/>
                <a:gd name="connsiteX29" fmla="*/ 1062913 w 1298725"/>
                <a:gd name="connsiteY29" fmla="*/ 798404 h 1466624"/>
                <a:gd name="connsiteX30" fmla="*/ 1110340 w 1298725"/>
                <a:gd name="connsiteY30" fmla="*/ 829804 h 1466624"/>
                <a:gd name="connsiteX31" fmla="*/ 1182569 w 1298725"/>
                <a:gd name="connsiteY31" fmla="*/ 828455 h 1466624"/>
                <a:gd name="connsiteX32" fmla="*/ 1298725 w 1298725"/>
                <a:gd name="connsiteY32" fmla="*/ 782870 h 1466624"/>
                <a:gd name="connsiteX33" fmla="*/ 1116310 w 1298725"/>
                <a:gd name="connsiteY33" fmla="*/ 989333 h 1466624"/>
                <a:gd name="connsiteX34" fmla="*/ 1112191 w 1298725"/>
                <a:gd name="connsiteY34" fmla="*/ 946579 h 1466624"/>
                <a:gd name="connsiteX35" fmla="*/ 1274860 w 1298725"/>
                <a:gd name="connsiteY35" fmla="*/ 1029163 h 1466624"/>
                <a:gd name="connsiteX36" fmla="*/ 1245150 w 1298725"/>
                <a:gd name="connsiteY36" fmla="*/ 1027859 h 1466624"/>
                <a:gd name="connsiteX37" fmla="*/ 1238334 w 1298725"/>
                <a:gd name="connsiteY37" fmla="*/ 1049334 h 1466624"/>
                <a:gd name="connsiteX38" fmla="*/ 1257304 w 1298725"/>
                <a:gd name="connsiteY38" fmla="*/ 1148141 h 1466624"/>
                <a:gd name="connsiteX39" fmla="*/ 1282824 w 1298725"/>
                <a:gd name="connsiteY39" fmla="*/ 1312047 h 1466624"/>
                <a:gd name="connsiteX40" fmla="*/ 947628 w 1298725"/>
                <a:gd name="connsiteY40" fmla="*/ 1466624 h 1466624"/>
                <a:gd name="connsiteX41" fmla="*/ 0 w 1298725"/>
                <a:gd name="connsiteY41" fmla="*/ 1466624 h 1466624"/>
                <a:gd name="connsiteX42" fmla="*/ 0 w 1298725"/>
                <a:gd name="connsiteY42" fmla="*/ 235393 h 1466624"/>
                <a:gd name="connsiteX43" fmla="*/ 217294 w 1298725"/>
                <a:gd name="connsiteY43" fmla="*/ 72593 h 1466624"/>
                <a:gd name="connsiteX44" fmla="*/ 265658 w 1298725"/>
                <a:gd name="connsiteY44" fmla="*/ 31544 h 1466624"/>
                <a:gd name="connsiteX45" fmla="*/ 335850 w 1298725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55475 w 1282824"/>
                <a:gd name="connsiteY25" fmla="*/ 558195 h 1466624"/>
                <a:gd name="connsiteX26" fmla="*/ 1132858 w 1282824"/>
                <a:gd name="connsiteY26" fmla="*/ 703897 h 1466624"/>
                <a:gd name="connsiteX27" fmla="*/ 1076303 w 1282824"/>
                <a:gd name="connsiteY27" fmla="*/ 745943 h 1466624"/>
                <a:gd name="connsiteX28" fmla="*/ 1103987 w 1282824"/>
                <a:gd name="connsiteY28" fmla="*/ 741792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55475 w 1282824"/>
                <a:gd name="connsiteY25" fmla="*/ 558195 h 1466624"/>
                <a:gd name="connsiteX26" fmla="*/ 1132858 w 1282824"/>
                <a:gd name="connsiteY26" fmla="*/ 703897 h 1466624"/>
                <a:gd name="connsiteX27" fmla="*/ 1076303 w 1282824"/>
                <a:gd name="connsiteY27" fmla="*/ 745943 h 1466624"/>
                <a:gd name="connsiteX28" fmla="*/ 1147547 w 1282824"/>
                <a:gd name="connsiteY28" fmla="*/ 752683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55475 w 1282824"/>
                <a:gd name="connsiteY25" fmla="*/ 558195 h 1466624"/>
                <a:gd name="connsiteX26" fmla="*/ 1132858 w 1282824"/>
                <a:gd name="connsiteY26" fmla="*/ 703897 h 1466624"/>
                <a:gd name="connsiteX27" fmla="*/ 1127122 w 1282824"/>
                <a:gd name="connsiteY27" fmla="*/ 742314 h 1466624"/>
                <a:gd name="connsiteX28" fmla="*/ 1147547 w 1282824"/>
                <a:gd name="connsiteY28" fmla="*/ 752683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132858 w 1282824"/>
                <a:gd name="connsiteY26" fmla="*/ 703897 h 1466624"/>
                <a:gd name="connsiteX27" fmla="*/ 1127122 w 1282824"/>
                <a:gd name="connsiteY27" fmla="*/ 742314 h 1466624"/>
                <a:gd name="connsiteX28" fmla="*/ 1147547 w 1282824"/>
                <a:gd name="connsiteY28" fmla="*/ 752683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132858 w 1282824"/>
                <a:gd name="connsiteY26" fmla="*/ 703897 h 1466624"/>
                <a:gd name="connsiteX27" fmla="*/ 1127122 w 1282824"/>
                <a:gd name="connsiteY27" fmla="*/ 742314 h 1466624"/>
                <a:gd name="connsiteX28" fmla="*/ 1096728 w 1282824"/>
                <a:gd name="connsiteY28" fmla="*/ 745423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132858 w 1282824"/>
                <a:gd name="connsiteY26" fmla="*/ 703897 h 1466624"/>
                <a:gd name="connsiteX27" fmla="*/ 1090822 w 1282824"/>
                <a:gd name="connsiteY27" fmla="*/ 745944 h 1466624"/>
                <a:gd name="connsiteX28" fmla="*/ 1096728 w 1282824"/>
                <a:gd name="connsiteY28" fmla="*/ 745423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073592 w 1282824"/>
                <a:gd name="connsiteY26" fmla="*/ 626592 h 1466624"/>
                <a:gd name="connsiteX27" fmla="*/ 1090822 w 1282824"/>
                <a:gd name="connsiteY27" fmla="*/ 745944 h 1466624"/>
                <a:gd name="connsiteX28" fmla="*/ 1096728 w 1282824"/>
                <a:gd name="connsiteY28" fmla="*/ 745423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073592 w 1282824"/>
                <a:gd name="connsiteY26" fmla="*/ 626592 h 1466624"/>
                <a:gd name="connsiteX27" fmla="*/ 1090822 w 1282824"/>
                <a:gd name="connsiteY27" fmla="*/ 745944 h 1466624"/>
                <a:gd name="connsiteX28" fmla="*/ 1014272 w 1282824"/>
                <a:gd name="connsiteY28" fmla="*/ 724809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073592 w 1282824"/>
                <a:gd name="connsiteY26" fmla="*/ 626592 h 1466624"/>
                <a:gd name="connsiteX27" fmla="*/ 1010942 w 1282824"/>
                <a:gd name="connsiteY27" fmla="*/ 699561 h 1466624"/>
                <a:gd name="connsiteX28" fmla="*/ 1014272 w 1282824"/>
                <a:gd name="connsiteY28" fmla="*/ 724809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073592 w 1282824"/>
                <a:gd name="connsiteY26" fmla="*/ 626592 h 1466624"/>
                <a:gd name="connsiteX27" fmla="*/ 1010942 w 1282824"/>
                <a:gd name="connsiteY27" fmla="*/ 699561 h 1466624"/>
                <a:gd name="connsiteX28" fmla="*/ 1014272 w 1282824"/>
                <a:gd name="connsiteY28" fmla="*/ 724809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073592 w 1282824"/>
                <a:gd name="connsiteY26" fmla="*/ 626592 h 1466624"/>
                <a:gd name="connsiteX27" fmla="*/ 1010942 w 1282824"/>
                <a:gd name="connsiteY27" fmla="*/ 699561 h 1466624"/>
                <a:gd name="connsiteX28" fmla="*/ 939544 w 1282824"/>
                <a:gd name="connsiteY28" fmla="*/ 771191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3592 w 1282824"/>
                <a:gd name="connsiteY26" fmla="*/ 626592 h 1466624"/>
                <a:gd name="connsiteX27" fmla="*/ 1010942 w 1282824"/>
                <a:gd name="connsiteY27" fmla="*/ 699561 h 1466624"/>
                <a:gd name="connsiteX28" fmla="*/ 939544 w 1282824"/>
                <a:gd name="connsiteY28" fmla="*/ 771191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8746 w 1282824"/>
                <a:gd name="connsiteY26" fmla="*/ 636899 h 1466624"/>
                <a:gd name="connsiteX27" fmla="*/ 1010942 w 1282824"/>
                <a:gd name="connsiteY27" fmla="*/ 699561 h 1466624"/>
                <a:gd name="connsiteX28" fmla="*/ 939544 w 1282824"/>
                <a:gd name="connsiteY28" fmla="*/ 771191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8746 w 1282824"/>
                <a:gd name="connsiteY26" fmla="*/ 636899 h 1466624"/>
                <a:gd name="connsiteX27" fmla="*/ 1010942 w 1282824"/>
                <a:gd name="connsiteY27" fmla="*/ 699561 h 1466624"/>
                <a:gd name="connsiteX28" fmla="*/ 939544 w 1282824"/>
                <a:gd name="connsiteY28" fmla="*/ 771191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8746 w 1282824"/>
                <a:gd name="connsiteY26" fmla="*/ 636899 h 1466624"/>
                <a:gd name="connsiteX27" fmla="*/ 1010942 w 1282824"/>
                <a:gd name="connsiteY27" fmla="*/ 699561 h 1466624"/>
                <a:gd name="connsiteX28" fmla="*/ 939544 w 1282824"/>
                <a:gd name="connsiteY28" fmla="*/ 789229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8746 w 1282824"/>
                <a:gd name="connsiteY26" fmla="*/ 636899 h 1466624"/>
                <a:gd name="connsiteX27" fmla="*/ 1010942 w 1282824"/>
                <a:gd name="connsiteY27" fmla="*/ 699561 h 1466624"/>
                <a:gd name="connsiteX28" fmla="*/ 939544 w 1282824"/>
                <a:gd name="connsiteY28" fmla="*/ 784075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8746 w 1282824"/>
                <a:gd name="connsiteY26" fmla="*/ 636899 h 1466624"/>
                <a:gd name="connsiteX27" fmla="*/ 1021249 w 1282824"/>
                <a:gd name="connsiteY27" fmla="*/ 699561 h 1466624"/>
                <a:gd name="connsiteX28" fmla="*/ 939544 w 1282824"/>
                <a:gd name="connsiteY28" fmla="*/ 784075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186571 w 1282824"/>
                <a:gd name="connsiteY20" fmla="*/ 289654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8746 w 1282824"/>
                <a:gd name="connsiteY26" fmla="*/ 636899 h 1466624"/>
                <a:gd name="connsiteX27" fmla="*/ 1021249 w 1282824"/>
                <a:gd name="connsiteY27" fmla="*/ 699561 h 1466624"/>
                <a:gd name="connsiteX28" fmla="*/ 939544 w 1282824"/>
                <a:gd name="connsiteY28" fmla="*/ 784075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5761"/>
                <a:gd name="connsiteY0" fmla="*/ 60005 h 1466624"/>
                <a:gd name="connsiteX1" fmla="*/ 340376 w 1285761"/>
                <a:gd name="connsiteY1" fmla="*/ 104133 h 1466624"/>
                <a:gd name="connsiteX2" fmla="*/ 327612 w 1285761"/>
                <a:gd name="connsiteY2" fmla="*/ 120635 h 1466624"/>
                <a:gd name="connsiteX3" fmla="*/ 340130 w 1285761"/>
                <a:gd name="connsiteY3" fmla="*/ 116199 h 1466624"/>
                <a:gd name="connsiteX4" fmla="*/ 441204 w 1285761"/>
                <a:gd name="connsiteY4" fmla="*/ 29552 h 1466624"/>
                <a:gd name="connsiteX5" fmla="*/ 523098 w 1285761"/>
                <a:gd name="connsiteY5" fmla="*/ 122131 h 1466624"/>
                <a:gd name="connsiteX6" fmla="*/ 517084 w 1285761"/>
                <a:gd name="connsiteY6" fmla="*/ 272210 h 1466624"/>
                <a:gd name="connsiteX7" fmla="*/ 610530 w 1285761"/>
                <a:gd name="connsiteY7" fmla="*/ 205583 h 1466624"/>
                <a:gd name="connsiteX8" fmla="*/ 719027 w 1285761"/>
                <a:gd name="connsiteY8" fmla="*/ 131508 h 1466624"/>
                <a:gd name="connsiteX9" fmla="*/ 893745 w 1285761"/>
                <a:gd name="connsiteY9" fmla="*/ 11468 h 1466624"/>
                <a:gd name="connsiteX10" fmla="*/ 885979 w 1285761"/>
                <a:gd name="connsiteY10" fmla="*/ 64292 h 1466624"/>
                <a:gd name="connsiteX11" fmla="*/ 1178661 w 1285761"/>
                <a:gd name="connsiteY11" fmla="*/ 94887 h 1466624"/>
                <a:gd name="connsiteX12" fmla="*/ 1180165 w 1285761"/>
                <a:gd name="connsiteY12" fmla="*/ 86194 h 1466624"/>
                <a:gd name="connsiteX13" fmla="*/ 1057852 w 1285761"/>
                <a:gd name="connsiteY13" fmla="*/ 249634 h 1466624"/>
                <a:gd name="connsiteX14" fmla="*/ 1094820 w 1285761"/>
                <a:gd name="connsiteY14" fmla="*/ 209789 h 1466624"/>
                <a:gd name="connsiteX15" fmla="*/ 1080043 w 1285761"/>
                <a:gd name="connsiteY15" fmla="*/ 197664 h 1466624"/>
                <a:gd name="connsiteX16" fmla="*/ 1109224 w 1285761"/>
                <a:gd name="connsiteY16" fmla="*/ 170363 h 1466624"/>
                <a:gd name="connsiteX17" fmla="*/ 1060306 w 1285761"/>
                <a:gd name="connsiteY17" fmla="*/ 177624 h 1466624"/>
                <a:gd name="connsiteX18" fmla="*/ 1285761 w 1285761"/>
                <a:gd name="connsiteY18" fmla="*/ 171736 h 1466624"/>
                <a:gd name="connsiteX19" fmla="*/ 1189420 w 1285761"/>
                <a:gd name="connsiteY19" fmla="*/ 248660 h 1466624"/>
                <a:gd name="connsiteX20" fmla="*/ 1186571 w 1285761"/>
                <a:gd name="connsiteY20" fmla="*/ 289654 h 1466624"/>
                <a:gd name="connsiteX21" fmla="*/ 1156461 w 1285761"/>
                <a:gd name="connsiteY21" fmla="*/ 362778 h 1466624"/>
                <a:gd name="connsiteX22" fmla="*/ 1256657 w 1285761"/>
                <a:gd name="connsiteY22" fmla="*/ 346919 h 1466624"/>
                <a:gd name="connsiteX23" fmla="*/ 1280205 w 1285761"/>
                <a:gd name="connsiteY23" fmla="*/ 393467 h 1466624"/>
                <a:gd name="connsiteX24" fmla="*/ 1240755 w 1285761"/>
                <a:gd name="connsiteY24" fmla="*/ 420453 h 1466624"/>
                <a:gd name="connsiteX25" fmla="*/ 1269995 w 1285761"/>
                <a:gd name="connsiteY25" fmla="*/ 463814 h 1466624"/>
                <a:gd name="connsiteX26" fmla="*/ 1078746 w 1285761"/>
                <a:gd name="connsiteY26" fmla="*/ 636899 h 1466624"/>
                <a:gd name="connsiteX27" fmla="*/ 1021249 w 1285761"/>
                <a:gd name="connsiteY27" fmla="*/ 699561 h 1466624"/>
                <a:gd name="connsiteX28" fmla="*/ 939544 w 1285761"/>
                <a:gd name="connsiteY28" fmla="*/ 784075 h 1466624"/>
                <a:gd name="connsiteX29" fmla="*/ 1055182 w 1285761"/>
                <a:gd name="connsiteY29" fmla="*/ 736560 h 1466624"/>
                <a:gd name="connsiteX30" fmla="*/ 1110340 w 1285761"/>
                <a:gd name="connsiteY30" fmla="*/ 829804 h 1466624"/>
                <a:gd name="connsiteX31" fmla="*/ 1182569 w 1285761"/>
                <a:gd name="connsiteY31" fmla="*/ 828455 h 1466624"/>
                <a:gd name="connsiteX32" fmla="*/ 1280575 w 1285761"/>
                <a:gd name="connsiteY32" fmla="*/ 840950 h 1466624"/>
                <a:gd name="connsiteX33" fmla="*/ 1116310 w 1285761"/>
                <a:gd name="connsiteY33" fmla="*/ 989333 h 1466624"/>
                <a:gd name="connsiteX34" fmla="*/ 1112191 w 1285761"/>
                <a:gd name="connsiteY34" fmla="*/ 946579 h 1466624"/>
                <a:gd name="connsiteX35" fmla="*/ 1274860 w 1285761"/>
                <a:gd name="connsiteY35" fmla="*/ 1029163 h 1466624"/>
                <a:gd name="connsiteX36" fmla="*/ 1245150 w 1285761"/>
                <a:gd name="connsiteY36" fmla="*/ 1027859 h 1466624"/>
                <a:gd name="connsiteX37" fmla="*/ 1238334 w 1285761"/>
                <a:gd name="connsiteY37" fmla="*/ 1049334 h 1466624"/>
                <a:gd name="connsiteX38" fmla="*/ 1257304 w 1285761"/>
                <a:gd name="connsiteY38" fmla="*/ 1148141 h 1466624"/>
                <a:gd name="connsiteX39" fmla="*/ 1282824 w 1285761"/>
                <a:gd name="connsiteY39" fmla="*/ 1312047 h 1466624"/>
                <a:gd name="connsiteX40" fmla="*/ 947628 w 1285761"/>
                <a:gd name="connsiteY40" fmla="*/ 1466624 h 1466624"/>
                <a:gd name="connsiteX41" fmla="*/ 0 w 1285761"/>
                <a:gd name="connsiteY41" fmla="*/ 1466624 h 1466624"/>
                <a:gd name="connsiteX42" fmla="*/ 0 w 1285761"/>
                <a:gd name="connsiteY42" fmla="*/ 235393 h 1466624"/>
                <a:gd name="connsiteX43" fmla="*/ 217294 w 1285761"/>
                <a:gd name="connsiteY43" fmla="*/ 72593 h 1466624"/>
                <a:gd name="connsiteX44" fmla="*/ 265658 w 1285761"/>
                <a:gd name="connsiteY44" fmla="*/ 31544 h 1466624"/>
                <a:gd name="connsiteX45" fmla="*/ 335850 w 1285761"/>
                <a:gd name="connsiteY45" fmla="*/ 60005 h 1466624"/>
                <a:gd name="connsiteX0" fmla="*/ 335850 w 1285761"/>
                <a:gd name="connsiteY0" fmla="*/ 60005 h 1466624"/>
                <a:gd name="connsiteX1" fmla="*/ 340376 w 1285761"/>
                <a:gd name="connsiteY1" fmla="*/ 104133 h 1466624"/>
                <a:gd name="connsiteX2" fmla="*/ 327612 w 1285761"/>
                <a:gd name="connsiteY2" fmla="*/ 120635 h 1466624"/>
                <a:gd name="connsiteX3" fmla="*/ 340130 w 1285761"/>
                <a:gd name="connsiteY3" fmla="*/ 116199 h 1466624"/>
                <a:gd name="connsiteX4" fmla="*/ 441204 w 1285761"/>
                <a:gd name="connsiteY4" fmla="*/ 29552 h 1466624"/>
                <a:gd name="connsiteX5" fmla="*/ 523098 w 1285761"/>
                <a:gd name="connsiteY5" fmla="*/ 122131 h 1466624"/>
                <a:gd name="connsiteX6" fmla="*/ 517084 w 1285761"/>
                <a:gd name="connsiteY6" fmla="*/ 272210 h 1466624"/>
                <a:gd name="connsiteX7" fmla="*/ 610530 w 1285761"/>
                <a:gd name="connsiteY7" fmla="*/ 205583 h 1466624"/>
                <a:gd name="connsiteX8" fmla="*/ 719027 w 1285761"/>
                <a:gd name="connsiteY8" fmla="*/ 131508 h 1466624"/>
                <a:gd name="connsiteX9" fmla="*/ 893745 w 1285761"/>
                <a:gd name="connsiteY9" fmla="*/ 11468 h 1466624"/>
                <a:gd name="connsiteX10" fmla="*/ 885979 w 1285761"/>
                <a:gd name="connsiteY10" fmla="*/ 64292 h 1466624"/>
                <a:gd name="connsiteX11" fmla="*/ 1178661 w 1285761"/>
                <a:gd name="connsiteY11" fmla="*/ 94887 h 1466624"/>
                <a:gd name="connsiteX12" fmla="*/ 1180165 w 1285761"/>
                <a:gd name="connsiteY12" fmla="*/ 86194 h 1466624"/>
                <a:gd name="connsiteX13" fmla="*/ 1057852 w 1285761"/>
                <a:gd name="connsiteY13" fmla="*/ 249634 h 1466624"/>
                <a:gd name="connsiteX14" fmla="*/ 1094820 w 1285761"/>
                <a:gd name="connsiteY14" fmla="*/ 209789 h 1466624"/>
                <a:gd name="connsiteX15" fmla="*/ 1080043 w 1285761"/>
                <a:gd name="connsiteY15" fmla="*/ 197664 h 1466624"/>
                <a:gd name="connsiteX16" fmla="*/ 1109224 w 1285761"/>
                <a:gd name="connsiteY16" fmla="*/ 170363 h 1466624"/>
                <a:gd name="connsiteX17" fmla="*/ 1060306 w 1285761"/>
                <a:gd name="connsiteY17" fmla="*/ 177624 h 1466624"/>
                <a:gd name="connsiteX18" fmla="*/ 1285761 w 1285761"/>
                <a:gd name="connsiteY18" fmla="*/ 171736 h 1466624"/>
                <a:gd name="connsiteX19" fmla="*/ 1207458 w 1285761"/>
                <a:gd name="connsiteY19" fmla="*/ 269274 h 1466624"/>
                <a:gd name="connsiteX20" fmla="*/ 1186571 w 1285761"/>
                <a:gd name="connsiteY20" fmla="*/ 289654 h 1466624"/>
                <a:gd name="connsiteX21" fmla="*/ 1156461 w 1285761"/>
                <a:gd name="connsiteY21" fmla="*/ 362778 h 1466624"/>
                <a:gd name="connsiteX22" fmla="*/ 1256657 w 1285761"/>
                <a:gd name="connsiteY22" fmla="*/ 346919 h 1466624"/>
                <a:gd name="connsiteX23" fmla="*/ 1280205 w 1285761"/>
                <a:gd name="connsiteY23" fmla="*/ 393467 h 1466624"/>
                <a:gd name="connsiteX24" fmla="*/ 1240755 w 1285761"/>
                <a:gd name="connsiteY24" fmla="*/ 420453 h 1466624"/>
                <a:gd name="connsiteX25" fmla="*/ 1269995 w 1285761"/>
                <a:gd name="connsiteY25" fmla="*/ 463814 h 1466624"/>
                <a:gd name="connsiteX26" fmla="*/ 1078746 w 1285761"/>
                <a:gd name="connsiteY26" fmla="*/ 636899 h 1466624"/>
                <a:gd name="connsiteX27" fmla="*/ 1021249 w 1285761"/>
                <a:gd name="connsiteY27" fmla="*/ 699561 h 1466624"/>
                <a:gd name="connsiteX28" fmla="*/ 939544 w 1285761"/>
                <a:gd name="connsiteY28" fmla="*/ 784075 h 1466624"/>
                <a:gd name="connsiteX29" fmla="*/ 1055182 w 1285761"/>
                <a:gd name="connsiteY29" fmla="*/ 736560 h 1466624"/>
                <a:gd name="connsiteX30" fmla="*/ 1110340 w 1285761"/>
                <a:gd name="connsiteY30" fmla="*/ 829804 h 1466624"/>
                <a:gd name="connsiteX31" fmla="*/ 1182569 w 1285761"/>
                <a:gd name="connsiteY31" fmla="*/ 828455 h 1466624"/>
                <a:gd name="connsiteX32" fmla="*/ 1280575 w 1285761"/>
                <a:gd name="connsiteY32" fmla="*/ 840950 h 1466624"/>
                <a:gd name="connsiteX33" fmla="*/ 1116310 w 1285761"/>
                <a:gd name="connsiteY33" fmla="*/ 989333 h 1466624"/>
                <a:gd name="connsiteX34" fmla="*/ 1112191 w 1285761"/>
                <a:gd name="connsiteY34" fmla="*/ 946579 h 1466624"/>
                <a:gd name="connsiteX35" fmla="*/ 1274860 w 1285761"/>
                <a:gd name="connsiteY35" fmla="*/ 1029163 h 1466624"/>
                <a:gd name="connsiteX36" fmla="*/ 1245150 w 1285761"/>
                <a:gd name="connsiteY36" fmla="*/ 1027859 h 1466624"/>
                <a:gd name="connsiteX37" fmla="*/ 1238334 w 1285761"/>
                <a:gd name="connsiteY37" fmla="*/ 1049334 h 1466624"/>
                <a:gd name="connsiteX38" fmla="*/ 1257304 w 1285761"/>
                <a:gd name="connsiteY38" fmla="*/ 1148141 h 1466624"/>
                <a:gd name="connsiteX39" fmla="*/ 1282824 w 1285761"/>
                <a:gd name="connsiteY39" fmla="*/ 1312047 h 1466624"/>
                <a:gd name="connsiteX40" fmla="*/ 947628 w 1285761"/>
                <a:gd name="connsiteY40" fmla="*/ 1466624 h 1466624"/>
                <a:gd name="connsiteX41" fmla="*/ 0 w 1285761"/>
                <a:gd name="connsiteY41" fmla="*/ 1466624 h 1466624"/>
                <a:gd name="connsiteX42" fmla="*/ 0 w 1285761"/>
                <a:gd name="connsiteY42" fmla="*/ 235393 h 1466624"/>
                <a:gd name="connsiteX43" fmla="*/ 217294 w 1285761"/>
                <a:gd name="connsiteY43" fmla="*/ 72593 h 1466624"/>
                <a:gd name="connsiteX44" fmla="*/ 265658 w 1285761"/>
                <a:gd name="connsiteY44" fmla="*/ 31544 h 1466624"/>
                <a:gd name="connsiteX45" fmla="*/ 335850 w 1285761"/>
                <a:gd name="connsiteY45" fmla="*/ 60005 h 1466624"/>
                <a:gd name="connsiteX0" fmla="*/ 335850 w 1285761"/>
                <a:gd name="connsiteY0" fmla="*/ 60005 h 1466624"/>
                <a:gd name="connsiteX1" fmla="*/ 340376 w 1285761"/>
                <a:gd name="connsiteY1" fmla="*/ 104133 h 1466624"/>
                <a:gd name="connsiteX2" fmla="*/ 327612 w 1285761"/>
                <a:gd name="connsiteY2" fmla="*/ 120635 h 1466624"/>
                <a:gd name="connsiteX3" fmla="*/ 340130 w 1285761"/>
                <a:gd name="connsiteY3" fmla="*/ 116199 h 1466624"/>
                <a:gd name="connsiteX4" fmla="*/ 441204 w 1285761"/>
                <a:gd name="connsiteY4" fmla="*/ 29552 h 1466624"/>
                <a:gd name="connsiteX5" fmla="*/ 523098 w 1285761"/>
                <a:gd name="connsiteY5" fmla="*/ 122131 h 1466624"/>
                <a:gd name="connsiteX6" fmla="*/ 517084 w 1285761"/>
                <a:gd name="connsiteY6" fmla="*/ 272210 h 1466624"/>
                <a:gd name="connsiteX7" fmla="*/ 610530 w 1285761"/>
                <a:gd name="connsiteY7" fmla="*/ 205583 h 1466624"/>
                <a:gd name="connsiteX8" fmla="*/ 719027 w 1285761"/>
                <a:gd name="connsiteY8" fmla="*/ 131508 h 1466624"/>
                <a:gd name="connsiteX9" fmla="*/ 893745 w 1285761"/>
                <a:gd name="connsiteY9" fmla="*/ 11468 h 1466624"/>
                <a:gd name="connsiteX10" fmla="*/ 885979 w 1285761"/>
                <a:gd name="connsiteY10" fmla="*/ 64292 h 1466624"/>
                <a:gd name="connsiteX11" fmla="*/ 1178661 w 1285761"/>
                <a:gd name="connsiteY11" fmla="*/ 94887 h 1466624"/>
                <a:gd name="connsiteX12" fmla="*/ 1092555 w 1285761"/>
                <a:gd name="connsiteY12" fmla="*/ 21773 h 1466624"/>
                <a:gd name="connsiteX13" fmla="*/ 1057852 w 1285761"/>
                <a:gd name="connsiteY13" fmla="*/ 249634 h 1466624"/>
                <a:gd name="connsiteX14" fmla="*/ 1094820 w 1285761"/>
                <a:gd name="connsiteY14" fmla="*/ 209789 h 1466624"/>
                <a:gd name="connsiteX15" fmla="*/ 1080043 w 1285761"/>
                <a:gd name="connsiteY15" fmla="*/ 197664 h 1466624"/>
                <a:gd name="connsiteX16" fmla="*/ 1109224 w 1285761"/>
                <a:gd name="connsiteY16" fmla="*/ 170363 h 1466624"/>
                <a:gd name="connsiteX17" fmla="*/ 1060306 w 1285761"/>
                <a:gd name="connsiteY17" fmla="*/ 177624 h 1466624"/>
                <a:gd name="connsiteX18" fmla="*/ 1285761 w 1285761"/>
                <a:gd name="connsiteY18" fmla="*/ 171736 h 1466624"/>
                <a:gd name="connsiteX19" fmla="*/ 1207458 w 1285761"/>
                <a:gd name="connsiteY19" fmla="*/ 269274 h 1466624"/>
                <a:gd name="connsiteX20" fmla="*/ 1186571 w 1285761"/>
                <a:gd name="connsiteY20" fmla="*/ 289654 h 1466624"/>
                <a:gd name="connsiteX21" fmla="*/ 1156461 w 1285761"/>
                <a:gd name="connsiteY21" fmla="*/ 362778 h 1466624"/>
                <a:gd name="connsiteX22" fmla="*/ 1256657 w 1285761"/>
                <a:gd name="connsiteY22" fmla="*/ 346919 h 1466624"/>
                <a:gd name="connsiteX23" fmla="*/ 1280205 w 1285761"/>
                <a:gd name="connsiteY23" fmla="*/ 393467 h 1466624"/>
                <a:gd name="connsiteX24" fmla="*/ 1240755 w 1285761"/>
                <a:gd name="connsiteY24" fmla="*/ 420453 h 1466624"/>
                <a:gd name="connsiteX25" fmla="*/ 1269995 w 1285761"/>
                <a:gd name="connsiteY25" fmla="*/ 463814 h 1466624"/>
                <a:gd name="connsiteX26" fmla="*/ 1078746 w 1285761"/>
                <a:gd name="connsiteY26" fmla="*/ 636899 h 1466624"/>
                <a:gd name="connsiteX27" fmla="*/ 1021249 w 1285761"/>
                <a:gd name="connsiteY27" fmla="*/ 699561 h 1466624"/>
                <a:gd name="connsiteX28" fmla="*/ 939544 w 1285761"/>
                <a:gd name="connsiteY28" fmla="*/ 784075 h 1466624"/>
                <a:gd name="connsiteX29" fmla="*/ 1055182 w 1285761"/>
                <a:gd name="connsiteY29" fmla="*/ 736560 h 1466624"/>
                <a:gd name="connsiteX30" fmla="*/ 1110340 w 1285761"/>
                <a:gd name="connsiteY30" fmla="*/ 829804 h 1466624"/>
                <a:gd name="connsiteX31" fmla="*/ 1182569 w 1285761"/>
                <a:gd name="connsiteY31" fmla="*/ 828455 h 1466624"/>
                <a:gd name="connsiteX32" fmla="*/ 1280575 w 1285761"/>
                <a:gd name="connsiteY32" fmla="*/ 840950 h 1466624"/>
                <a:gd name="connsiteX33" fmla="*/ 1116310 w 1285761"/>
                <a:gd name="connsiteY33" fmla="*/ 989333 h 1466624"/>
                <a:gd name="connsiteX34" fmla="*/ 1112191 w 1285761"/>
                <a:gd name="connsiteY34" fmla="*/ 946579 h 1466624"/>
                <a:gd name="connsiteX35" fmla="*/ 1274860 w 1285761"/>
                <a:gd name="connsiteY35" fmla="*/ 1029163 h 1466624"/>
                <a:gd name="connsiteX36" fmla="*/ 1245150 w 1285761"/>
                <a:gd name="connsiteY36" fmla="*/ 1027859 h 1466624"/>
                <a:gd name="connsiteX37" fmla="*/ 1238334 w 1285761"/>
                <a:gd name="connsiteY37" fmla="*/ 1049334 h 1466624"/>
                <a:gd name="connsiteX38" fmla="*/ 1257304 w 1285761"/>
                <a:gd name="connsiteY38" fmla="*/ 1148141 h 1466624"/>
                <a:gd name="connsiteX39" fmla="*/ 1282824 w 1285761"/>
                <a:gd name="connsiteY39" fmla="*/ 1312047 h 1466624"/>
                <a:gd name="connsiteX40" fmla="*/ 947628 w 1285761"/>
                <a:gd name="connsiteY40" fmla="*/ 1466624 h 1466624"/>
                <a:gd name="connsiteX41" fmla="*/ 0 w 1285761"/>
                <a:gd name="connsiteY41" fmla="*/ 1466624 h 1466624"/>
                <a:gd name="connsiteX42" fmla="*/ 0 w 1285761"/>
                <a:gd name="connsiteY42" fmla="*/ 235393 h 1466624"/>
                <a:gd name="connsiteX43" fmla="*/ 217294 w 1285761"/>
                <a:gd name="connsiteY43" fmla="*/ 72593 h 1466624"/>
                <a:gd name="connsiteX44" fmla="*/ 265658 w 1285761"/>
                <a:gd name="connsiteY44" fmla="*/ 31544 h 1466624"/>
                <a:gd name="connsiteX45" fmla="*/ 335850 w 1285761"/>
                <a:gd name="connsiteY45" fmla="*/ 60005 h 1466624"/>
                <a:gd name="connsiteX0" fmla="*/ 335850 w 1285761"/>
                <a:gd name="connsiteY0" fmla="*/ 60005 h 1466624"/>
                <a:gd name="connsiteX1" fmla="*/ 340376 w 1285761"/>
                <a:gd name="connsiteY1" fmla="*/ 104133 h 1466624"/>
                <a:gd name="connsiteX2" fmla="*/ 327612 w 1285761"/>
                <a:gd name="connsiteY2" fmla="*/ 120635 h 1466624"/>
                <a:gd name="connsiteX3" fmla="*/ 340130 w 1285761"/>
                <a:gd name="connsiteY3" fmla="*/ 116199 h 1466624"/>
                <a:gd name="connsiteX4" fmla="*/ 441204 w 1285761"/>
                <a:gd name="connsiteY4" fmla="*/ 29552 h 1466624"/>
                <a:gd name="connsiteX5" fmla="*/ 523098 w 1285761"/>
                <a:gd name="connsiteY5" fmla="*/ 122131 h 1466624"/>
                <a:gd name="connsiteX6" fmla="*/ 517084 w 1285761"/>
                <a:gd name="connsiteY6" fmla="*/ 272210 h 1466624"/>
                <a:gd name="connsiteX7" fmla="*/ 610530 w 1285761"/>
                <a:gd name="connsiteY7" fmla="*/ 205583 h 1466624"/>
                <a:gd name="connsiteX8" fmla="*/ 719027 w 1285761"/>
                <a:gd name="connsiteY8" fmla="*/ 131508 h 1466624"/>
                <a:gd name="connsiteX9" fmla="*/ 893745 w 1285761"/>
                <a:gd name="connsiteY9" fmla="*/ 11468 h 1466624"/>
                <a:gd name="connsiteX10" fmla="*/ 885979 w 1285761"/>
                <a:gd name="connsiteY10" fmla="*/ 64292 h 1466624"/>
                <a:gd name="connsiteX11" fmla="*/ 1062706 w 1285761"/>
                <a:gd name="connsiteY11" fmla="*/ 25313 h 1466624"/>
                <a:gd name="connsiteX12" fmla="*/ 1092555 w 1285761"/>
                <a:gd name="connsiteY12" fmla="*/ 21773 h 1466624"/>
                <a:gd name="connsiteX13" fmla="*/ 1057852 w 1285761"/>
                <a:gd name="connsiteY13" fmla="*/ 249634 h 1466624"/>
                <a:gd name="connsiteX14" fmla="*/ 1094820 w 1285761"/>
                <a:gd name="connsiteY14" fmla="*/ 209789 h 1466624"/>
                <a:gd name="connsiteX15" fmla="*/ 1080043 w 1285761"/>
                <a:gd name="connsiteY15" fmla="*/ 197664 h 1466624"/>
                <a:gd name="connsiteX16" fmla="*/ 1109224 w 1285761"/>
                <a:gd name="connsiteY16" fmla="*/ 170363 h 1466624"/>
                <a:gd name="connsiteX17" fmla="*/ 1060306 w 1285761"/>
                <a:gd name="connsiteY17" fmla="*/ 177624 h 1466624"/>
                <a:gd name="connsiteX18" fmla="*/ 1285761 w 1285761"/>
                <a:gd name="connsiteY18" fmla="*/ 171736 h 1466624"/>
                <a:gd name="connsiteX19" fmla="*/ 1207458 w 1285761"/>
                <a:gd name="connsiteY19" fmla="*/ 269274 h 1466624"/>
                <a:gd name="connsiteX20" fmla="*/ 1186571 w 1285761"/>
                <a:gd name="connsiteY20" fmla="*/ 289654 h 1466624"/>
                <a:gd name="connsiteX21" fmla="*/ 1156461 w 1285761"/>
                <a:gd name="connsiteY21" fmla="*/ 362778 h 1466624"/>
                <a:gd name="connsiteX22" fmla="*/ 1256657 w 1285761"/>
                <a:gd name="connsiteY22" fmla="*/ 346919 h 1466624"/>
                <a:gd name="connsiteX23" fmla="*/ 1280205 w 1285761"/>
                <a:gd name="connsiteY23" fmla="*/ 393467 h 1466624"/>
                <a:gd name="connsiteX24" fmla="*/ 1240755 w 1285761"/>
                <a:gd name="connsiteY24" fmla="*/ 420453 h 1466624"/>
                <a:gd name="connsiteX25" fmla="*/ 1269995 w 1285761"/>
                <a:gd name="connsiteY25" fmla="*/ 463814 h 1466624"/>
                <a:gd name="connsiteX26" fmla="*/ 1078746 w 1285761"/>
                <a:gd name="connsiteY26" fmla="*/ 636899 h 1466624"/>
                <a:gd name="connsiteX27" fmla="*/ 1021249 w 1285761"/>
                <a:gd name="connsiteY27" fmla="*/ 699561 h 1466624"/>
                <a:gd name="connsiteX28" fmla="*/ 939544 w 1285761"/>
                <a:gd name="connsiteY28" fmla="*/ 784075 h 1466624"/>
                <a:gd name="connsiteX29" fmla="*/ 1055182 w 1285761"/>
                <a:gd name="connsiteY29" fmla="*/ 736560 h 1466624"/>
                <a:gd name="connsiteX30" fmla="*/ 1110340 w 1285761"/>
                <a:gd name="connsiteY30" fmla="*/ 829804 h 1466624"/>
                <a:gd name="connsiteX31" fmla="*/ 1182569 w 1285761"/>
                <a:gd name="connsiteY31" fmla="*/ 828455 h 1466624"/>
                <a:gd name="connsiteX32" fmla="*/ 1280575 w 1285761"/>
                <a:gd name="connsiteY32" fmla="*/ 840950 h 1466624"/>
                <a:gd name="connsiteX33" fmla="*/ 1116310 w 1285761"/>
                <a:gd name="connsiteY33" fmla="*/ 989333 h 1466624"/>
                <a:gd name="connsiteX34" fmla="*/ 1112191 w 1285761"/>
                <a:gd name="connsiteY34" fmla="*/ 946579 h 1466624"/>
                <a:gd name="connsiteX35" fmla="*/ 1274860 w 1285761"/>
                <a:gd name="connsiteY35" fmla="*/ 1029163 h 1466624"/>
                <a:gd name="connsiteX36" fmla="*/ 1245150 w 1285761"/>
                <a:gd name="connsiteY36" fmla="*/ 1027859 h 1466624"/>
                <a:gd name="connsiteX37" fmla="*/ 1238334 w 1285761"/>
                <a:gd name="connsiteY37" fmla="*/ 1049334 h 1466624"/>
                <a:gd name="connsiteX38" fmla="*/ 1257304 w 1285761"/>
                <a:gd name="connsiteY38" fmla="*/ 1148141 h 1466624"/>
                <a:gd name="connsiteX39" fmla="*/ 1282824 w 1285761"/>
                <a:gd name="connsiteY39" fmla="*/ 1312047 h 1466624"/>
                <a:gd name="connsiteX40" fmla="*/ 947628 w 1285761"/>
                <a:gd name="connsiteY40" fmla="*/ 1466624 h 1466624"/>
                <a:gd name="connsiteX41" fmla="*/ 0 w 1285761"/>
                <a:gd name="connsiteY41" fmla="*/ 1466624 h 1466624"/>
                <a:gd name="connsiteX42" fmla="*/ 0 w 1285761"/>
                <a:gd name="connsiteY42" fmla="*/ 235393 h 1466624"/>
                <a:gd name="connsiteX43" fmla="*/ 217294 w 1285761"/>
                <a:gd name="connsiteY43" fmla="*/ 72593 h 1466624"/>
                <a:gd name="connsiteX44" fmla="*/ 265658 w 1285761"/>
                <a:gd name="connsiteY44" fmla="*/ 31544 h 1466624"/>
                <a:gd name="connsiteX45" fmla="*/ 335850 w 1285761"/>
                <a:gd name="connsiteY45" fmla="*/ 60005 h 1466624"/>
                <a:gd name="connsiteX0" fmla="*/ 335850 w 1285761"/>
                <a:gd name="connsiteY0" fmla="*/ 60005 h 1466624"/>
                <a:gd name="connsiteX1" fmla="*/ 340376 w 1285761"/>
                <a:gd name="connsiteY1" fmla="*/ 104133 h 1466624"/>
                <a:gd name="connsiteX2" fmla="*/ 327612 w 1285761"/>
                <a:gd name="connsiteY2" fmla="*/ 120635 h 1466624"/>
                <a:gd name="connsiteX3" fmla="*/ 340130 w 1285761"/>
                <a:gd name="connsiteY3" fmla="*/ 116199 h 1466624"/>
                <a:gd name="connsiteX4" fmla="*/ 441204 w 1285761"/>
                <a:gd name="connsiteY4" fmla="*/ 29552 h 1466624"/>
                <a:gd name="connsiteX5" fmla="*/ 523098 w 1285761"/>
                <a:gd name="connsiteY5" fmla="*/ 122131 h 1466624"/>
                <a:gd name="connsiteX6" fmla="*/ 517084 w 1285761"/>
                <a:gd name="connsiteY6" fmla="*/ 272210 h 1466624"/>
                <a:gd name="connsiteX7" fmla="*/ 610530 w 1285761"/>
                <a:gd name="connsiteY7" fmla="*/ 205583 h 1466624"/>
                <a:gd name="connsiteX8" fmla="*/ 719027 w 1285761"/>
                <a:gd name="connsiteY8" fmla="*/ 131508 h 1466624"/>
                <a:gd name="connsiteX9" fmla="*/ 893745 w 1285761"/>
                <a:gd name="connsiteY9" fmla="*/ 11468 h 1466624"/>
                <a:gd name="connsiteX10" fmla="*/ 885979 w 1285761"/>
                <a:gd name="connsiteY10" fmla="*/ 64292 h 1466624"/>
                <a:gd name="connsiteX11" fmla="*/ 1031784 w 1285761"/>
                <a:gd name="connsiteY11" fmla="*/ 2122 h 1466624"/>
                <a:gd name="connsiteX12" fmla="*/ 1092555 w 1285761"/>
                <a:gd name="connsiteY12" fmla="*/ 21773 h 1466624"/>
                <a:gd name="connsiteX13" fmla="*/ 1057852 w 1285761"/>
                <a:gd name="connsiteY13" fmla="*/ 249634 h 1466624"/>
                <a:gd name="connsiteX14" fmla="*/ 1094820 w 1285761"/>
                <a:gd name="connsiteY14" fmla="*/ 209789 h 1466624"/>
                <a:gd name="connsiteX15" fmla="*/ 1080043 w 1285761"/>
                <a:gd name="connsiteY15" fmla="*/ 197664 h 1466624"/>
                <a:gd name="connsiteX16" fmla="*/ 1109224 w 1285761"/>
                <a:gd name="connsiteY16" fmla="*/ 170363 h 1466624"/>
                <a:gd name="connsiteX17" fmla="*/ 1060306 w 1285761"/>
                <a:gd name="connsiteY17" fmla="*/ 177624 h 1466624"/>
                <a:gd name="connsiteX18" fmla="*/ 1285761 w 1285761"/>
                <a:gd name="connsiteY18" fmla="*/ 171736 h 1466624"/>
                <a:gd name="connsiteX19" fmla="*/ 1207458 w 1285761"/>
                <a:gd name="connsiteY19" fmla="*/ 269274 h 1466624"/>
                <a:gd name="connsiteX20" fmla="*/ 1186571 w 1285761"/>
                <a:gd name="connsiteY20" fmla="*/ 289654 h 1466624"/>
                <a:gd name="connsiteX21" fmla="*/ 1156461 w 1285761"/>
                <a:gd name="connsiteY21" fmla="*/ 362778 h 1466624"/>
                <a:gd name="connsiteX22" fmla="*/ 1256657 w 1285761"/>
                <a:gd name="connsiteY22" fmla="*/ 346919 h 1466624"/>
                <a:gd name="connsiteX23" fmla="*/ 1280205 w 1285761"/>
                <a:gd name="connsiteY23" fmla="*/ 393467 h 1466624"/>
                <a:gd name="connsiteX24" fmla="*/ 1240755 w 1285761"/>
                <a:gd name="connsiteY24" fmla="*/ 420453 h 1466624"/>
                <a:gd name="connsiteX25" fmla="*/ 1269995 w 1285761"/>
                <a:gd name="connsiteY25" fmla="*/ 463814 h 1466624"/>
                <a:gd name="connsiteX26" fmla="*/ 1078746 w 1285761"/>
                <a:gd name="connsiteY26" fmla="*/ 636899 h 1466624"/>
                <a:gd name="connsiteX27" fmla="*/ 1021249 w 1285761"/>
                <a:gd name="connsiteY27" fmla="*/ 699561 h 1466624"/>
                <a:gd name="connsiteX28" fmla="*/ 939544 w 1285761"/>
                <a:gd name="connsiteY28" fmla="*/ 784075 h 1466624"/>
                <a:gd name="connsiteX29" fmla="*/ 1055182 w 1285761"/>
                <a:gd name="connsiteY29" fmla="*/ 736560 h 1466624"/>
                <a:gd name="connsiteX30" fmla="*/ 1110340 w 1285761"/>
                <a:gd name="connsiteY30" fmla="*/ 829804 h 1466624"/>
                <a:gd name="connsiteX31" fmla="*/ 1182569 w 1285761"/>
                <a:gd name="connsiteY31" fmla="*/ 828455 h 1466624"/>
                <a:gd name="connsiteX32" fmla="*/ 1280575 w 1285761"/>
                <a:gd name="connsiteY32" fmla="*/ 840950 h 1466624"/>
                <a:gd name="connsiteX33" fmla="*/ 1116310 w 1285761"/>
                <a:gd name="connsiteY33" fmla="*/ 989333 h 1466624"/>
                <a:gd name="connsiteX34" fmla="*/ 1112191 w 1285761"/>
                <a:gd name="connsiteY34" fmla="*/ 946579 h 1466624"/>
                <a:gd name="connsiteX35" fmla="*/ 1274860 w 1285761"/>
                <a:gd name="connsiteY35" fmla="*/ 1029163 h 1466624"/>
                <a:gd name="connsiteX36" fmla="*/ 1245150 w 1285761"/>
                <a:gd name="connsiteY36" fmla="*/ 1027859 h 1466624"/>
                <a:gd name="connsiteX37" fmla="*/ 1238334 w 1285761"/>
                <a:gd name="connsiteY37" fmla="*/ 1049334 h 1466624"/>
                <a:gd name="connsiteX38" fmla="*/ 1257304 w 1285761"/>
                <a:gd name="connsiteY38" fmla="*/ 1148141 h 1466624"/>
                <a:gd name="connsiteX39" fmla="*/ 1282824 w 1285761"/>
                <a:gd name="connsiteY39" fmla="*/ 1312047 h 1466624"/>
                <a:gd name="connsiteX40" fmla="*/ 947628 w 1285761"/>
                <a:gd name="connsiteY40" fmla="*/ 1466624 h 1466624"/>
                <a:gd name="connsiteX41" fmla="*/ 0 w 1285761"/>
                <a:gd name="connsiteY41" fmla="*/ 1466624 h 1466624"/>
                <a:gd name="connsiteX42" fmla="*/ 0 w 1285761"/>
                <a:gd name="connsiteY42" fmla="*/ 235393 h 1466624"/>
                <a:gd name="connsiteX43" fmla="*/ 217294 w 1285761"/>
                <a:gd name="connsiteY43" fmla="*/ 72593 h 1466624"/>
                <a:gd name="connsiteX44" fmla="*/ 265658 w 1285761"/>
                <a:gd name="connsiteY44" fmla="*/ 31544 h 1466624"/>
                <a:gd name="connsiteX45" fmla="*/ 335850 w 1285761"/>
                <a:gd name="connsiteY45" fmla="*/ 60005 h 1466624"/>
                <a:gd name="connsiteX0" fmla="*/ 335850 w 1285761"/>
                <a:gd name="connsiteY0" fmla="*/ 60005 h 1466624"/>
                <a:gd name="connsiteX1" fmla="*/ 340376 w 1285761"/>
                <a:gd name="connsiteY1" fmla="*/ 104133 h 1466624"/>
                <a:gd name="connsiteX2" fmla="*/ 327612 w 1285761"/>
                <a:gd name="connsiteY2" fmla="*/ 120635 h 1466624"/>
                <a:gd name="connsiteX3" fmla="*/ 340130 w 1285761"/>
                <a:gd name="connsiteY3" fmla="*/ 116199 h 1466624"/>
                <a:gd name="connsiteX4" fmla="*/ 441204 w 1285761"/>
                <a:gd name="connsiteY4" fmla="*/ 29552 h 1466624"/>
                <a:gd name="connsiteX5" fmla="*/ 523098 w 1285761"/>
                <a:gd name="connsiteY5" fmla="*/ 122131 h 1466624"/>
                <a:gd name="connsiteX6" fmla="*/ 517084 w 1285761"/>
                <a:gd name="connsiteY6" fmla="*/ 272210 h 1466624"/>
                <a:gd name="connsiteX7" fmla="*/ 610530 w 1285761"/>
                <a:gd name="connsiteY7" fmla="*/ 205583 h 1466624"/>
                <a:gd name="connsiteX8" fmla="*/ 719027 w 1285761"/>
                <a:gd name="connsiteY8" fmla="*/ 131508 h 1466624"/>
                <a:gd name="connsiteX9" fmla="*/ 893745 w 1285761"/>
                <a:gd name="connsiteY9" fmla="*/ 11468 h 1466624"/>
                <a:gd name="connsiteX10" fmla="*/ 885979 w 1285761"/>
                <a:gd name="connsiteY10" fmla="*/ 64292 h 1466624"/>
                <a:gd name="connsiteX11" fmla="*/ 1031784 w 1285761"/>
                <a:gd name="connsiteY11" fmla="*/ 2122 h 1466624"/>
                <a:gd name="connsiteX12" fmla="*/ 1092555 w 1285761"/>
                <a:gd name="connsiteY12" fmla="*/ 21773 h 1466624"/>
                <a:gd name="connsiteX13" fmla="*/ 1057852 w 1285761"/>
                <a:gd name="connsiteY13" fmla="*/ 249634 h 1466624"/>
                <a:gd name="connsiteX14" fmla="*/ 1094820 w 1285761"/>
                <a:gd name="connsiteY14" fmla="*/ 209789 h 1466624"/>
                <a:gd name="connsiteX15" fmla="*/ 1080043 w 1285761"/>
                <a:gd name="connsiteY15" fmla="*/ 197664 h 1466624"/>
                <a:gd name="connsiteX16" fmla="*/ 1109224 w 1285761"/>
                <a:gd name="connsiteY16" fmla="*/ 170363 h 1466624"/>
                <a:gd name="connsiteX17" fmla="*/ 1060306 w 1285761"/>
                <a:gd name="connsiteY17" fmla="*/ 177624 h 1466624"/>
                <a:gd name="connsiteX18" fmla="*/ 1285761 w 1285761"/>
                <a:gd name="connsiteY18" fmla="*/ 171736 h 1466624"/>
                <a:gd name="connsiteX19" fmla="*/ 1207458 w 1285761"/>
                <a:gd name="connsiteY19" fmla="*/ 269274 h 1466624"/>
                <a:gd name="connsiteX20" fmla="*/ 1186571 w 1285761"/>
                <a:gd name="connsiteY20" fmla="*/ 289654 h 1466624"/>
                <a:gd name="connsiteX21" fmla="*/ 1156461 w 1285761"/>
                <a:gd name="connsiteY21" fmla="*/ 362778 h 1466624"/>
                <a:gd name="connsiteX22" fmla="*/ 1256657 w 1285761"/>
                <a:gd name="connsiteY22" fmla="*/ 346919 h 1466624"/>
                <a:gd name="connsiteX23" fmla="*/ 1280205 w 1285761"/>
                <a:gd name="connsiteY23" fmla="*/ 393467 h 1466624"/>
                <a:gd name="connsiteX24" fmla="*/ 1240755 w 1285761"/>
                <a:gd name="connsiteY24" fmla="*/ 420453 h 1466624"/>
                <a:gd name="connsiteX25" fmla="*/ 1269995 w 1285761"/>
                <a:gd name="connsiteY25" fmla="*/ 463814 h 1466624"/>
                <a:gd name="connsiteX26" fmla="*/ 1078746 w 1285761"/>
                <a:gd name="connsiteY26" fmla="*/ 636899 h 1466624"/>
                <a:gd name="connsiteX27" fmla="*/ 1021249 w 1285761"/>
                <a:gd name="connsiteY27" fmla="*/ 699561 h 1466624"/>
                <a:gd name="connsiteX28" fmla="*/ 939544 w 1285761"/>
                <a:gd name="connsiteY28" fmla="*/ 784075 h 1466624"/>
                <a:gd name="connsiteX29" fmla="*/ 1055182 w 1285761"/>
                <a:gd name="connsiteY29" fmla="*/ 736560 h 1466624"/>
                <a:gd name="connsiteX30" fmla="*/ 1110340 w 1285761"/>
                <a:gd name="connsiteY30" fmla="*/ 829804 h 1466624"/>
                <a:gd name="connsiteX31" fmla="*/ 1182569 w 1285761"/>
                <a:gd name="connsiteY31" fmla="*/ 828455 h 1466624"/>
                <a:gd name="connsiteX32" fmla="*/ 1280575 w 1285761"/>
                <a:gd name="connsiteY32" fmla="*/ 840950 h 1466624"/>
                <a:gd name="connsiteX33" fmla="*/ 1116310 w 1285761"/>
                <a:gd name="connsiteY33" fmla="*/ 989333 h 1466624"/>
                <a:gd name="connsiteX34" fmla="*/ 1112191 w 1285761"/>
                <a:gd name="connsiteY34" fmla="*/ 946579 h 1466624"/>
                <a:gd name="connsiteX35" fmla="*/ 1274860 w 1285761"/>
                <a:gd name="connsiteY35" fmla="*/ 1029163 h 1466624"/>
                <a:gd name="connsiteX36" fmla="*/ 1245150 w 1285761"/>
                <a:gd name="connsiteY36" fmla="*/ 1027859 h 1466624"/>
                <a:gd name="connsiteX37" fmla="*/ 1238334 w 1285761"/>
                <a:gd name="connsiteY37" fmla="*/ 1049334 h 1466624"/>
                <a:gd name="connsiteX38" fmla="*/ 1257304 w 1285761"/>
                <a:gd name="connsiteY38" fmla="*/ 1148141 h 1466624"/>
                <a:gd name="connsiteX39" fmla="*/ 1282824 w 1285761"/>
                <a:gd name="connsiteY39" fmla="*/ 1312047 h 1466624"/>
                <a:gd name="connsiteX40" fmla="*/ 947628 w 1285761"/>
                <a:gd name="connsiteY40" fmla="*/ 1466624 h 1466624"/>
                <a:gd name="connsiteX41" fmla="*/ 0 w 1285761"/>
                <a:gd name="connsiteY41" fmla="*/ 1466624 h 1466624"/>
                <a:gd name="connsiteX42" fmla="*/ 0 w 1285761"/>
                <a:gd name="connsiteY42" fmla="*/ 235393 h 1466624"/>
                <a:gd name="connsiteX43" fmla="*/ 217294 w 1285761"/>
                <a:gd name="connsiteY43" fmla="*/ 72593 h 1466624"/>
                <a:gd name="connsiteX44" fmla="*/ 265658 w 1285761"/>
                <a:gd name="connsiteY44" fmla="*/ 31544 h 1466624"/>
                <a:gd name="connsiteX45" fmla="*/ 335850 w 1285761"/>
                <a:gd name="connsiteY45" fmla="*/ 60005 h 1466624"/>
                <a:gd name="connsiteX0" fmla="*/ 335850 w 1285761"/>
                <a:gd name="connsiteY0" fmla="*/ 60596 h 1467215"/>
                <a:gd name="connsiteX1" fmla="*/ 340376 w 1285761"/>
                <a:gd name="connsiteY1" fmla="*/ 104724 h 1467215"/>
                <a:gd name="connsiteX2" fmla="*/ 327612 w 1285761"/>
                <a:gd name="connsiteY2" fmla="*/ 121226 h 1467215"/>
                <a:gd name="connsiteX3" fmla="*/ 340130 w 1285761"/>
                <a:gd name="connsiteY3" fmla="*/ 116790 h 1467215"/>
                <a:gd name="connsiteX4" fmla="*/ 441204 w 1285761"/>
                <a:gd name="connsiteY4" fmla="*/ 30143 h 1467215"/>
                <a:gd name="connsiteX5" fmla="*/ 523098 w 1285761"/>
                <a:gd name="connsiteY5" fmla="*/ 122722 h 1467215"/>
                <a:gd name="connsiteX6" fmla="*/ 517084 w 1285761"/>
                <a:gd name="connsiteY6" fmla="*/ 272801 h 1467215"/>
                <a:gd name="connsiteX7" fmla="*/ 610530 w 1285761"/>
                <a:gd name="connsiteY7" fmla="*/ 206174 h 1467215"/>
                <a:gd name="connsiteX8" fmla="*/ 719027 w 1285761"/>
                <a:gd name="connsiteY8" fmla="*/ 132099 h 1467215"/>
                <a:gd name="connsiteX9" fmla="*/ 893745 w 1285761"/>
                <a:gd name="connsiteY9" fmla="*/ 12059 h 1467215"/>
                <a:gd name="connsiteX10" fmla="*/ 885979 w 1285761"/>
                <a:gd name="connsiteY10" fmla="*/ 57152 h 1467215"/>
                <a:gd name="connsiteX11" fmla="*/ 1031784 w 1285761"/>
                <a:gd name="connsiteY11" fmla="*/ 2713 h 1467215"/>
                <a:gd name="connsiteX12" fmla="*/ 1092555 w 1285761"/>
                <a:gd name="connsiteY12" fmla="*/ 22364 h 1467215"/>
                <a:gd name="connsiteX13" fmla="*/ 1057852 w 1285761"/>
                <a:gd name="connsiteY13" fmla="*/ 250225 h 1467215"/>
                <a:gd name="connsiteX14" fmla="*/ 1094820 w 1285761"/>
                <a:gd name="connsiteY14" fmla="*/ 210380 h 1467215"/>
                <a:gd name="connsiteX15" fmla="*/ 1080043 w 1285761"/>
                <a:gd name="connsiteY15" fmla="*/ 198255 h 1467215"/>
                <a:gd name="connsiteX16" fmla="*/ 1109224 w 1285761"/>
                <a:gd name="connsiteY16" fmla="*/ 170954 h 1467215"/>
                <a:gd name="connsiteX17" fmla="*/ 1060306 w 1285761"/>
                <a:gd name="connsiteY17" fmla="*/ 178215 h 1467215"/>
                <a:gd name="connsiteX18" fmla="*/ 1285761 w 1285761"/>
                <a:gd name="connsiteY18" fmla="*/ 172327 h 1467215"/>
                <a:gd name="connsiteX19" fmla="*/ 1207458 w 1285761"/>
                <a:gd name="connsiteY19" fmla="*/ 269865 h 1467215"/>
                <a:gd name="connsiteX20" fmla="*/ 1186571 w 1285761"/>
                <a:gd name="connsiteY20" fmla="*/ 290245 h 1467215"/>
                <a:gd name="connsiteX21" fmla="*/ 1156461 w 1285761"/>
                <a:gd name="connsiteY21" fmla="*/ 363369 h 1467215"/>
                <a:gd name="connsiteX22" fmla="*/ 1256657 w 1285761"/>
                <a:gd name="connsiteY22" fmla="*/ 347510 h 1467215"/>
                <a:gd name="connsiteX23" fmla="*/ 1280205 w 1285761"/>
                <a:gd name="connsiteY23" fmla="*/ 394058 h 1467215"/>
                <a:gd name="connsiteX24" fmla="*/ 1240755 w 1285761"/>
                <a:gd name="connsiteY24" fmla="*/ 421044 h 1467215"/>
                <a:gd name="connsiteX25" fmla="*/ 1269995 w 1285761"/>
                <a:gd name="connsiteY25" fmla="*/ 464405 h 1467215"/>
                <a:gd name="connsiteX26" fmla="*/ 1078746 w 1285761"/>
                <a:gd name="connsiteY26" fmla="*/ 637490 h 1467215"/>
                <a:gd name="connsiteX27" fmla="*/ 1021249 w 1285761"/>
                <a:gd name="connsiteY27" fmla="*/ 700152 h 1467215"/>
                <a:gd name="connsiteX28" fmla="*/ 939544 w 1285761"/>
                <a:gd name="connsiteY28" fmla="*/ 784666 h 1467215"/>
                <a:gd name="connsiteX29" fmla="*/ 1055182 w 1285761"/>
                <a:gd name="connsiteY29" fmla="*/ 737151 h 1467215"/>
                <a:gd name="connsiteX30" fmla="*/ 1110340 w 1285761"/>
                <a:gd name="connsiteY30" fmla="*/ 830395 h 1467215"/>
                <a:gd name="connsiteX31" fmla="*/ 1182569 w 1285761"/>
                <a:gd name="connsiteY31" fmla="*/ 829046 h 1467215"/>
                <a:gd name="connsiteX32" fmla="*/ 1280575 w 1285761"/>
                <a:gd name="connsiteY32" fmla="*/ 841541 h 1467215"/>
                <a:gd name="connsiteX33" fmla="*/ 1116310 w 1285761"/>
                <a:gd name="connsiteY33" fmla="*/ 989924 h 1467215"/>
                <a:gd name="connsiteX34" fmla="*/ 1112191 w 1285761"/>
                <a:gd name="connsiteY34" fmla="*/ 947170 h 1467215"/>
                <a:gd name="connsiteX35" fmla="*/ 1274860 w 1285761"/>
                <a:gd name="connsiteY35" fmla="*/ 1029754 h 1467215"/>
                <a:gd name="connsiteX36" fmla="*/ 1245150 w 1285761"/>
                <a:gd name="connsiteY36" fmla="*/ 1028450 h 1467215"/>
                <a:gd name="connsiteX37" fmla="*/ 1238334 w 1285761"/>
                <a:gd name="connsiteY37" fmla="*/ 1049925 h 1467215"/>
                <a:gd name="connsiteX38" fmla="*/ 1257304 w 1285761"/>
                <a:gd name="connsiteY38" fmla="*/ 1148732 h 1467215"/>
                <a:gd name="connsiteX39" fmla="*/ 1282824 w 1285761"/>
                <a:gd name="connsiteY39" fmla="*/ 1312638 h 1467215"/>
                <a:gd name="connsiteX40" fmla="*/ 947628 w 1285761"/>
                <a:gd name="connsiteY40" fmla="*/ 1467215 h 1467215"/>
                <a:gd name="connsiteX41" fmla="*/ 0 w 1285761"/>
                <a:gd name="connsiteY41" fmla="*/ 1467215 h 1467215"/>
                <a:gd name="connsiteX42" fmla="*/ 0 w 1285761"/>
                <a:gd name="connsiteY42" fmla="*/ 235984 h 1467215"/>
                <a:gd name="connsiteX43" fmla="*/ 217294 w 1285761"/>
                <a:gd name="connsiteY43" fmla="*/ 73184 h 1467215"/>
                <a:gd name="connsiteX44" fmla="*/ 265658 w 1285761"/>
                <a:gd name="connsiteY44" fmla="*/ 32135 h 1467215"/>
                <a:gd name="connsiteX45" fmla="*/ 335850 w 1285761"/>
                <a:gd name="connsiteY45" fmla="*/ 60596 h 1467215"/>
                <a:gd name="connsiteX0" fmla="*/ 335850 w 1285761"/>
                <a:gd name="connsiteY0" fmla="*/ 58231 h 1464850"/>
                <a:gd name="connsiteX1" fmla="*/ 340376 w 1285761"/>
                <a:gd name="connsiteY1" fmla="*/ 102359 h 1464850"/>
                <a:gd name="connsiteX2" fmla="*/ 327612 w 1285761"/>
                <a:gd name="connsiteY2" fmla="*/ 118861 h 1464850"/>
                <a:gd name="connsiteX3" fmla="*/ 340130 w 1285761"/>
                <a:gd name="connsiteY3" fmla="*/ 114425 h 1464850"/>
                <a:gd name="connsiteX4" fmla="*/ 441204 w 1285761"/>
                <a:gd name="connsiteY4" fmla="*/ 27778 h 1464850"/>
                <a:gd name="connsiteX5" fmla="*/ 523098 w 1285761"/>
                <a:gd name="connsiteY5" fmla="*/ 120357 h 1464850"/>
                <a:gd name="connsiteX6" fmla="*/ 517084 w 1285761"/>
                <a:gd name="connsiteY6" fmla="*/ 270436 h 1464850"/>
                <a:gd name="connsiteX7" fmla="*/ 610530 w 1285761"/>
                <a:gd name="connsiteY7" fmla="*/ 203809 h 1464850"/>
                <a:gd name="connsiteX8" fmla="*/ 719027 w 1285761"/>
                <a:gd name="connsiteY8" fmla="*/ 129734 h 1464850"/>
                <a:gd name="connsiteX9" fmla="*/ 808710 w 1285761"/>
                <a:gd name="connsiteY9" fmla="*/ 12271 h 1464850"/>
                <a:gd name="connsiteX10" fmla="*/ 885979 w 1285761"/>
                <a:gd name="connsiteY10" fmla="*/ 54787 h 1464850"/>
                <a:gd name="connsiteX11" fmla="*/ 1031784 w 1285761"/>
                <a:gd name="connsiteY11" fmla="*/ 348 h 1464850"/>
                <a:gd name="connsiteX12" fmla="*/ 1092555 w 1285761"/>
                <a:gd name="connsiteY12" fmla="*/ 19999 h 1464850"/>
                <a:gd name="connsiteX13" fmla="*/ 1057852 w 1285761"/>
                <a:gd name="connsiteY13" fmla="*/ 247860 h 1464850"/>
                <a:gd name="connsiteX14" fmla="*/ 1094820 w 1285761"/>
                <a:gd name="connsiteY14" fmla="*/ 208015 h 1464850"/>
                <a:gd name="connsiteX15" fmla="*/ 1080043 w 1285761"/>
                <a:gd name="connsiteY15" fmla="*/ 195890 h 1464850"/>
                <a:gd name="connsiteX16" fmla="*/ 1109224 w 1285761"/>
                <a:gd name="connsiteY16" fmla="*/ 168589 h 1464850"/>
                <a:gd name="connsiteX17" fmla="*/ 1060306 w 1285761"/>
                <a:gd name="connsiteY17" fmla="*/ 175850 h 1464850"/>
                <a:gd name="connsiteX18" fmla="*/ 1285761 w 1285761"/>
                <a:gd name="connsiteY18" fmla="*/ 169962 h 1464850"/>
                <a:gd name="connsiteX19" fmla="*/ 1207458 w 1285761"/>
                <a:gd name="connsiteY19" fmla="*/ 267500 h 1464850"/>
                <a:gd name="connsiteX20" fmla="*/ 1186571 w 1285761"/>
                <a:gd name="connsiteY20" fmla="*/ 287880 h 1464850"/>
                <a:gd name="connsiteX21" fmla="*/ 1156461 w 1285761"/>
                <a:gd name="connsiteY21" fmla="*/ 361004 h 1464850"/>
                <a:gd name="connsiteX22" fmla="*/ 1256657 w 1285761"/>
                <a:gd name="connsiteY22" fmla="*/ 345145 h 1464850"/>
                <a:gd name="connsiteX23" fmla="*/ 1280205 w 1285761"/>
                <a:gd name="connsiteY23" fmla="*/ 391693 h 1464850"/>
                <a:gd name="connsiteX24" fmla="*/ 1240755 w 1285761"/>
                <a:gd name="connsiteY24" fmla="*/ 418679 h 1464850"/>
                <a:gd name="connsiteX25" fmla="*/ 1269995 w 1285761"/>
                <a:gd name="connsiteY25" fmla="*/ 462040 h 1464850"/>
                <a:gd name="connsiteX26" fmla="*/ 1078746 w 1285761"/>
                <a:gd name="connsiteY26" fmla="*/ 635125 h 1464850"/>
                <a:gd name="connsiteX27" fmla="*/ 1021249 w 1285761"/>
                <a:gd name="connsiteY27" fmla="*/ 697787 h 1464850"/>
                <a:gd name="connsiteX28" fmla="*/ 939544 w 1285761"/>
                <a:gd name="connsiteY28" fmla="*/ 782301 h 1464850"/>
                <a:gd name="connsiteX29" fmla="*/ 1055182 w 1285761"/>
                <a:gd name="connsiteY29" fmla="*/ 734786 h 1464850"/>
                <a:gd name="connsiteX30" fmla="*/ 1110340 w 1285761"/>
                <a:gd name="connsiteY30" fmla="*/ 828030 h 1464850"/>
                <a:gd name="connsiteX31" fmla="*/ 1182569 w 1285761"/>
                <a:gd name="connsiteY31" fmla="*/ 826681 h 1464850"/>
                <a:gd name="connsiteX32" fmla="*/ 1280575 w 1285761"/>
                <a:gd name="connsiteY32" fmla="*/ 839176 h 1464850"/>
                <a:gd name="connsiteX33" fmla="*/ 1116310 w 1285761"/>
                <a:gd name="connsiteY33" fmla="*/ 987559 h 1464850"/>
                <a:gd name="connsiteX34" fmla="*/ 1112191 w 1285761"/>
                <a:gd name="connsiteY34" fmla="*/ 944805 h 1464850"/>
                <a:gd name="connsiteX35" fmla="*/ 1274860 w 1285761"/>
                <a:gd name="connsiteY35" fmla="*/ 1027389 h 1464850"/>
                <a:gd name="connsiteX36" fmla="*/ 1245150 w 1285761"/>
                <a:gd name="connsiteY36" fmla="*/ 1026085 h 1464850"/>
                <a:gd name="connsiteX37" fmla="*/ 1238334 w 1285761"/>
                <a:gd name="connsiteY37" fmla="*/ 1047560 h 1464850"/>
                <a:gd name="connsiteX38" fmla="*/ 1257304 w 1285761"/>
                <a:gd name="connsiteY38" fmla="*/ 1146367 h 1464850"/>
                <a:gd name="connsiteX39" fmla="*/ 1282824 w 1285761"/>
                <a:gd name="connsiteY39" fmla="*/ 1310273 h 1464850"/>
                <a:gd name="connsiteX40" fmla="*/ 947628 w 1285761"/>
                <a:gd name="connsiteY40" fmla="*/ 1464850 h 1464850"/>
                <a:gd name="connsiteX41" fmla="*/ 0 w 1285761"/>
                <a:gd name="connsiteY41" fmla="*/ 1464850 h 1464850"/>
                <a:gd name="connsiteX42" fmla="*/ 0 w 1285761"/>
                <a:gd name="connsiteY42" fmla="*/ 233619 h 1464850"/>
                <a:gd name="connsiteX43" fmla="*/ 217294 w 1285761"/>
                <a:gd name="connsiteY43" fmla="*/ 70819 h 1464850"/>
                <a:gd name="connsiteX44" fmla="*/ 265658 w 1285761"/>
                <a:gd name="connsiteY44" fmla="*/ 29770 h 1464850"/>
                <a:gd name="connsiteX45" fmla="*/ 335850 w 1285761"/>
                <a:gd name="connsiteY45" fmla="*/ 58231 h 1464850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0130 w 1285761"/>
                <a:gd name="connsiteY3" fmla="*/ 114992 h 1465417"/>
                <a:gd name="connsiteX4" fmla="*/ 500470 w 1285761"/>
                <a:gd name="connsiteY4" fmla="*/ 0 h 1465417"/>
                <a:gd name="connsiteX5" fmla="*/ 523098 w 1285761"/>
                <a:gd name="connsiteY5" fmla="*/ 120924 h 1465417"/>
                <a:gd name="connsiteX6" fmla="*/ 517084 w 1285761"/>
                <a:gd name="connsiteY6" fmla="*/ 271003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17294 w 1285761"/>
                <a:gd name="connsiteY43" fmla="*/ 71386 h 1465417"/>
                <a:gd name="connsiteX44" fmla="*/ 265658 w 1285761"/>
                <a:gd name="connsiteY44" fmla="*/ 30337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23098 w 1285761"/>
                <a:gd name="connsiteY5" fmla="*/ 120924 h 1465417"/>
                <a:gd name="connsiteX6" fmla="*/ 517084 w 1285761"/>
                <a:gd name="connsiteY6" fmla="*/ 271003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17294 w 1285761"/>
                <a:gd name="connsiteY43" fmla="*/ 71386 h 1465417"/>
                <a:gd name="connsiteX44" fmla="*/ 265658 w 1285761"/>
                <a:gd name="connsiteY44" fmla="*/ 30337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23098 w 1285761"/>
                <a:gd name="connsiteY5" fmla="*/ 120924 h 1465417"/>
                <a:gd name="connsiteX6" fmla="*/ 517084 w 1285761"/>
                <a:gd name="connsiteY6" fmla="*/ 271003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17294 w 1285761"/>
                <a:gd name="connsiteY43" fmla="*/ 7138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23098 w 1285761"/>
                <a:gd name="connsiteY5" fmla="*/ 120924 h 1465417"/>
                <a:gd name="connsiteX6" fmla="*/ 517084 w 1285761"/>
                <a:gd name="connsiteY6" fmla="*/ 271003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23098 w 1285761"/>
                <a:gd name="connsiteY5" fmla="*/ 120924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2364 w 1285761"/>
                <a:gd name="connsiteY5" fmla="*/ 28158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703566 w 1285761"/>
                <a:gd name="connsiteY8" fmla="*/ 11484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703566 w 1285761"/>
                <a:gd name="connsiteY8" fmla="*/ 11484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703566 w 1285761"/>
                <a:gd name="connsiteY8" fmla="*/ 11484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670068 w 1285761"/>
                <a:gd name="connsiteY8" fmla="*/ 94226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670068 w 1285761"/>
                <a:gd name="connsiteY8" fmla="*/ 94226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71879 w 1285761"/>
                <a:gd name="connsiteY7" fmla="*/ 155416 h 1465417"/>
                <a:gd name="connsiteX8" fmla="*/ 670068 w 1285761"/>
                <a:gd name="connsiteY8" fmla="*/ 94226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71879 w 1285761"/>
                <a:gd name="connsiteY7" fmla="*/ 155416 h 1465417"/>
                <a:gd name="connsiteX8" fmla="*/ 639147 w 1285761"/>
                <a:gd name="connsiteY8" fmla="*/ 101957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71879 w 1285761"/>
                <a:gd name="connsiteY7" fmla="*/ 155416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078746 w 1285761"/>
                <a:gd name="connsiteY25" fmla="*/ 635692 h 1465417"/>
                <a:gd name="connsiteX26" fmla="*/ 1021249 w 1285761"/>
                <a:gd name="connsiteY26" fmla="*/ 698354 h 1465417"/>
                <a:gd name="connsiteX27" fmla="*/ 939544 w 1285761"/>
                <a:gd name="connsiteY27" fmla="*/ 782868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078746 w 1285761"/>
                <a:gd name="connsiteY25" fmla="*/ 635692 h 1465417"/>
                <a:gd name="connsiteX26" fmla="*/ 1021249 w 1285761"/>
                <a:gd name="connsiteY26" fmla="*/ 698354 h 1465417"/>
                <a:gd name="connsiteX27" fmla="*/ 939544 w 1285761"/>
                <a:gd name="connsiteY27" fmla="*/ 782868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094208 w 1285761"/>
                <a:gd name="connsiteY25" fmla="*/ 646000 h 1465417"/>
                <a:gd name="connsiteX26" fmla="*/ 1021249 w 1285761"/>
                <a:gd name="connsiteY26" fmla="*/ 698354 h 1465417"/>
                <a:gd name="connsiteX27" fmla="*/ 939544 w 1285761"/>
                <a:gd name="connsiteY27" fmla="*/ 782868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094208 w 1285761"/>
                <a:gd name="connsiteY25" fmla="*/ 646000 h 1465417"/>
                <a:gd name="connsiteX26" fmla="*/ 1021249 w 1285761"/>
                <a:gd name="connsiteY26" fmla="*/ 698354 h 1465417"/>
                <a:gd name="connsiteX27" fmla="*/ 1081266 w 1285761"/>
                <a:gd name="connsiteY27" fmla="*/ 744216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094208 w 1285761"/>
                <a:gd name="connsiteY25" fmla="*/ 646000 h 1465417"/>
                <a:gd name="connsiteX26" fmla="*/ 1083091 w 1285761"/>
                <a:gd name="connsiteY26" fmla="*/ 744736 h 1465417"/>
                <a:gd name="connsiteX27" fmla="*/ 1081266 w 1285761"/>
                <a:gd name="connsiteY27" fmla="*/ 744216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38014 w 1285761"/>
                <a:gd name="connsiteY25" fmla="*/ 640846 h 1465417"/>
                <a:gd name="connsiteX26" fmla="*/ 1083091 w 1285761"/>
                <a:gd name="connsiteY26" fmla="*/ 744736 h 1465417"/>
                <a:gd name="connsiteX27" fmla="*/ 1081266 w 1285761"/>
                <a:gd name="connsiteY27" fmla="*/ 744216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48322 w 1285761"/>
                <a:gd name="connsiteY25" fmla="*/ 648576 h 1465417"/>
                <a:gd name="connsiteX26" fmla="*/ 1083091 w 1285761"/>
                <a:gd name="connsiteY26" fmla="*/ 744736 h 1465417"/>
                <a:gd name="connsiteX27" fmla="*/ 1081266 w 1285761"/>
                <a:gd name="connsiteY27" fmla="*/ 744216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48322 w 1285761"/>
                <a:gd name="connsiteY25" fmla="*/ 648576 h 1465417"/>
                <a:gd name="connsiteX26" fmla="*/ 1083091 w 1285761"/>
                <a:gd name="connsiteY26" fmla="*/ 744736 h 1465417"/>
                <a:gd name="connsiteX27" fmla="*/ 1081266 w 1285761"/>
                <a:gd name="connsiteY27" fmla="*/ 744216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48322 w 1285761"/>
                <a:gd name="connsiteY25" fmla="*/ 648576 h 1465417"/>
                <a:gd name="connsiteX26" fmla="*/ 1083091 w 1285761"/>
                <a:gd name="connsiteY26" fmla="*/ 744736 h 1465417"/>
                <a:gd name="connsiteX27" fmla="*/ 1060652 w 1285761"/>
                <a:gd name="connsiteY27" fmla="*/ 741639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48322 w 1285761"/>
                <a:gd name="connsiteY25" fmla="*/ 648576 h 1465417"/>
                <a:gd name="connsiteX26" fmla="*/ 1083091 w 1285761"/>
                <a:gd name="connsiteY26" fmla="*/ 744736 h 1465417"/>
                <a:gd name="connsiteX27" fmla="*/ 1060652 w 1285761"/>
                <a:gd name="connsiteY27" fmla="*/ 741639 h 1465417"/>
                <a:gd name="connsiteX28" fmla="*/ 1110340 w 1285761"/>
                <a:gd name="connsiteY28" fmla="*/ 828597 h 1465417"/>
                <a:gd name="connsiteX29" fmla="*/ 1182569 w 1285761"/>
                <a:gd name="connsiteY29" fmla="*/ 827248 h 1465417"/>
                <a:gd name="connsiteX30" fmla="*/ 1280575 w 1285761"/>
                <a:gd name="connsiteY30" fmla="*/ 839743 h 1465417"/>
                <a:gd name="connsiteX31" fmla="*/ 1116310 w 1285761"/>
                <a:gd name="connsiteY31" fmla="*/ 988126 h 1465417"/>
                <a:gd name="connsiteX32" fmla="*/ 1112191 w 1285761"/>
                <a:gd name="connsiteY32" fmla="*/ 945372 h 1465417"/>
                <a:gd name="connsiteX33" fmla="*/ 1274860 w 1285761"/>
                <a:gd name="connsiteY33" fmla="*/ 1027956 h 1465417"/>
                <a:gd name="connsiteX34" fmla="*/ 1245150 w 1285761"/>
                <a:gd name="connsiteY34" fmla="*/ 1026652 h 1465417"/>
                <a:gd name="connsiteX35" fmla="*/ 1238334 w 1285761"/>
                <a:gd name="connsiteY35" fmla="*/ 1048127 h 1465417"/>
                <a:gd name="connsiteX36" fmla="*/ 1257304 w 1285761"/>
                <a:gd name="connsiteY36" fmla="*/ 1146934 h 1465417"/>
                <a:gd name="connsiteX37" fmla="*/ 1282824 w 1285761"/>
                <a:gd name="connsiteY37" fmla="*/ 1310840 h 1465417"/>
                <a:gd name="connsiteX38" fmla="*/ 947628 w 1285761"/>
                <a:gd name="connsiteY38" fmla="*/ 1465417 h 1465417"/>
                <a:gd name="connsiteX39" fmla="*/ 0 w 1285761"/>
                <a:gd name="connsiteY39" fmla="*/ 1465417 h 1465417"/>
                <a:gd name="connsiteX40" fmla="*/ 0 w 1285761"/>
                <a:gd name="connsiteY40" fmla="*/ 234186 h 1465417"/>
                <a:gd name="connsiteX41" fmla="*/ 209564 w 1285761"/>
                <a:gd name="connsiteY41" fmla="*/ 63656 h 1465417"/>
                <a:gd name="connsiteX42" fmla="*/ 260504 w 1285761"/>
                <a:gd name="connsiteY42" fmla="*/ 14876 h 1465417"/>
                <a:gd name="connsiteX43" fmla="*/ 335850 w 1285761"/>
                <a:gd name="connsiteY43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48322 w 1285761"/>
                <a:gd name="connsiteY25" fmla="*/ 648576 h 1465417"/>
                <a:gd name="connsiteX26" fmla="*/ 1083091 w 1285761"/>
                <a:gd name="connsiteY26" fmla="*/ 744736 h 1465417"/>
                <a:gd name="connsiteX27" fmla="*/ 1110340 w 1285761"/>
                <a:gd name="connsiteY27" fmla="*/ 828597 h 1465417"/>
                <a:gd name="connsiteX28" fmla="*/ 1182569 w 1285761"/>
                <a:gd name="connsiteY28" fmla="*/ 827248 h 1465417"/>
                <a:gd name="connsiteX29" fmla="*/ 1280575 w 1285761"/>
                <a:gd name="connsiteY29" fmla="*/ 839743 h 1465417"/>
                <a:gd name="connsiteX30" fmla="*/ 1116310 w 1285761"/>
                <a:gd name="connsiteY30" fmla="*/ 988126 h 1465417"/>
                <a:gd name="connsiteX31" fmla="*/ 1112191 w 1285761"/>
                <a:gd name="connsiteY31" fmla="*/ 945372 h 1465417"/>
                <a:gd name="connsiteX32" fmla="*/ 1274860 w 1285761"/>
                <a:gd name="connsiteY32" fmla="*/ 1027956 h 1465417"/>
                <a:gd name="connsiteX33" fmla="*/ 1245150 w 1285761"/>
                <a:gd name="connsiteY33" fmla="*/ 1026652 h 1465417"/>
                <a:gd name="connsiteX34" fmla="*/ 1238334 w 1285761"/>
                <a:gd name="connsiteY34" fmla="*/ 1048127 h 1465417"/>
                <a:gd name="connsiteX35" fmla="*/ 1257304 w 1285761"/>
                <a:gd name="connsiteY35" fmla="*/ 1146934 h 1465417"/>
                <a:gd name="connsiteX36" fmla="*/ 1282824 w 1285761"/>
                <a:gd name="connsiteY36" fmla="*/ 1310840 h 1465417"/>
                <a:gd name="connsiteX37" fmla="*/ 947628 w 1285761"/>
                <a:gd name="connsiteY37" fmla="*/ 1465417 h 1465417"/>
                <a:gd name="connsiteX38" fmla="*/ 0 w 1285761"/>
                <a:gd name="connsiteY38" fmla="*/ 1465417 h 1465417"/>
                <a:gd name="connsiteX39" fmla="*/ 0 w 1285761"/>
                <a:gd name="connsiteY39" fmla="*/ 234186 h 1465417"/>
                <a:gd name="connsiteX40" fmla="*/ 209564 w 1285761"/>
                <a:gd name="connsiteY40" fmla="*/ 63656 h 1465417"/>
                <a:gd name="connsiteX41" fmla="*/ 260504 w 1285761"/>
                <a:gd name="connsiteY41" fmla="*/ 14876 h 1465417"/>
                <a:gd name="connsiteX42" fmla="*/ 335850 w 1285761"/>
                <a:gd name="connsiteY42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48322 w 1285761"/>
                <a:gd name="connsiteY25" fmla="*/ 648576 h 1465417"/>
                <a:gd name="connsiteX26" fmla="*/ 1028979 w 1285761"/>
                <a:gd name="connsiteY26" fmla="*/ 729275 h 1465417"/>
                <a:gd name="connsiteX27" fmla="*/ 1110340 w 1285761"/>
                <a:gd name="connsiteY27" fmla="*/ 828597 h 1465417"/>
                <a:gd name="connsiteX28" fmla="*/ 1182569 w 1285761"/>
                <a:gd name="connsiteY28" fmla="*/ 827248 h 1465417"/>
                <a:gd name="connsiteX29" fmla="*/ 1280575 w 1285761"/>
                <a:gd name="connsiteY29" fmla="*/ 839743 h 1465417"/>
                <a:gd name="connsiteX30" fmla="*/ 1116310 w 1285761"/>
                <a:gd name="connsiteY30" fmla="*/ 988126 h 1465417"/>
                <a:gd name="connsiteX31" fmla="*/ 1112191 w 1285761"/>
                <a:gd name="connsiteY31" fmla="*/ 945372 h 1465417"/>
                <a:gd name="connsiteX32" fmla="*/ 1274860 w 1285761"/>
                <a:gd name="connsiteY32" fmla="*/ 1027956 h 1465417"/>
                <a:gd name="connsiteX33" fmla="*/ 1245150 w 1285761"/>
                <a:gd name="connsiteY33" fmla="*/ 1026652 h 1465417"/>
                <a:gd name="connsiteX34" fmla="*/ 1238334 w 1285761"/>
                <a:gd name="connsiteY34" fmla="*/ 1048127 h 1465417"/>
                <a:gd name="connsiteX35" fmla="*/ 1257304 w 1285761"/>
                <a:gd name="connsiteY35" fmla="*/ 1146934 h 1465417"/>
                <a:gd name="connsiteX36" fmla="*/ 1282824 w 1285761"/>
                <a:gd name="connsiteY36" fmla="*/ 1310840 h 1465417"/>
                <a:gd name="connsiteX37" fmla="*/ 947628 w 1285761"/>
                <a:gd name="connsiteY37" fmla="*/ 1465417 h 1465417"/>
                <a:gd name="connsiteX38" fmla="*/ 0 w 1285761"/>
                <a:gd name="connsiteY38" fmla="*/ 1465417 h 1465417"/>
                <a:gd name="connsiteX39" fmla="*/ 0 w 1285761"/>
                <a:gd name="connsiteY39" fmla="*/ 234186 h 1465417"/>
                <a:gd name="connsiteX40" fmla="*/ 209564 w 1285761"/>
                <a:gd name="connsiteY40" fmla="*/ 63656 h 1465417"/>
                <a:gd name="connsiteX41" fmla="*/ 260504 w 1285761"/>
                <a:gd name="connsiteY41" fmla="*/ 14876 h 1465417"/>
                <a:gd name="connsiteX42" fmla="*/ 335850 w 1285761"/>
                <a:gd name="connsiteY42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14825 w 1285761"/>
                <a:gd name="connsiteY25" fmla="*/ 645999 h 1465417"/>
                <a:gd name="connsiteX26" fmla="*/ 1028979 w 1285761"/>
                <a:gd name="connsiteY26" fmla="*/ 729275 h 1465417"/>
                <a:gd name="connsiteX27" fmla="*/ 1110340 w 1285761"/>
                <a:gd name="connsiteY27" fmla="*/ 828597 h 1465417"/>
                <a:gd name="connsiteX28" fmla="*/ 1182569 w 1285761"/>
                <a:gd name="connsiteY28" fmla="*/ 827248 h 1465417"/>
                <a:gd name="connsiteX29" fmla="*/ 1280575 w 1285761"/>
                <a:gd name="connsiteY29" fmla="*/ 839743 h 1465417"/>
                <a:gd name="connsiteX30" fmla="*/ 1116310 w 1285761"/>
                <a:gd name="connsiteY30" fmla="*/ 988126 h 1465417"/>
                <a:gd name="connsiteX31" fmla="*/ 1112191 w 1285761"/>
                <a:gd name="connsiteY31" fmla="*/ 945372 h 1465417"/>
                <a:gd name="connsiteX32" fmla="*/ 1274860 w 1285761"/>
                <a:gd name="connsiteY32" fmla="*/ 1027956 h 1465417"/>
                <a:gd name="connsiteX33" fmla="*/ 1245150 w 1285761"/>
                <a:gd name="connsiteY33" fmla="*/ 1026652 h 1465417"/>
                <a:gd name="connsiteX34" fmla="*/ 1238334 w 1285761"/>
                <a:gd name="connsiteY34" fmla="*/ 1048127 h 1465417"/>
                <a:gd name="connsiteX35" fmla="*/ 1257304 w 1285761"/>
                <a:gd name="connsiteY35" fmla="*/ 1146934 h 1465417"/>
                <a:gd name="connsiteX36" fmla="*/ 1282824 w 1285761"/>
                <a:gd name="connsiteY36" fmla="*/ 1310840 h 1465417"/>
                <a:gd name="connsiteX37" fmla="*/ 947628 w 1285761"/>
                <a:gd name="connsiteY37" fmla="*/ 1465417 h 1465417"/>
                <a:gd name="connsiteX38" fmla="*/ 0 w 1285761"/>
                <a:gd name="connsiteY38" fmla="*/ 1465417 h 1465417"/>
                <a:gd name="connsiteX39" fmla="*/ 0 w 1285761"/>
                <a:gd name="connsiteY39" fmla="*/ 234186 h 1465417"/>
                <a:gd name="connsiteX40" fmla="*/ 209564 w 1285761"/>
                <a:gd name="connsiteY40" fmla="*/ 63656 h 1465417"/>
                <a:gd name="connsiteX41" fmla="*/ 260504 w 1285761"/>
                <a:gd name="connsiteY41" fmla="*/ 14876 h 1465417"/>
                <a:gd name="connsiteX42" fmla="*/ 335850 w 1285761"/>
                <a:gd name="connsiteY42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14825 w 1285761"/>
                <a:gd name="connsiteY25" fmla="*/ 645999 h 1465417"/>
                <a:gd name="connsiteX26" fmla="*/ 1052170 w 1285761"/>
                <a:gd name="connsiteY26" fmla="*/ 734428 h 1465417"/>
                <a:gd name="connsiteX27" fmla="*/ 1110340 w 1285761"/>
                <a:gd name="connsiteY27" fmla="*/ 828597 h 1465417"/>
                <a:gd name="connsiteX28" fmla="*/ 1182569 w 1285761"/>
                <a:gd name="connsiteY28" fmla="*/ 827248 h 1465417"/>
                <a:gd name="connsiteX29" fmla="*/ 1280575 w 1285761"/>
                <a:gd name="connsiteY29" fmla="*/ 839743 h 1465417"/>
                <a:gd name="connsiteX30" fmla="*/ 1116310 w 1285761"/>
                <a:gd name="connsiteY30" fmla="*/ 988126 h 1465417"/>
                <a:gd name="connsiteX31" fmla="*/ 1112191 w 1285761"/>
                <a:gd name="connsiteY31" fmla="*/ 945372 h 1465417"/>
                <a:gd name="connsiteX32" fmla="*/ 1274860 w 1285761"/>
                <a:gd name="connsiteY32" fmla="*/ 1027956 h 1465417"/>
                <a:gd name="connsiteX33" fmla="*/ 1245150 w 1285761"/>
                <a:gd name="connsiteY33" fmla="*/ 1026652 h 1465417"/>
                <a:gd name="connsiteX34" fmla="*/ 1238334 w 1285761"/>
                <a:gd name="connsiteY34" fmla="*/ 1048127 h 1465417"/>
                <a:gd name="connsiteX35" fmla="*/ 1257304 w 1285761"/>
                <a:gd name="connsiteY35" fmla="*/ 1146934 h 1465417"/>
                <a:gd name="connsiteX36" fmla="*/ 1282824 w 1285761"/>
                <a:gd name="connsiteY36" fmla="*/ 1310840 h 1465417"/>
                <a:gd name="connsiteX37" fmla="*/ 947628 w 1285761"/>
                <a:gd name="connsiteY37" fmla="*/ 1465417 h 1465417"/>
                <a:gd name="connsiteX38" fmla="*/ 0 w 1285761"/>
                <a:gd name="connsiteY38" fmla="*/ 1465417 h 1465417"/>
                <a:gd name="connsiteX39" fmla="*/ 0 w 1285761"/>
                <a:gd name="connsiteY39" fmla="*/ 234186 h 1465417"/>
                <a:gd name="connsiteX40" fmla="*/ 209564 w 1285761"/>
                <a:gd name="connsiteY40" fmla="*/ 63656 h 1465417"/>
                <a:gd name="connsiteX41" fmla="*/ 260504 w 1285761"/>
                <a:gd name="connsiteY41" fmla="*/ 14876 h 1465417"/>
                <a:gd name="connsiteX42" fmla="*/ 335850 w 1285761"/>
                <a:gd name="connsiteY42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17403 w 1285761"/>
                <a:gd name="connsiteY25" fmla="*/ 645999 h 1465417"/>
                <a:gd name="connsiteX26" fmla="*/ 1052170 w 1285761"/>
                <a:gd name="connsiteY26" fmla="*/ 734428 h 1465417"/>
                <a:gd name="connsiteX27" fmla="*/ 1110340 w 1285761"/>
                <a:gd name="connsiteY27" fmla="*/ 828597 h 1465417"/>
                <a:gd name="connsiteX28" fmla="*/ 1182569 w 1285761"/>
                <a:gd name="connsiteY28" fmla="*/ 827248 h 1465417"/>
                <a:gd name="connsiteX29" fmla="*/ 1280575 w 1285761"/>
                <a:gd name="connsiteY29" fmla="*/ 839743 h 1465417"/>
                <a:gd name="connsiteX30" fmla="*/ 1116310 w 1285761"/>
                <a:gd name="connsiteY30" fmla="*/ 988126 h 1465417"/>
                <a:gd name="connsiteX31" fmla="*/ 1112191 w 1285761"/>
                <a:gd name="connsiteY31" fmla="*/ 945372 h 1465417"/>
                <a:gd name="connsiteX32" fmla="*/ 1274860 w 1285761"/>
                <a:gd name="connsiteY32" fmla="*/ 1027956 h 1465417"/>
                <a:gd name="connsiteX33" fmla="*/ 1245150 w 1285761"/>
                <a:gd name="connsiteY33" fmla="*/ 1026652 h 1465417"/>
                <a:gd name="connsiteX34" fmla="*/ 1238334 w 1285761"/>
                <a:gd name="connsiteY34" fmla="*/ 1048127 h 1465417"/>
                <a:gd name="connsiteX35" fmla="*/ 1257304 w 1285761"/>
                <a:gd name="connsiteY35" fmla="*/ 1146934 h 1465417"/>
                <a:gd name="connsiteX36" fmla="*/ 1282824 w 1285761"/>
                <a:gd name="connsiteY36" fmla="*/ 1310840 h 1465417"/>
                <a:gd name="connsiteX37" fmla="*/ 947628 w 1285761"/>
                <a:gd name="connsiteY37" fmla="*/ 1465417 h 1465417"/>
                <a:gd name="connsiteX38" fmla="*/ 0 w 1285761"/>
                <a:gd name="connsiteY38" fmla="*/ 1465417 h 1465417"/>
                <a:gd name="connsiteX39" fmla="*/ 0 w 1285761"/>
                <a:gd name="connsiteY39" fmla="*/ 234186 h 1465417"/>
                <a:gd name="connsiteX40" fmla="*/ 209564 w 1285761"/>
                <a:gd name="connsiteY40" fmla="*/ 63656 h 1465417"/>
                <a:gd name="connsiteX41" fmla="*/ 260504 w 1285761"/>
                <a:gd name="connsiteY41" fmla="*/ 14876 h 1465417"/>
                <a:gd name="connsiteX42" fmla="*/ 335850 w 1285761"/>
                <a:gd name="connsiteY42" fmla="*/ 58798 h 1465417"/>
                <a:gd name="connsiteX0" fmla="*/ 335850 w 1289870"/>
                <a:gd name="connsiteY0" fmla="*/ 58798 h 1465417"/>
                <a:gd name="connsiteX1" fmla="*/ 340376 w 1289870"/>
                <a:gd name="connsiteY1" fmla="*/ 102926 h 1465417"/>
                <a:gd name="connsiteX2" fmla="*/ 327612 w 1289870"/>
                <a:gd name="connsiteY2" fmla="*/ 119428 h 1465417"/>
                <a:gd name="connsiteX3" fmla="*/ 347861 w 1289870"/>
                <a:gd name="connsiteY3" fmla="*/ 63456 h 1465417"/>
                <a:gd name="connsiteX4" fmla="*/ 500470 w 1289870"/>
                <a:gd name="connsiteY4" fmla="*/ 0 h 1465417"/>
                <a:gd name="connsiteX5" fmla="*/ 587518 w 1289870"/>
                <a:gd name="connsiteY5" fmla="*/ 17851 h 1465417"/>
                <a:gd name="connsiteX6" fmla="*/ 573773 w 1289870"/>
                <a:gd name="connsiteY6" fmla="*/ 167930 h 1465417"/>
                <a:gd name="connsiteX7" fmla="*/ 587340 w 1289870"/>
                <a:gd name="connsiteY7" fmla="*/ 121918 h 1465417"/>
                <a:gd name="connsiteX8" fmla="*/ 808710 w 1289870"/>
                <a:gd name="connsiteY8" fmla="*/ 12838 h 1465417"/>
                <a:gd name="connsiteX9" fmla="*/ 885979 w 1289870"/>
                <a:gd name="connsiteY9" fmla="*/ 55354 h 1465417"/>
                <a:gd name="connsiteX10" fmla="*/ 1031784 w 1289870"/>
                <a:gd name="connsiteY10" fmla="*/ 915 h 1465417"/>
                <a:gd name="connsiteX11" fmla="*/ 1092555 w 1289870"/>
                <a:gd name="connsiteY11" fmla="*/ 20566 h 1465417"/>
                <a:gd name="connsiteX12" fmla="*/ 1057852 w 1289870"/>
                <a:gd name="connsiteY12" fmla="*/ 248427 h 1465417"/>
                <a:gd name="connsiteX13" fmla="*/ 1094820 w 1289870"/>
                <a:gd name="connsiteY13" fmla="*/ 208582 h 1465417"/>
                <a:gd name="connsiteX14" fmla="*/ 1080043 w 1289870"/>
                <a:gd name="connsiteY14" fmla="*/ 196457 h 1465417"/>
                <a:gd name="connsiteX15" fmla="*/ 1109224 w 1289870"/>
                <a:gd name="connsiteY15" fmla="*/ 169156 h 1465417"/>
                <a:gd name="connsiteX16" fmla="*/ 1060306 w 1289870"/>
                <a:gd name="connsiteY16" fmla="*/ 176417 h 1465417"/>
                <a:gd name="connsiteX17" fmla="*/ 1285761 w 1289870"/>
                <a:gd name="connsiteY17" fmla="*/ 170529 h 1465417"/>
                <a:gd name="connsiteX18" fmla="*/ 1207458 w 1289870"/>
                <a:gd name="connsiteY18" fmla="*/ 268067 h 1465417"/>
                <a:gd name="connsiteX19" fmla="*/ 1186571 w 1289870"/>
                <a:gd name="connsiteY19" fmla="*/ 288447 h 1465417"/>
                <a:gd name="connsiteX20" fmla="*/ 1177076 w 1289870"/>
                <a:gd name="connsiteY20" fmla="*/ 328073 h 1465417"/>
                <a:gd name="connsiteX21" fmla="*/ 1256657 w 1289870"/>
                <a:gd name="connsiteY21" fmla="*/ 345712 h 1465417"/>
                <a:gd name="connsiteX22" fmla="*/ 1280205 w 1289870"/>
                <a:gd name="connsiteY22" fmla="*/ 392260 h 1465417"/>
                <a:gd name="connsiteX23" fmla="*/ 1240755 w 1289870"/>
                <a:gd name="connsiteY23" fmla="*/ 419246 h 1465417"/>
                <a:gd name="connsiteX24" fmla="*/ 1269995 w 1289870"/>
                <a:gd name="connsiteY24" fmla="*/ 462607 h 1465417"/>
                <a:gd name="connsiteX25" fmla="*/ 1117403 w 1289870"/>
                <a:gd name="connsiteY25" fmla="*/ 645999 h 1465417"/>
                <a:gd name="connsiteX26" fmla="*/ 1052170 w 1289870"/>
                <a:gd name="connsiteY26" fmla="*/ 734428 h 1465417"/>
                <a:gd name="connsiteX27" fmla="*/ 1110340 w 1289870"/>
                <a:gd name="connsiteY27" fmla="*/ 828597 h 1465417"/>
                <a:gd name="connsiteX28" fmla="*/ 1182569 w 1289870"/>
                <a:gd name="connsiteY28" fmla="*/ 827248 h 1465417"/>
                <a:gd name="connsiteX29" fmla="*/ 1280575 w 1289870"/>
                <a:gd name="connsiteY29" fmla="*/ 839743 h 1465417"/>
                <a:gd name="connsiteX30" fmla="*/ 1116310 w 1289870"/>
                <a:gd name="connsiteY30" fmla="*/ 988126 h 1465417"/>
                <a:gd name="connsiteX31" fmla="*/ 1112191 w 1289870"/>
                <a:gd name="connsiteY31" fmla="*/ 945372 h 1465417"/>
                <a:gd name="connsiteX32" fmla="*/ 1274860 w 1289870"/>
                <a:gd name="connsiteY32" fmla="*/ 1027956 h 1465417"/>
                <a:gd name="connsiteX33" fmla="*/ 1245150 w 1289870"/>
                <a:gd name="connsiteY33" fmla="*/ 1026652 h 1465417"/>
                <a:gd name="connsiteX34" fmla="*/ 1289870 w 1289870"/>
                <a:gd name="connsiteY34" fmla="*/ 1055857 h 1465417"/>
                <a:gd name="connsiteX35" fmla="*/ 1257304 w 1289870"/>
                <a:gd name="connsiteY35" fmla="*/ 1146934 h 1465417"/>
                <a:gd name="connsiteX36" fmla="*/ 1282824 w 1289870"/>
                <a:gd name="connsiteY36" fmla="*/ 1310840 h 1465417"/>
                <a:gd name="connsiteX37" fmla="*/ 947628 w 1289870"/>
                <a:gd name="connsiteY37" fmla="*/ 1465417 h 1465417"/>
                <a:gd name="connsiteX38" fmla="*/ 0 w 1289870"/>
                <a:gd name="connsiteY38" fmla="*/ 1465417 h 1465417"/>
                <a:gd name="connsiteX39" fmla="*/ 0 w 1289870"/>
                <a:gd name="connsiteY39" fmla="*/ 234186 h 1465417"/>
                <a:gd name="connsiteX40" fmla="*/ 209564 w 1289870"/>
                <a:gd name="connsiteY40" fmla="*/ 63656 h 1465417"/>
                <a:gd name="connsiteX41" fmla="*/ 260504 w 1289870"/>
                <a:gd name="connsiteY41" fmla="*/ 14876 h 1465417"/>
                <a:gd name="connsiteX42" fmla="*/ 335850 w 1289870"/>
                <a:gd name="connsiteY42" fmla="*/ 58798 h 1465417"/>
                <a:gd name="connsiteX0" fmla="*/ 335850 w 1289870"/>
                <a:gd name="connsiteY0" fmla="*/ 58798 h 1465417"/>
                <a:gd name="connsiteX1" fmla="*/ 340376 w 1289870"/>
                <a:gd name="connsiteY1" fmla="*/ 102926 h 1465417"/>
                <a:gd name="connsiteX2" fmla="*/ 327612 w 1289870"/>
                <a:gd name="connsiteY2" fmla="*/ 119428 h 1465417"/>
                <a:gd name="connsiteX3" fmla="*/ 347861 w 1289870"/>
                <a:gd name="connsiteY3" fmla="*/ 63456 h 1465417"/>
                <a:gd name="connsiteX4" fmla="*/ 500470 w 1289870"/>
                <a:gd name="connsiteY4" fmla="*/ 0 h 1465417"/>
                <a:gd name="connsiteX5" fmla="*/ 587518 w 1289870"/>
                <a:gd name="connsiteY5" fmla="*/ 17851 h 1465417"/>
                <a:gd name="connsiteX6" fmla="*/ 573773 w 1289870"/>
                <a:gd name="connsiteY6" fmla="*/ 167930 h 1465417"/>
                <a:gd name="connsiteX7" fmla="*/ 587340 w 1289870"/>
                <a:gd name="connsiteY7" fmla="*/ 121918 h 1465417"/>
                <a:gd name="connsiteX8" fmla="*/ 808710 w 1289870"/>
                <a:gd name="connsiteY8" fmla="*/ 12838 h 1465417"/>
                <a:gd name="connsiteX9" fmla="*/ 885979 w 1289870"/>
                <a:gd name="connsiteY9" fmla="*/ 55354 h 1465417"/>
                <a:gd name="connsiteX10" fmla="*/ 1031784 w 1289870"/>
                <a:gd name="connsiteY10" fmla="*/ 915 h 1465417"/>
                <a:gd name="connsiteX11" fmla="*/ 1092555 w 1289870"/>
                <a:gd name="connsiteY11" fmla="*/ 20566 h 1465417"/>
                <a:gd name="connsiteX12" fmla="*/ 1057852 w 1289870"/>
                <a:gd name="connsiteY12" fmla="*/ 248427 h 1465417"/>
                <a:gd name="connsiteX13" fmla="*/ 1094820 w 1289870"/>
                <a:gd name="connsiteY13" fmla="*/ 208582 h 1465417"/>
                <a:gd name="connsiteX14" fmla="*/ 1080043 w 1289870"/>
                <a:gd name="connsiteY14" fmla="*/ 196457 h 1465417"/>
                <a:gd name="connsiteX15" fmla="*/ 1109224 w 1289870"/>
                <a:gd name="connsiteY15" fmla="*/ 169156 h 1465417"/>
                <a:gd name="connsiteX16" fmla="*/ 1060306 w 1289870"/>
                <a:gd name="connsiteY16" fmla="*/ 176417 h 1465417"/>
                <a:gd name="connsiteX17" fmla="*/ 1285761 w 1289870"/>
                <a:gd name="connsiteY17" fmla="*/ 170529 h 1465417"/>
                <a:gd name="connsiteX18" fmla="*/ 1207458 w 1289870"/>
                <a:gd name="connsiteY18" fmla="*/ 268067 h 1465417"/>
                <a:gd name="connsiteX19" fmla="*/ 1186571 w 1289870"/>
                <a:gd name="connsiteY19" fmla="*/ 288447 h 1465417"/>
                <a:gd name="connsiteX20" fmla="*/ 1177076 w 1289870"/>
                <a:gd name="connsiteY20" fmla="*/ 328073 h 1465417"/>
                <a:gd name="connsiteX21" fmla="*/ 1256657 w 1289870"/>
                <a:gd name="connsiteY21" fmla="*/ 345712 h 1465417"/>
                <a:gd name="connsiteX22" fmla="*/ 1280205 w 1289870"/>
                <a:gd name="connsiteY22" fmla="*/ 392260 h 1465417"/>
                <a:gd name="connsiteX23" fmla="*/ 1240755 w 1289870"/>
                <a:gd name="connsiteY23" fmla="*/ 419246 h 1465417"/>
                <a:gd name="connsiteX24" fmla="*/ 1269995 w 1289870"/>
                <a:gd name="connsiteY24" fmla="*/ 462607 h 1465417"/>
                <a:gd name="connsiteX25" fmla="*/ 1117403 w 1289870"/>
                <a:gd name="connsiteY25" fmla="*/ 645999 h 1465417"/>
                <a:gd name="connsiteX26" fmla="*/ 1052170 w 1289870"/>
                <a:gd name="connsiteY26" fmla="*/ 734428 h 1465417"/>
                <a:gd name="connsiteX27" fmla="*/ 1110340 w 1289870"/>
                <a:gd name="connsiteY27" fmla="*/ 828597 h 1465417"/>
                <a:gd name="connsiteX28" fmla="*/ 1182569 w 1289870"/>
                <a:gd name="connsiteY28" fmla="*/ 827248 h 1465417"/>
                <a:gd name="connsiteX29" fmla="*/ 1280575 w 1289870"/>
                <a:gd name="connsiteY29" fmla="*/ 839743 h 1465417"/>
                <a:gd name="connsiteX30" fmla="*/ 1116310 w 1289870"/>
                <a:gd name="connsiteY30" fmla="*/ 988126 h 1465417"/>
                <a:gd name="connsiteX31" fmla="*/ 1112191 w 1289870"/>
                <a:gd name="connsiteY31" fmla="*/ 945372 h 1465417"/>
                <a:gd name="connsiteX32" fmla="*/ 1274860 w 1289870"/>
                <a:gd name="connsiteY32" fmla="*/ 1027956 h 1465417"/>
                <a:gd name="connsiteX33" fmla="*/ 1245150 w 1289870"/>
                <a:gd name="connsiteY33" fmla="*/ 1026652 h 1465417"/>
                <a:gd name="connsiteX34" fmla="*/ 1289870 w 1289870"/>
                <a:gd name="connsiteY34" fmla="*/ 1055857 h 1465417"/>
                <a:gd name="connsiteX35" fmla="*/ 1257304 w 1289870"/>
                <a:gd name="connsiteY35" fmla="*/ 1146934 h 1465417"/>
                <a:gd name="connsiteX36" fmla="*/ 1282824 w 1289870"/>
                <a:gd name="connsiteY36" fmla="*/ 1310840 h 1465417"/>
                <a:gd name="connsiteX37" fmla="*/ 947628 w 1289870"/>
                <a:gd name="connsiteY37" fmla="*/ 1449178 h 1465417"/>
                <a:gd name="connsiteX38" fmla="*/ 0 w 1289870"/>
                <a:gd name="connsiteY38" fmla="*/ 1465417 h 1465417"/>
                <a:gd name="connsiteX39" fmla="*/ 0 w 1289870"/>
                <a:gd name="connsiteY39" fmla="*/ 234186 h 1465417"/>
                <a:gd name="connsiteX40" fmla="*/ 209564 w 1289870"/>
                <a:gd name="connsiteY40" fmla="*/ 63656 h 1465417"/>
                <a:gd name="connsiteX41" fmla="*/ 260504 w 1289870"/>
                <a:gd name="connsiteY41" fmla="*/ 14876 h 1465417"/>
                <a:gd name="connsiteX42" fmla="*/ 335850 w 1289870"/>
                <a:gd name="connsiteY42" fmla="*/ 58798 h 1465417"/>
                <a:gd name="connsiteX0" fmla="*/ 335850 w 1289870"/>
                <a:gd name="connsiteY0" fmla="*/ 58798 h 1449178"/>
                <a:gd name="connsiteX1" fmla="*/ 340376 w 1289870"/>
                <a:gd name="connsiteY1" fmla="*/ 102926 h 1449178"/>
                <a:gd name="connsiteX2" fmla="*/ 327612 w 1289870"/>
                <a:gd name="connsiteY2" fmla="*/ 119428 h 1449178"/>
                <a:gd name="connsiteX3" fmla="*/ 347861 w 1289870"/>
                <a:gd name="connsiteY3" fmla="*/ 63456 h 1449178"/>
                <a:gd name="connsiteX4" fmla="*/ 500470 w 1289870"/>
                <a:gd name="connsiteY4" fmla="*/ 0 h 1449178"/>
                <a:gd name="connsiteX5" fmla="*/ 587518 w 1289870"/>
                <a:gd name="connsiteY5" fmla="*/ 17851 h 1449178"/>
                <a:gd name="connsiteX6" fmla="*/ 573773 w 1289870"/>
                <a:gd name="connsiteY6" fmla="*/ 167930 h 1449178"/>
                <a:gd name="connsiteX7" fmla="*/ 587340 w 1289870"/>
                <a:gd name="connsiteY7" fmla="*/ 121918 h 1449178"/>
                <a:gd name="connsiteX8" fmla="*/ 808710 w 1289870"/>
                <a:gd name="connsiteY8" fmla="*/ 12838 h 1449178"/>
                <a:gd name="connsiteX9" fmla="*/ 885979 w 1289870"/>
                <a:gd name="connsiteY9" fmla="*/ 55354 h 1449178"/>
                <a:gd name="connsiteX10" fmla="*/ 1031784 w 1289870"/>
                <a:gd name="connsiteY10" fmla="*/ 915 h 1449178"/>
                <a:gd name="connsiteX11" fmla="*/ 1092555 w 1289870"/>
                <a:gd name="connsiteY11" fmla="*/ 20566 h 1449178"/>
                <a:gd name="connsiteX12" fmla="*/ 1057852 w 1289870"/>
                <a:gd name="connsiteY12" fmla="*/ 248427 h 1449178"/>
                <a:gd name="connsiteX13" fmla="*/ 1094820 w 1289870"/>
                <a:gd name="connsiteY13" fmla="*/ 208582 h 1449178"/>
                <a:gd name="connsiteX14" fmla="*/ 1080043 w 1289870"/>
                <a:gd name="connsiteY14" fmla="*/ 196457 h 1449178"/>
                <a:gd name="connsiteX15" fmla="*/ 1109224 w 1289870"/>
                <a:gd name="connsiteY15" fmla="*/ 169156 h 1449178"/>
                <a:gd name="connsiteX16" fmla="*/ 1060306 w 1289870"/>
                <a:gd name="connsiteY16" fmla="*/ 176417 h 1449178"/>
                <a:gd name="connsiteX17" fmla="*/ 1285761 w 1289870"/>
                <a:gd name="connsiteY17" fmla="*/ 170529 h 1449178"/>
                <a:gd name="connsiteX18" fmla="*/ 1207458 w 1289870"/>
                <a:gd name="connsiteY18" fmla="*/ 268067 h 1449178"/>
                <a:gd name="connsiteX19" fmla="*/ 1186571 w 1289870"/>
                <a:gd name="connsiteY19" fmla="*/ 288447 h 1449178"/>
                <a:gd name="connsiteX20" fmla="*/ 1177076 w 1289870"/>
                <a:gd name="connsiteY20" fmla="*/ 328073 h 1449178"/>
                <a:gd name="connsiteX21" fmla="*/ 1256657 w 1289870"/>
                <a:gd name="connsiteY21" fmla="*/ 345712 h 1449178"/>
                <a:gd name="connsiteX22" fmla="*/ 1280205 w 1289870"/>
                <a:gd name="connsiteY22" fmla="*/ 392260 h 1449178"/>
                <a:gd name="connsiteX23" fmla="*/ 1240755 w 1289870"/>
                <a:gd name="connsiteY23" fmla="*/ 419246 h 1449178"/>
                <a:gd name="connsiteX24" fmla="*/ 1269995 w 1289870"/>
                <a:gd name="connsiteY24" fmla="*/ 462607 h 1449178"/>
                <a:gd name="connsiteX25" fmla="*/ 1117403 w 1289870"/>
                <a:gd name="connsiteY25" fmla="*/ 645999 h 1449178"/>
                <a:gd name="connsiteX26" fmla="*/ 1052170 w 1289870"/>
                <a:gd name="connsiteY26" fmla="*/ 734428 h 1449178"/>
                <a:gd name="connsiteX27" fmla="*/ 1110340 w 1289870"/>
                <a:gd name="connsiteY27" fmla="*/ 828597 h 1449178"/>
                <a:gd name="connsiteX28" fmla="*/ 1182569 w 1289870"/>
                <a:gd name="connsiteY28" fmla="*/ 827248 h 1449178"/>
                <a:gd name="connsiteX29" fmla="*/ 1280575 w 1289870"/>
                <a:gd name="connsiteY29" fmla="*/ 839743 h 1449178"/>
                <a:gd name="connsiteX30" fmla="*/ 1116310 w 1289870"/>
                <a:gd name="connsiteY30" fmla="*/ 988126 h 1449178"/>
                <a:gd name="connsiteX31" fmla="*/ 1112191 w 1289870"/>
                <a:gd name="connsiteY31" fmla="*/ 945372 h 1449178"/>
                <a:gd name="connsiteX32" fmla="*/ 1274860 w 1289870"/>
                <a:gd name="connsiteY32" fmla="*/ 1027956 h 1449178"/>
                <a:gd name="connsiteX33" fmla="*/ 1245150 w 1289870"/>
                <a:gd name="connsiteY33" fmla="*/ 1026652 h 1449178"/>
                <a:gd name="connsiteX34" fmla="*/ 1289870 w 1289870"/>
                <a:gd name="connsiteY34" fmla="*/ 1055857 h 1449178"/>
                <a:gd name="connsiteX35" fmla="*/ 1257304 w 1289870"/>
                <a:gd name="connsiteY35" fmla="*/ 1146934 h 1449178"/>
                <a:gd name="connsiteX36" fmla="*/ 1282824 w 1289870"/>
                <a:gd name="connsiteY36" fmla="*/ 1310840 h 1449178"/>
                <a:gd name="connsiteX37" fmla="*/ 947628 w 1289870"/>
                <a:gd name="connsiteY37" fmla="*/ 1449178 h 1449178"/>
                <a:gd name="connsiteX38" fmla="*/ 16238 w 1289870"/>
                <a:gd name="connsiteY38" fmla="*/ 1449178 h 1449178"/>
                <a:gd name="connsiteX39" fmla="*/ 0 w 1289870"/>
                <a:gd name="connsiteY39" fmla="*/ 234186 h 1449178"/>
                <a:gd name="connsiteX40" fmla="*/ 209564 w 1289870"/>
                <a:gd name="connsiteY40" fmla="*/ 63656 h 1449178"/>
                <a:gd name="connsiteX41" fmla="*/ 260504 w 1289870"/>
                <a:gd name="connsiteY41" fmla="*/ 14876 h 1449178"/>
                <a:gd name="connsiteX42" fmla="*/ 335850 w 1289870"/>
                <a:gd name="connsiteY42" fmla="*/ 58798 h 1449178"/>
                <a:gd name="connsiteX0" fmla="*/ 335850 w 1289870"/>
                <a:gd name="connsiteY0" fmla="*/ 58798 h 1449178"/>
                <a:gd name="connsiteX1" fmla="*/ 340376 w 1289870"/>
                <a:gd name="connsiteY1" fmla="*/ 102926 h 1449178"/>
                <a:gd name="connsiteX2" fmla="*/ 327612 w 1289870"/>
                <a:gd name="connsiteY2" fmla="*/ 119428 h 1449178"/>
                <a:gd name="connsiteX3" fmla="*/ 347861 w 1289870"/>
                <a:gd name="connsiteY3" fmla="*/ 63456 h 1449178"/>
                <a:gd name="connsiteX4" fmla="*/ 500470 w 1289870"/>
                <a:gd name="connsiteY4" fmla="*/ 0 h 1449178"/>
                <a:gd name="connsiteX5" fmla="*/ 587518 w 1289870"/>
                <a:gd name="connsiteY5" fmla="*/ 17851 h 1449178"/>
                <a:gd name="connsiteX6" fmla="*/ 573773 w 1289870"/>
                <a:gd name="connsiteY6" fmla="*/ 167930 h 1449178"/>
                <a:gd name="connsiteX7" fmla="*/ 587340 w 1289870"/>
                <a:gd name="connsiteY7" fmla="*/ 121918 h 1449178"/>
                <a:gd name="connsiteX8" fmla="*/ 808710 w 1289870"/>
                <a:gd name="connsiteY8" fmla="*/ 12838 h 1449178"/>
                <a:gd name="connsiteX9" fmla="*/ 885979 w 1289870"/>
                <a:gd name="connsiteY9" fmla="*/ 55354 h 1449178"/>
                <a:gd name="connsiteX10" fmla="*/ 1031784 w 1289870"/>
                <a:gd name="connsiteY10" fmla="*/ 915 h 1449178"/>
                <a:gd name="connsiteX11" fmla="*/ 1092555 w 1289870"/>
                <a:gd name="connsiteY11" fmla="*/ 20566 h 1449178"/>
                <a:gd name="connsiteX12" fmla="*/ 1057852 w 1289870"/>
                <a:gd name="connsiteY12" fmla="*/ 248427 h 1449178"/>
                <a:gd name="connsiteX13" fmla="*/ 1094820 w 1289870"/>
                <a:gd name="connsiteY13" fmla="*/ 208582 h 1449178"/>
                <a:gd name="connsiteX14" fmla="*/ 1080043 w 1289870"/>
                <a:gd name="connsiteY14" fmla="*/ 196457 h 1449178"/>
                <a:gd name="connsiteX15" fmla="*/ 1109224 w 1289870"/>
                <a:gd name="connsiteY15" fmla="*/ 169156 h 1449178"/>
                <a:gd name="connsiteX16" fmla="*/ 1060306 w 1289870"/>
                <a:gd name="connsiteY16" fmla="*/ 176417 h 1449178"/>
                <a:gd name="connsiteX17" fmla="*/ 1285761 w 1289870"/>
                <a:gd name="connsiteY17" fmla="*/ 170529 h 1449178"/>
                <a:gd name="connsiteX18" fmla="*/ 1207458 w 1289870"/>
                <a:gd name="connsiteY18" fmla="*/ 268067 h 1449178"/>
                <a:gd name="connsiteX19" fmla="*/ 1186571 w 1289870"/>
                <a:gd name="connsiteY19" fmla="*/ 288447 h 1449178"/>
                <a:gd name="connsiteX20" fmla="*/ 1177076 w 1289870"/>
                <a:gd name="connsiteY20" fmla="*/ 328073 h 1449178"/>
                <a:gd name="connsiteX21" fmla="*/ 1256657 w 1289870"/>
                <a:gd name="connsiteY21" fmla="*/ 345712 h 1449178"/>
                <a:gd name="connsiteX22" fmla="*/ 1280205 w 1289870"/>
                <a:gd name="connsiteY22" fmla="*/ 392260 h 1449178"/>
                <a:gd name="connsiteX23" fmla="*/ 1240755 w 1289870"/>
                <a:gd name="connsiteY23" fmla="*/ 419246 h 1449178"/>
                <a:gd name="connsiteX24" fmla="*/ 1269995 w 1289870"/>
                <a:gd name="connsiteY24" fmla="*/ 462607 h 1449178"/>
                <a:gd name="connsiteX25" fmla="*/ 1117403 w 1289870"/>
                <a:gd name="connsiteY25" fmla="*/ 645999 h 1449178"/>
                <a:gd name="connsiteX26" fmla="*/ 1052170 w 1289870"/>
                <a:gd name="connsiteY26" fmla="*/ 734428 h 1449178"/>
                <a:gd name="connsiteX27" fmla="*/ 1110340 w 1289870"/>
                <a:gd name="connsiteY27" fmla="*/ 828597 h 1449178"/>
                <a:gd name="connsiteX28" fmla="*/ 1182569 w 1289870"/>
                <a:gd name="connsiteY28" fmla="*/ 827248 h 1449178"/>
                <a:gd name="connsiteX29" fmla="*/ 1280575 w 1289870"/>
                <a:gd name="connsiteY29" fmla="*/ 839743 h 1449178"/>
                <a:gd name="connsiteX30" fmla="*/ 1116310 w 1289870"/>
                <a:gd name="connsiteY30" fmla="*/ 988126 h 1449178"/>
                <a:gd name="connsiteX31" fmla="*/ 1112191 w 1289870"/>
                <a:gd name="connsiteY31" fmla="*/ 945372 h 1449178"/>
                <a:gd name="connsiteX32" fmla="*/ 1274860 w 1289870"/>
                <a:gd name="connsiteY32" fmla="*/ 1027956 h 1449178"/>
                <a:gd name="connsiteX33" fmla="*/ 1245150 w 1289870"/>
                <a:gd name="connsiteY33" fmla="*/ 1026652 h 1449178"/>
                <a:gd name="connsiteX34" fmla="*/ 1289870 w 1289870"/>
                <a:gd name="connsiteY34" fmla="*/ 1055857 h 1449178"/>
                <a:gd name="connsiteX35" fmla="*/ 1257304 w 1289870"/>
                <a:gd name="connsiteY35" fmla="*/ 1146934 h 1449178"/>
                <a:gd name="connsiteX36" fmla="*/ 1282824 w 1289870"/>
                <a:gd name="connsiteY36" fmla="*/ 1310840 h 1449178"/>
                <a:gd name="connsiteX37" fmla="*/ 947628 w 1289870"/>
                <a:gd name="connsiteY37" fmla="*/ 1449178 h 1449178"/>
                <a:gd name="connsiteX38" fmla="*/ 29771 w 1289870"/>
                <a:gd name="connsiteY38" fmla="*/ 1413995 h 1449178"/>
                <a:gd name="connsiteX39" fmla="*/ 0 w 1289870"/>
                <a:gd name="connsiteY39" fmla="*/ 234186 h 1449178"/>
                <a:gd name="connsiteX40" fmla="*/ 209564 w 1289870"/>
                <a:gd name="connsiteY40" fmla="*/ 63656 h 1449178"/>
                <a:gd name="connsiteX41" fmla="*/ 260504 w 1289870"/>
                <a:gd name="connsiteY41" fmla="*/ 14876 h 1449178"/>
                <a:gd name="connsiteX42" fmla="*/ 335850 w 1289870"/>
                <a:gd name="connsiteY42" fmla="*/ 58798 h 1449178"/>
                <a:gd name="connsiteX0" fmla="*/ 335850 w 1289870"/>
                <a:gd name="connsiteY0" fmla="*/ 58798 h 1449178"/>
                <a:gd name="connsiteX1" fmla="*/ 340376 w 1289870"/>
                <a:gd name="connsiteY1" fmla="*/ 102926 h 1449178"/>
                <a:gd name="connsiteX2" fmla="*/ 327612 w 1289870"/>
                <a:gd name="connsiteY2" fmla="*/ 119428 h 1449178"/>
                <a:gd name="connsiteX3" fmla="*/ 347861 w 1289870"/>
                <a:gd name="connsiteY3" fmla="*/ 63456 h 1449178"/>
                <a:gd name="connsiteX4" fmla="*/ 500470 w 1289870"/>
                <a:gd name="connsiteY4" fmla="*/ 0 h 1449178"/>
                <a:gd name="connsiteX5" fmla="*/ 587518 w 1289870"/>
                <a:gd name="connsiteY5" fmla="*/ 17851 h 1449178"/>
                <a:gd name="connsiteX6" fmla="*/ 573773 w 1289870"/>
                <a:gd name="connsiteY6" fmla="*/ 167930 h 1449178"/>
                <a:gd name="connsiteX7" fmla="*/ 587340 w 1289870"/>
                <a:gd name="connsiteY7" fmla="*/ 121918 h 1449178"/>
                <a:gd name="connsiteX8" fmla="*/ 808710 w 1289870"/>
                <a:gd name="connsiteY8" fmla="*/ 12838 h 1449178"/>
                <a:gd name="connsiteX9" fmla="*/ 885979 w 1289870"/>
                <a:gd name="connsiteY9" fmla="*/ 55354 h 1449178"/>
                <a:gd name="connsiteX10" fmla="*/ 1031784 w 1289870"/>
                <a:gd name="connsiteY10" fmla="*/ 915 h 1449178"/>
                <a:gd name="connsiteX11" fmla="*/ 1092555 w 1289870"/>
                <a:gd name="connsiteY11" fmla="*/ 20566 h 1449178"/>
                <a:gd name="connsiteX12" fmla="*/ 1057852 w 1289870"/>
                <a:gd name="connsiteY12" fmla="*/ 248427 h 1449178"/>
                <a:gd name="connsiteX13" fmla="*/ 1094820 w 1289870"/>
                <a:gd name="connsiteY13" fmla="*/ 208582 h 1449178"/>
                <a:gd name="connsiteX14" fmla="*/ 1080043 w 1289870"/>
                <a:gd name="connsiteY14" fmla="*/ 196457 h 1449178"/>
                <a:gd name="connsiteX15" fmla="*/ 1109224 w 1289870"/>
                <a:gd name="connsiteY15" fmla="*/ 169156 h 1449178"/>
                <a:gd name="connsiteX16" fmla="*/ 1060306 w 1289870"/>
                <a:gd name="connsiteY16" fmla="*/ 176417 h 1449178"/>
                <a:gd name="connsiteX17" fmla="*/ 1285761 w 1289870"/>
                <a:gd name="connsiteY17" fmla="*/ 170529 h 1449178"/>
                <a:gd name="connsiteX18" fmla="*/ 1207458 w 1289870"/>
                <a:gd name="connsiteY18" fmla="*/ 268067 h 1449178"/>
                <a:gd name="connsiteX19" fmla="*/ 1186571 w 1289870"/>
                <a:gd name="connsiteY19" fmla="*/ 288447 h 1449178"/>
                <a:gd name="connsiteX20" fmla="*/ 1177076 w 1289870"/>
                <a:gd name="connsiteY20" fmla="*/ 328073 h 1449178"/>
                <a:gd name="connsiteX21" fmla="*/ 1256657 w 1289870"/>
                <a:gd name="connsiteY21" fmla="*/ 345712 h 1449178"/>
                <a:gd name="connsiteX22" fmla="*/ 1280205 w 1289870"/>
                <a:gd name="connsiteY22" fmla="*/ 392260 h 1449178"/>
                <a:gd name="connsiteX23" fmla="*/ 1240755 w 1289870"/>
                <a:gd name="connsiteY23" fmla="*/ 419246 h 1449178"/>
                <a:gd name="connsiteX24" fmla="*/ 1269995 w 1289870"/>
                <a:gd name="connsiteY24" fmla="*/ 462607 h 1449178"/>
                <a:gd name="connsiteX25" fmla="*/ 1117403 w 1289870"/>
                <a:gd name="connsiteY25" fmla="*/ 645999 h 1449178"/>
                <a:gd name="connsiteX26" fmla="*/ 1052170 w 1289870"/>
                <a:gd name="connsiteY26" fmla="*/ 734428 h 1449178"/>
                <a:gd name="connsiteX27" fmla="*/ 1110340 w 1289870"/>
                <a:gd name="connsiteY27" fmla="*/ 828597 h 1449178"/>
                <a:gd name="connsiteX28" fmla="*/ 1182569 w 1289870"/>
                <a:gd name="connsiteY28" fmla="*/ 827248 h 1449178"/>
                <a:gd name="connsiteX29" fmla="*/ 1280575 w 1289870"/>
                <a:gd name="connsiteY29" fmla="*/ 839743 h 1449178"/>
                <a:gd name="connsiteX30" fmla="*/ 1116310 w 1289870"/>
                <a:gd name="connsiteY30" fmla="*/ 988126 h 1449178"/>
                <a:gd name="connsiteX31" fmla="*/ 1112191 w 1289870"/>
                <a:gd name="connsiteY31" fmla="*/ 945372 h 1449178"/>
                <a:gd name="connsiteX32" fmla="*/ 1274860 w 1289870"/>
                <a:gd name="connsiteY32" fmla="*/ 1027956 h 1449178"/>
                <a:gd name="connsiteX33" fmla="*/ 1245150 w 1289870"/>
                <a:gd name="connsiteY33" fmla="*/ 1026652 h 1449178"/>
                <a:gd name="connsiteX34" fmla="*/ 1289870 w 1289870"/>
                <a:gd name="connsiteY34" fmla="*/ 1055857 h 1449178"/>
                <a:gd name="connsiteX35" fmla="*/ 1257304 w 1289870"/>
                <a:gd name="connsiteY35" fmla="*/ 1146934 h 1449178"/>
                <a:gd name="connsiteX36" fmla="*/ 1282824 w 1289870"/>
                <a:gd name="connsiteY36" fmla="*/ 1310840 h 1449178"/>
                <a:gd name="connsiteX37" fmla="*/ 947628 w 1289870"/>
                <a:gd name="connsiteY37" fmla="*/ 1449178 h 1449178"/>
                <a:gd name="connsiteX38" fmla="*/ 13532 w 1289870"/>
                <a:gd name="connsiteY38" fmla="*/ 1446471 h 1449178"/>
                <a:gd name="connsiteX39" fmla="*/ 0 w 1289870"/>
                <a:gd name="connsiteY39" fmla="*/ 234186 h 1449178"/>
                <a:gd name="connsiteX40" fmla="*/ 209564 w 1289870"/>
                <a:gd name="connsiteY40" fmla="*/ 63656 h 1449178"/>
                <a:gd name="connsiteX41" fmla="*/ 260504 w 1289870"/>
                <a:gd name="connsiteY41" fmla="*/ 14876 h 1449178"/>
                <a:gd name="connsiteX42" fmla="*/ 335850 w 1289870"/>
                <a:gd name="connsiteY42" fmla="*/ 58798 h 1449178"/>
                <a:gd name="connsiteX0" fmla="*/ 322318 w 1276338"/>
                <a:gd name="connsiteY0" fmla="*/ 58798 h 1449178"/>
                <a:gd name="connsiteX1" fmla="*/ 326844 w 1276338"/>
                <a:gd name="connsiteY1" fmla="*/ 102926 h 1449178"/>
                <a:gd name="connsiteX2" fmla="*/ 314080 w 1276338"/>
                <a:gd name="connsiteY2" fmla="*/ 119428 h 1449178"/>
                <a:gd name="connsiteX3" fmla="*/ 334329 w 1276338"/>
                <a:gd name="connsiteY3" fmla="*/ 63456 h 1449178"/>
                <a:gd name="connsiteX4" fmla="*/ 486938 w 1276338"/>
                <a:gd name="connsiteY4" fmla="*/ 0 h 1449178"/>
                <a:gd name="connsiteX5" fmla="*/ 573986 w 1276338"/>
                <a:gd name="connsiteY5" fmla="*/ 17851 h 1449178"/>
                <a:gd name="connsiteX6" fmla="*/ 560241 w 1276338"/>
                <a:gd name="connsiteY6" fmla="*/ 167930 h 1449178"/>
                <a:gd name="connsiteX7" fmla="*/ 573808 w 1276338"/>
                <a:gd name="connsiteY7" fmla="*/ 121918 h 1449178"/>
                <a:gd name="connsiteX8" fmla="*/ 795178 w 1276338"/>
                <a:gd name="connsiteY8" fmla="*/ 12838 h 1449178"/>
                <a:gd name="connsiteX9" fmla="*/ 872447 w 1276338"/>
                <a:gd name="connsiteY9" fmla="*/ 55354 h 1449178"/>
                <a:gd name="connsiteX10" fmla="*/ 1018252 w 1276338"/>
                <a:gd name="connsiteY10" fmla="*/ 915 h 1449178"/>
                <a:gd name="connsiteX11" fmla="*/ 1079023 w 1276338"/>
                <a:gd name="connsiteY11" fmla="*/ 20566 h 1449178"/>
                <a:gd name="connsiteX12" fmla="*/ 1044320 w 1276338"/>
                <a:gd name="connsiteY12" fmla="*/ 248427 h 1449178"/>
                <a:gd name="connsiteX13" fmla="*/ 1081288 w 1276338"/>
                <a:gd name="connsiteY13" fmla="*/ 208582 h 1449178"/>
                <a:gd name="connsiteX14" fmla="*/ 1066511 w 1276338"/>
                <a:gd name="connsiteY14" fmla="*/ 196457 h 1449178"/>
                <a:gd name="connsiteX15" fmla="*/ 1095692 w 1276338"/>
                <a:gd name="connsiteY15" fmla="*/ 169156 h 1449178"/>
                <a:gd name="connsiteX16" fmla="*/ 1046774 w 1276338"/>
                <a:gd name="connsiteY16" fmla="*/ 176417 h 1449178"/>
                <a:gd name="connsiteX17" fmla="*/ 1272229 w 1276338"/>
                <a:gd name="connsiteY17" fmla="*/ 170529 h 1449178"/>
                <a:gd name="connsiteX18" fmla="*/ 1193926 w 1276338"/>
                <a:gd name="connsiteY18" fmla="*/ 268067 h 1449178"/>
                <a:gd name="connsiteX19" fmla="*/ 1173039 w 1276338"/>
                <a:gd name="connsiteY19" fmla="*/ 288447 h 1449178"/>
                <a:gd name="connsiteX20" fmla="*/ 1163544 w 1276338"/>
                <a:gd name="connsiteY20" fmla="*/ 328073 h 1449178"/>
                <a:gd name="connsiteX21" fmla="*/ 1243125 w 1276338"/>
                <a:gd name="connsiteY21" fmla="*/ 345712 h 1449178"/>
                <a:gd name="connsiteX22" fmla="*/ 1266673 w 1276338"/>
                <a:gd name="connsiteY22" fmla="*/ 392260 h 1449178"/>
                <a:gd name="connsiteX23" fmla="*/ 1227223 w 1276338"/>
                <a:gd name="connsiteY23" fmla="*/ 419246 h 1449178"/>
                <a:gd name="connsiteX24" fmla="*/ 1256463 w 1276338"/>
                <a:gd name="connsiteY24" fmla="*/ 462607 h 1449178"/>
                <a:gd name="connsiteX25" fmla="*/ 1103871 w 1276338"/>
                <a:gd name="connsiteY25" fmla="*/ 645999 h 1449178"/>
                <a:gd name="connsiteX26" fmla="*/ 1038638 w 1276338"/>
                <a:gd name="connsiteY26" fmla="*/ 734428 h 1449178"/>
                <a:gd name="connsiteX27" fmla="*/ 1096808 w 1276338"/>
                <a:gd name="connsiteY27" fmla="*/ 828597 h 1449178"/>
                <a:gd name="connsiteX28" fmla="*/ 1169037 w 1276338"/>
                <a:gd name="connsiteY28" fmla="*/ 827248 h 1449178"/>
                <a:gd name="connsiteX29" fmla="*/ 1267043 w 1276338"/>
                <a:gd name="connsiteY29" fmla="*/ 839743 h 1449178"/>
                <a:gd name="connsiteX30" fmla="*/ 1102778 w 1276338"/>
                <a:gd name="connsiteY30" fmla="*/ 988126 h 1449178"/>
                <a:gd name="connsiteX31" fmla="*/ 1098659 w 1276338"/>
                <a:gd name="connsiteY31" fmla="*/ 945372 h 1449178"/>
                <a:gd name="connsiteX32" fmla="*/ 1261328 w 1276338"/>
                <a:gd name="connsiteY32" fmla="*/ 1027956 h 1449178"/>
                <a:gd name="connsiteX33" fmla="*/ 1231618 w 1276338"/>
                <a:gd name="connsiteY33" fmla="*/ 1026652 h 1449178"/>
                <a:gd name="connsiteX34" fmla="*/ 1276338 w 1276338"/>
                <a:gd name="connsiteY34" fmla="*/ 1055857 h 1449178"/>
                <a:gd name="connsiteX35" fmla="*/ 1243772 w 1276338"/>
                <a:gd name="connsiteY35" fmla="*/ 1146934 h 1449178"/>
                <a:gd name="connsiteX36" fmla="*/ 1269292 w 1276338"/>
                <a:gd name="connsiteY36" fmla="*/ 1310840 h 1449178"/>
                <a:gd name="connsiteX37" fmla="*/ 934096 w 1276338"/>
                <a:gd name="connsiteY37" fmla="*/ 1449178 h 1449178"/>
                <a:gd name="connsiteX38" fmla="*/ 0 w 1276338"/>
                <a:gd name="connsiteY38" fmla="*/ 1446471 h 1449178"/>
                <a:gd name="connsiteX39" fmla="*/ 0 w 1276338"/>
                <a:gd name="connsiteY39" fmla="*/ 228774 h 1449178"/>
                <a:gd name="connsiteX40" fmla="*/ 196032 w 1276338"/>
                <a:gd name="connsiteY40" fmla="*/ 63656 h 1449178"/>
                <a:gd name="connsiteX41" fmla="*/ 246972 w 1276338"/>
                <a:gd name="connsiteY41" fmla="*/ 14876 h 1449178"/>
                <a:gd name="connsiteX42" fmla="*/ 322318 w 1276338"/>
                <a:gd name="connsiteY42" fmla="*/ 58798 h 1449178"/>
                <a:gd name="connsiteX0" fmla="*/ 322318 w 1276338"/>
                <a:gd name="connsiteY0" fmla="*/ 58798 h 1449178"/>
                <a:gd name="connsiteX1" fmla="*/ 326844 w 1276338"/>
                <a:gd name="connsiteY1" fmla="*/ 102926 h 1449178"/>
                <a:gd name="connsiteX2" fmla="*/ 314080 w 1276338"/>
                <a:gd name="connsiteY2" fmla="*/ 119428 h 1449178"/>
                <a:gd name="connsiteX3" fmla="*/ 334329 w 1276338"/>
                <a:gd name="connsiteY3" fmla="*/ 63456 h 1449178"/>
                <a:gd name="connsiteX4" fmla="*/ 486938 w 1276338"/>
                <a:gd name="connsiteY4" fmla="*/ 0 h 1449178"/>
                <a:gd name="connsiteX5" fmla="*/ 573986 w 1276338"/>
                <a:gd name="connsiteY5" fmla="*/ 17851 h 1449178"/>
                <a:gd name="connsiteX6" fmla="*/ 560241 w 1276338"/>
                <a:gd name="connsiteY6" fmla="*/ 167930 h 1449178"/>
                <a:gd name="connsiteX7" fmla="*/ 573808 w 1276338"/>
                <a:gd name="connsiteY7" fmla="*/ 121918 h 1449178"/>
                <a:gd name="connsiteX8" fmla="*/ 795178 w 1276338"/>
                <a:gd name="connsiteY8" fmla="*/ 12838 h 1449178"/>
                <a:gd name="connsiteX9" fmla="*/ 872447 w 1276338"/>
                <a:gd name="connsiteY9" fmla="*/ 55354 h 1449178"/>
                <a:gd name="connsiteX10" fmla="*/ 1018252 w 1276338"/>
                <a:gd name="connsiteY10" fmla="*/ 915 h 1449178"/>
                <a:gd name="connsiteX11" fmla="*/ 1079023 w 1276338"/>
                <a:gd name="connsiteY11" fmla="*/ 20566 h 1449178"/>
                <a:gd name="connsiteX12" fmla="*/ 1044320 w 1276338"/>
                <a:gd name="connsiteY12" fmla="*/ 248427 h 1449178"/>
                <a:gd name="connsiteX13" fmla="*/ 1081288 w 1276338"/>
                <a:gd name="connsiteY13" fmla="*/ 208582 h 1449178"/>
                <a:gd name="connsiteX14" fmla="*/ 1066511 w 1276338"/>
                <a:gd name="connsiteY14" fmla="*/ 196457 h 1449178"/>
                <a:gd name="connsiteX15" fmla="*/ 1095692 w 1276338"/>
                <a:gd name="connsiteY15" fmla="*/ 169156 h 1449178"/>
                <a:gd name="connsiteX16" fmla="*/ 1046774 w 1276338"/>
                <a:gd name="connsiteY16" fmla="*/ 176417 h 1449178"/>
                <a:gd name="connsiteX17" fmla="*/ 1272229 w 1276338"/>
                <a:gd name="connsiteY17" fmla="*/ 170529 h 1449178"/>
                <a:gd name="connsiteX18" fmla="*/ 1193926 w 1276338"/>
                <a:gd name="connsiteY18" fmla="*/ 268067 h 1449178"/>
                <a:gd name="connsiteX19" fmla="*/ 1173039 w 1276338"/>
                <a:gd name="connsiteY19" fmla="*/ 288447 h 1449178"/>
                <a:gd name="connsiteX20" fmla="*/ 1163544 w 1276338"/>
                <a:gd name="connsiteY20" fmla="*/ 328073 h 1449178"/>
                <a:gd name="connsiteX21" fmla="*/ 1243125 w 1276338"/>
                <a:gd name="connsiteY21" fmla="*/ 345712 h 1449178"/>
                <a:gd name="connsiteX22" fmla="*/ 1266673 w 1276338"/>
                <a:gd name="connsiteY22" fmla="*/ 392260 h 1449178"/>
                <a:gd name="connsiteX23" fmla="*/ 1227223 w 1276338"/>
                <a:gd name="connsiteY23" fmla="*/ 419246 h 1449178"/>
                <a:gd name="connsiteX24" fmla="*/ 1256463 w 1276338"/>
                <a:gd name="connsiteY24" fmla="*/ 462607 h 1449178"/>
                <a:gd name="connsiteX25" fmla="*/ 1103871 w 1276338"/>
                <a:gd name="connsiteY25" fmla="*/ 645999 h 1449178"/>
                <a:gd name="connsiteX26" fmla="*/ 1038638 w 1276338"/>
                <a:gd name="connsiteY26" fmla="*/ 734428 h 1449178"/>
                <a:gd name="connsiteX27" fmla="*/ 1096808 w 1276338"/>
                <a:gd name="connsiteY27" fmla="*/ 828597 h 1449178"/>
                <a:gd name="connsiteX28" fmla="*/ 1169037 w 1276338"/>
                <a:gd name="connsiteY28" fmla="*/ 827248 h 1449178"/>
                <a:gd name="connsiteX29" fmla="*/ 1267043 w 1276338"/>
                <a:gd name="connsiteY29" fmla="*/ 839743 h 1449178"/>
                <a:gd name="connsiteX30" fmla="*/ 1102778 w 1276338"/>
                <a:gd name="connsiteY30" fmla="*/ 988126 h 1449178"/>
                <a:gd name="connsiteX31" fmla="*/ 1098659 w 1276338"/>
                <a:gd name="connsiteY31" fmla="*/ 945372 h 1449178"/>
                <a:gd name="connsiteX32" fmla="*/ 1261328 w 1276338"/>
                <a:gd name="connsiteY32" fmla="*/ 1027956 h 1449178"/>
                <a:gd name="connsiteX33" fmla="*/ 1231618 w 1276338"/>
                <a:gd name="connsiteY33" fmla="*/ 1026652 h 1449178"/>
                <a:gd name="connsiteX34" fmla="*/ 1276338 w 1276338"/>
                <a:gd name="connsiteY34" fmla="*/ 1055857 h 1449178"/>
                <a:gd name="connsiteX35" fmla="*/ 1243772 w 1276338"/>
                <a:gd name="connsiteY35" fmla="*/ 1146934 h 1449178"/>
                <a:gd name="connsiteX36" fmla="*/ 1269292 w 1276338"/>
                <a:gd name="connsiteY36" fmla="*/ 1310840 h 1449178"/>
                <a:gd name="connsiteX37" fmla="*/ 934096 w 1276338"/>
                <a:gd name="connsiteY37" fmla="*/ 1449178 h 1449178"/>
                <a:gd name="connsiteX38" fmla="*/ 0 w 1276338"/>
                <a:gd name="connsiteY38" fmla="*/ 1446471 h 1449178"/>
                <a:gd name="connsiteX39" fmla="*/ 0 w 1276338"/>
                <a:gd name="connsiteY39" fmla="*/ 228774 h 1449178"/>
                <a:gd name="connsiteX40" fmla="*/ 196032 w 1276338"/>
                <a:gd name="connsiteY40" fmla="*/ 63656 h 1449178"/>
                <a:gd name="connsiteX41" fmla="*/ 246972 w 1276338"/>
                <a:gd name="connsiteY41" fmla="*/ 14876 h 1449178"/>
                <a:gd name="connsiteX42" fmla="*/ 322318 w 1276338"/>
                <a:gd name="connsiteY42" fmla="*/ 58798 h 1449178"/>
                <a:gd name="connsiteX0" fmla="*/ 322318 w 1276338"/>
                <a:gd name="connsiteY0" fmla="*/ 58798 h 1449178"/>
                <a:gd name="connsiteX1" fmla="*/ 326844 w 1276338"/>
                <a:gd name="connsiteY1" fmla="*/ 102926 h 1449178"/>
                <a:gd name="connsiteX2" fmla="*/ 314080 w 1276338"/>
                <a:gd name="connsiteY2" fmla="*/ 119428 h 1449178"/>
                <a:gd name="connsiteX3" fmla="*/ 334329 w 1276338"/>
                <a:gd name="connsiteY3" fmla="*/ 63456 h 1449178"/>
                <a:gd name="connsiteX4" fmla="*/ 486938 w 1276338"/>
                <a:gd name="connsiteY4" fmla="*/ 0 h 1449178"/>
                <a:gd name="connsiteX5" fmla="*/ 573986 w 1276338"/>
                <a:gd name="connsiteY5" fmla="*/ 17851 h 1449178"/>
                <a:gd name="connsiteX6" fmla="*/ 560241 w 1276338"/>
                <a:gd name="connsiteY6" fmla="*/ 167930 h 1449178"/>
                <a:gd name="connsiteX7" fmla="*/ 573808 w 1276338"/>
                <a:gd name="connsiteY7" fmla="*/ 121918 h 1449178"/>
                <a:gd name="connsiteX8" fmla="*/ 795178 w 1276338"/>
                <a:gd name="connsiteY8" fmla="*/ 12838 h 1449178"/>
                <a:gd name="connsiteX9" fmla="*/ 872447 w 1276338"/>
                <a:gd name="connsiteY9" fmla="*/ 55354 h 1449178"/>
                <a:gd name="connsiteX10" fmla="*/ 1018252 w 1276338"/>
                <a:gd name="connsiteY10" fmla="*/ 915 h 1449178"/>
                <a:gd name="connsiteX11" fmla="*/ 1079023 w 1276338"/>
                <a:gd name="connsiteY11" fmla="*/ 20566 h 1449178"/>
                <a:gd name="connsiteX12" fmla="*/ 1044320 w 1276338"/>
                <a:gd name="connsiteY12" fmla="*/ 248427 h 1449178"/>
                <a:gd name="connsiteX13" fmla="*/ 1081288 w 1276338"/>
                <a:gd name="connsiteY13" fmla="*/ 208582 h 1449178"/>
                <a:gd name="connsiteX14" fmla="*/ 1066511 w 1276338"/>
                <a:gd name="connsiteY14" fmla="*/ 196457 h 1449178"/>
                <a:gd name="connsiteX15" fmla="*/ 1095692 w 1276338"/>
                <a:gd name="connsiteY15" fmla="*/ 169156 h 1449178"/>
                <a:gd name="connsiteX16" fmla="*/ 1046774 w 1276338"/>
                <a:gd name="connsiteY16" fmla="*/ 176417 h 1449178"/>
                <a:gd name="connsiteX17" fmla="*/ 1272229 w 1276338"/>
                <a:gd name="connsiteY17" fmla="*/ 170529 h 1449178"/>
                <a:gd name="connsiteX18" fmla="*/ 1193926 w 1276338"/>
                <a:gd name="connsiteY18" fmla="*/ 268067 h 1449178"/>
                <a:gd name="connsiteX19" fmla="*/ 1173039 w 1276338"/>
                <a:gd name="connsiteY19" fmla="*/ 288447 h 1449178"/>
                <a:gd name="connsiteX20" fmla="*/ 1163544 w 1276338"/>
                <a:gd name="connsiteY20" fmla="*/ 328073 h 1449178"/>
                <a:gd name="connsiteX21" fmla="*/ 1243125 w 1276338"/>
                <a:gd name="connsiteY21" fmla="*/ 345712 h 1449178"/>
                <a:gd name="connsiteX22" fmla="*/ 1266673 w 1276338"/>
                <a:gd name="connsiteY22" fmla="*/ 392260 h 1449178"/>
                <a:gd name="connsiteX23" fmla="*/ 1227223 w 1276338"/>
                <a:gd name="connsiteY23" fmla="*/ 419246 h 1449178"/>
                <a:gd name="connsiteX24" fmla="*/ 1256463 w 1276338"/>
                <a:gd name="connsiteY24" fmla="*/ 462607 h 1449178"/>
                <a:gd name="connsiteX25" fmla="*/ 1103871 w 1276338"/>
                <a:gd name="connsiteY25" fmla="*/ 645999 h 1449178"/>
                <a:gd name="connsiteX26" fmla="*/ 1038638 w 1276338"/>
                <a:gd name="connsiteY26" fmla="*/ 734428 h 1449178"/>
                <a:gd name="connsiteX27" fmla="*/ 1096808 w 1276338"/>
                <a:gd name="connsiteY27" fmla="*/ 828597 h 1449178"/>
                <a:gd name="connsiteX28" fmla="*/ 1169037 w 1276338"/>
                <a:gd name="connsiteY28" fmla="*/ 827248 h 1449178"/>
                <a:gd name="connsiteX29" fmla="*/ 1267043 w 1276338"/>
                <a:gd name="connsiteY29" fmla="*/ 839743 h 1449178"/>
                <a:gd name="connsiteX30" fmla="*/ 1102778 w 1276338"/>
                <a:gd name="connsiteY30" fmla="*/ 988126 h 1449178"/>
                <a:gd name="connsiteX31" fmla="*/ 1098659 w 1276338"/>
                <a:gd name="connsiteY31" fmla="*/ 945372 h 1449178"/>
                <a:gd name="connsiteX32" fmla="*/ 1261328 w 1276338"/>
                <a:gd name="connsiteY32" fmla="*/ 1027956 h 1449178"/>
                <a:gd name="connsiteX33" fmla="*/ 1231618 w 1276338"/>
                <a:gd name="connsiteY33" fmla="*/ 1026652 h 1449178"/>
                <a:gd name="connsiteX34" fmla="*/ 1276338 w 1276338"/>
                <a:gd name="connsiteY34" fmla="*/ 1055857 h 1449178"/>
                <a:gd name="connsiteX35" fmla="*/ 1243772 w 1276338"/>
                <a:gd name="connsiteY35" fmla="*/ 1146934 h 1449178"/>
                <a:gd name="connsiteX36" fmla="*/ 1269292 w 1276338"/>
                <a:gd name="connsiteY36" fmla="*/ 1310840 h 1449178"/>
                <a:gd name="connsiteX37" fmla="*/ 934096 w 1276338"/>
                <a:gd name="connsiteY37" fmla="*/ 1449178 h 1449178"/>
                <a:gd name="connsiteX38" fmla="*/ 0 w 1276338"/>
                <a:gd name="connsiteY38" fmla="*/ 1446471 h 1449178"/>
                <a:gd name="connsiteX39" fmla="*/ 0 w 1276338"/>
                <a:gd name="connsiteY39" fmla="*/ 228774 h 1449178"/>
                <a:gd name="connsiteX40" fmla="*/ 196032 w 1276338"/>
                <a:gd name="connsiteY40" fmla="*/ 63656 h 1449178"/>
                <a:gd name="connsiteX41" fmla="*/ 246972 w 1276338"/>
                <a:gd name="connsiteY41" fmla="*/ 14876 h 1449178"/>
                <a:gd name="connsiteX42" fmla="*/ 322318 w 1276338"/>
                <a:gd name="connsiteY42" fmla="*/ 58798 h 1449178"/>
                <a:gd name="connsiteX0" fmla="*/ 322318 w 1276338"/>
                <a:gd name="connsiteY0" fmla="*/ 58798 h 1446471"/>
                <a:gd name="connsiteX1" fmla="*/ 326844 w 1276338"/>
                <a:gd name="connsiteY1" fmla="*/ 102926 h 1446471"/>
                <a:gd name="connsiteX2" fmla="*/ 314080 w 1276338"/>
                <a:gd name="connsiteY2" fmla="*/ 119428 h 1446471"/>
                <a:gd name="connsiteX3" fmla="*/ 334329 w 1276338"/>
                <a:gd name="connsiteY3" fmla="*/ 63456 h 1446471"/>
                <a:gd name="connsiteX4" fmla="*/ 486938 w 1276338"/>
                <a:gd name="connsiteY4" fmla="*/ 0 h 1446471"/>
                <a:gd name="connsiteX5" fmla="*/ 573986 w 1276338"/>
                <a:gd name="connsiteY5" fmla="*/ 17851 h 1446471"/>
                <a:gd name="connsiteX6" fmla="*/ 560241 w 1276338"/>
                <a:gd name="connsiteY6" fmla="*/ 167930 h 1446471"/>
                <a:gd name="connsiteX7" fmla="*/ 573808 w 1276338"/>
                <a:gd name="connsiteY7" fmla="*/ 121918 h 1446471"/>
                <a:gd name="connsiteX8" fmla="*/ 795178 w 1276338"/>
                <a:gd name="connsiteY8" fmla="*/ 12838 h 1446471"/>
                <a:gd name="connsiteX9" fmla="*/ 872447 w 1276338"/>
                <a:gd name="connsiteY9" fmla="*/ 55354 h 1446471"/>
                <a:gd name="connsiteX10" fmla="*/ 1018252 w 1276338"/>
                <a:gd name="connsiteY10" fmla="*/ 915 h 1446471"/>
                <a:gd name="connsiteX11" fmla="*/ 1079023 w 1276338"/>
                <a:gd name="connsiteY11" fmla="*/ 20566 h 1446471"/>
                <a:gd name="connsiteX12" fmla="*/ 1044320 w 1276338"/>
                <a:gd name="connsiteY12" fmla="*/ 248427 h 1446471"/>
                <a:gd name="connsiteX13" fmla="*/ 1081288 w 1276338"/>
                <a:gd name="connsiteY13" fmla="*/ 208582 h 1446471"/>
                <a:gd name="connsiteX14" fmla="*/ 1066511 w 1276338"/>
                <a:gd name="connsiteY14" fmla="*/ 196457 h 1446471"/>
                <a:gd name="connsiteX15" fmla="*/ 1095692 w 1276338"/>
                <a:gd name="connsiteY15" fmla="*/ 169156 h 1446471"/>
                <a:gd name="connsiteX16" fmla="*/ 1046774 w 1276338"/>
                <a:gd name="connsiteY16" fmla="*/ 176417 h 1446471"/>
                <a:gd name="connsiteX17" fmla="*/ 1272229 w 1276338"/>
                <a:gd name="connsiteY17" fmla="*/ 170529 h 1446471"/>
                <a:gd name="connsiteX18" fmla="*/ 1193926 w 1276338"/>
                <a:gd name="connsiteY18" fmla="*/ 268067 h 1446471"/>
                <a:gd name="connsiteX19" fmla="*/ 1173039 w 1276338"/>
                <a:gd name="connsiteY19" fmla="*/ 288447 h 1446471"/>
                <a:gd name="connsiteX20" fmla="*/ 1163544 w 1276338"/>
                <a:gd name="connsiteY20" fmla="*/ 328073 h 1446471"/>
                <a:gd name="connsiteX21" fmla="*/ 1243125 w 1276338"/>
                <a:gd name="connsiteY21" fmla="*/ 345712 h 1446471"/>
                <a:gd name="connsiteX22" fmla="*/ 1266673 w 1276338"/>
                <a:gd name="connsiteY22" fmla="*/ 392260 h 1446471"/>
                <a:gd name="connsiteX23" fmla="*/ 1227223 w 1276338"/>
                <a:gd name="connsiteY23" fmla="*/ 419246 h 1446471"/>
                <a:gd name="connsiteX24" fmla="*/ 1256463 w 1276338"/>
                <a:gd name="connsiteY24" fmla="*/ 462607 h 1446471"/>
                <a:gd name="connsiteX25" fmla="*/ 1103871 w 1276338"/>
                <a:gd name="connsiteY25" fmla="*/ 645999 h 1446471"/>
                <a:gd name="connsiteX26" fmla="*/ 1038638 w 1276338"/>
                <a:gd name="connsiteY26" fmla="*/ 734428 h 1446471"/>
                <a:gd name="connsiteX27" fmla="*/ 1096808 w 1276338"/>
                <a:gd name="connsiteY27" fmla="*/ 828597 h 1446471"/>
                <a:gd name="connsiteX28" fmla="*/ 1169037 w 1276338"/>
                <a:gd name="connsiteY28" fmla="*/ 827248 h 1446471"/>
                <a:gd name="connsiteX29" fmla="*/ 1267043 w 1276338"/>
                <a:gd name="connsiteY29" fmla="*/ 839743 h 1446471"/>
                <a:gd name="connsiteX30" fmla="*/ 1102778 w 1276338"/>
                <a:gd name="connsiteY30" fmla="*/ 988126 h 1446471"/>
                <a:gd name="connsiteX31" fmla="*/ 1098659 w 1276338"/>
                <a:gd name="connsiteY31" fmla="*/ 945372 h 1446471"/>
                <a:gd name="connsiteX32" fmla="*/ 1261328 w 1276338"/>
                <a:gd name="connsiteY32" fmla="*/ 1027956 h 1446471"/>
                <a:gd name="connsiteX33" fmla="*/ 1231618 w 1276338"/>
                <a:gd name="connsiteY33" fmla="*/ 1026652 h 1446471"/>
                <a:gd name="connsiteX34" fmla="*/ 1276338 w 1276338"/>
                <a:gd name="connsiteY34" fmla="*/ 1055857 h 1446471"/>
                <a:gd name="connsiteX35" fmla="*/ 1243772 w 1276338"/>
                <a:gd name="connsiteY35" fmla="*/ 1146934 h 1446471"/>
                <a:gd name="connsiteX36" fmla="*/ 1269292 w 1276338"/>
                <a:gd name="connsiteY36" fmla="*/ 1310840 h 1446471"/>
                <a:gd name="connsiteX37" fmla="*/ 934096 w 1276338"/>
                <a:gd name="connsiteY37" fmla="*/ 1441059 h 1446471"/>
                <a:gd name="connsiteX38" fmla="*/ 0 w 1276338"/>
                <a:gd name="connsiteY38" fmla="*/ 1446471 h 1446471"/>
                <a:gd name="connsiteX39" fmla="*/ 0 w 1276338"/>
                <a:gd name="connsiteY39" fmla="*/ 228774 h 1446471"/>
                <a:gd name="connsiteX40" fmla="*/ 196032 w 1276338"/>
                <a:gd name="connsiteY40" fmla="*/ 63656 h 1446471"/>
                <a:gd name="connsiteX41" fmla="*/ 246972 w 1276338"/>
                <a:gd name="connsiteY41" fmla="*/ 14876 h 1446471"/>
                <a:gd name="connsiteX42" fmla="*/ 322318 w 1276338"/>
                <a:gd name="connsiteY42" fmla="*/ 58798 h 1446471"/>
                <a:gd name="connsiteX0" fmla="*/ 322318 w 1276338"/>
                <a:gd name="connsiteY0" fmla="*/ 58798 h 1446472"/>
                <a:gd name="connsiteX1" fmla="*/ 326844 w 1276338"/>
                <a:gd name="connsiteY1" fmla="*/ 102926 h 1446472"/>
                <a:gd name="connsiteX2" fmla="*/ 314080 w 1276338"/>
                <a:gd name="connsiteY2" fmla="*/ 119428 h 1446472"/>
                <a:gd name="connsiteX3" fmla="*/ 334329 w 1276338"/>
                <a:gd name="connsiteY3" fmla="*/ 63456 h 1446472"/>
                <a:gd name="connsiteX4" fmla="*/ 486938 w 1276338"/>
                <a:gd name="connsiteY4" fmla="*/ 0 h 1446472"/>
                <a:gd name="connsiteX5" fmla="*/ 573986 w 1276338"/>
                <a:gd name="connsiteY5" fmla="*/ 17851 h 1446472"/>
                <a:gd name="connsiteX6" fmla="*/ 560241 w 1276338"/>
                <a:gd name="connsiteY6" fmla="*/ 167930 h 1446472"/>
                <a:gd name="connsiteX7" fmla="*/ 573808 w 1276338"/>
                <a:gd name="connsiteY7" fmla="*/ 121918 h 1446472"/>
                <a:gd name="connsiteX8" fmla="*/ 795178 w 1276338"/>
                <a:gd name="connsiteY8" fmla="*/ 12838 h 1446472"/>
                <a:gd name="connsiteX9" fmla="*/ 872447 w 1276338"/>
                <a:gd name="connsiteY9" fmla="*/ 55354 h 1446472"/>
                <a:gd name="connsiteX10" fmla="*/ 1018252 w 1276338"/>
                <a:gd name="connsiteY10" fmla="*/ 915 h 1446472"/>
                <a:gd name="connsiteX11" fmla="*/ 1079023 w 1276338"/>
                <a:gd name="connsiteY11" fmla="*/ 20566 h 1446472"/>
                <a:gd name="connsiteX12" fmla="*/ 1044320 w 1276338"/>
                <a:gd name="connsiteY12" fmla="*/ 248427 h 1446472"/>
                <a:gd name="connsiteX13" fmla="*/ 1081288 w 1276338"/>
                <a:gd name="connsiteY13" fmla="*/ 208582 h 1446472"/>
                <a:gd name="connsiteX14" fmla="*/ 1066511 w 1276338"/>
                <a:gd name="connsiteY14" fmla="*/ 196457 h 1446472"/>
                <a:gd name="connsiteX15" fmla="*/ 1095692 w 1276338"/>
                <a:gd name="connsiteY15" fmla="*/ 169156 h 1446472"/>
                <a:gd name="connsiteX16" fmla="*/ 1046774 w 1276338"/>
                <a:gd name="connsiteY16" fmla="*/ 176417 h 1446472"/>
                <a:gd name="connsiteX17" fmla="*/ 1272229 w 1276338"/>
                <a:gd name="connsiteY17" fmla="*/ 170529 h 1446472"/>
                <a:gd name="connsiteX18" fmla="*/ 1193926 w 1276338"/>
                <a:gd name="connsiteY18" fmla="*/ 268067 h 1446472"/>
                <a:gd name="connsiteX19" fmla="*/ 1173039 w 1276338"/>
                <a:gd name="connsiteY19" fmla="*/ 288447 h 1446472"/>
                <a:gd name="connsiteX20" fmla="*/ 1163544 w 1276338"/>
                <a:gd name="connsiteY20" fmla="*/ 328073 h 1446472"/>
                <a:gd name="connsiteX21" fmla="*/ 1243125 w 1276338"/>
                <a:gd name="connsiteY21" fmla="*/ 345712 h 1446472"/>
                <a:gd name="connsiteX22" fmla="*/ 1266673 w 1276338"/>
                <a:gd name="connsiteY22" fmla="*/ 392260 h 1446472"/>
                <a:gd name="connsiteX23" fmla="*/ 1227223 w 1276338"/>
                <a:gd name="connsiteY23" fmla="*/ 419246 h 1446472"/>
                <a:gd name="connsiteX24" fmla="*/ 1256463 w 1276338"/>
                <a:gd name="connsiteY24" fmla="*/ 462607 h 1446472"/>
                <a:gd name="connsiteX25" fmla="*/ 1103871 w 1276338"/>
                <a:gd name="connsiteY25" fmla="*/ 645999 h 1446472"/>
                <a:gd name="connsiteX26" fmla="*/ 1038638 w 1276338"/>
                <a:gd name="connsiteY26" fmla="*/ 734428 h 1446472"/>
                <a:gd name="connsiteX27" fmla="*/ 1096808 w 1276338"/>
                <a:gd name="connsiteY27" fmla="*/ 828597 h 1446472"/>
                <a:gd name="connsiteX28" fmla="*/ 1169037 w 1276338"/>
                <a:gd name="connsiteY28" fmla="*/ 827248 h 1446472"/>
                <a:gd name="connsiteX29" fmla="*/ 1267043 w 1276338"/>
                <a:gd name="connsiteY29" fmla="*/ 839743 h 1446472"/>
                <a:gd name="connsiteX30" fmla="*/ 1102778 w 1276338"/>
                <a:gd name="connsiteY30" fmla="*/ 988126 h 1446472"/>
                <a:gd name="connsiteX31" fmla="*/ 1098659 w 1276338"/>
                <a:gd name="connsiteY31" fmla="*/ 945372 h 1446472"/>
                <a:gd name="connsiteX32" fmla="*/ 1261328 w 1276338"/>
                <a:gd name="connsiteY32" fmla="*/ 1027956 h 1446472"/>
                <a:gd name="connsiteX33" fmla="*/ 1231618 w 1276338"/>
                <a:gd name="connsiteY33" fmla="*/ 1026652 h 1446472"/>
                <a:gd name="connsiteX34" fmla="*/ 1276338 w 1276338"/>
                <a:gd name="connsiteY34" fmla="*/ 1055857 h 1446472"/>
                <a:gd name="connsiteX35" fmla="*/ 1243772 w 1276338"/>
                <a:gd name="connsiteY35" fmla="*/ 1146934 h 1446472"/>
                <a:gd name="connsiteX36" fmla="*/ 1269292 w 1276338"/>
                <a:gd name="connsiteY36" fmla="*/ 1310840 h 1446472"/>
                <a:gd name="connsiteX37" fmla="*/ 934096 w 1276338"/>
                <a:gd name="connsiteY37" fmla="*/ 1446472 h 1446472"/>
                <a:gd name="connsiteX38" fmla="*/ 0 w 1276338"/>
                <a:gd name="connsiteY38" fmla="*/ 1446471 h 1446472"/>
                <a:gd name="connsiteX39" fmla="*/ 0 w 1276338"/>
                <a:gd name="connsiteY39" fmla="*/ 228774 h 1446472"/>
                <a:gd name="connsiteX40" fmla="*/ 196032 w 1276338"/>
                <a:gd name="connsiteY40" fmla="*/ 63656 h 1446472"/>
                <a:gd name="connsiteX41" fmla="*/ 246972 w 1276338"/>
                <a:gd name="connsiteY41" fmla="*/ 14876 h 1446472"/>
                <a:gd name="connsiteX42" fmla="*/ 322318 w 1276338"/>
                <a:gd name="connsiteY42" fmla="*/ 58798 h 1446472"/>
                <a:gd name="connsiteX0" fmla="*/ 322318 w 1276338"/>
                <a:gd name="connsiteY0" fmla="*/ 58798 h 1446472"/>
                <a:gd name="connsiteX1" fmla="*/ 326844 w 1276338"/>
                <a:gd name="connsiteY1" fmla="*/ 102926 h 1446472"/>
                <a:gd name="connsiteX2" fmla="*/ 314080 w 1276338"/>
                <a:gd name="connsiteY2" fmla="*/ 119428 h 1446472"/>
                <a:gd name="connsiteX3" fmla="*/ 334329 w 1276338"/>
                <a:gd name="connsiteY3" fmla="*/ 63456 h 1446472"/>
                <a:gd name="connsiteX4" fmla="*/ 486938 w 1276338"/>
                <a:gd name="connsiteY4" fmla="*/ 0 h 1446472"/>
                <a:gd name="connsiteX5" fmla="*/ 573986 w 1276338"/>
                <a:gd name="connsiteY5" fmla="*/ 17851 h 1446472"/>
                <a:gd name="connsiteX6" fmla="*/ 560241 w 1276338"/>
                <a:gd name="connsiteY6" fmla="*/ 167930 h 1446472"/>
                <a:gd name="connsiteX7" fmla="*/ 573808 w 1276338"/>
                <a:gd name="connsiteY7" fmla="*/ 121918 h 1446472"/>
                <a:gd name="connsiteX8" fmla="*/ 795178 w 1276338"/>
                <a:gd name="connsiteY8" fmla="*/ 12838 h 1446472"/>
                <a:gd name="connsiteX9" fmla="*/ 872447 w 1276338"/>
                <a:gd name="connsiteY9" fmla="*/ 55354 h 1446472"/>
                <a:gd name="connsiteX10" fmla="*/ 1018252 w 1276338"/>
                <a:gd name="connsiteY10" fmla="*/ 915 h 1446472"/>
                <a:gd name="connsiteX11" fmla="*/ 1079023 w 1276338"/>
                <a:gd name="connsiteY11" fmla="*/ 20566 h 1446472"/>
                <a:gd name="connsiteX12" fmla="*/ 1044320 w 1276338"/>
                <a:gd name="connsiteY12" fmla="*/ 248427 h 1446472"/>
                <a:gd name="connsiteX13" fmla="*/ 1081288 w 1276338"/>
                <a:gd name="connsiteY13" fmla="*/ 208582 h 1446472"/>
                <a:gd name="connsiteX14" fmla="*/ 1066511 w 1276338"/>
                <a:gd name="connsiteY14" fmla="*/ 196457 h 1446472"/>
                <a:gd name="connsiteX15" fmla="*/ 1095692 w 1276338"/>
                <a:gd name="connsiteY15" fmla="*/ 169156 h 1446472"/>
                <a:gd name="connsiteX16" fmla="*/ 1046774 w 1276338"/>
                <a:gd name="connsiteY16" fmla="*/ 176417 h 1446472"/>
                <a:gd name="connsiteX17" fmla="*/ 1272229 w 1276338"/>
                <a:gd name="connsiteY17" fmla="*/ 170529 h 1446472"/>
                <a:gd name="connsiteX18" fmla="*/ 1193926 w 1276338"/>
                <a:gd name="connsiteY18" fmla="*/ 268067 h 1446472"/>
                <a:gd name="connsiteX19" fmla="*/ 1173039 w 1276338"/>
                <a:gd name="connsiteY19" fmla="*/ 288447 h 1446472"/>
                <a:gd name="connsiteX20" fmla="*/ 1163544 w 1276338"/>
                <a:gd name="connsiteY20" fmla="*/ 328073 h 1446472"/>
                <a:gd name="connsiteX21" fmla="*/ 1243125 w 1276338"/>
                <a:gd name="connsiteY21" fmla="*/ 345712 h 1446472"/>
                <a:gd name="connsiteX22" fmla="*/ 1266673 w 1276338"/>
                <a:gd name="connsiteY22" fmla="*/ 392260 h 1446472"/>
                <a:gd name="connsiteX23" fmla="*/ 1227223 w 1276338"/>
                <a:gd name="connsiteY23" fmla="*/ 419246 h 1446472"/>
                <a:gd name="connsiteX24" fmla="*/ 1256463 w 1276338"/>
                <a:gd name="connsiteY24" fmla="*/ 462607 h 1446472"/>
                <a:gd name="connsiteX25" fmla="*/ 1103871 w 1276338"/>
                <a:gd name="connsiteY25" fmla="*/ 645999 h 1446472"/>
                <a:gd name="connsiteX26" fmla="*/ 1038638 w 1276338"/>
                <a:gd name="connsiteY26" fmla="*/ 734428 h 1446472"/>
                <a:gd name="connsiteX27" fmla="*/ 1096808 w 1276338"/>
                <a:gd name="connsiteY27" fmla="*/ 828597 h 1446472"/>
                <a:gd name="connsiteX28" fmla="*/ 1169037 w 1276338"/>
                <a:gd name="connsiteY28" fmla="*/ 827248 h 1446472"/>
                <a:gd name="connsiteX29" fmla="*/ 1267043 w 1276338"/>
                <a:gd name="connsiteY29" fmla="*/ 839743 h 1446472"/>
                <a:gd name="connsiteX30" fmla="*/ 1102778 w 1276338"/>
                <a:gd name="connsiteY30" fmla="*/ 988126 h 1446472"/>
                <a:gd name="connsiteX31" fmla="*/ 1098659 w 1276338"/>
                <a:gd name="connsiteY31" fmla="*/ 945372 h 1446472"/>
                <a:gd name="connsiteX32" fmla="*/ 1261328 w 1276338"/>
                <a:gd name="connsiteY32" fmla="*/ 1027956 h 1446472"/>
                <a:gd name="connsiteX33" fmla="*/ 1231618 w 1276338"/>
                <a:gd name="connsiteY33" fmla="*/ 1026652 h 1446472"/>
                <a:gd name="connsiteX34" fmla="*/ 1276338 w 1276338"/>
                <a:gd name="connsiteY34" fmla="*/ 1055857 h 1446472"/>
                <a:gd name="connsiteX35" fmla="*/ 1243772 w 1276338"/>
                <a:gd name="connsiteY35" fmla="*/ 1146934 h 1446472"/>
                <a:gd name="connsiteX36" fmla="*/ 1269292 w 1276338"/>
                <a:gd name="connsiteY36" fmla="*/ 1310840 h 1446472"/>
                <a:gd name="connsiteX37" fmla="*/ 934096 w 1276338"/>
                <a:gd name="connsiteY37" fmla="*/ 1446472 h 1446472"/>
                <a:gd name="connsiteX38" fmla="*/ 0 w 1276338"/>
                <a:gd name="connsiteY38" fmla="*/ 1443764 h 1446472"/>
                <a:gd name="connsiteX39" fmla="*/ 0 w 1276338"/>
                <a:gd name="connsiteY39" fmla="*/ 228774 h 1446472"/>
                <a:gd name="connsiteX40" fmla="*/ 196032 w 1276338"/>
                <a:gd name="connsiteY40" fmla="*/ 63656 h 1446472"/>
                <a:gd name="connsiteX41" fmla="*/ 246972 w 1276338"/>
                <a:gd name="connsiteY41" fmla="*/ 14876 h 1446472"/>
                <a:gd name="connsiteX42" fmla="*/ 322318 w 1276338"/>
                <a:gd name="connsiteY42" fmla="*/ 58798 h 1446472"/>
                <a:gd name="connsiteX0" fmla="*/ 325024 w 1279044"/>
                <a:gd name="connsiteY0" fmla="*/ 58798 h 1446472"/>
                <a:gd name="connsiteX1" fmla="*/ 329550 w 1279044"/>
                <a:gd name="connsiteY1" fmla="*/ 102926 h 1446472"/>
                <a:gd name="connsiteX2" fmla="*/ 316786 w 1279044"/>
                <a:gd name="connsiteY2" fmla="*/ 119428 h 1446472"/>
                <a:gd name="connsiteX3" fmla="*/ 337035 w 1279044"/>
                <a:gd name="connsiteY3" fmla="*/ 63456 h 1446472"/>
                <a:gd name="connsiteX4" fmla="*/ 489644 w 1279044"/>
                <a:gd name="connsiteY4" fmla="*/ 0 h 1446472"/>
                <a:gd name="connsiteX5" fmla="*/ 576692 w 1279044"/>
                <a:gd name="connsiteY5" fmla="*/ 17851 h 1446472"/>
                <a:gd name="connsiteX6" fmla="*/ 562947 w 1279044"/>
                <a:gd name="connsiteY6" fmla="*/ 167930 h 1446472"/>
                <a:gd name="connsiteX7" fmla="*/ 576514 w 1279044"/>
                <a:gd name="connsiteY7" fmla="*/ 121918 h 1446472"/>
                <a:gd name="connsiteX8" fmla="*/ 797884 w 1279044"/>
                <a:gd name="connsiteY8" fmla="*/ 12838 h 1446472"/>
                <a:gd name="connsiteX9" fmla="*/ 875153 w 1279044"/>
                <a:gd name="connsiteY9" fmla="*/ 55354 h 1446472"/>
                <a:gd name="connsiteX10" fmla="*/ 1020958 w 1279044"/>
                <a:gd name="connsiteY10" fmla="*/ 915 h 1446472"/>
                <a:gd name="connsiteX11" fmla="*/ 1081729 w 1279044"/>
                <a:gd name="connsiteY11" fmla="*/ 20566 h 1446472"/>
                <a:gd name="connsiteX12" fmla="*/ 1047026 w 1279044"/>
                <a:gd name="connsiteY12" fmla="*/ 248427 h 1446472"/>
                <a:gd name="connsiteX13" fmla="*/ 1083994 w 1279044"/>
                <a:gd name="connsiteY13" fmla="*/ 208582 h 1446472"/>
                <a:gd name="connsiteX14" fmla="*/ 1069217 w 1279044"/>
                <a:gd name="connsiteY14" fmla="*/ 196457 h 1446472"/>
                <a:gd name="connsiteX15" fmla="*/ 1098398 w 1279044"/>
                <a:gd name="connsiteY15" fmla="*/ 169156 h 1446472"/>
                <a:gd name="connsiteX16" fmla="*/ 1049480 w 1279044"/>
                <a:gd name="connsiteY16" fmla="*/ 176417 h 1446472"/>
                <a:gd name="connsiteX17" fmla="*/ 1274935 w 1279044"/>
                <a:gd name="connsiteY17" fmla="*/ 170529 h 1446472"/>
                <a:gd name="connsiteX18" fmla="*/ 1196632 w 1279044"/>
                <a:gd name="connsiteY18" fmla="*/ 268067 h 1446472"/>
                <a:gd name="connsiteX19" fmla="*/ 1175745 w 1279044"/>
                <a:gd name="connsiteY19" fmla="*/ 288447 h 1446472"/>
                <a:gd name="connsiteX20" fmla="*/ 1166250 w 1279044"/>
                <a:gd name="connsiteY20" fmla="*/ 328073 h 1446472"/>
                <a:gd name="connsiteX21" fmla="*/ 1245831 w 1279044"/>
                <a:gd name="connsiteY21" fmla="*/ 345712 h 1446472"/>
                <a:gd name="connsiteX22" fmla="*/ 1269379 w 1279044"/>
                <a:gd name="connsiteY22" fmla="*/ 392260 h 1446472"/>
                <a:gd name="connsiteX23" fmla="*/ 1229929 w 1279044"/>
                <a:gd name="connsiteY23" fmla="*/ 419246 h 1446472"/>
                <a:gd name="connsiteX24" fmla="*/ 1259169 w 1279044"/>
                <a:gd name="connsiteY24" fmla="*/ 462607 h 1446472"/>
                <a:gd name="connsiteX25" fmla="*/ 1106577 w 1279044"/>
                <a:gd name="connsiteY25" fmla="*/ 645999 h 1446472"/>
                <a:gd name="connsiteX26" fmla="*/ 1041344 w 1279044"/>
                <a:gd name="connsiteY26" fmla="*/ 734428 h 1446472"/>
                <a:gd name="connsiteX27" fmla="*/ 1099514 w 1279044"/>
                <a:gd name="connsiteY27" fmla="*/ 828597 h 1446472"/>
                <a:gd name="connsiteX28" fmla="*/ 1171743 w 1279044"/>
                <a:gd name="connsiteY28" fmla="*/ 827248 h 1446472"/>
                <a:gd name="connsiteX29" fmla="*/ 1269749 w 1279044"/>
                <a:gd name="connsiteY29" fmla="*/ 839743 h 1446472"/>
                <a:gd name="connsiteX30" fmla="*/ 1105484 w 1279044"/>
                <a:gd name="connsiteY30" fmla="*/ 988126 h 1446472"/>
                <a:gd name="connsiteX31" fmla="*/ 1101365 w 1279044"/>
                <a:gd name="connsiteY31" fmla="*/ 945372 h 1446472"/>
                <a:gd name="connsiteX32" fmla="*/ 1264034 w 1279044"/>
                <a:gd name="connsiteY32" fmla="*/ 1027956 h 1446472"/>
                <a:gd name="connsiteX33" fmla="*/ 1234324 w 1279044"/>
                <a:gd name="connsiteY33" fmla="*/ 1026652 h 1446472"/>
                <a:gd name="connsiteX34" fmla="*/ 1279044 w 1279044"/>
                <a:gd name="connsiteY34" fmla="*/ 1055857 h 1446472"/>
                <a:gd name="connsiteX35" fmla="*/ 1246478 w 1279044"/>
                <a:gd name="connsiteY35" fmla="*/ 1146934 h 1446472"/>
                <a:gd name="connsiteX36" fmla="*/ 1271998 w 1279044"/>
                <a:gd name="connsiteY36" fmla="*/ 1310840 h 1446472"/>
                <a:gd name="connsiteX37" fmla="*/ 936802 w 1279044"/>
                <a:gd name="connsiteY37" fmla="*/ 1446472 h 1446472"/>
                <a:gd name="connsiteX38" fmla="*/ 0 w 1279044"/>
                <a:gd name="connsiteY38" fmla="*/ 1443764 h 1446472"/>
                <a:gd name="connsiteX39" fmla="*/ 2706 w 1279044"/>
                <a:gd name="connsiteY39" fmla="*/ 228774 h 1446472"/>
                <a:gd name="connsiteX40" fmla="*/ 198738 w 1279044"/>
                <a:gd name="connsiteY40" fmla="*/ 63656 h 1446472"/>
                <a:gd name="connsiteX41" fmla="*/ 249678 w 1279044"/>
                <a:gd name="connsiteY41" fmla="*/ 14876 h 1446472"/>
                <a:gd name="connsiteX42" fmla="*/ 325024 w 1279044"/>
                <a:gd name="connsiteY42" fmla="*/ 58798 h 1446472"/>
                <a:gd name="connsiteX0" fmla="*/ 330436 w 1284456"/>
                <a:gd name="connsiteY0" fmla="*/ 58798 h 1446472"/>
                <a:gd name="connsiteX1" fmla="*/ 334962 w 1284456"/>
                <a:gd name="connsiteY1" fmla="*/ 102926 h 1446472"/>
                <a:gd name="connsiteX2" fmla="*/ 322198 w 1284456"/>
                <a:gd name="connsiteY2" fmla="*/ 119428 h 1446472"/>
                <a:gd name="connsiteX3" fmla="*/ 342447 w 1284456"/>
                <a:gd name="connsiteY3" fmla="*/ 63456 h 1446472"/>
                <a:gd name="connsiteX4" fmla="*/ 495056 w 1284456"/>
                <a:gd name="connsiteY4" fmla="*/ 0 h 1446472"/>
                <a:gd name="connsiteX5" fmla="*/ 582104 w 1284456"/>
                <a:gd name="connsiteY5" fmla="*/ 17851 h 1446472"/>
                <a:gd name="connsiteX6" fmla="*/ 568359 w 1284456"/>
                <a:gd name="connsiteY6" fmla="*/ 167930 h 1446472"/>
                <a:gd name="connsiteX7" fmla="*/ 581926 w 1284456"/>
                <a:gd name="connsiteY7" fmla="*/ 121918 h 1446472"/>
                <a:gd name="connsiteX8" fmla="*/ 803296 w 1284456"/>
                <a:gd name="connsiteY8" fmla="*/ 12838 h 1446472"/>
                <a:gd name="connsiteX9" fmla="*/ 880565 w 1284456"/>
                <a:gd name="connsiteY9" fmla="*/ 55354 h 1446472"/>
                <a:gd name="connsiteX10" fmla="*/ 1026370 w 1284456"/>
                <a:gd name="connsiteY10" fmla="*/ 915 h 1446472"/>
                <a:gd name="connsiteX11" fmla="*/ 1087141 w 1284456"/>
                <a:gd name="connsiteY11" fmla="*/ 20566 h 1446472"/>
                <a:gd name="connsiteX12" fmla="*/ 1052438 w 1284456"/>
                <a:gd name="connsiteY12" fmla="*/ 248427 h 1446472"/>
                <a:gd name="connsiteX13" fmla="*/ 1089406 w 1284456"/>
                <a:gd name="connsiteY13" fmla="*/ 208582 h 1446472"/>
                <a:gd name="connsiteX14" fmla="*/ 1074629 w 1284456"/>
                <a:gd name="connsiteY14" fmla="*/ 196457 h 1446472"/>
                <a:gd name="connsiteX15" fmla="*/ 1103810 w 1284456"/>
                <a:gd name="connsiteY15" fmla="*/ 169156 h 1446472"/>
                <a:gd name="connsiteX16" fmla="*/ 1054892 w 1284456"/>
                <a:gd name="connsiteY16" fmla="*/ 176417 h 1446472"/>
                <a:gd name="connsiteX17" fmla="*/ 1280347 w 1284456"/>
                <a:gd name="connsiteY17" fmla="*/ 170529 h 1446472"/>
                <a:gd name="connsiteX18" fmla="*/ 1202044 w 1284456"/>
                <a:gd name="connsiteY18" fmla="*/ 268067 h 1446472"/>
                <a:gd name="connsiteX19" fmla="*/ 1181157 w 1284456"/>
                <a:gd name="connsiteY19" fmla="*/ 288447 h 1446472"/>
                <a:gd name="connsiteX20" fmla="*/ 1171662 w 1284456"/>
                <a:gd name="connsiteY20" fmla="*/ 328073 h 1446472"/>
                <a:gd name="connsiteX21" fmla="*/ 1251243 w 1284456"/>
                <a:gd name="connsiteY21" fmla="*/ 345712 h 1446472"/>
                <a:gd name="connsiteX22" fmla="*/ 1274791 w 1284456"/>
                <a:gd name="connsiteY22" fmla="*/ 392260 h 1446472"/>
                <a:gd name="connsiteX23" fmla="*/ 1235341 w 1284456"/>
                <a:gd name="connsiteY23" fmla="*/ 419246 h 1446472"/>
                <a:gd name="connsiteX24" fmla="*/ 1264581 w 1284456"/>
                <a:gd name="connsiteY24" fmla="*/ 462607 h 1446472"/>
                <a:gd name="connsiteX25" fmla="*/ 1111989 w 1284456"/>
                <a:gd name="connsiteY25" fmla="*/ 645999 h 1446472"/>
                <a:gd name="connsiteX26" fmla="*/ 1046756 w 1284456"/>
                <a:gd name="connsiteY26" fmla="*/ 734428 h 1446472"/>
                <a:gd name="connsiteX27" fmla="*/ 1104926 w 1284456"/>
                <a:gd name="connsiteY27" fmla="*/ 828597 h 1446472"/>
                <a:gd name="connsiteX28" fmla="*/ 1177155 w 1284456"/>
                <a:gd name="connsiteY28" fmla="*/ 827248 h 1446472"/>
                <a:gd name="connsiteX29" fmla="*/ 1275161 w 1284456"/>
                <a:gd name="connsiteY29" fmla="*/ 839743 h 1446472"/>
                <a:gd name="connsiteX30" fmla="*/ 1110896 w 1284456"/>
                <a:gd name="connsiteY30" fmla="*/ 988126 h 1446472"/>
                <a:gd name="connsiteX31" fmla="*/ 1106777 w 1284456"/>
                <a:gd name="connsiteY31" fmla="*/ 945372 h 1446472"/>
                <a:gd name="connsiteX32" fmla="*/ 1269446 w 1284456"/>
                <a:gd name="connsiteY32" fmla="*/ 1027956 h 1446472"/>
                <a:gd name="connsiteX33" fmla="*/ 1239736 w 1284456"/>
                <a:gd name="connsiteY33" fmla="*/ 1026652 h 1446472"/>
                <a:gd name="connsiteX34" fmla="*/ 1284456 w 1284456"/>
                <a:gd name="connsiteY34" fmla="*/ 1055857 h 1446472"/>
                <a:gd name="connsiteX35" fmla="*/ 1251890 w 1284456"/>
                <a:gd name="connsiteY35" fmla="*/ 1146934 h 1446472"/>
                <a:gd name="connsiteX36" fmla="*/ 1277410 w 1284456"/>
                <a:gd name="connsiteY36" fmla="*/ 1310840 h 1446472"/>
                <a:gd name="connsiteX37" fmla="*/ 942214 w 1284456"/>
                <a:gd name="connsiteY37" fmla="*/ 1446472 h 1446472"/>
                <a:gd name="connsiteX38" fmla="*/ 0 w 1284456"/>
                <a:gd name="connsiteY38" fmla="*/ 1446470 h 1446472"/>
                <a:gd name="connsiteX39" fmla="*/ 8118 w 1284456"/>
                <a:gd name="connsiteY39" fmla="*/ 228774 h 1446472"/>
                <a:gd name="connsiteX40" fmla="*/ 204150 w 1284456"/>
                <a:gd name="connsiteY40" fmla="*/ 63656 h 1446472"/>
                <a:gd name="connsiteX41" fmla="*/ 255090 w 1284456"/>
                <a:gd name="connsiteY41" fmla="*/ 14876 h 1446472"/>
                <a:gd name="connsiteX42" fmla="*/ 330436 w 1284456"/>
                <a:gd name="connsiteY42" fmla="*/ 58798 h 144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84456" h="1446472">
                  <a:moveTo>
                    <a:pt x="330436" y="58798"/>
                  </a:moveTo>
                  <a:lnTo>
                    <a:pt x="334962" y="102926"/>
                  </a:lnTo>
                  <a:lnTo>
                    <a:pt x="322198" y="119428"/>
                  </a:lnTo>
                  <a:lnTo>
                    <a:pt x="342447" y="63456"/>
                  </a:lnTo>
                  <a:lnTo>
                    <a:pt x="495056" y="0"/>
                  </a:lnTo>
                  <a:lnTo>
                    <a:pt x="582104" y="17851"/>
                  </a:lnTo>
                  <a:cubicBezTo>
                    <a:pt x="581001" y="68779"/>
                    <a:pt x="569462" y="117002"/>
                    <a:pt x="568359" y="167930"/>
                  </a:cubicBezTo>
                  <a:cubicBezTo>
                    <a:pt x="598606" y="139406"/>
                    <a:pt x="551679" y="145029"/>
                    <a:pt x="581926" y="121918"/>
                  </a:cubicBezTo>
                  <a:cubicBezTo>
                    <a:pt x="621082" y="96069"/>
                    <a:pt x="750946" y="29515"/>
                    <a:pt x="803296" y="12838"/>
                  </a:cubicBezTo>
                  <a:cubicBezTo>
                    <a:pt x="833535" y="-36494"/>
                    <a:pt x="853345" y="80534"/>
                    <a:pt x="880565" y="55354"/>
                  </a:cubicBezTo>
                  <a:cubicBezTo>
                    <a:pt x="940892" y="33349"/>
                    <a:pt x="942259" y="43458"/>
                    <a:pt x="1026370" y="915"/>
                  </a:cubicBezTo>
                  <a:lnTo>
                    <a:pt x="1087141" y="20566"/>
                  </a:lnTo>
                  <a:cubicBezTo>
                    <a:pt x="1059872" y="42350"/>
                    <a:pt x="1056436" y="247006"/>
                    <a:pt x="1052438" y="248427"/>
                  </a:cubicBezTo>
                  <a:lnTo>
                    <a:pt x="1089406" y="208582"/>
                  </a:lnTo>
                  <a:cubicBezTo>
                    <a:pt x="1146857" y="172073"/>
                    <a:pt x="1019711" y="205104"/>
                    <a:pt x="1074629" y="196457"/>
                  </a:cubicBezTo>
                  <a:lnTo>
                    <a:pt x="1103810" y="169156"/>
                  </a:lnTo>
                  <a:lnTo>
                    <a:pt x="1054892" y="176417"/>
                  </a:lnTo>
                  <a:lnTo>
                    <a:pt x="1280347" y="170529"/>
                  </a:lnTo>
                  <a:lnTo>
                    <a:pt x="1202044" y="268067"/>
                  </a:lnTo>
                  <a:lnTo>
                    <a:pt x="1181157" y="288447"/>
                  </a:lnTo>
                  <a:lnTo>
                    <a:pt x="1171662" y="328073"/>
                  </a:lnTo>
                  <a:lnTo>
                    <a:pt x="1251243" y="345712"/>
                  </a:lnTo>
                  <a:lnTo>
                    <a:pt x="1274791" y="392260"/>
                  </a:lnTo>
                  <a:lnTo>
                    <a:pt x="1235341" y="419246"/>
                  </a:lnTo>
                  <a:lnTo>
                    <a:pt x="1264581" y="462607"/>
                  </a:lnTo>
                  <a:lnTo>
                    <a:pt x="1111989" y="645999"/>
                  </a:lnTo>
                  <a:lnTo>
                    <a:pt x="1046756" y="734428"/>
                  </a:lnTo>
                  <a:lnTo>
                    <a:pt x="1104926" y="828597"/>
                  </a:lnTo>
                  <a:lnTo>
                    <a:pt x="1177155" y="827248"/>
                  </a:lnTo>
                  <a:lnTo>
                    <a:pt x="1275161" y="839743"/>
                  </a:lnTo>
                  <a:lnTo>
                    <a:pt x="1110896" y="988126"/>
                  </a:lnTo>
                  <a:lnTo>
                    <a:pt x="1106777" y="945372"/>
                  </a:lnTo>
                  <a:lnTo>
                    <a:pt x="1269446" y="1027956"/>
                  </a:lnTo>
                  <a:lnTo>
                    <a:pt x="1239736" y="1026652"/>
                  </a:lnTo>
                  <a:lnTo>
                    <a:pt x="1284456" y="1055857"/>
                  </a:lnTo>
                  <a:lnTo>
                    <a:pt x="1251890" y="1146934"/>
                  </a:lnTo>
                  <a:cubicBezTo>
                    <a:pt x="1283712" y="1180393"/>
                    <a:pt x="1252612" y="1244110"/>
                    <a:pt x="1277410" y="1310840"/>
                  </a:cubicBezTo>
                  <a:lnTo>
                    <a:pt x="942214" y="1446472"/>
                  </a:lnTo>
                  <a:lnTo>
                    <a:pt x="0" y="1446470"/>
                  </a:lnTo>
                  <a:cubicBezTo>
                    <a:pt x="0" y="1040571"/>
                    <a:pt x="10824" y="634673"/>
                    <a:pt x="8118" y="228774"/>
                  </a:cubicBezTo>
                  <a:lnTo>
                    <a:pt x="204150" y="63656"/>
                  </a:lnTo>
                  <a:lnTo>
                    <a:pt x="255090" y="14876"/>
                  </a:lnTo>
                  <a:lnTo>
                    <a:pt x="330436" y="58798"/>
                  </a:lnTo>
                  <a:close/>
                </a:path>
              </a:pathLst>
            </a:custGeom>
            <a:solidFill>
              <a:srgbClr val="B086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600"/>
            </a:p>
          </p:txBody>
        </p:sp>
        <p:sp>
          <p:nvSpPr>
            <p:cNvPr id="4" name="矩形 3"/>
            <p:cNvSpPr/>
            <p:nvPr/>
          </p:nvSpPr>
          <p:spPr>
            <a:xfrm>
              <a:off x="1014462" y="1935076"/>
              <a:ext cx="148113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总体思路</a:t>
              </a:r>
              <a:endParaRPr lang="zh-CN" altLang="en-US" sz="4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015884" y="3065"/>
              <a:ext cx="742950" cy="1858963"/>
            </a:xfrm>
            <a:prstGeom prst="rect">
              <a:avLst/>
            </a:prstGeom>
            <a:pattFill prst="dkUpDiag">
              <a:fgClr>
                <a:srgbClr val="FFC000"/>
              </a:fgClr>
              <a:bgClr>
                <a:srgbClr val="B88C0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" name="矩形 7"/>
            <p:cNvSpPr>
              <a:spLocks noChangeArrowheads="1"/>
            </p:cNvSpPr>
            <p:nvPr/>
          </p:nvSpPr>
          <p:spPr bwMode="auto">
            <a:xfrm>
              <a:off x="1753930" y="369928"/>
              <a:ext cx="615553" cy="1528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2800" dirty="0" smtClean="0">
                  <a:solidFill>
                    <a:srgbClr val="B88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小标题目</a:t>
              </a:r>
              <a:endParaRPr lang="zh-CN" altLang="en-US" sz="2800" dirty="0">
                <a:solidFill>
                  <a:srgbClr val="B88C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流程图: 离页连接符 4"/>
          <p:cNvSpPr/>
          <p:nvPr/>
        </p:nvSpPr>
        <p:spPr>
          <a:xfrm>
            <a:off x="2285459" y="4209193"/>
            <a:ext cx="4891321" cy="2279428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0 w 10000"/>
              <a:gd name="connsiteY0" fmla="*/ 0 h 10000"/>
              <a:gd name="connsiteX1" fmla="*/ 7476 w 10000"/>
              <a:gd name="connsiteY1" fmla="*/ 217 h 10000"/>
              <a:gd name="connsiteX2" fmla="*/ 10000 w 10000"/>
              <a:gd name="connsiteY2" fmla="*/ 8000 h 10000"/>
              <a:gd name="connsiteX3" fmla="*/ 5000 w 10000"/>
              <a:gd name="connsiteY3" fmla="*/ 10000 h 10000"/>
              <a:gd name="connsiteX4" fmla="*/ 0 w 10000"/>
              <a:gd name="connsiteY4" fmla="*/ 8000 h 10000"/>
              <a:gd name="connsiteX5" fmla="*/ 0 w 10000"/>
              <a:gd name="connsiteY5" fmla="*/ 0 h 10000"/>
              <a:gd name="connsiteX0" fmla="*/ 1413 w 11413"/>
              <a:gd name="connsiteY0" fmla="*/ 0 h 11131"/>
              <a:gd name="connsiteX1" fmla="*/ 8889 w 11413"/>
              <a:gd name="connsiteY1" fmla="*/ 217 h 11131"/>
              <a:gd name="connsiteX2" fmla="*/ 11413 w 11413"/>
              <a:gd name="connsiteY2" fmla="*/ 8000 h 11131"/>
              <a:gd name="connsiteX3" fmla="*/ 6413 w 11413"/>
              <a:gd name="connsiteY3" fmla="*/ 10000 h 11131"/>
              <a:gd name="connsiteX4" fmla="*/ 0 w 11413"/>
              <a:gd name="connsiteY4" fmla="*/ 11131 h 11131"/>
              <a:gd name="connsiteX5" fmla="*/ 1413 w 11413"/>
              <a:gd name="connsiteY5" fmla="*/ 0 h 11131"/>
              <a:gd name="connsiteX0" fmla="*/ 1413 w 11413"/>
              <a:gd name="connsiteY0" fmla="*/ 0 h 11131"/>
              <a:gd name="connsiteX1" fmla="*/ 8889 w 11413"/>
              <a:gd name="connsiteY1" fmla="*/ 217 h 11131"/>
              <a:gd name="connsiteX2" fmla="*/ 11413 w 11413"/>
              <a:gd name="connsiteY2" fmla="*/ 8000 h 11131"/>
              <a:gd name="connsiteX3" fmla="*/ 7221 w 11413"/>
              <a:gd name="connsiteY3" fmla="*/ 5260 h 11131"/>
              <a:gd name="connsiteX4" fmla="*/ 0 w 11413"/>
              <a:gd name="connsiteY4" fmla="*/ 11131 h 11131"/>
              <a:gd name="connsiteX5" fmla="*/ 1413 w 11413"/>
              <a:gd name="connsiteY5" fmla="*/ 0 h 11131"/>
              <a:gd name="connsiteX0" fmla="*/ 1413 w 8889"/>
              <a:gd name="connsiteY0" fmla="*/ 0 h 11131"/>
              <a:gd name="connsiteX1" fmla="*/ 8889 w 8889"/>
              <a:gd name="connsiteY1" fmla="*/ 217 h 11131"/>
              <a:gd name="connsiteX2" fmla="*/ 7173 w 8889"/>
              <a:gd name="connsiteY2" fmla="*/ 2782 h 11131"/>
              <a:gd name="connsiteX3" fmla="*/ 7221 w 8889"/>
              <a:gd name="connsiteY3" fmla="*/ 5260 h 11131"/>
              <a:gd name="connsiteX4" fmla="*/ 0 w 8889"/>
              <a:gd name="connsiteY4" fmla="*/ 11131 h 11131"/>
              <a:gd name="connsiteX5" fmla="*/ 1413 w 8889"/>
              <a:gd name="connsiteY5" fmla="*/ 0 h 11131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433 w 10000"/>
              <a:gd name="connsiteY2" fmla="*/ 1561 h 10000"/>
              <a:gd name="connsiteX3" fmla="*/ 8124 w 10000"/>
              <a:gd name="connsiteY3" fmla="*/ 4726 h 10000"/>
              <a:gd name="connsiteX4" fmla="*/ 0 w 10000"/>
              <a:gd name="connsiteY4" fmla="*/ 10000 h 10000"/>
              <a:gd name="connsiteX5" fmla="*/ 1590 w 10000"/>
              <a:gd name="connsiteY5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433 w 10000"/>
              <a:gd name="connsiteY2" fmla="*/ 1561 h 10000"/>
              <a:gd name="connsiteX3" fmla="*/ 5115 w 10000"/>
              <a:gd name="connsiteY3" fmla="*/ 3984 h 10000"/>
              <a:gd name="connsiteX4" fmla="*/ 0 w 10000"/>
              <a:gd name="connsiteY4" fmla="*/ 10000 h 10000"/>
              <a:gd name="connsiteX5" fmla="*/ 1590 w 10000"/>
              <a:gd name="connsiteY5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8865 w 10000"/>
              <a:gd name="connsiteY2" fmla="*/ 1483 h 10000"/>
              <a:gd name="connsiteX3" fmla="*/ 5115 w 10000"/>
              <a:gd name="connsiteY3" fmla="*/ 3984 h 10000"/>
              <a:gd name="connsiteX4" fmla="*/ 0 w 10000"/>
              <a:gd name="connsiteY4" fmla="*/ 10000 h 10000"/>
              <a:gd name="connsiteX5" fmla="*/ 1590 w 10000"/>
              <a:gd name="connsiteY5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8865 w 10000"/>
              <a:gd name="connsiteY2" fmla="*/ 1483 h 10000"/>
              <a:gd name="connsiteX3" fmla="*/ 5910 w 10000"/>
              <a:gd name="connsiteY3" fmla="*/ 4062 h 10000"/>
              <a:gd name="connsiteX4" fmla="*/ 0 w 10000"/>
              <a:gd name="connsiteY4" fmla="*/ 10000 h 10000"/>
              <a:gd name="connsiteX5" fmla="*/ 1590 w 10000"/>
              <a:gd name="connsiteY5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262 w 10000"/>
              <a:gd name="connsiteY2" fmla="*/ 1483 h 10000"/>
              <a:gd name="connsiteX3" fmla="*/ 5910 w 10000"/>
              <a:gd name="connsiteY3" fmla="*/ 4062 h 10000"/>
              <a:gd name="connsiteX4" fmla="*/ 0 w 10000"/>
              <a:gd name="connsiteY4" fmla="*/ 10000 h 10000"/>
              <a:gd name="connsiteX5" fmla="*/ 1590 w 10000"/>
              <a:gd name="connsiteY5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262 w 10000"/>
              <a:gd name="connsiteY2" fmla="*/ 1483 h 10000"/>
              <a:gd name="connsiteX3" fmla="*/ 5910 w 10000"/>
              <a:gd name="connsiteY3" fmla="*/ 4062 h 10000"/>
              <a:gd name="connsiteX4" fmla="*/ 0 w 10000"/>
              <a:gd name="connsiteY4" fmla="*/ 10000 h 10000"/>
              <a:gd name="connsiteX5" fmla="*/ 853 w 10000"/>
              <a:gd name="connsiteY5" fmla="*/ 4430 h 10000"/>
              <a:gd name="connsiteX6" fmla="*/ 1590 w 10000"/>
              <a:gd name="connsiteY6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262 w 10000"/>
              <a:gd name="connsiteY2" fmla="*/ 1483 h 10000"/>
              <a:gd name="connsiteX3" fmla="*/ 5910 w 10000"/>
              <a:gd name="connsiteY3" fmla="*/ 4062 h 10000"/>
              <a:gd name="connsiteX4" fmla="*/ 0 w 10000"/>
              <a:gd name="connsiteY4" fmla="*/ 10000 h 10000"/>
              <a:gd name="connsiteX5" fmla="*/ 2670 w 10000"/>
              <a:gd name="connsiteY5" fmla="*/ 4039 h 10000"/>
              <a:gd name="connsiteX6" fmla="*/ 1590 w 10000"/>
              <a:gd name="connsiteY6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262 w 10000"/>
              <a:gd name="connsiteY2" fmla="*/ 1483 h 10000"/>
              <a:gd name="connsiteX3" fmla="*/ 5967 w 10000"/>
              <a:gd name="connsiteY3" fmla="*/ 3945 h 10000"/>
              <a:gd name="connsiteX4" fmla="*/ 0 w 10000"/>
              <a:gd name="connsiteY4" fmla="*/ 10000 h 10000"/>
              <a:gd name="connsiteX5" fmla="*/ 2670 w 10000"/>
              <a:gd name="connsiteY5" fmla="*/ 4039 h 10000"/>
              <a:gd name="connsiteX6" fmla="*/ 1590 w 10000"/>
              <a:gd name="connsiteY6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262 w 10000"/>
              <a:gd name="connsiteY2" fmla="*/ 1483 h 10000"/>
              <a:gd name="connsiteX3" fmla="*/ 5967 w 10000"/>
              <a:gd name="connsiteY3" fmla="*/ 3945 h 10000"/>
              <a:gd name="connsiteX4" fmla="*/ 5282 w 10000"/>
              <a:gd name="connsiteY4" fmla="*/ 4547 h 10000"/>
              <a:gd name="connsiteX5" fmla="*/ 0 w 10000"/>
              <a:gd name="connsiteY5" fmla="*/ 10000 h 10000"/>
              <a:gd name="connsiteX6" fmla="*/ 2670 w 10000"/>
              <a:gd name="connsiteY6" fmla="*/ 4039 h 10000"/>
              <a:gd name="connsiteX7" fmla="*/ 1590 w 10000"/>
              <a:gd name="connsiteY7" fmla="*/ 0 h 10000"/>
              <a:gd name="connsiteX0" fmla="*/ 1590 w 10000"/>
              <a:gd name="connsiteY0" fmla="*/ 0 h 10000"/>
              <a:gd name="connsiteX1" fmla="*/ 10000 w 10000"/>
              <a:gd name="connsiteY1" fmla="*/ 195 h 10000"/>
              <a:gd name="connsiteX2" fmla="*/ 9262 w 10000"/>
              <a:gd name="connsiteY2" fmla="*/ 1483 h 10000"/>
              <a:gd name="connsiteX3" fmla="*/ 5967 w 10000"/>
              <a:gd name="connsiteY3" fmla="*/ 3945 h 10000"/>
              <a:gd name="connsiteX4" fmla="*/ 3635 w 10000"/>
              <a:gd name="connsiteY4" fmla="*/ 5719 h 10000"/>
              <a:gd name="connsiteX5" fmla="*/ 0 w 10000"/>
              <a:gd name="connsiteY5" fmla="*/ 10000 h 10000"/>
              <a:gd name="connsiteX6" fmla="*/ 2670 w 10000"/>
              <a:gd name="connsiteY6" fmla="*/ 4039 h 10000"/>
              <a:gd name="connsiteX7" fmla="*/ 1590 w 10000"/>
              <a:gd name="connsiteY7" fmla="*/ 0 h 10000"/>
              <a:gd name="connsiteX0" fmla="*/ 4486 w 12896"/>
              <a:gd name="connsiteY0" fmla="*/ 0 h 8789"/>
              <a:gd name="connsiteX1" fmla="*/ 12896 w 12896"/>
              <a:gd name="connsiteY1" fmla="*/ 195 h 8789"/>
              <a:gd name="connsiteX2" fmla="*/ 12158 w 12896"/>
              <a:gd name="connsiteY2" fmla="*/ 1483 h 8789"/>
              <a:gd name="connsiteX3" fmla="*/ 8863 w 12896"/>
              <a:gd name="connsiteY3" fmla="*/ 3945 h 8789"/>
              <a:gd name="connsiteX4" fmla="*/ 6531 w 12896"/>
              <a:gd name="connsiteY4" fmla="*/ 5719 h 8789"/>
              <a:gd name="connsiteX5" fmla="*/ 0 w 12896"/>
              <a:gd name="connsiteY5" fmla="*/ 8789 h 8789"/>
              <a:gd name="connsiteX6" fmla="*/ 5566 w 12896"/>
              <a:gd name="connsiteY6" fmla="*/ 4039 h 8789"/>
              <a:gd name="connsiteX7" fmla="*/ 4486 w 12896"/>
              <a:gd name="connsiteY7" fmla="*/ 0 h 8789"/>
              <a:gd name="connsiteX0" fmla="*/ 3479 w 10000"/>
              <a:gd name="connsiteY0" fmla="*/ 0 h 10000"/>
              <a:gd name="connsiteX1" fmla="*/ 10000 w 10000"/>
              <a:gd name="connsiteY1" fmla="*/ 222 h 10000"/>
              <a:gd name="connsiteX2" fmla="*/ 9428 w 10000"/>
              <a:gd name="connsiteY2" fmla="*/ 1687 h 10000"/>
              <a:gd name="connsiteX3" fmla="*/ 6873 w 10000"/>
              <a:gd name="connsiteY3" fmla="*/ 4489 h 10000"/>
              <a:gd name="connsiteX4" fmla="*/ 4888 w 10000"/>
              <a:gd name="connsiteY4" fmla="*/ 5929 h 10000"/>
              <a:gd name="connsiteX5" fmla="*/ 0 w 10000"/>
              <a:gd name="connsiteY5" fmla="*/ 10000 h 10000"/>
              <a:gd name="connsiteX6" fmla="*/ 4316 w 10000"/>
              <a:gd name="connsiteY6" fmla="*/ 4596 h 10000"/>
              <a:gd name="connsiteX7" fmla="*/ 3479 w 10000"/>
              <a:gd name="connsiteY7" fmla="*/ 0 h 10000"/>
              <a:gd name="connsiteX0" fmla="*/ 3479 w 9585"/>
              <a:gd name="connsiteY0" fmla="*/ 0 h 10000"/>
              <a:gd name="connsiteX1" fmla="*/ 9585 w 9585"/>
              <a:gd name="connsiteY1" fmla="*/ 176 h 10000"/>
              <a:gd name="connsiteX2" fmla="*/ 9428 w 9585"/>
              <a:gd name="connsiteY2" fmla="*/ 1687 h 10000"/>
              <a:gd name="connsiteX3" fmla="*/ 6873 w 9585"/>
              <a:gd name="connsiteY3" fmla="*/ 4489 h 10000"/>
              <a:gd name="connsiteX4" fmla="*/ 4888 w 9585"/>
              <a:gd name="connsiteY4" fmla="*/ 5929 h 10000"/>
              <a:gd name="connsiteX5" fmla="*/ 0 w 9585"/>
              <a:gd name="connsiteY5" fmla="*/ 10000 h 10000"/>
              <a:gd name="connsiteX6" fmla="*/ 4316 w 9585"/>
              <a:gd name="connsiteY6" fmla="*/ 4596 h 10000"/>
              <a:gd name="connsiteX7" fmla="*/ 3479 w 9585"/>
              <a:gd name="connsiteY7" fmla="*/ 0 h 10000"/>
              <a:gd name="connsiteX0" fmla="*/ 3630 w 10000"/>
              <a:gd name="connsiteY0" fmla="*/ 0 h 10000"/>
              <a:gd name="connsiteX1" fmla="*/ 10000 w 10000"/>
              <a:gd name="connsiteY1" fmla="*/ 176 h 10000"/>
              <a:gd name="connsiteX2" fmla="*/ 9836 w 10000"/>
              <a:gd name="connsiteY2" fmla="*/ 1687 h 10000"/>
              <a:gd name="connsiteX3" fmla="*/ 7171 w 10000"/>
              <a:gd name="connsiteY3" fmla="*/ 4489 h 10000"/>
              <a:gd name="connsiteX4" fmla="*/ 5100 w 10000"/>
              <a:gd name="connsiteY4" fmla="*/ 5929 h 10000"/>
              <a:gd name="connsiteX5" fmla="*/ 0 w 10000"/>
              <a:gd name="connsiteY5" fmla="*/ 10000 h 10000"/>
              <a:gd name="connsiteX6" fmla="*/ 3875 w 10000"/>
              <a:gd name="connsiteY6" fmla="*/ 5374 h 10000"/>
              <a:gd name="connsiteX7" fmla="*/ 4503 w 10000"/>
              <a:gd name="connsiteY7" fmla="*/ 4596 h 10000"/>
              <a:gd name="connsiteX8" fmla="*/ 3630 w 10000"/>
              <a:gd name="connsiteY8" fmla="*/ 0 h 10000"/>
              <a:gd name="connsiteX0" fmla="*/ 3630 w 10000"/>
              <a:gd name="connsiteY0" fmla="*/ 0 h 10000"/>
              <a:gd name="connsiteX1" fmla="*/ 10000 w 10000"/>
              <a:gd name="connsiteY1" fmla="*/ 176 h 10000"/>
              <a:gd name="connsiteX2" fmla="*/ 9836 w 10000"/>
              <a:gd name="connsiteY2" fmla="*/ 1687 h 10000"/>
              <a:gd name="connsiteX3" fmla="*/ 7555 w 10000"/>
              <a:gd name="connsiteY3" fmla="*/ 4536 h 10000"/>
              <a:gd name="connsiteX4" fmla="*/ 5100 w 10000"/>
              <a:gd name="connsiteY4" fmla="*/ 5929 h 10000"/>
              <a:gd name="connsiteX5" fmla="*/ 0 w 10000"/>
              <a:gd name="connsiteY5" fmla="*/ 10000 h 10000"/>
              <a:gd name="connsiteX6" fmla="*/ 3875 w 10000"/>
              <a:gd name="connsiteY6" fmla="*/ 5374 h 10000"/>
              <a:gd name="connsiteX7" fmla="*/ 4503 w 10000"/>
              <a:gd name="connsiteY7" fmla="*/ 4596 h 10000"/>
              <a:gd name="connsiteX8" fmla="*/ 3630 w 10000"/>
              <a:gd name="connsiteY8" fmla="*/ 0 h 10000"/>
              <a:gd name="connsiteX0" fmla="*/ 3630 w 10000"/>
              <a:gd name="connsiteY0" fmla="*/ 0 h 10000"/>
              <a:gd name="connsiteX1" fmla="*/ 10000 w 10000"/>
              <a:gd name="connsiteY1" fmla="*/ 176 h 10000"/>
              <a:gd name="connsiteX2" fmla="*/ 9836 w 10000"/>
              <a:gd name="connsiteY2" fmla="*/ 1687 h 10000"/>
              <a:gd name="connsiteX3" fmla="*/ 7555 w 10000"/>
              <a:gd name="connsiteY3" fmla="*/ 4536 h 10000"/>
              <a:gd name="connsiteX4" fmla="*/ 5436 w 10000"/>
              <a:gd name="connsiteY4" fmla="*/ 5976 h 10000"/>
              <a:gd name="connsiteX5" fmla="*/ 0 w 10000"/>
              <a:gd name="connsiteY5" fmla="*/ 10000 h 10000"/>
              <a:gd name="connsiteX6" fmla="*/ 3875 w 10000"/>
              <a:gd name="connsiteY6" fmla="*/ 5374 h 10000"/>
              <a:gd name="connsiteX7" fmla="*/ 4503 w 10000"/>
              <a:gd name="connsiteY7" fmla="*/ 4596 h 10000"/>
              <a:gd name="connsiteX8" fmla="*/ 3630 w 10000"/>
              <a:gd name="connsiteY8" fmla="*/ 0 h 10000"/>
              <a:gd name="connsiteX0" fmla="*/ 3630 w 14661"/>
              <a:gd name="connsiteY0" fmla="*/ 0 h 10000"/>
              <a:gd name="connsiteX1" fmla="*/ 14661 w 14661"/>
              <a:gd name="connsiteY1" fmla="*/ 223 h 10000"/>
              <a:gd name="connsiteX2" fmla="*/ 9836 w 14661"/>
              <a:gd name="connsiteY2" fmla="*/ 1687 h 10000"/>
              <a:gd name="connsiteX3" fmla="*/ 7555 w 14661"/>
              <a:gd name="connsiteY3" fmla="*/ 4536 h 10000"/>
              <a:gd name="connsiteX4" fmla="*/ 5436 w 14661"/>
              <a:gd name="connsiteY4" fmla="*/ 5976 h 10000"/>
              <a:gd name="connsiteX5" fmla="*/ 0 w 14661"/>
              <a:gd name="connsiteY5" fmla="*/ 10000 h 10000"/>
              <a:gd name="connsiteX6" fmla="*/ 3875 w 14661"/>
              <a:gd name="connsiteY6" fmla="*/ 5374 h 10000"/>
              <a:gd name="connsiteX7" fmla="*/ 4503 w 14661"/>
              <a:gd name="connsiteY7" fmla="*/ 4596 h 10000"/>
              <a:gd name="connsiteX8" fmla="*/ 3630 w 14661"/>
              <a:gd name="connsiteY8" fmla="*/ 0 h 10000"/>
              <a:gd name="connsiteX0" fmla="*/ 3630 w 14661"/>
              <a:gd name="connsiteY0" fmla="*/ 0 h 10000"/>
              <a:gd name="connsiteX1" fmla="*/ 14661 w 14661"/>
              <a:gd name="connsiteY1" fmla="*/ 223 h 10000"/>
              <a:gd name="connsiteX2" fmla="*/ 13008 w 14661"/>
              <a:gd name="connsiteY2" fmla="*/ 6942 h 10000"/>
              <a:gd name="connsiteX3" fmla="*/ 7555 w 14661"/>
              <a:gd name="connsiteY3" fmla="*/ 4536 h 10000"/>
              <a:gd name="connsiteX4" fmla="*/ 5436 w 14661"/>
              <a:gd name="connsiteY4" fmla="*/ 5976 h 10000"/>
              <a:gd name="connsiteX5" fmla="*/ 0 w 14661"/>
              <a:gd name="connsiteY5" fmla="*/ 10000 h 10000"/>
              <a:gd name="connsiteX6" fmla="*/ 3875 w 14661"/>
              <a:gd name="connsiteY6" fmla="*/ 5374 h 10000"/>
              <a:gd name="connsiteX7" fmla="*/ 4503 w 14661"/>
              <a:gd name="connsiteY7" fmla="*/ 4596 h 10000"/>
              <a:gd name="connsiteX8" fmla="*/ 3630 w 14661"/>
              <a:gd name="connsiteY8" fmla="*/ 0 h 10000"/>
              <a:gd name="connsiteX0" fmla="*/ 3630 w 14661"/>
              <a:gd name="connsiteY0" fmla="*/ 0 h 10000"/>
              <a:gd name="connsiteX1" fmla="*/ 14661 w 14661"/>
              <a:gd name="connsiteY1" fmla="*/ 223 h 10000"/>
              <a:gd name="connsiteX2" fmla="*/ 13008 w 14661"/>
              <a:gd name="connsiteY2" fmla="*/ 6942 h 10000"/>
              <a:gd name="connsiteX3" fmla="*/ 8708 w 14661"/>
              <a:gd name="connsiteY3" fmla="*/ 8582 h 10000"/>
              <a:gd name="connsiteX4" fmla="*/ 5436 w 14661"/>
              <a:gd name="connsiteY4" fmla="*/ 5976 h 10000"/>
              <a:gd name="connsiteX5" fmla="*/ 0 w 14661"/>
              <a:gd name="connsiteY5" fmla="*/ 10000 h 10000"/>
              <a:gd name="connsiteX6" fmla="*/ 3875 w 14661"/>
              <a:gd name="connsiteY6" fmla="*/ 5374 h 10000"/>
              <a:gd name="connsiteX7" fmla="*/ 4503 w 14661"/>
              <a:gd name="connsiteY7" fmla="*/ 4596 h 10000"/>
              <a:gd name="connsiteX8" fmla="*/ 3630 w 14661"/>
              <a:gd name="connsiteY8" fmla="*/ 0 h 10000"/>
              <a:gd name="connsiteX0" fmla="*/ 3630 w 14661"/>
              <a:gd name="connsiteY0" fmla="*/ 0 h 10000"/>
              <a:gd name="connsiteX1" fmla="*/ 14661 w 14661"/>
              <a:gd name="connsiteY1" fmla="*/ 223 h 10000"/>
              <a:gd name="connsiteX2" fmla="*/ 13008 w 14661"/>
              <a:gd name="connsiteY2" fmla="*/ 6942 h 10000"/>
              <a:gd name="connsiteX3" fmla="*/ 8708 w 14661"/>
              <a:gd name="connsiteY3" fmla="*/ 8582 h 10000"/>
              <a:gd name="connsiteX4" fmla="*/ 6830 w 14661"/>
              <a:gd name="connsiteY4" fmla="*/ 8208 h 10000"/>
              <a:gd name="connsiteX5" fmla="*/ 0 w 14661"/>
              <a:gd name="connsiteY5" fmla="*/ 10000 h 10000"/>
              <a:gd name="connsiteX6" fmla="*/ 3875 w 14661"/>
              <a:gd name="connsiteY6" fmla="*/ 5374 h 10000"/>
              <a:gd name="connsiteX7" fmla="*/ 4503 w 14661"/>
              <a:gd name="connsiteY7" fmla="*/ 4596 h 10000"/>
              <a:gd name="connsiteX8" fmla="*/ 3630 w 14661"/>
              <a:gd name="connsiteY8" fmla="*/ 0 h 10000"/>
              <a:gd name="connsiteX0" fmla="*/ 3630 w 14661"/>
              <a:gd name="connsiteY0" fmla="*/ 0 h 10000"/>
              <a:gd name="connsiteX1" fmla="*/ 14661 w 14661"/>
              <a:gd name="connsiteY1" fmla="*/ 223 h 10000"/>
              <a:gd name="connsiteX2" fmla="*/ 13008 w 14661"/>
              <a:gd name="connsiteY2" fmla="*/ 6942 h 10000"/>
              <a:gd name="connsiteX3" fmla="*/ 8708 w 14661"/>
              <a:gd name="connsiteY3" fmla="*/ 8582 h 10000"/>
              <a:gd name="connsiteX4" fmla="*/ 6830 w 14661"/>
              <a:gd name="connsiteY4" fmla="*/ 8208 h 10000"/>
              <a:gd name="connsiteX5" fmla="*/ 0 w 14661"/>
              <a:gd name="connsiteY5" fmla="*/ 10000 h 10000"/>
              <a:gd name="connsiteX6" fmla="*/ 3875 w 14661"/>
              <a:gd name="connsiteY6" fmla="*/ 5374 h 10000"/>
              <a:gd name="connsiteX7" fmla="*/ 7723 w 14661"/>
              <a:gd name="connsiteY7" fmla="*/ 6038 h 10000"/>
              <a:gd name="connsiteX8" fmla="*/ 3630 w 14661"/>
              <a:gd name="connsiteY8" fmla="*/ 0 h 10000"/>
              <a:gd name="connsiteX0" fmla="*/ 3630 w 14661"/>
              <a:gd name="connsiteY0" fmla="*/ 0 h 10000"/>
              <a:gd name="connsiteX1" fmla="*/ 14661 w 14661"/>
              <a:gd name="connsiteY1" fmla="*/ 223 h 10000"/>
              <a:gd name="connsiteX2" fmla="*/ 13008 w 14661"/>
              <a:gd name="connsiteY2" fmla="*/ 6942 h 10000"/>
              <a:gd name="connsiteX3" fmla="*/ 8708 w 14661"/>
              <a:gd name="connsiteY3" fmla="*/ 8582 h 10000"/>
              <a:gd name="connsiteX4" fmla="*/ 6830 w 14661"/>
              <a:gd name="connsiteY4" fmla="*/ 8208 h 10000"/>
              <a:gd name="connsiteX5" fmla="*/ 0 w 14661"/>
              <a:gd name="connsiteY5" fmla="*/ 10000 h 10000"/>
              <a:gd name="connsiteX6" fmla="*/ 6326 w 14661"/>
              <a:gd name="connsiteY6" fmla="*/ 6583 h 10000"/>
              <a:gd name="connsiteX7" fmla="*/ 7723 w 14661"/>
              <a:gd name="connsiteY7" fmla="*/ 6038 h 10000"/>
              <a:gd name="connsiteX8" fmla="*/ 3630 w 14661"/>
              <a:gd name="connsiteY8" fmla="*/ 0 h 10000"/>
              <a:gd name="connsiteX0" fmla="*/ 10310 w 14661"/>
              <a:gd name="connsiteY0" fmla="*/ 1916 h 9777"/>
              <a:gd name="connsiteX1" fmla="*/ 14661 w 14661"/>
              <a:gd name="connsiteY1" fmla="*/ 0 h 9777"/>
              <a:gd name="connsiteX2" fmla="*/ 13008 w 14661"/>
              <a:gd name="connsiteY2" fmla="*/ 6719 h 9777"/>
              <a:gd name="connsiteX3" fmla="*/ 8708 w 14661"/>
              <a:gd name="connsiteY3" fmla="*/ 8359 h 9777"/>
              <a:gd name="connsiteX4" fmla="*/ 6830 w 14661"/>
              <a:gd name="connsiteY4" fmla="*/ 7985 h 9777"/>
              <a:gd name="connsiteX5" fmla="*/ 0 w 14661"/>
              <a:gd name="connsiteY5" fmla="*/ 9777 h 9777"/>
              <a:gd name="connsiteX6" fmla="*/ 6326 w 14661"/>
              <a:gd name="connsiteY6" fmla="*/ 6360 h 9777"/>
              <a:gd name="connsiteX7" fmla="*/ 7723 w 14661"/>
              <a:gd name="connsiteY7" fmla="*/ 5815 h 9777"/>
              <a:gd name="connsiteX8" fmla="*/ 10310 w 14661"/>
              <a:gd name="connsiteY8" fmla="*/ 1916 h 9777"/>
              <a:gd name="connsiteX0" fmla="*/ 7032 w 13232"/>
              <a:gd name="connsiteY0" fmla="*/ 1960 h 10000"/>
              <a:gd name="connsiteX1" fmla="*/ 10000 w 13232"/>
              <a:gd name="connsiteY1" fmla="*/ 0 h 10000"/>
              <a:gd name="connsiteX2" fmla="*/ 13232 w 13232"/>
              <a:gd name="connsiteY2" fmla="*/ 8109 h 10000"/>
              <a:gd name="connsiteX3" fmla="*/ 5940 w 13232"/>
              <a:gd name="connsiteY3" fmla="*/ 8550 h 10000"/>
              <a:gd name="connsiteX4" fmla="*/ 4659 w 13232"/>
              <a:gd name="connsiteY4" fmla="*/ 8167 h 10000"/>
              <a:gd name="connsiteX5" fmla="*/ 0 w 13232"/>
              <a:gd name="connsiteY5" fmla="*/ 10000 h 10000"/>
              <a:gd name="connsiteX6" fmla="*/ 4315 w 13232"/>
              <a:gd name="connsiteY6" fmla="*/ 6505 h 10000"/>
              <a:gd name="connsiteX7" fmla="*/ 5268 w 13232"/>
              <a:gd name="connsiteY7" fmla="*/ 5948 h 10000"/>
              <a:gd name="connsiteX8" fmla="*/ 7032 w 13232"/>
              <a:gd name="connsiteY8" fmla="*/ 1960 h 10000"/>
              <a:gd name="connsiteX0" fmla="*/ 7032 w 13232"/>
              <a:gd name="connsiteY0" fmla="*/ 0 h 8040"/>
              <a:gd name="connsiteX1" fmla="*/ 9377 w 13232"/>
              <a:gd name="connsiteY1" fmla="*/ 1940 h 8040"/>
              <a:gd name="connsiteX2" fmla="*/ 13232 w 13232"/>
              <a:gd name="connsiteY2" fmla="*/ 6149 h 8040"/>
              <a:gd name="connsiteX3" fmla="*/ 5940 w 13232"/>
              <a:gd name="connsiteY3" fmla="*/ 6590 h 8040"/>
              <a:gd name="connsiteX4" fmla="*/ 4659 w 13232"/>
              <a:gd name="connsiteY4" fmla="*/ 6207 h 8040"/>
              <a:gd name="connsiteX5" fmla="*/ 0 w 13232"/>
              <a:gd name="connsiteY5" fmla="*/ 8040 h 8040"/>
              <a:gd name="connsiteX6" fmla="*/ 4315 w 13232"/>
              <a:gd name="connsiteY6" fmla="*/ 4545 h 8040"/>
              <a:gd name="connsiteX7" fmla="*/ 5268 w 13232"/>
              <a:gd name="connsiteY7" fmla="*/ 3988 h 8040"/>
              <a:gd name="connsiteX8" fmla="*/ 7032 w 13232"/>
              <a:gd name="connsiteY8" fmla="*/ 0 h 8040"/>
              <a:gd name="connsiteX0" fmla="*/ 5314 w 10000"/>
              <a:gd name="connsiteY0" fmla="*/ 0 h 10000"/>
              <a:gd name="connsiteX1" fmla="*/ 7087 w 10000"/>
              <a:gd name="connsiteY1" fmla="*/ 2413 h 10000"/>
              <a:gd name="connsiteX2" fmla="*/ 10000 w 10000"/>
              <a:gd name="connsiteY2" fmla="*/ 7648 h 10000"/>
              <a:gd name="connsiteX3" fmla="*/ 4489 w 10000"/>
              <a:gd name="connsiteY3" fmla="*/ 8197 h 10000"/>
              <a:gd name="connsiteX4" fmla="*/ 3521 w 10000"/>
              <a:gd name="connsiteY4" fmla="*/ 7720 h 10000"/>
              <a:gd name="connsiteX5" fmla="*/ 0 w 10000"/>
              <a:gd name="connsiteY5" fmla="*/ 10000 h 10000"/>
              <a:gd name="connsiteX6" fmla="*/ 3261 w 10000"/>
              <a:gd name="connsiteY6" fmla="*/ 5653 h 10000"/>
              <a:gd name="connsiteX7" fmla="*/ 4105 w 10000"/>
              <a:gd name="connsiteY7" fmla="*/ 4605 h 10000"/>
              <a:gd name="connsiteX8" fmla="*/ 5314 w 10000"/>
              <a:gd name="connsiteY8" fmla="*/ 0 h 10000"/>
              <a:gd name="connsiteX0" fmla="*/ 7172 w 10000"/>
              <a:gd name="connsiteY0" fmla="*/ 0 h 9053"/>
              <a:gd name="connsiteX1" fmla="*/ 7087 w 10000"/>
              <a:gd name="connsiteY1" fmla="*/ 1466 h 9053"/>
              <a:gd name="connsiteX2" fmla="*/ 10000 w 10000"/>
              <a:gd name="connsiteY2" fmla="*/ 6701 h 9053"/>
              <a:gd name="connsiteX3" fmla="*/ 4489 w 10000"/>
              <a:gd name="connsiteY3" fmla="*/ 7250 h 9053"/>
              <a:gd name="connsiteX4" fmla="*/ 3521 w 10000"/>
              <a:gd name="connsiteY4" fmla="*/ 6773 h 9053"/>
              <a:gd name="connsiteX5" fmla="*/ 0 w 10000"/>
              <a:gd name="connsiteY5" fmla="*/ 9053 h 9053"/>
              <a:gd name="connsiteX6" fmla="*/ 3261 w 10000"/>
              <a:gd name="connsiteY6" fmla="*/ 4706 h 9053"/>
              <a:gd name="connsiteX7" fmla="*/ 4105 w 10000"/>
              <a:gd name="connsiteY7" fmla="*/ 3658 h 9053"/>
              <a:gd name="connsiteX8" fmla="*/ 7172 w 10000"/>
              <a:gd name="connsiteY8" fmla="*/ 0 h 9053"/>
              <a:gd name="connsiteX0" fmla="*/ 7172 w 10000"/>
              <a:gd name="connsiteY0" fmla="*/ 0 h 10000"/>
              <a:gd name="connsiteX1" fmla="*/ 9267 w 10000"/>
              <a:gd name="connsiteY1" fmla="*/ 704 h 10000"/>
              <a:gd name="connsiteX2" fmla="*/ 10000 w 10000"/>
              <a:gd name="connsiteY2" fmla="*/ 7402 h 10000"/>
              <a:gd name="connsiteX3" fmla="*/ 4489 w 10000"/>
              <a:gd name="connsiteY3" fmla="*/ 8008 h 10000"/>
              <a:gd name="connsiteX4" fmla="*/ 3521 w 10000"/>
              <a:gd name="connsiteY4" fmla="*/ 7481 h 10000"/>
              <a:gd name="connsiteX5" fmla="*/ 0 w 10000"/>
              <a:gd name="connsiteY5" fmla="*/ 10000 h 10000"/>
              <a:gd name="connsiteX6" fmla="*/ 3261 w 10000"/>
              <a:gd name="connsiteY6" fmla="*/ 5198 h 10000"/>
              <a:gd name="connsiteX7" fmla="*/ 4105 w 10000"/>
              <a:gd name="connsiteY7" fmla="*/ 4041 h 10000"/>
              <a:gd name="connsiteX8" fmla="*/ 7172 w 10000"/>
              <a:gd name="connsiteY8" fmla="*/ 0 h 10000"/>
              <a:gd name="connsiteX0" fmla="*/ 7172 w 10718"/>
              <a:gd name="connsiteY0" fmla="*/ 0 h 10000"/>
              <a:gd name="connsiteX1" fmla="*/ 9267 w 10718"/>
              <a:gd name="connsiteY1" fmla="*/ 704 h 10000"/>
              <a:gd name="connsiteX2" fmla="*/ 10718 w 10718"/>
              <a:gd name="connsiteY2" fmla="*/ 4658 h 10000"/>
              <a:gd name="connsiteX3" fmla="*/ 4489 w 10718"/>
              <a:gd name="connsiteY3" fmla="*/ 8008 h 10000"/>
              <a:gd name="connsiteX4" fmla="*/ 3521 w 10718"/>
              <a:gd name="connsiteY4" fmla="*/ 7481 h 10000"/>
              <a:gd name="connsiteX5" fmla="*/ 0 w 10718"/>
              <a:gd name="connsiteY5" fmla="*/ 10000 h 10000"/>
              <a:gd name="connsiteX6" fmla="*/ 3261 w 10718"/>
              <a:gd name="connsiteY6" fmla="*/ 5198 h 10000"/>
              <a:gd name="connsiteX7" fmla="*/ 4105 w 10718"/>
              <a:gd name="connsiteY7" fmla="*/ 4041 h 10000"/>
              <a:gd name="connsiteX8" fmla="*/ 7172 w 10718"/>
              <a:gd name="connsiteY8" fmla="*/ 0 h 10000"/>
              <a:gd name="connsiteX0" fmla="*/ 7172 w 10718"/>
              <a:gd name="connsiteY0" fmla="*/ 0 h 10000"/>
              <a:gd name="connsiteX1" fmla="*/ 9267 w 10718"/>
              <a:gd name="connsiteY1" fmla="*/ 704 h 10000"/>
              <a:gd name="connsiteX2" fmla="*/ 10718 w 10718"/>
              <a:gd name="connsiteY2" fmla="*/ 4658 h 10000"/>
              <a:gd name="connsiteX3" fmla="*/ 5282 w 10718"/>
              <a:gd name="connsiteY3" fmla="*/ 6178 h 10000"/>
              <a:gd name="connsiteX4" fmla="*/ 3521 w 10718"/>
              <a:gd name="connsiteY4" fmla="*/ 7481 h 10000"/>
              <a:gd name="connsiteX5" fmla="*/ 0 w 10718"/>
              <a:gd name="connsiteY5" fmla="*/ 10000 h 10000"/>
              <a:gd name="connsiteX6" fmla="*/ 3261 w 10718"/>
              <a:gd name="connsiteY6" fmla="*/ 5198 h 10000"/>
              <a:gd name="connsiteX7" fmla="*/ 4105 w 10718"/>
              <a:gd name="connsiteY7" fmla="*/ 4041 h 10000"/>
              <a:gd name="connsiteX8" fmla="*/ 7172 w 10718"/>
              <a:gd name="connsiteY8" fmla="*/ 0 h 10000"/>
              <a:gd name="connsiteX0" fmla="*/ 7172 w 10718"/>
              <a:gd name="connsiteY0" fmla="*/ 0 h 10000"/>
              <a:gd name="connsiteX1" fmla="*/ 9267 w 10718"/>
              <a:gd name="connsiteY1" fmla="*/ 704 h 10000"/>
              <a:gd name="connsiteX2" fmla="*/ 10718 w 10718"/>
              <a:gd name="connsiteY2" fmla="*/ 4658 h 10000"/>
              <a:gd name="connsiteX3" fmla="*/ 5282 w 10718"/>
              <a:gd name="connsiteY3" fmla="*/ 6178 h 10000"/>
              <a:gd name="connsiteX4" fmla="*/ 3521 w 10718"/>
              <a:gd name="connsiteY4" fmla="*/ 7481 h 10000"/>
              <a:gd name="connsiteX5" fmla="*/ 0 w 10718"/>
              <a:gd name="connsiteY5" fmla="*/ 10000 h 10000"/>
              <a:gd name="connsiteX6" fmla="*/ 3261 w 10718"/>
              <a:gd name="connsiteY6" fmla="*/ 5198 h 10000"/>
              <a:gd name="connsiteX7" fmla="*/ 4229 w 10718"/>
              <a:gd name="connsiteY7" fmla="*/ 2669 h 10000"/>
              <a:gd name="connsiteX8" fmla="*/ 7172 w 10718"/>
              <a:gd name="connsiteY8" fmla="*/ 0 h 10000"/>
              <a:gd name="connsiteX0" fmla="*/ 7172 w 10718"/>
              <a:gd name="connsiteY0" fmla="*/ 0 h 10000"/>
              <a:gd name="connsiteX1" fmla="*/ 9267 w 10718"/>
              <a:gd name="connsiteY1" fmla="*/ 704 h 10000"/>
              <a:gd name="connsiteX2" fmla="*/ 10718 w 10718"/>
              <a:gd name="connsiteY2" fmla="*/ 4658 h 10000"/>
              <a:gd name="connsiteX3" fmla="*/ 5257 w 10718"/>
              <a:gd name="connsiteY3" fmla="*/ 4479 h 10000"/>
              <a:gd name="connsiteX4" fmla="*/ 3521 w 10718"/>
              <a:gd name="connsiteY4" fmla="*/ 7481 h 10000"/>
              <a:gd name="connsiteX5" fmla="*/ 0 w 10718"/>
              <a:gd name="connsiteY5" fmla="*/ 10000 h 10000"/>
              <a:gd name="connsiteX6" fmla="*/ 3261 w 10718"/>
              <a:gd name="connsiteY6" fmla="*/ 5198 h 10000"/>
              <a:gd name="connsiteX7" fmla="*/ 4229 w 10718"/>
              <a:gd name="connsiteY7" fmla="*/ 2669 h 10000"/>
              <a:gd name="connsiteX8" fmla="*/ 7172 w 10718"/>
              <a:gd name="connsiteY8" fmla="*/ 0 h 10000"/>
              <a:gd name="connsiteX0" fmla="*/ 7172 w 10718"/>
              <a:gd name="connsiteY0" fmla="*/ 0 h 10000"/>
              <a:gd name="connsiteX1" fmla="*/ 9267 w 10718"/>
              <a:gd name="connsiteY1" fmla="*/ 704 h 10000"/>
              <a:gd name="connsiteX2" fmla="*/ 10718 w 10718"/>
              <a:gd name="connsiteY2" fmla="*/ 4658 h 10000"/>
              <a:gd name="connsiteX3" fmla="*/ 5257 w 10718"/>
              <a:gd name="connsiteY3" fmla="*/ 4479 h 10000"/>
              <a:gd name="connsiteX4" fmla="*/ 4413 w 10718"/>
              <a:gd name="connsiteY4" fmla="*/ 6762 h 10000"/>
              <a:gd name="connsiteX5" fmla="*/ 0 w 10718"/>
              <a:gd name="connsiteY5" fmla="*/ 10000 h 10000"/>
              <a:gd name="connsiteX6" fmla="*/ 3261 w 10718"/>
              <a:gd name="connsiteY6" fmla="*/ 5198 h 10000"/>
              <a:gd name="connsiteX7" fmla="*/ 4229 w 10718"/>
              <a:gd name="connsiteY7" fmla="*/ 2669 h 10000"/>
              <a:gd name="connsiteX8" fmla="*/ 7172 w 10718"/>
              <a:gd name="connsiteY8" fmla="*/ 0 h 10000"/>
              <a:gd name="connsiteX0" fmla="*/ 7172 w 10718"/>
              <a:gd name="connsiteY0" fmla="*/ 0 h 10000"/>
              <a:gd name="connsiteX1" fmla="*/ 9267 w 10718"/>
              <a:gd name="connsiteY1" fmla="*/ 704 h 10000"/>
              <a:gd name="connsiteX2" fmla="*/ 10718 w 10718"/>
              <a:gd name="connsiteY2" fmla="*/ 4658 h 10000"/>
              <a:gd name="connsiteX3" fmla="*/ 5257 w 10718"/>
              <a:gd name="connsiteY3" fmla="*/ 4479 h 10000"/>
              <a:gd name="connsiteX4" fmla="*/ 4413 w 10718"/>
              <a:gd name="connsiteY4" fmla="*/ 6762 h 10000"/>
              <a:gd name="connsiteX5" fmla="*/ 0 w 10718"/>
              <a:gd name="connsiteY5" fmla="*/ 10000 h 10000"/>
              <a:gd name="connsiteX6" fmla="*/ 3856 w 10718"/>
              <a:gd name="connsiteY6" fmla="*/ 5067 h 10000"/>
              <a:gd name="connsiteX7" fmla="*/ 4229 w 10718"/>
              <a:gd name="connsiteY7" fmla="*/ 2669 h 10000"/>
              <a:gd name="connsiteX8" fmla="*/ 7172 w 10718"/>
              <a:gd name="connsiteY8" fmla="*/ 0 h 10000"/>
              <a:gd name="connsiteX0" fmla="*/ 7172 w 10718"/>
              <a:gd name="connsiteY0" fmla="*/ 0 h 10000"/>
              <a:gd name="connsiteX1" fmla="*/ 9267 w 10718"/>
              <a:gd name="connsiteY1" fmla="*/ 704 h 10000"/>
              <a:gd name="connsiteX2" fmla="*/ 10718 w 10718"/>
              <a:gd name="connsiteY2" fmla="*/ 4658 h 10000"/>
              <a:gd name="connsiteX3" fmla="*/ 5257 w 10718"/>
              <a:gd name="connsiteY3" fmla="*/ 4479 h 10000"/>
              <a:gd name="connsiteX4" fmla="*/ 4413 w 10718"/>
              <a:gd name="connsiteY4" fmla="*/ 6762 h 10000"/>
              <a:gd name="connsiteX5" fmla="*/ 0 w 10718"/>
              <a:gd name="connsiteY5" fmla="*/ 10000 h 10000"/>
              <a:gd name="connsiteX6" fmla="*/ 3856 w 10718"/>
              <a:gd name="connsiteY6" fmla="*/ 5067 h 10000"/>
              <a:gd name="connsiteX7" fmla="*/ 4551 w 10718"/>
              <a:gd name="connsiteY7" fmla="*/ 2277 h 10000"/>
              <a:gd name="connsiteX8" fmla="*/ 7172 w 10718"/>
              <a:gd name="connsiteY8" fmla="*/ 0 h 10000"/>
              <a:gd name="connsiteX0" fmla="*/ 7172 w 10718"/>
              <a:gd name="connsiteY0" fmla="*/ 0 h 10000"/>
              <a:gd name="connsiteX1" fmla="*/ 9267 w 10718"/>
              <a:gd name="connsiteY1" fmla="*/ 704 h 10000"/>
              <a:gd name="connsiteX2" fmla="*/ 10718 w 10718"/>
              <a:gd name="connsiteY2" fmla="*/ 4658 h 10000"/>
              <a:gd name="connsiteX3" fmla="*/ 5852 w 10718"/>
              <a:gd name="connsiteY3" fmla="*/ 4414 h 10000"/>
              <a:gd name="connsiteX4" fmla="*/ 4413 w 10718"/>
              <a:gd name="connsiteY4" fmla="*/ 6762 h 10000"/>
              <a:gd name="connsiteX5" fmla="*/ 0 w 10718"/>
              <a:gd name="connsiteY5" fmla="*/ 10000 h 10000"/>
              <a:gd name="connsiteX6" fmla="*/ 3856 w 10718"/>
              <a:gd name="connsiteY6" fmla="*/ 5067 h 10000"/>
              <a:gd name="connsiteX7" fmla="*/ 4551 w 10718"/>
              <a:gd name="connsiteY7" fmla="*/ 2277 h 10000"/>
              <a:gd name="connsiteX8" fmla="*/ 7172 w 10718"/>
              <a:gd name="connsiteY8" fmla="*/ 0 h 10000"/>
              <a:gd name="connsiteX0" fmla="*/ 7172 w 10718"/>
              <a:gd name="connsiteY0" fmla="*/ 0 h 10000"/>
              <a:gd name="connsiteX1" fmla="*/ 9267 w 10718"/>
              <a:gd name="connsiteY1" fmla="*/ 704 h 10000"/>
              <a:gd name="connsiteX2" fmla="*/ 10718 w 10718"/>
              <a:gd name="connsiteY2" fmla="*/ 4658 h 10000"/>
              <a:gd name="connsiteX3" fmla="*/ 5852 w 10718"/>
              <a:gd name="connsiteY3" fmla="*/ 4414 h 10000"/>
              <a:gd name="connsiteX4" fmla="*/ 4413 w 10718"/>
              <a:gd name="connsiteY4" fmla="*/ 6174 h 10000"/>
              <a:gd name="connsiteX5" fmla="*/ 0 w 10718"/>
              <a:gd name="connsiteY5" fmla="*/ 10000 h 10000"/>
              <a:gd name="connsiteX6" fmla="*/ 3856 w 10718"/>
              <a:gd name="connsiteY6" fmla="*/ 5067 h 10000"/>
              <a:gd name="connsiteX7" fmla="*/ 4551 w 10718"/>
              <a:gd name="connsiteY7" fmla="*/ 2277 h 10000"/>
              <a:gd name="connsiteX8" fmla="*/ 7172 w 10718"/>
              <a:gd name="connsiteY8" fmla="*/ 0 h 10000"/>
              <a:gd name="connsiteX0" fmla="*/ 7172 w 10718"/>
              <a:gd name="connsiteY0" fmla="*/ 405 h 10405"/>
              <a:gd name="connsiteX1" fmla="*/ 9341 w 10718"/>
              <a:gd name="connsiteY1" fmla="*/ 129 h 10405"/>
              <a:gd name="connsiteX2" fmla="*/ 10718 w 10718"/>
              <a:gd name="connsiteY2" fmla="*/ 5063 h 10405"/>
              <a:gd name="connsiteX3" fmla="*/ 5852 w 10718"/>
              <a:gd name="connsiteY3" fmla="*/ 4819 h 10405"/>
              <a:gd name="connsiteX4" fmla="*/ 4413 w 10718"/>
              <a:gd name="connsiteY4" fmla="*/ 6579 h 10405"/>
              <a:gd name="connsiteX5" fmla="*/ 0 w 10718"/>
              <a:gd name="connsiteY5" fmla="*/ 10405 h 10405"/>
              <a:gd name="connsiteX6" fmla="*/ 3856 w 10718"/>
              <a:gd name="connsiteY6" fmla="*/ 5472 h 10405"/>
              <a:gd name="connsiteX7" fmla="*/ 4551 w 10718"/>
              <a:gd name="connsiteY7" fmla="*/ 2682 h 10405"/>
              <a:gd name="connsiteX8" fmla="*/ 7172 w 10718"/>
              <a:gd name="connsiteY8" fmla="*/ 405 h 10405"/>
              <a:gd name="connsiteX0" fmla="*/ 7172 w 11734"/>
              <a:gd name="connsiteY0" fmla="*/ 405 h 10405"/>
              <a:gd name="connsiteX1" fmla="*/ 9341 w 11734"/>
              <a:gd name="connsiteY1" fmla="*/ 129 h 10405"/>
              <a:gd name="connsiteX2" fmla="*/ 11734 w 11734"/>
              <a:gd name="connsiteY2" fmla="*/ 4671 h 10405"/>
              <a:gd name="connsiteX3" fmla="*/ 5852 w 11734"/>
              <a:gd name="connsiteY3" fmla="*/ 4819 h 10405"/>
              <a:gd name="connsiteX4" fmla="*/ 4413 w 11734"/>
              <a:gd name="connsiteY4" fmla="*/ 6579 h 10405"/>
              <a:gd name="connsiteX5" fmla="*/ 0 w 11734"/>
              <a:gd name="connsiteY5" fmla="*/ 10405 h 10405"/>
              <a:gd name="connsiteX6" fmla="*/ 3856 w 11734"/>
              <a:gd name="connsiteY6" fmla="*/ 5472 h 10405"/>
              <a:gd name="connsiteX7" fmla="*/ 4551 w 11734"/>
              <a:gd name="connsiteY7" fmla="*/ 2682 h 10405"/>
              <a:gd name="connsiteX8" fmla="*/ 7172 w 11734"/>
              <a:gd name="connsiteY8" fmla="*/ 405 h 10405"/>
              <a:gd name="connsiteX0" fmla="*/ 7172 w 11734"/>
              <a:gd name="connsiteY0" fmla="*/ 405 h 10405"/>
              <a:gd name="connsiteX1" fmla="*/ 9341 w 11734"/>
              <a:gd name="connsiteY1" fmla="*/ 129 h 10405"/>
              <a:gd name="connsiteX2" fmla="*/ 11734 w 11734"/>
              <a:gd name="connsiteY2" fmla="*/ 4671 h 10405"/>
              <a:gd name="connsiteX3" fmla="*/ 5852 w 11734"/>
              <a:gd name="connsiteY3" fmla="*/ 4819 h 10405"/>
              <a:gd name="connsiteX4" fmla="*/ 4413 w 11734"/>
              <a:gd name="connsiteY4" fmla="*/ 6579 h 10405"/>
              <a:gd name="connsiteX5" fmla="*/ 0 w 11734"/>
              <a:gd name="connsiteY5" fmla="*/ 10405 h 10405"/>
              <a:gd name="connsiteX6" fmla="*/ 3856 w 11734"/>
              <a:gd name="connsiteY6" fmla="*/ 5472 h 10405"/>
              <a:gd name="connsiteX7" fmla="*/ 4551 w 11734"/>
              <a:gd name="connsiteY7" fmla="*/ 2682 h 10405"/>
              <a:gd name="connsiteX8" fmla="*/ 7172 w 11734"/>
              <a:gd name="connsiteY8" fmla="*/ 405 h 10405"/>
              <a:gd name="connsiteX0" fmla="*/ 5760 w 11734"/>
              <a:gd name="connsiteY0" fmla="*/ 0 h 10588"/>
              <a:gd name="connsiteX1" fmla="*/ 9341 w 11734"/>
              <a:gd name="connsiteY1" fmla="*/ 312 h 10588"/>
              <a:gd name="connsiteX2" fmla="*/ 11734 w 11734"/>
              <a:gd name="connsiteY2" fmla="*/ 4854 h 10588"/>
              <a:gd name="connsiteX3" fmla="*/ 5852 w 11734"/>
              <a:gd name="connsiteY3" fmla="*/ 5002 h 10588"/>
              <a:gd name="connsiteX4" fmla="*/ 4413 w 11734"/>
              <a:gd name="connsiteY4" fmla="*/ 6762 h 10588"/>
              <a:gd name="connsiteX5" fmla="*/ 0 w 11734"/>
              <a:gd name="connsiteY5" fmla="*/ 10588 h 10588"/>
              <a:gd name="connsiteX6" fmla="*/ 3856 w 11734"/>
              <a:gd name="connsiteY6" fmla="*/ 5655 h 10588"/>
              <a:gd name="connsiteX7" fmla="*/ 4551 w 11734"/>
              <a:gd name="connsiteY7" fmla="*/ 2865 h 10588"/>
              <a:gd name="connsiteX8" fmla="*/ 5760 w 11734"/>
              <a:gd name="connsiteY8" fmla="*/ 0 h 10588"/>
              <a:gd name="connsiteX0" fmla="*/ 5760 w 11734"/>
              <a:gd name="connsiteY0" fmla="*/ 0 h 10588"/>
              <a:gd name="connsiteX1" fmla="*/ 7310 w 11734"/>
              <a:gd name="connsiteY1" fmla="*/ 2076 h 10588"/>
              <a:gd name="connsiteX2" fmla="*/ 11734 w 11734"/>
              <a:gd name="connsiteY2" fmla="*/ 4854 h 10588"/>
              <a:gd name="connsiteX3" fmla="*/ 5852 w 11734"/>
              <a:gd name="connsiteY3" fmla="*/ 5002 h 10588"/>
              <a:gd name="connsiteX4" fmla="*/ 4413 w 11734"/>
              <a:gd name="connsiteY4" fmla="*/ 6762 h 10588"/>
              <a:gd name="connsiteX5" fmla="*/ 0 w 11734"/>
              <a:gd name="connsiteY5" fmla="*/ 10588 h 10588"/>
              <a:gd name="connsiteX6" fmla="*/ 3856 w 11734"/>
              <a:gd name="connsiteY6" fmla="*/ 5655 h 10588"/>
              <a:gd name="connsiteX7" fmla="*/ 4551 w 11734"/>
              <a:gd name="connsiteY7" fmla="*/ 2865 h 10588"/>
              <a:gd name="connsiteX8" fmla="*/ 5760 w 11734"/>
              <a:gd name="connsiteY8" fmla="*/ 0 h 10588"/>
              <a:gd name="connsiteX0" fmla="*/ 5760 w 8613"/>
              <a:gd name="connsiteY0" fmla="*/ 0 h 10588"/>
              <a:gd name="connsiteX1" fmla="*/ 7310 w 8613"/>
              <a:gd name="connsiteY1" fmla="*/ 2076 h 10588"/>
              <a:gd name="connsiteX2" fmla="*/ 8613 w 8613"/>
              <a:gd name="connsiteY2" fmla="*/ 3678 h 10588"/>
              <a:gd name="connsiteX3" fmla="*/ 5852 w 8613"/>
              <a:gd name="connsiteY3" fmla="*/ 5002 h 10588"/>
              <a:gd name="connsiteX4" fmla="*/ 4413 w 8613"/>
              <a:gd name="connsiteY4" fmla="*/ 6762 h 10588"/>
              <a:gd name="connsiteX5" fmla="*/ 0 w 8613"/>
              <a:gd name="connsiteY5" fmla="*/ 10588 h 10588"/>
              <a:gd name="connsiteX6" fmla="*/ 3856 w 8613"/>
              <a:gd name="connsiteY6" fmla="*/ 5655 h 10588"/>
              <a:gd name="connsiteX7" fmla="*/ 4551 w 8613"/>
              <a:gd name="connsiteY7" fmla="*/ 2865 h 10588"/>
              <a:gd name="connsiteX8" fmla="*/ 5760 w 8613"/>
              <a:gd name="connsiteY8" fmla="*/ 0 h 10588"/>
              <a:gd name="connsiteX0" fmla="*/ 6688 w 10000"/>
              <a:gd name="connsiteY0" fmla="*/ 0 h 10000"/>
              <a:gd name="connsiteX1" fmla="*/ 8487 w 10000"/>
              <a:gd name="connsiteY1" fmla="*/ 1961 h 10000"/>
              <a:gd name="connsiteX2" fmla="*/ 10000 w 10000"/>
              <a:gd name="connsiteY2" fmla="*/ 3474 h 10000"/>
              <a:gd name="connsiteX3" fmla="*/ 6794 w 10000"/>
              <a:gd name="connsiteY3" fmla="*/ 4724 h 10000"/>
              <a:gd name="connsiteX4" fmla="*/ 5124 w 10000"/>
              <a:gd name="connsiteY4" fmla="*/ 6386 h 10000"/>
              <a:gd name="connsiteX5" fmla="*/ 0 w 10000"/>
              <a:gd name="connsiteY5" fmla="*/ 10000 h 10000"/>
              <a:gd name="connsiteX6" fmla="*/ 4362 w 10000"/>
              <a:gd name="connsiteY6" fmla="*/ 5218 h 10000"/>
              <a:gd name="connsiteX7" fmla="*/ 5284 w 10000"/>
              <a:gd name="connsiteY7" fmla="*/ 2706 h 10000"/>
              <a:gd name="connsiteX8" fmla="*/ 6688 w 10000"/>
              <a:gd name="connsiteY8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6688" y="0"/>
                </a:moveTo>
                <a:cubicBezTo>
                  <a:pt x="6655" y="510"/>
                  <a:pt x="8520" y="1451"/>
                  <a:pt x="8487" y="1961"/>
                </a:cubicBezTo>
                <a:cubicBezTo>
                  <a:pt x="8455" y="2628"/>
                  <a:pt x="10031" y="2805"/>
                  <a:pt x="10000" y="3474"/>
                </a:cubicBezTo>
                <a:cubicBezTo>
                  <a:pt x="7838" y="3644"/>
                  <a:pt x="9071" y="4678"/>
                  <a:pt x="6794" y="4724"/>
                </a:cubicBezTo>
                <a:lnTo>
                  <a:pt x="5124" y="6386"/>
                </a:lnTo>
                <a:lnTo>
                  <a:pt x="0" y="10000"/>
                </a:lnTo>
                <a:lnTo>
                  <a:pt x="4362" y="5218"/>
                </a:lnTo>
                <a:cubicBezTo>
                  <a:pt x="4506" y="4463"/>
                  <a:pt x="5140" y="3461"/>
                  <a:pt x="5284" y="2706"/>
                </a:cubicBezTo>
                <a:lnTo>
                  <a:pt x="6688" y="0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85000"/>
                  <a:lumOff val="15000"/>
                </a:schemeClr>
              </a:gs>
              <a:gs pos="0">
                <a:srgbClr val="5853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52925" y="2224752"/>
            <a:ext cx="22600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72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>
            <a:off x="9710231" y="3933056"/>
            <a:ext cx="2472348" cy="871800"/>
          </a:xfrm>
          <a:custGeom>
            <a:avLst/>
            <a:gdLst>
              <a:gd name="connsiteX0" fmla="*/ 0 w 2472348"/>
              <a:gd name="connsiteY0" fmla="*/ 0 h 1519872"/>
              <a:gd name="connsiteX1" fmla="*/ 1871472 w 2472348"/>
              <a:gd name="connsiteY1" fmla="*/ 0 h 1519872"/>
              <a:gd name="connsiteX2" fmla="*/ 1125519 w 2472348"/>
              <a:gd name="connsiteY2" fmla="*/ 601681 h 1519872"/>
              <a:gd name="connsiteX3" fmla="*/ 2472348 w 2472348"/>
              <a:gd name="connsiteY3" fmla="*/ 1519872 h 1519872"/>
              <a:gd name="connsiteX4" fmla="*/ 782088 w 2472348"/>
              <a:gd name="connsiteY4" fmla="*/ 920538 h 1519872"/>
              <a:gd name="connsiteX5" fmla="*/ 34085 w 2472348"/>
              <a:gd name="connsiteY5" fmla="*/ 649380 h 1519872"/>
              <a:gd name="connsiteX6" fmla="*/ 524950 w 2472348"/>
              <a:gd name="connsiteY6" fmla="*/ 247211 h 151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2348" h="1519872">
                <a:moveTo>
                  <a:pt x="0" y="0"/>
                </a:moveTo>
                <a:lnTo>
                  <a:pt x="1871472" y="0"/>
                </a:lnTo>
                <a:lnTo>
                  <a:pt x="1125519" y="601681"/>
                </a:lnTo>
                <a:lnTo>
                  <a:pt x="2472348" y="1519872"/>
                </a:lnTo>
                <a:lnTo>
                  <a:pt x="782088" y="920538"/>
                </a:lnTo>
                <a:lnTo>
                  <a:pt x="34085" y="649380"/>
                </a:lnTo>
                <a:lnTo>
                  <a:pt x="524950" y="247211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85000"/>
                  <a:lumOff val="15000"/>
                </a:schemeClr>
              </a:gs>
              <a:gs pos="0">
                <a:srgbClr val="5853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39" name="任意多边形 38"/>
          <p:cNvSpPr/>
          <p:nvPr/>
        </p:nvSpPr>
        <p:spPr>
          <a:xfrm>
            <a:off x="9749042" y="3284984"/>
            <a:ext cx="2431006" cy="1523501"/>
          </a:xfrm>
          <a:custGeom>
            <a:avLst/>
            <a:gdLst>
              <a:gd name="connsiteX0" fmla="*/ 0 w 2472348"/>
              <a:gd name="connsiteY0" fmla="*/ 0 h 1519872"/>
              <a:gd name="connsiteX1" fmla="*/ 1871472 w 2472348"/>
              <a:gd name="connsiteY1" fmla="*/ 0 h 1519872"/>
              <a:gd name="connsiteX2" fmla="*/ 1125519 w 2472348"/>
              <a:gd name="connsiteY2" fmla="*/ 601681 h 1519872"/>
              <a:gd name="connsiteX3" fmla="*/ 2472348 w 2472348"/>
              <a:gd name="connsiteY3" fmla="*/ 1519872 h 1519872"/>
              <a:gd name="connsiteX4" fmla="*/ 782088 w 2472348"/>
              <a:gd name="connsiteY4" fmla="*/ 920538 h 1519872"/>
              <a:gd name="connsiteX5" fmla="*/ 34085 w 2472348"/>
              <a:gd name="connsiteY5" fmla="*/ 649380 h 1519872"/>
              <a:gd name="connsiteX6" fmla="*/ 524950 w 2472348"/>
              <a:gd name="connsiteY6" fmla="*/ 247211 h 1519872"/>
              <a:gd name="connsiteX0" fmla="*/ 0 w 2211091"/>
              <a:gd name="connsiteY0" fmla="*/ 0 h 1523501"/>
              <a:gd name="connsiteX1" fmla="*/ 1871472 w 2211091"/>
              <a:gd name="connsiteY1" fmla="*/ 0 h 1523501"/>
              <a:gd name="connsiteX2" fmla="*/ 1125519 w 2211091"/>
              <a:gd name="connsiteY2" fmla="*/ 601681 h 1523501"/>
              <a:gd name="connsiteX3" fmla="*/ 2211091 w 2211091"/>
              <a:gd name="connsiteY3" fmla="*/ 1523501 h 1523501"/>
              <a:gd name="connsiteX4" fmla="*/ 782088 w 2211091"/>
              <a:gd name="connsiteY4" fmla="*/ 920538 h 1523501"/>
              <a:gd name="connsiteX5" fmla="*/ 34085 w 2211091"/>
              <a:gd name="connsiteY5" fmla="*/ 649380 h 1523501"/>
              <a:gd name="connsiteX6" fmla="*/ 524950 w 2211091"/>
              <a:gd name="connsiteY6" fmla="*/ 247211 h 1523501"/>
              <a:gd name="connsiteX7" fmla="*/ 0 w 2211091"/>
              <a:gd name="connsiteY7" fmla="*/ 0 h 1523501"/>
              <a:gd name="connsiteX0" fmla="*/ 0 w 2211091"/>
              <a:gd name="connsiteY0" fmla="*/ 0 h 1523501"/>
              <a:gd name="connsiteX1" fmla="*/ 1871472 w 2211091"/>
              <a:gd name="connsiteY1" fmla="*/ 0 h 1523501"/>
              <a:gd name="connsiteX2" fmla="*/ 875148 w 2211091"/>
              <a:gd name="connsiteY2" fmla="*/ 616195 h 1523501"/>
              <a:gd name="connsiteX3" fmla="*/ 2211091 w 2211091"/>
              <a:gd name="connsiteY3" fmla="*/ 1523501 h 1523501"/>
              <a:gd name="connsiteX4" fmla="*/ 782088 w 2211091"/>
              <a:gd name="connsiteY4" fmla="*/ 920538 h 1523501"/>
              <a:gd name="connsiteX5" fmla="*/ 34085 w 2211091"/>
              <a:gd name="connsiteY5" fmla="*/ 649380 h 1523501"/>
              <a:gd name="connsiteX6" fmla="*/ 524950 w 2211091"/>
              <a:gd name="connsiteY6" fmla="*/ 247211 h 1523501"/>
              <a:gd name="connsiteX7" fmla="*/ 0 w 2211091"/>
              <a:gd name="connsiteY7" fmla="*/ 0 h 1523501"/>
              <a:gd name="connsiteX0" fmla="*/ 219915 w 2431006"/>
              <a:gd name="connsiteY0" fmla="*/ 0 h 1523501"/>
              <a:gd name="connsiteX1" fmla="*/ 2091387 w 2431006"/>
              <a:gd name="connsiteY1" fmla="*/ 0 h 1523501"/>
              <a:gd name="connsiteX2" fmla="*/ 1095063 w 2431006"/>
              <a:gd name="connsiteY2" fmla="*/ 616195 h 1523501"/>
              <a:gd name="connsiteX3" fmla="*/ 2431006 w 2431006"/>
              <a:gd name="connsiteY3" fmla="*/ 1523501 h 1523501"/>
              <a:gd name="connsiteX4" fmla="*/ 1002003 w 2431006"/>
              <a:gd name="connsiteY4" fmla="*/ 920538 h 1523501"/>
              <a:gd name="connsiteX5" fmla="*/ 0 w 2431006"/>
              <a:gd name="connsiteY5" fmla="*/ 653009 h 1523501"/>
              <a:gd name="connsiteX6" fmla="*/ 744865 w 2431006"/>
              <a:gd name="connsiteY6" fmla="*/ 247211 h 1523501"/>
              <a:gd name="connsiteX7" fmla="*/ 219915 w 2431006"/>
              <a:gd name="connsiteY7" fmla="*/ 0 h 152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1006" h="1523501">
                <a:moveTo>
                  <a:pt x="219915" y="0"/>
                </a:moveTo>
                <a:lnTo>
                  <a:pt x="2091387" y="0"/>
                </a:lnTo>
                <a:lnTo>
                  <a:pt x="1095063" y="616195"/>
                </a:lnTo>
                <a:lnTo>
                  <a:pt x="2431006" y="1523501"/>
                </a:lnTo>
                <a:lnTo>
                  <a:pt x="1002003" y="920538"/>
                </a:lnTo>
                <a:lnTo>
                  <a:pt x="0" y="653009"/>
                </a:lnTo>
                <a:lnTo>
                  <a:pt x="744865" y="247211"/>
                </a:lnTo>
                <a:lnTo>
                  <a:pt x="219915" y="0"/>
                </a:lnTo>
                <a:close/>
              </a:path>
            </a:pathLst>
          </a:custGeom>
          <a:solidFill>
            <a:schemeClr val="bg1">
              <a:lumMod val="7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184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21" grpId="0" animBg="1"/>
      <p:bldP spid="16" grpId="0" animBg="1"/>
      <p:bldP spid="22" grpId="0" animBg="1"/>
      <p:bldP spid="40" grpId="0" animBg="1"/>
      <p:bldP spid="18" grpId="0" animBg="1"/>
      <p:bldP spid="20" grpId="0" animBg="1"/>
      <p:bldP spid="12" grpId="0"/>
      <p:bldP spid="38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43743" y="1988350"/>
            <a:ext cx="8134903" cy="798031"/>
            <a:chOff x="4043743" y="1988350"/>
            <a:chExt cx="8134903" cy="798031"/>
          </a:xfrm>
        </p:grpSpPr>
        <p:sp>
          <p:nvSpPr>
            <p:cNvPr id="15" name="矩形 14"/>
            <p:cNvSpPr/>
            <p:nvPr/>
          </p:nvSpPr>
          <p:spPr>
            <a:xfrm>
              <a:off x="4043743" y="1988350"/>
              <a:ext cx="2482903" cy="798031"/>
            </a:xfrm>
            <a:prstGeom prst="rect">
              <a:avLst/>
            </a:prstGeom>
            <a:solidFill>
              <a:schemeClr val="bg1">
                <a:lumMod val="75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6526646" y="1989378"/>
              <a:ext cx="5652000" cy="796854"/>
            </a:xfrm>
            <a:prstGeom prst="rect">
              <a:avLst/>
            </a:prstGeom>
            <a:solidFill>
              <a:srgbClr val="7C7977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6526646" y="2817341"/>
            <a:ext cx="5663952" cy="2048994"/>
          </a:xfrm>
          <a:prstGeom prst="rect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007177" y="3065"/>
            <a:ext cx="1488423" cy="3506788"/>
            <a:chOff x="1007177" y="3065"/>
            <a:chExt cx="1488423" cy="3506788"/>
          </a:xfrm>
        </p:grpSpPr>
        <p:sp>
          <p:nvSpPr>
            <p:cNvPr id="2" name="矩形 1"/>
            <p:cNvSpPr/>
            <p:nvPr/>
          </p:nvSpPr>
          <p:spPr bwMode="auto">
            <a:xfrm>
              <a:off x="1013361" y="3065"/>
              <a:ext cx="1481138" cy="3506788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1007177" y="2063286"/>
              <a:ext cx="1283956" cy="1445891"/>
            </a:xfrm>
            <a:custGeom>
              <a:avLst/>
              <a:gdLst>
                <a:gd name="connsiteX0" fmla="*/ 387173 w 1276847"/>
                <a:gd name="connsiteY0" fmla="*/ 0 h 1397562"/>
                <a:gd name="connsiteX1" fmla="*/ 370566 w 1276847"/>
                <a:gd name="connsiteY1" fmla="*/ 62242 h 1397562"/>
                <a:gd name="connsiteX2" fmla="*/ 372897 w 1276847"/>
                <a:gd name="connsiteY2" fmla="*/ 60630 h 1397562"/>
                <a:gd name="connsiteX3" fmla="*/ 361264 w 1276847"/>
                <a:gd name="connsiteY3" fmla="*/ 167897 h 1397562"/>
                <a:gd name="connsiteX4" fmla="*/ 537812 w 1276847"/>
                <a:gd name="connsiteY4" fmla="*/ 45023 h 1397562"/>
                <a:gd name="connsiteX5" fmla="*/ 565364 w 1276847"/>
                <a:gd name="connsiteY5" fmla="*/ 47031 h 1397562"/>
                <a:gd name="connsiteX6" fmla="*/ 623581 w 1276847"/>
                <a:gd name="connsiteY6" fmla="*/ 34083 h 1397562"/>
                <a:gd name="connsiteX7" fmla="*/ 635200 w 1276847"/>
                <a:gd name="connsiteY7" fmla="*/ 156404 h 1397562"/>
                <a:gd name="connsiteX8" fmla="*/ 785963 w 1276847"/>
                <a:gd name="connsiteY8" fmla="*/ 21009 h 1397562"/>
                <a:gd name="connsiteX9" fmla="*/ 801300 w 1276847"/>
                <a:gd name="connsiteY9" fmla="*/ 182472 h 1397562"/>
                <a:gd name="connsiteX10" fmla="*/ 843712 w 1276847"/>
                <a:gd name="connsiteY10" fmla="*/ 67687 h 1397562"/>
                <a:gd name="connsiteX11" fmla="*/ 1190736 w 1276847"/>
                <a:gd name="connsiteY11" fmla="*/ 71111 h 1397562"/>
                <a:gd name="connsiteX12" fmla="*/ 1186204 w 1276847"/>
                <a:gd name="connsiteY12" fmla="*/ 74494 h 1397562"/>
                <a:gd name="connsiteX13" fmla="*/ 1057852 w 1276847"/>
                <a:gd name="connsiteY13" fmla="*/ 180572 h 1397562"/>
                <a:gd name="connsiteX14" fmla="*/ 1173314 w 1276847"/>
                <a:gd name="connsiteY14" fmla="*/ 137708 h 1397562"/>
                <a:gd name="connsiteX15" fmla="*/ 1203821 w 1276847"/>
                <a:gd name="connsiteY15" fmla="*/ 71240 h 1397562"/>
                <a:gd name="connsiteX16" fmla="*/ 1190736 w 1276847"/>
                <a:gd name="connsiteY16" fmla="*/ 71111 h 1397562"/>
                <a:gd name="connsiteX17" fmla="*/ 1193142 w 1276847"/>
                <a:gd name="connsiteY17" fmla="*/ 69314 h 1397562"/>
                <a:gd name="connsiteX18" fmla="*/ 1249687 w 1276847"/>
                <a:gd name="connsiteY18" fmla="*/ 17639 h 1397562"/>
                <a:gd name="connsiteX19" fmla="*/ 1189420 w 1276847"/>
                <a:gd name="connsiteY19" fmla="*/ 179598 h 1397562"/>
                <a:gd name="connsiteX20" fmla="*/ 1252163 w 1276847"/>
                <a:gd name="connsiteY20" fmla="*/ 179133 h 1397562"/>
                <a:gd name="connsiteX21" fmla="*/ 1153442 w 1276847"/>
                <a:gd name="connsiteY21" fmla="*/ 278621 h 1397562"/>
                <a:gd name="connsiteX22" fmla="*/ 1256657 w 1276847"/>
                <a:gd name="connsiteY22" fmla="*/ 277857 h 1397562"/>
                <a:gd name="connsiteX23" fmla="*/ 1171522 w 1276847"/>
                <a:gd name="connsiteY23" fmla="*/ 363653 h 1397562"/>
                <a:gd name="connsiteX24" fmla="*/ 1276847 w 1276847"/>
                <a:gd name="connsiteY24" fmla="*/ 362873 h 1397562"/>
                <a:gd name="connsiteX25" fmla="*/ 1176981 w 1276847"/>
                <a:gd name="connsiteY25" fmla="*/ 519324 h 1397562"/>
                <a:gd name="connsiteX26" fmla="*/ 1229465 w 1276847"/>
                <a:gd name="connsiteY26" fmla="*/ 535208 h 1397562"/>
                <a:gd name="connsiteX27" fmla="*/ 1036098 w 1276847"/>
                <a:gd name="connsiteY27" fmla="*/ 565775 h 1397562"/>
                <a:gd name="connsiteX28" fmla="*/ 927145 w 1276847"/>
                <a:gd name="connsiteY28" fmla="*/ 732165 h 1397562"/>
                <a:gd name="connsiteX29" fmla="*/ 1058895 w 1276847"/>
                <a:gd name="connsiteY29" fmla="*/ 672159 h 1397562"/>
                <a:gd name="connsiteX30" fmla="*/ 1132350 w 1276847"/>
                <a:gd name="connsiteY30" fmla="*/ 720286 h 1397562"/>
                <a:gd name="connsiteX31" fmla="*/ 1197891 w 1276847"/>
                <a:gd name="connsiteY31" fmla="*/ 676209 h 1397562"/>
                <a:gd name="connsiteX32" fmla="*/ 1182569 w 1276847"/>
                <a:gd name="connsiteY32" fmla="*/ 759393 h 1397562"/>
                <a:gd name="connsiteX33" fmla="*/ 1216602 w 1276847"/>
                <a:gd name="connsiteY33" fmla="*/ 803335 h 1397562"/>
                <a:gd name="connsiteX34" fmla="*/ 1164614 w 1276847"/>
                <a:gd name="connsiteY34" fmla="*/ 856871 h 1397562"/>
                <a:gd name="connsiteX35" fmla="*/ 1157475 w 1276847"/>
                <a:gd name="connsiteY35" fmla="*/ 895631 h 1397562"/>
                <a:gd name="connsiteX36" fmla="*/ 1274860 w 1276847"/>
                <a:gd name="connsiteY36" fmla="*/ 894761 h 1397562"/>
                <a:gd name="connsiteX37" fmla="*/ 1142504 w 1276847"/>
                <a:gd name="connsiteY37" fmla="*/ 976911 h 1397562"/>
                <a:gd name="connsiteX38" fmla="*/ 1129651 w 1276847"/>
                <a:gd name="connsiteY38" fmla="*/ 1046691 h 1397562"/>
                <a:gd name="connsiteX39" fmla="*/ 1142582 w 1276847"/>
                <a:gd name="connsiteY39" fmla="*/ 1057945 h 1397562"/>
                <a:gd name="connsiteX40" fmla="*/ 1227295 w 1276847"/>
                <a:gd name="connsiteY40" fmla="*/ 1206074 h 1397562"/>
                <a:gd name="connsiteX41" fmla="*/ 947628 w 1276847"/>
                <a:gd name="connsiteY41" fmla="*/ 1397562 h 1397562"/>
                <a:gd name="connsiteX42" fmla="*/ 0 w 1276847"/>
                <a:gd name="connsiteY42" fmla="*/ 1397562 h 1397562"/>
                <a:gd name="connsiteX43" fmla="*/ 0 w 1276847"/>
                <a:gd name="connsiteY43" fmla="*/ 166331 h 1397562"/>
                <a:gd name="connsiteX44" fmla="*/ 232389 w 1276847"/>
                <a:gd name="connsiteY44" fmla="*/ 15607 h 1397562"/>
                <a:gd name="connsiteX45" fmla="*/ 238487 w 1276847"/>
                <a:gd name="connsiteY45" fmla="*/ 140605 h 1397562"/>
                <a:gd name="connsiteX0" fmla="*/ 387173 w 1276847"/>
                <a:gd name="connsiteY0" fmla="*/ 0 h 1397562"/>
                <a:gd name="connsiteX1" fmla="*/ 370566 w 1276847"/>
                <a:gd name="connsiteY1" fmla="*/ 62242 h 1397562"/>
                <a:gd name="connsiteX2" fmla="*/ 372897 w 1276847"/>
                <a:gd name="connsiteY2" fmla="*/ 60630 h 1397562"/>
                <a:gd name="connsiteX3" fmla="*/ 361264 w 1276847"/>
                <a:gd name="connsiteY3" fmla="*/ 167897 h 1397562"/>
                <a:gd name="connsiteX4" fmla="*/ 537812 w 1276847"/>
                <a:gd name="connsiteY4" fmla="*/ 45023 h 1397562"/>
                <a:gd name="connsiteX5" fmla="*/ 565364 w 1276847"/>
                <a:gd name="connsiteY5" fmla="*/ 47031 h 1397562"/>
                <a:gd name="connsiteX6" fmla="*/ 623581 w 1276847"/>
                <a:gd name="connsiteY6" fmla="*/ 34083 h 1397562"/>
                <a:gd name="connsiteX7" fmla="*/ 635200 w 1276847"/>
                <a:gd name="connsiteY7" fmla="*/ 156404 h 1397562"/>
                <a:gd name="connsiteX8" fmla="*/ 785963 w 1276847"/>
                <a:gd name="connsiteY8" fmla="*/ 21009 h 1397562"/>
                <a:gd name="connsiteX9" fmla="*/ 801300 w 1276847"/>
                <a:gd name="connsiteY9" fmla="*/ 182472 h 1397562"/>
                <a:gd name="connsiteX10" fmla="*/ 843712 w 1276847"/>
                <a:gd name="connsiteY10" fmla="*/ 67687 h 1397562"/>
                <a:gd name="connsiteX11" fmla="*/ 1190736 w 1276847"/>
                <a:gd name="connsiteY11" fmla="*/ 71111 h 1397562"/>
                <a:gd name="connsiteX12" fmla="*/ 1186204 w 1276847"/>
                <a:gd name="connsiteY12" fmla="*/ 74494 h 1397562"/>
                <a:gd name="connsiteX13" fmla="*/ 1057852 w 1276847"/>
                <a:gd name="connsiteY13" fmla="*/ 180572 h 1397562"/>
                <a:gd name="connsiteX14" fmla="*/ 1173314 w 1276847"/>
                <a:gd name="connsiteY14" fmla="*/ 137708 h 1397562"/>
                <a:gd name="connsiteX15" fmla="*/ 1203821 w 1276847"/>
                <a:gd name="connsiteY15" fmla="*/ 71240 h 1397562"/>
                <a:gd name="connsiteX16" fmla="*/ 1190736 w 1276847"/>
                <a:gd name="connsiteY16" fmla="*/ 71111 h 1397562"/>
                <a:gd name="connsiteX17" fmla="*/ 1193142 w 1276847"/>
                <a:gd name="connsiteY17" fmla="*/ 69314 h 1397562"/>
                <a:gd name="connsiteX18" fmla="*/ 1249687 w 1276847"/>
                <a:gd name="connsiteY18" fmla="*/ 17639 h 1397562"/>
                <a:gd name="connsiteX19" fmla="*/ 1189420 w 1276847"/>
                <a:gd name="connsiteY19" fmla="*/ 179598 h 1397562"/>
                <a:gd name="connsiteX20" fmla="*/ 1252163 w 1276847"/>
                <a:gd name="connsiteY20" fmla="*/ 179133 h 1397562"/>
                <a:gd name="connsiteX21" fmla="*/ 1153442 w 1276847"/>
                <a:gd name="connsiteY21" fmla="*/ 278621 h 1397562"/>
                <a:gd name="connsiteX22" fmla="*/ 1256657 w 1276847"/>
                <a:gd name="connsiteY22" fmla="*/ 277857 h 1397562"/>
                <a:gd name="connsiteX23" fmla="*/ 1171522 w 1276847"/>
                <a:gd name="connsiteY23" fmla="*/ 363653 h 1397562"/>
                <a:gd name="connsiteX24" fmla="*/ 1276847 w 1276847"/>
                <a:gd name="connsiteY24" fmla="*/ 362873 h 1397562"/>
                <a:gd name="connsiteX25" fmla="*/ 1176981 w 1276847"/>
                <a:gd name="connsiteY25" fmla="*/ 519324 h 1397562"/>
                <a:gd name="connsiteX26" fmla="*/ 1229465 w 1276847"/>
                <a:gd name="connsiteY26" fmla="*/ 535208 h 1397562"/>
                <a:gd name="connsiteX27" fmla="*/ 1136682 w 1276847"/>
                <a:gd name="connsiteY27" fmla="*/ 661787 h 1397562"/>
                <a:gd name="connsiteX28" fmla="*/ 927145 w 1276847"/>
                <a:gd name="connsiteY28" fmla="*/ 732165 h 1397562"/>
                <a:gd name="connsiteX29" fmla="*/ 1058895 w 1276847"/>
                <a:gd name="connsiteY29" fmla="*/ 672159 h 1397562"/>
                <a:gd name="connsiteX30" fmla="*/ 1132350 w 1276847"/>
                <a:gd name="connsiteY30" fmla="*/ 720286 h 1397562"/>
                <a:gd name="connsiteX31" fmla="*/ 1197891 w 1276847"/>
                <a:gd name="connsiteY31" fmla="*/ 676209 h 1397562"/>
                <a:gd name="connsiteX32" fmla="*/ 1182569 w 1276847"/>
                <a:gd name="connsiteY32" fmla="*/ 759393 h 1397562"/>
                <a:gd name="connsiteX33" fmla="*/ 1216602 w 1276847"/>
                <a:gd name="connsiteY33" fmla="*/ 803335 h 1397562"/>
                <a:gd name="connsiteX34" fmla="*/ 1164614 w 1276847"/>
                <a:gd name="connsiteY34" fmla="*/ 856871 h 1397562"/>
                <a:gd name="connsiteX35" fmla="*/ 1157475 w 1276847"/>
                <a:gd name="connsiteY35" fmla="*/ 895631 h 1397562"/>
                <a:gd name="connsiteX36" fmla="*/ 1274860 w 1276847"/>
                <a:gd name="connsiteY36" fmla="*/ 894761 h 1397562"/>
                <a:gd name="connsiteX37" fmla="*/ 1142504 w 1276847"/>
                <a:gd name="connsiteY37" fmla="*/ 976911 h 1397562"/>
                <a:gd name="connsiteX38" fmla="*/ 1129651 w 1276847"/>
                <a:gd name="connsiteY38" fmla="*/ 1046691 h 1397562"/>
                <a:gd name="connsiteX39" fmla="*/ 1142582 w 1276847"/>
                <a:gd name="connsiteY39" fmla="*/ 1057945 h 1397562"/>
                <a:gd name="connsiteX40" fmla="*/ 1227295 w 1276847"/>
                <a:gd name="connsiteY40" fmla="*/ 1206074 h 1397562"/>
                <a:gd name="connsiteX41" fmla="*/ 947628 w 1276847"/>
                <a:gd name="connsiteY41" fmla="*/ 1397562 h 1397562"/>
                <a:gd name="connsiteX42" fmla="*/ 0 w 1276847"/>
                <a:gd name="connsiteY42" fmla="*/ 1397562 h 1397562"/>
                <a:gd name="connsiteX43" fmla="*/ 0 w 1276847"/>
                <a:gd name="connsiteY43" fmla="*/ 166331 h 1397562"/>
                <a:gd name="connsiteX44" fmla="*/ 232389 w 1276847"/>
                <a:gd name="connsiteY44" fmla="*/ 15607 h 1397562"/>
                <a:gd name="connsiteX45" fmla="*/ 238487 w 1276847"/>
                <a:gd name="connsiteY45" fmla="*/ 140605 h 1397562"/>
                <a:gd name="connsiteX46" fmla="*/ 387173 w 1276847"/>
                <a:gd name="connsiteY46" fmla="*/ 0 h 1397562"/>
                <a:gd name="connsiteX0" fmla="*/ 387173 w 1276847"/>
                <a:gd name="connsiteY0" fmla="*/ 0 h 1397562"/>
                <a:gd name="connsiteX1" fmla="*/ 370566 w 1276847"/>
                <a:gd name="connsiteY1" fmla="*/ 62242 h 1397562"/>
                <a:gd name="connsiteX2" fmla="*/ 372897 w 1276847"/>
                <a:gd name="connsiteY2" fmla="*/ 60630 h 1397562"/>
                <a:gd name="connsiteX3" fmla="*/ 361264 w 1276847"/>
                <a:gd name="connsiteY3" fmla="*/ 167897 h 1397562"/>
                <a:gd name="connsiteX4" fmla="*/ 537812 w 1276847"/>
                <a:gd name="connsiteY4" fmla="*/ 45023 h 1397562"/>
                <a:gd name="connsiteX5" fmla="*/ 565364 w 1276847"/>
                <a:gd name="connsiteY5" fmla="*/ 47031 h 1397562"/>
                <a:gd name="connsiteX6" fmla="*/ 623581 w 1276847"/>
                <a:gd name="connsiteY6" fmla="*/ 34083 h 1397562"/>
                <a:gd name="connsiteX7" fmla="*/ 635200 w 1276847"/>
                <a:gd name="connsiteY7" fmla="*/ 156404 h 1397562"/>
                <a:gd name="connsiteX8" fmla="*/ 785963 w 1276847"/>
                <a:gd name="connsiteY8" fmla="*/ 21009 h 1397562"/>
                <a:gd name="connsiteX9" fmla="*/ 801300 w 1276847"/>
                <a:gd name="connsiteY9" fmla="*/ 182472 h 1397562"/>
                <a:gd name="connsiteX10" fmla="*/ 843712 w 1276847"/>
                <a:gd name="connsiteY10" fmla="*/ 67687 h 1397562"/>
                <a:gd name="connsiteX11" fmla="*/ 1190736 w 1276847"/>
                <a:gd name="connsiteY11" fmla="*/ 71111 h 1397562"/>
                <a:gd name="connsiteX12" fmla="*/ 1186204 w 1276847"/>
                <a:gd name="connsiteY12" fmla="*/ 74494 h 1397562"/>
                <a:gd name="connsiteX13" fmla="*/ 1057852 w 1276847"/>
                <a:gd name="connsiteY13" fmla="*/ 180572 h 1397562"/>
                <a:gd name="connsiteX14" fmla="*/ 1173314 w 1276847"/>
                <a:gd name="connsiteY14" fmla="*/ 137708 h 1397562"/>
                <a:gd name="connsiteX15" fmla="*/ 1203821 w 1276847"/>
                <a:gd name="connsiteY15" fmla="*/ 71240 h 1397562"/>
                <a:gd name="connsiteX16" fmla="*/ 1190736 w 1276847"/>
                <a:gd name="connsiteY16" fmla="*/ 71111 h 1397562"/>
                <a:gd name="connsiteX17" fmla="*/ 1193142 w 1276847"/>
                <a:gd name="connsiteY17" fmla="*/ 69314 h 1397562"/>
                <a:gd name="connsiteX18" fmla="*/ 1249687 w 1276847"/>
                <a:gd name="connsiteY18" fmla="*/ 17639 h 1397562"/>
                <a:gd name="connsiteX19" fmla="*/ 1189420 w 1276847"/>
                <a:gd name="connsiteY19" fmla="*/ 179598 h 1397562"/>
                <a:gd name="connsiteX20" fmla="*/ 1252163 w 1276847"/>
                <a:gd name="connsiteY20" fmla="*/ 179133 h 1397562"/>
                <a:gd name="connsiteX21" fmla="*/ 1153442 w 1276847"/>
                <a:gd name="connsiteY21" fmla="*/ 278621 h 1397562"/>
                <a:gd name="connsiteX22" fmla="*/ 1256657 w 1276847"/>
                <a:gd name="connsiteY22" fmla="*/ 277857 h 1397562"/>
                <a:gd name="connsiteX23" fmla="*/ 1171522 w 1276847"/>
                <a:gd name="connsiteY23" fmla="*/ 363653 h 1397562"/>
                <a:gd name="connsiteX24" fmla="*/ 1276847 w 1276847"/>
                <a:gd name="connsiteY24" fmla="*/ 362873 h 1397562"/>
                <a:gd name="connsiteX25" fmla="*/ 1176981 w 1276847"/>
                <a:gd name="connsiteY25" fmla="*/ 519324 h 1397562"/>
                <a:gd name="connsiteX26" fmla="*/ 1229465 w 1276847"/>
                <a:gd name="connsiteY26" fmla="*/ 535208 h 1397562"/>
                <a:gd name="connsiteX27" fmla="*/ 1136682 w 1276847"/>
                <a:gd name="connsiteY27" fmla="*/ 661787 h 1397562"/>
                <a:gd name="connsiteX28" fmla="*/ 927145 w 1276847"/>
                <a:gd name="connsiteY28" fmla="*/ 732165 h 1397562"/>
                <a:gd name="connsiteX29" fmla="*/ 1132350 w 1276847"/>
                <a:gd name="connsiteY29" fmla="*/ 720286 h 1397562"/>
                <a:gd name="connsiteX30" fmla="*/ 1197891 w 1276847"/>
                <a:gd name="connsiteY30" fmla="*/ 676209 h 1397562"/>
                <a:gd name="connsiteX31" fmla="*/ 1182569 w 1276847"/>
                <a:gd name="connsiteY31" fmla="*/ 759393 h 1397562"/>
                <a:gd name="connsiteX32" fmla="*/ 1216602 w 1276847"/>
                <a:gd name="connsiteY32" fmla="*/ 803335 h 1397562"/>
                <a:gd name="connsiteX33" fmla="*/ 1164614 w 1276847"/>
                <a:gd name="connsiteY33" fmla="*/ 856871 h 1397562"/>
                <a:gd name="connsiteX34" fmla="*/ 1157475 w 1276847"/>
                <a:gd name="connsiteY34" fmla="*/ 895631 h 1397562"/>
                <a:gd name="connsiteX35" fmla="*/ 1274860 w 1276847"/>
                <a:gd name="connsiteY35" fmla="*/ 894761 h 1397562"/>
                <a:gd name="connsiteX36" fmla="*/ 1142504 w 1276847"/>
                <a:gd name="connsiteY36" fmla="*/ 976911 h 1397562"/>
                <a:gd name="connsiteX37" fmla="*/ 1129651 w 1276847"/>
                <a:gd name="connsiteY37" fmla="*/ 1046691 h 1397562"/>
                <a:gd name="connsiteX38" fmla="*/ 1142582 w 1276847"/>
                <a:gd name="connsiteY38" fmla="*/ 1057945 h 1397562"/>
                <a:gd name="connsiteX39" fmla="*/ 1227295 w 1276847"/>
                <a:gd name="connsiteY39" fmla="*/ 1206074 h 1397562"/>
                <a:gd name="connsiteX40" fmla="*/ 947628 w 1276847"/>
                <a:gd name="connsiteY40" fmla="*/ 1397562 h 1397562"/>
                <a:gd name="connsiteX41" fmla="*/ 0 w 1276847"/>
                <a:gd name="connsiteY41" fmla="*/ 1397562 h 1397562"/>
                <a:gd name="connsiteX42" fmla="*/ 0 w 1276847"/>
                <a:gd name="connsiteY42" fmla="*/ 166331 h 1397562"/>
                <a:gd name="connsiteX43" fmla="*/ 232389 w 1276847"/>
                <a:gd name="connsiteY43" fmla="*/ 15607 h 1397562"/>
                <a:gd name="connsiteX44" fmla="*/ 238487 w 1276847"/>
                <a:gd name="connsiteY44" fmla="*/ 140605 h 1397562"/>
                <a:gd name="connsiteX45" fmla="*/ 387173 w 1276847"/>
                <a:gd name="connsiteY45" fmla="*/ 0 h 1397562"/>
                <a:gd name="connsiteX0" fmla="*/ 387173 w 1276847"/>
                <a:gd name="connsiteY0" fmla="*/ 0 h 1397562"/>
                <a:gd name="connsiteX1" fmla="*/ 370566 w 1276847"/>
                <a:gd name="connsiteY1" fmla="*/ 62242 h 1397562"/>
                <a:gd name="connsiteX2" fmla="*/ 372897 w 1276847"/>
                <a:gd name="connsiteY2" fmla="*/ 60630 h 1397562"/>
                <a:gd name="connsiteX3" fmla="*/ 361264 w 1276847"/>
                <a:gd name="connsiteY3" fmla="*/ 167897 h 1397562"/>
                <a:gd name="connsiteX4" fmla="*/ 537812 w 1276847"/>
                <a:gd name="connsiteY4" fmla="*/ 45023 h 1397562"/>
                <a:gd name="connsiteX5" fmla="*/ 565364 w 1276847"/>
                <a:gd name="connsiteY5" fmla="*/ 47031 h 1397562"/>
                <a:gd name="connsiteX6" fmla="*/ 623581 w 1276847"/>
                <a:gd name="connsiteY6" fmla="*/ 34083 h 1397562"/>
                <a:gd name="connsiteX7" fmla="*/ 635200 w 1276847"/>
                <a:gd name="connsiteY7" fmla="*/ 156404 h 1397562"/>
                <a:gd name="connsiteX8" fmla="*/ 785963 w 1276847"/>
                <a:gd name="connsiteY8" fmla="*/ 21009 h 1397562"/>
                <a:gd name="connsiteX9" fmla="*/ 801300 w 1276847"/>
                <a:gd name="connsiteY9" fmla="*/ 182472 h 1397562"/>
                <a:gd name="connsiteX10" fmla="*/ 843712 w 1276847"/>
                <a:gd name="connsiteY10" fmla="*/ 67687 h 1397562"/>
                <a:gd name="connsiteX11" fmla="*/ 1190736 w 1276847"/>
                <a:gd name="connsiteY11" fmla="*/ 71111 h 1397562"/>
                <a:gd name="connsiteX12" fmla="*/ 1186204 w 1276847"/>
                <a:gd name="connsiteY12" fmla="*/ 74494 h 1397562"/>
                <a:gd name="connsiteX13" fmla="*/ 1057852 w 1276847"/>
                <a:gd name="connsiteY13" fmla="*/ 180572 h 1397562"/>
                <a:gd name="connsiteX14" fmla="*/ 1173314 w 1276847"/>
                <a:gd name="connsiteY14" fmla="*/ 137708 h 1397562"/>
                <a:gd name="connsiteX15" fmla="*/ 1203821 w 1276847"/>
                <a:gd name="connsiteY15" fmla="*/ 71240 h 1397562"/>
                <a:gd name="connsiteX16" fmla="*/ 1190736 w 1276847"/>
                <a:gd name="connsiteY16" fmla="*/ 71111 h 1397562"/>
                <a:gd name="connsiteX17" fmla="*/ 1193142 w 1276847"/>
                <a:gd name="connsiteY17" fmla="*/ 69314 h 1397562"/>
                <a:gd name="connsiteX18" fmla="*/ 1249687 w 1276847"/>
                <a:gd name="connsiteY18" fmla="*/ 17639 h 1397562"/>
                <a:gd name="connsiteX19" fmla="*/ 1189420 w 1276847"/>
                <a:gd name="connsiteY19" fmla="*/ 179598 h 1397562"/>
                <a:gd name="connsiteX20" fmla="*/ 1252163 w 1276847"/>
                <a:gd name="connsiteY20" fmla="*/ 179133 h 1397562"/>
                <a:gd name="connsiteX21" fmla="*/ 1153442 w 1276847"/>
                <a:gd name="connsiteY21" fmla="*/ 278621 h 1397562"/>
                <a:gd name="connsiteX22" fmla="*/ 1256657 w 1276847"/>
                <a:gd name="connsiteY22" fmla="*/ 277857 h 1397562"/>
                <a:gd name="connsiteX23" fmla="*/ 1171522 w 1276847"/>
                <a:gd name="connsiteY23" fmla="*/ 363653 h 1397562"/>
                <a:gd name="connsiteX24" fmla="*/ 1276847 w 1276847"/>
                <a:gd name="connsiteY24" fmla="*/ 362873 h 1397562"/>
                <a:gd name="connsiteX25" fmla="*/ 1176981 w 1276847"/>
                <a:gd name="connsiteY25" fmla="*/ 519324 h 1397562"/>
                <a:gd name="connsiteX26" fmla="*/ 1229465 w 1276847"/>
                <a:gd name="connsiteY26" fmla="*/ 535208 h 1397562"/>
                <a:gd name="connsiteX27" fmla="*/ 1136682 w 1276847"/>
                <a:gd name="connsiteY27" fmla="*/ 661787 h 1397562"/>
                <a:gd name="connsiteX28" fmla="*/ 1110025 w 1276847"/>
                <a:gd name="connsiteY28" fmla="*/ 672729 h 1397562"/>
                <a:gd name="connsiteX29" fmla="*/ 1132350 w 1276847"/>
                <a:gd name="connsiteY29" fmla="*/ 720286 h 1397562"/>
                <a:gd name="connsiteX30" fmla="*/ 1197891 w 1276847"/>
                <a:gd name="connsiteY30" fmla="*/ 676209 h 1397562"/>
                <a:gd name="connsiteX31" fmla="*/ 1182569 w 1276847"/>
                <a:gd name="connsiteY31" fmla="*/ 759393 h 1397562"/>
                <a:gd name="connsiteX32" fmla="*/ 1216602 w 1276847"/>
                <a:gd name="connsiteY32" fmla="*/ 803335 h 1397562"/>
                <a:gd name="connsiteX33" fmla="*/ 1164614 w 1276847"/>
                <a:gd name="connsiteY33" fmla="*/ 856871 h 1397562"/>
                <a:gd name="connsiteX34" fmla="*/ 1157475 w 1276847"/>
                <a:gd name="connsiteY34" fmla="*/ 895631 h 1397562"/>
                <a:gd name="connsiteX35" fmla="*/ 1274860 w 1276847"/>
                <a:gd name="connsiteY35" fmla="*/ 894761 h 1397562"/>
                <a:gd name="connsiteX36" fmla="*/ 1142504 w 1276847"/>
                <a:gd name="connsiteY36" fmla="*/ 976911 h 1397562"/>
                <a:gd name="connsiteX37" fmla="*/ 1129651 w 1276847"/>
                <a:gd name="connsiteY37" fmla="*/ 1046691 h 1397562"/>
                <a:gd name="connsiteX38" fmla="*/ 1142582 w 1276847"/>
                <a:gd name="connsiteY38" fmla="*/ 1057945 h 1397562"/>
                <a:gd name="connsiteX39" fmla="*/ 1227295 w 1276847"/>
                <a:gd name="connsiteY39" fmla="*/ 1206074 h 1397562"/>
                <a:gd name="connsiteX40" fmla="*/ 947628 w 1276847"/>
                <a:gd name="connsiteY40" fmla="*/ 1397562 h 1397562"/>
                <a:gd name="connsiteX41" fmla="*/ 0 w 1276847"/>
                <a:gd name="connsiteY41" fmla="*/ 1397562 h 1397562"/>
                <a:gd name="connsiteX42" fmla="*/ 0 w 1276847"/>
                <a:gd name="connsiteY42" fmla="*/ 166331 h 1397562"/>
                <a:gd name="connsiteX43" fmla="*/ 232389 w 1276847"/>
                <a:gd name="connsiteY43" fmla="*/ 15607 h 1397562"/>
                <a:gd name="connsiteX44" fmla="*/ 238487 w 1276847"/>
                <a:gd name="connsiteY44" fmla="*/ 140605 h 1397562"/>
                <a:gd name="connsiteX45" fmla="*/ 387173 w 1276847"/>
                <a:gd name="connsiteY45" fmla="*/ 0 h 1397562"/>
                <a:gd name="connsiteX0" fmla="*/ 387173 w 1293714"/>
                <a:gd name="connsiteY0" fmla="*/ 0 h 1397562"/>
                <a:gd name="connsiteX1" fmla="*/ 370566 w 1293714"/>
                <a:gd name="connsiteY1" fmla="*/ 62242 h 1397562"/>
                <a:gd name="connsiteX2" fmla="*/ 372897 w 1293714"/>
                <a:gd name="connsiteY2" fmla="*/ 60630 h 1397562"/>
                <a:gd name="connsiteX3" fmla="*/ 361264 w 1293714"/>
                <a:gd name="connsiteY3" fmla="*/ 167897 h 1397562"/>
                <a:gd name="connsiteX4" fmla="*/ 537812 w 1293714"/>
                <a:gd name="connsiteY4" fmla="*/ 45023 h 1397562"/>
                <a:gd name="connsiteX5" fmla="*/ 565364 w 1293714"/>
                <a:gd name="connsiteY5" fmla="*/ 47031 h 1397562"/>
                <a:gd name="connsiteX6" fmla="*/ 623581 w 1293714"/>
                <a:gd name="connsiteY6" fmla="*/ 34083 h 1397562"/>
                <a:gd name="connsiteX7" fmla="*/ 635200 w 1293714"/>
                <a:gd name="connsiteY7" fmla="*/ 156404 h 1397562"/>
                <a:gd name="connsiteX8" fmla="*/ 785963 w 1293714"/>
                <a:gd name="connsiteY8" fmla="*/ 21009 h 1397562"/>
                <a:gd name="connsiteX9" fmla="*/ 801300 w 1293714"/>
                <a:gd name="connsiteY9" fmla="*/ 182472 h 1397562"/>
                <a:gd name="connsiteX10" fmla="*/ 843712 w 1293714"/>
                <a:gd name="connsiteY10" fmla="*/ 67687 h 1397562"/>
                <a:gd name="connsiteX11" fmla="*/ 1190736 w 1293714"/>
                <a:gd name="connsiteY11" fmla="*/ 71111 h 1397562"/>
                <a:gd name="connsiteX12" fmla="*/ 1186204 w 1293714"/>
                <a:gd name="connsiteY12" fmla="*/ 74494 h 1397562"/>
                <a:gd name="connsiteX13" fmla="*/ 1057852 w 1293714"/>
                <a:gd name="connsiteY13" fmla="*/ 180572 h 1397562"/>
                <a:gd name="connsiteX14" fmla="*/ 1173314 w 1293714"/>
                <a:gd name="connsiteY14" fmla="*/ 137708 h 1397562"/>
                <a:gd name="connsiteX15" fmla="*/ 1203821 w 1293714"/>
                <a:gd name="connsiteY15" fmla="*/ 71240 h 1397562"/>
                <a:gd name="connsiteX16" fmla="*/ 1190736 w 1293714"/>
                <a:gd name="connsiteY16" fmla="*/ 71111 h 1397562"/>
                <a:gd name="connsiteX17" fmla="*/ 1193142 w 1293714"/>
                <a:gd name="connsiteY17" fmla="*/ 69314 h 1397562"/>
                <a:gd name="connsiteX18" fmla="*/ 1249687 w 1293714"/>
                <a:gd name="connsiteY18" fmla="*/ 17639 h 1397562"/>
                <a:gd name="connsiteX19" fmla="*/ 1189420 w 1293714"/>
                <a:gd name="connsiteY19" fmla="*/ 179598 h 1397562"/>
                <a:gd name="connsiteX20" fmla="*/ 1252163 w 1293714"/>
                <a:gd name="connsiteY20" fmla="*/ 179133 h 1397562"/>
                <a:gd name="connsiteX21" fmla="*/ 1153442 w 1293714"/>
                <a:gd name="connsiteY21" fmla="*/ 278621 h 1397562"/>
                <a:gd name="connsiteX22" fmla="*/ 1256657 w 1293714"/>
                <a:gd name="connsiteY22" fmla="*/ 277857 h 1397562"/>
                <a:gd name="connsiteX23" fmla="*/ 1171522 w 1293714"/>
                <a:gd name="connsiteY23" fmla="*/ 363653 h 1397562"/>
                <a:gd name="connsiteX24" fmla="*/ 1276847 w 1293714"/>
                <a:gd name="connsiteY24" fmla="*/ 362873 h 1397562"/>
                <a:gd name="connsiteX25" fmla="*/ 1176981 w 1293714"/>
                <a:gd name="connsiteY25" fmla="*/ 519324 h 1397562"/>
                <a:gd name="connsiteX26" fmla="*/ 1229465 w 1293714"/>
                <a:gd name="connsiteY26" fmla="*/ 535208 h 1397562"/>
                <a:gd name="connsiteX27" fmla="*/ 1136682 w 1293714"/>
                <a:gd name="connsiteY27" fmla="*/ 661787 h 1397562"/>
                <a:gd name="connsiteX28" fmla="*/ 1110025 w 1293714"/>
                <a:gd name="connsiteY28" fmla="*/ 672729 h 1397562"/>
                <a:gd name="connsiteX29" fmla="*/ 1132350 w 1293714"/>
                <a:gd name="connsiteY29" fmla="*/ 720286 h 1397562"/>
                <a:gd name="connsiteX30" fmla="*/ 1197891 w 1293714"/>
                <a:gd name="connsiteY30" fmla="*/ 676209 h 1397562"/>
                <a:gd name="connsiteX31" fmla="*/ 1182569 w 1293714"/>
                <a:gd name="connsiteY31" fmla="*/ 759393 h 1397562"/>
                <a:gd name="connsiteX32" fmla="*/ 1216602 w 1293714"/>
                <a:gd name="connsiteY32" fmla="*/ 803335 h 1397562"/>
                <a:gd name="connsiteX33" fmla="*/ 1164614 w 1293714"/>
                <a:gd name="connsiteY33" fmla="*/ 856871 h 1397562"/>
                <a:gd name="connsiteX34" fmla="*/ 1157475 w 1293714"/>
                <a:gd name="connsiteY34" fmla="*/ 895631 h 1397562"/>
                <a:gd name="connsiteX35" fmla="*/ 1274860 w 1293714"/>
                <a:gd name="connsiteY35" fmla="*/ 894761 h 1397562"/>
                <a:gd name="connsiteX36" fmla="*/ 1142504 w 1293714"/>
                <a:gd name="connsiteY36" fmla="*/ 976911 h 1397562"/>
                <a:gd name="connsiteX37" fmla="*/ 1129651 w 1293714"/>
                <a:gd name="connsiteY37" fmla="*/ 1046691 h 1397562"/>
                <a:gd name="connsiteX38" fmla="*/ 1142582 w 1293714"/>
                <a:gd name="connsiteY38" fmla="*/ 1057945 h 1397562"/>
                <a:gd name="connsiteX39" fmla="*/ 1293714 w 1293714"/>
                <a:gd name="connsiteY39" fmla="*/ 1203055 h 1397562"/>
                <a:gd name="connsiteX40" fmla="*/ 947628 w 1293714"/>
                <a:gd name="connsiteY40" fmla="*/ 1397562 h 1397562"/>
                <a:gd name="connsiteX41" fmla="*/ 0 w 1293714"/>
                <a:gd name="connsiteY41" fmla="*/ 1397562 h 1397562"/>
                <a:gd name="connsiteX42" fmla="*/ 0 w 1293714"/>
                <a:gd name="connsiteY42" fmla="*/ 166331 h 1397562"/>
                <a:gd name="connsiteX43" fmla="*/ 232389 w 1293714"/>
                <a:gd name="connsiteY43" fmla="*/ 15607 h 1397562"/>
                <a:gd name="connsiteX44" fmla="*/ 238487 w 1293714"/>
                <a:gd name="connsiteY44" fmla="*/ 140605 h 1397562"/>
                <a:gd name="connsiteX45" fmla="*/ 387173 w 1293714"/>
                <a:gd name="connsiteY45" fmla="*/ 0 h 1397562"/>
                <a:gd name="connsiteX0" fmla="*/ 387173 w 1293714"/>
                <a:gd name="connsiteY0" fmla="*/ 0 h 1397562"/>
                <a:gd name="connsiteX1" fmla="*/ 370566 w 1293714"/>
                <a:gd name="connsiteY1" fmla="*/ 62242 h 1397562"/>
                <a:gd name="connsiteX2" fmla="*/ 372897 w 1293714"/>
                <a:gd name="connsiteY2" fmla="*/ 60630 h 1397562"/>
                <a:gd name="connsiteX3" fmla="*/ 361264 w 1293714"/>
                <a:gd name="connsiteY3" fmla="*/ 167897 h 1397562"/>
                <a:gd name="connsiteX4" fmla="*/ 537812 w 1293714"/>
                <a:gd name="connsiteY4" fmla="*/ 45023 h 1397562"/>
                <a:gd name="connsiteX5" fmla="*/ 565364 w 1293714"/>
                <a:gd name="connsiteY5" fmla="*/ 47031 h 1397562"/>
                <a:gd name="connsiteX6" fmla="*/ 623581 w 1293714"/>
                <a:gd name="connsiteY6" fmla="*/ 34083 h 1397562"/>
                <a:gd name="connsiteX7" fmla="*/ 635200 w 1293714"/>
                <a:gd name="connsiteY7" fmla="*/ 156404 h 1397562"/>
                <a:gd name="connsiteX8" fmla="*/ 785963 w 1293714"/>
                <a:gd name="connsiteY8" fmla="*/ 21009 h 1397562"/>
                <a:gd name="connsiteX9" fmla="*/ 801300 w 1293714"/>
                <a:gd name="connsiteY9" fmla="*/ 182472 h 1397562"/>
                <a:gd name="connsiteX10" fmla="*/ 843712 w 1293714"/>
                <a:gd name="connsiteY10" fmla="*/ 67687 h 1397562"/>
                <a:gd name="connsiteX11" fmla="*/ 1190736 w 1293714"/>
                <a:gd name="connsiteY11" fmla="*/ 71111 h 1397562"/>
                <a:gd name="connsiteX12" fmla="*/ 1186204 w 1293714"/>
                <a:gd name="connsiteY12" fmla="*/ 74494 h 1397562"/>
                <a:gd name="connsiteX13" fmla="*/ 1057852 w 1293714"/>
                <a:gd name="connsiteY13" fmla="*/ 180572 h 1397562"/>
                <a:gd name="connsiteX14" fmla="*/ 1173314 w 1293714"/>
                <a:gd name="connsiteY14" fmla="*/ 137708 h 1397562"/>
                <a:gd name="connsiteX15" fmla="*/ 1203821 w 1293714"/>
                <a:gd name="connsiteY15" fmla="*/ 71240 h 1397562"/>
                <a:gd name="connsiteX16" fmla="*/ 1190736 w 1293714"/>
                <a:gd name="connsiteY16" fmla="*/ 71111 h 1397562"/>
                <a:gd name="connsiteX17" fmla="*/ 1193142 w 1293714"/>
                <a:gd name="connsiteY17" fmla="*/ 69314 h 1397562"/>
                <a:gd name="connsiteX18" fmla="*/ 1249687 w 1293714"/>
                <a:gd name="connsiteY18" fmla="*/ 17639 h 1397562"/>
                <a:gd name="connsiteX19" fmla="*/ 1189420 w 1293714"/>
                <a:gd name="connsiteY19" fmla="*/ 179598 h 1397562"/>
                <a:gd name="connsiteX20" fmla="*/ 1252163 w 1293714"/>
                <a:gd name="connsiteY20" fmla="*/ 179133 h 1397562"/>
                <a:gd name="connsiteX21" fmla="*/ 1153442 w 1293714"/>
                <a:gd name="connsiteY21" fmla="*/ 278621 h 1397562"/>
                <a:gd name="connsiteX22" fmla="*/ 1256657 w 1293714"/>
                <a:gd name="connsiteY22" fmla="*/ 277857 h 1397562"/>
                <a:gd name="connsiteX23" fmla="*/ 1171522 w 1293714"/>
                <a:gd name="connsiteY23" fmla="*/ 363653 h 1397562"/>
                <a:gd name="connsiteX24" fmla="*/ 1276847 w 1293714"/>
                <a:gd name="connsiteY24" fmla="*/ 362873 h 1397562"/>
                <a:gd name="connsiteX25" fmla="*/ 1176981 w 1293714"/>
                <a:gd name="connsiteY25" fmla="*/ 519324 h 1397562"/>
                <a:gd name="connsiteX26" fmla="*/ 1229465 w 1293714"/>
                <a:gd name="connsiteY26" fmla="*/ 535208 h 1397562"/>
                <a:gd name="connsiteX27" fmla="*/ 1136682 w 1293714"/>
                <a:gd name="connsiteY27" fmla="*/ 661787 h 1397562"/>
                <a:gd name="connsiteX28" fmla="*/ 1110025 w 1293714"/>
                <a:gd name="connsiteY28" fmla="*/ 672729 h 1397562"/>
                <a:gd name="connsiteX29" fmla="*/ 1132350 w 1293714"/>
                <a:gd name="connsiteY29" fmla="*/ 720286 h 1397562"/>
                <a:gd name="connsiteX30" fmla="*/ 1197891 w 1293714"/>
                <a:gd name="connsiteY30" fmla="*/ 676209 h 1397562"/>
                <a:gd name="connsiteX31" fmla="*/ 1182569 w 1293714"/>
                <a:gd name="connsiteY31" fmla="*/ 759393 h 1397562"/>
                <a:gd name="connsiteX32" fmla="*/ 1216602 w 1293714"/>
                <a:gd name="connsiteY32" fmla="*/ 803335 h 1397562"/>
                <a:gd name="connsiteX33" fmla="*/ 1164614 w 1293714"/>
                <a:gd name="connsiteY33" fmla="*/ 856871 h 1397562"/>
                <a:gd name="connsiteX34" fmla="*/ 1157475 w 1293714"/>
                <a:gd name="connsiteY34" fmla="*/ 895631 h 1397562"/>
                <a:gd name="connsiteX35" fmla="*/ 1274860 w 1293714"/>
                <a:gd name="connsiteY35" fmla="*/ 894761 h 1397562"/>
                <a:gd name="connsiteX36" fmla="*/ 1142504 w 1293714"/>
                <a:gd name="connsiteY36" fmla="*/ 976911 h 1397562"/>
                <a:gd name="connsiteX37" fmla="*/ 1129651 w 1293714"/>
                <a:gd name="connsiteY37" fmla="*/ 1046691 h 1397562"/>
                <a:gd name="connsiteX38" fmla="*/ 1257304 w 1293714"/>
                <a:gd name="connsiteY38" fmla="*/ 1079079 h 1397562"/>
                <a:gd name="connsiteX39" fmla="*/ 1293714 w 1293714"/>
                <a:gd name="connsiteY39" fmla="*/ 1203055 h 1397562"/>
                <a:gd name="connsiteX40" fmla="*/ 947628 w 1293714"/>
                <a:gd name="connsiteY40" fmla="*/ 1397562 h 1397562"/>
                <a:gd name="connsiteX41" fmla="*/ 0 w 1293714"/>
                <a:gd name="connsiteY41" fmla="*/ 1397562 h 1397562"/>
                <a:gd name="connsiteX42" fmla="*/ 0 w 1293714"/>
                <a:gd name="connsiteY42" fmla="*/ 166331 h 1397562"/>
                <a:gd name="connsiteX43" fmla="*/ 232389 w 1293714"/>
                <a:gd name="connsiteY43" fmla="*/ 15607 h 1397562"/>
                <a:gd name="connsiteX44" fmla="*/ 238487 w 1293714"/>
                <a:gd name="connsiteY44" fmla="*/ 140605 h 1397562"/>
                <a:gd name="connsiteX45" fmla="*/ 387173 w 1293714"/>
                <a:gd name="connsiteY45" fmla="*/ 0 h 1397562"/>
                <a:gd name="connsiteX0" fmla="*/ 387173 w 1293714"/>
                <a:gd name="connsiteY0" fmla="*/ 0 h 1397562"/>
                <a:gd name="connsiteX1" fmla="*/ 370566 w 1293714"/>
                <a:gd name="connsiteY1" fmla="*/ 62242 h 1397562"/>
                <a:gd name="connsiteX2" fmla="*/ 372897 w 1293714"/>
                <a:gd name="connsiteY2" fmla="*/ 60630 h 1397562"/>
                <a:gd name="connsiteX3" fmla="*/ 361264 w 1293714"/>
                <a:gd name="connsiteY3" fmla="*/ 167897 h 1397562"/>
                <a:gd name="connsiteX4" fmla="*/ 537812 w 1293714"/>
                <a:gd name="connsiteY4" fmla="*/ 45023 h 1397562"/>
                <a:gd name="connsiteX5" fmla="*/ 565364 w 1293714"/>
                <a:gd name="connsiteY5" fmla="*/ 47031 h 1397562"/>
                <a:gd name="connsiteX6" fmla="*/ 623581 w 1293714"/>
                <a:gd name="connsiteY6" fmla="*/ 34083 h 1397562"/>
                <a:gd name="connsiteX7" fmla="*/ 635200 w 1293714"/>
                <a:gd name="connsiteY7" fmla="*/ 156404 h 1397562"/>
                <a:gd name="connsiteX8" fmla="*/ 785963 w 1293714"/>
                <a:gd name="connsiteY8" fmla="*/ 21009 h 1397562"/>
                <a:gd name="connsiteX9" fmla="*/ 801300 w 1293714"/>
                <a:gd name="connsiteY9" fmla="*/ 182472 h 1397562"/>
                <a:gd name="connsiteX10" fmla="*/ 843712 w 1293714"/>
                <a:gd name="connsiteY10" fmla="*/ 67687 h 1397562"/>
                <a:gd name="connsiteX11" fmla="*/ 1190736 w 1293714"/>
                <a:gd name="connsiteY11" fmla="*/ 71111 h 1397562"/>
                <a:gd name="connsiteX12" fmla="*/ 1186204 w 1293714"/>
                <a:gd name="connsiteY12" fmla="*/ 74494 h 1397562"/>
                <a:gd name="connsiteX13" fmla="*/ 1057852 w 1293714"/>
                <a:gd name="connsiteY13" fmla="*/ 180572 h 1397562"/>
                <a:gd name="connsiteX14" fmla="*/ 1173314 w 1293714"/>
                <a:gd name="connsiteY14" fmla="*/ 137708 h 1397562"/>
                <a:gd name="connsiteX15" fmla="*/ 1203821 w 1293714"/>
                <a:gd name="connsiteY15" fmla="*/ 71240 h 1397562"/>
                <a:gd name="connsiteX16" fmla="*/ 1190736 w 1293714"/>
                <a:gd name="connsiteY16" fmla="*/ 71111 h 1397562"/>
                <a:gd name="connsiteX17" fmla="*/ 1193142 w 1293714"/>
                <a:gd name="connsiteY17" fmla="*/ 69314 h 1397562"/>
                <a:gd name="connsiteX18" fmla="*/ 1249687 w 1293714"/>
                <a:gd name="connsiteY18" fmla="*/ 17639 h 1397562"/>
                <a:gd name="connsiteX19" fmla="*/ 1189420 w 1293714"/>
                <a:gd name="connsiteY19" fmla="*/ 179598 h 1397562"/>
                <a:gd name="connsiteX20" fmla="*/ 1252163 w 1293714"/>
                <a:gd name="connsiteY20" fmla="*/ 179133 h 1397562"/>
                <a:gd name="connsiteX21" fmla="*/ 1153442 w 1293714"/>
                <a:gd name="connsiteY21" fmla="*/ 278621 h 1397562"/>
                <a:gd name="connsiteX22" fmla="*/ 1256657 w 1293714"/>
                <a:gd name="connsiteY22" fmla="*/ 277857 h 1397562"/>
                <a:gd name="connsiteX23" fmla="*/ 1171522 w 1293714"/>
                <a:gd name="connsiteY23" fmla="*/ 363653 h 1397562"/>
                <a:gd name="connsiteX24" fmla="*/ 1276847 w 1293714"/>
                <a:gd name="connsiteY24" fmla="*/ 362873 h 1397562"/>
                <a:gd name="connsiteX25" fmla="*/ 1176981 w 1293714"/>
                <a:gd name="connsiteY25" fmla="*/ 519324 h 1397562"/>
                <a:gd name="connsiteX26" fmla="*/ 1229465 w 1293714"/>
                <a:gd name="connsiteY26" fmla="*/ 535208 h 1397562"/>
                <a:gd name="connsiteX27" fmla="*/ 1136682 w 1293714"/>
                <a:gd name="connsiteY27" fmla="*/ 661787 h 1397562"/>
                <a:gd name="connsiteX28" fmla="*/ 1110025 w 1293714"/>
                <a:gd name="connsiteY28" fmla="*/ 672729 h 1397562"/>
                <a:gd name="connsiteX29" fmla="*/ 1132350 w 1293714"/>
                <a:gd name="connsiteY29" fmla="*/ 720286 h 1397562"/>
                <a:gd name="connsiteX30" fmla="*/ 1197891 w 1293714"/>
                <a:gd name="connsiteY30" fmla="*/ 676209 h 1397562"/>
                <a:gd name="connsiteX31" fmla="*/ 1182569 w 1293714"/>
                <a:gd name="connsiteY31" fmla="*/ 759393 h 1397562"/>
                <a:gd name="connsiteX32" fmla="*/ 1216602 w 1293714"/>
                <a:gd name="connsiteY32" fmla="*/ 803335 h 1397562"/>
                <a:gd name="connsiteX33" fmla="*/ 1164614 w 1293714"/>
                <a:gd name="connsiteY33" fmla="*/ 856871 h 1397562"/>
                <a:gd name="connsiteX34" fmla="*/ 1157475 w 1293714"/>
                <a:gd name="connsiteY34" fmla="*/ 895631 h 1397562"/>
                <a:gd name="connsiteX35" fmla="*/ 1274860 w 1293714"/>
                <a:gd name="connsiteY35" fmla="*/ 894761 h 1397562"/>
                <a:gd name="connsiteX36" fmla="*/ 1142504 w 1293714"/>
                <a:gd name="connsiteY36" fmla="*/ 976911 h 1397562"/>
                <a:gd name="connsiteX37" fmla="*/ 1238334 w 1293714"/>
                <a:gd name="connsiteY37" fmla="*/ 980272 h 1397562"/>
                <a:gd name="connsiteX38" fmla="*/ 1257304 w 1293714"/>
                <a:gd name="connsiteY38" fmla="*/ 1079079 h 1397562"/>
                <a:gd name="connsiteX39" fmla="*/ 1293714 w 1293714"/>
                <a:gd name="connsiteY39" fmla="*/ 1203055 h 1397562"/>
                <a:gd name="connsiteX40" fmla="*/ 947628 w 1293714"/>
                <a:gd name="connsiteY40" fmla="*/ 1397562 h 1397562"/>
                <a:gd name="connsiteX41" fmla="*/ 0 w 1293714"/>
                <a:gd name="connsiteY41" fmla="*/ 1397562 h 1397562"/>
                <a:gd name="connsiteX42" fmla="*/ 0 w 1293714"/>
                <a:gd name="connsiteY42" fmla="*/ 166331 h 1397562"/>
                <a:gd name="connsiteX43" fmla="*/ 232389 w 1293714"/>
                <a:gd name="connsiteY43" fmla="*/ 15607 h 1397562"/>
                <a:gd name="connsiteX44" fmla="*/ 238487 w 1293714"/>
                <a:gd name="connsiteY44" fmla="*/ 140605 h 1397562"/>
                <a:gd name="connsiteX45" fmla="*/ 387173 w 1293714"/>
                <a:gd name="connsiteY45" fmla="*/ 0 h 1397562"/>
                <a:gd name="connsiteX0" fmla="*/ 387173 w 1293714"/>
                <a:gd name="connsiteY0" fmla="*/ 0 h 1397562"/>
                <a:gd name="connsiteX1" fmla="*/ 370566 w 1293714"/>
                <a:gd name="connsiteY1" fmla="*/ 62242 h 1397562"/>
                <a:gd name="connsiteX2" fmla="*/ 372897 w 1293714"/>
                <a:gd name="connsiteY2" fmla="*/ 60630 h 1397562"/>
                <a:gd name="connsiteX3" fmla="*/ 361264 w 1293714"/>
                <a:gd name="connsiteY3" fmla="*/ 167897 h 1397562"/>
                <a:gd name="connsiteX4" fmla="*/ 537812 w 1293714"/>
                <a:gd name="connsiteY4" fmla="*/ 45023 h 1397562"/>
                <a:gd name="connsiteX5" fmla="*/ 565364 w 1293714"/>
                <a:gd name="connsiteY5" fmla="*/ 47031 h 1397562"/>
                <a:gd name="connsiteX6" fmla="*/ 623581 w 1293714"/>
                <a:gd name="connsiteY6" fmla="*/ 34083 h 1397562"/>
                <a:gd name="connsiteX7" fmla="*/ 635200 w 1293714"/>
                <a:gd name="connsiteY7" fmla="*/ 156404 h 1397562"/>
                <a:gd name="connsiteX8" fmla="*/ 785963 w 1293714"/>
                <a:gd name="connsiteY8" fmla="*/ 21009 h 1397562"/>
                <a:gd name="connsiteX9" fmla="*/ 801300 w 1293714"/>
                <a:gd name="connsiteY9" fmla="*/ 182472 h 1397562"/>
                <a:gd name="connsiteX10" fmla="*/ 843712 w 1293714"/>
                <a:gd name="connsiteY10" fmla="*/ 67687 h 1397562"/>
                <a:gd name="connsiteX11" fmla="*/ 1190736 w 1293714"/>
                <a:gd name="connsiteY11" fmla="*/ 71111 h 1397562"/>
                <a:gd name="connsiteX12" fmla="*/ 1186204 w 1293714"/>
                <a:gd name="connsiteY12" fmla="*/ 74494 h 1397562"/>
                <a:gd name="connsiteX13" fmla="*/ 1057852 w 1293714"/>
                <a:gd name="connsiteY13" fmla="*/ 180572 h 1397562"/>
                <a:gd name="connsiteX14" fmla="*/ 1173314 w 1293714"/>
                <a:gd name="connsiteY14" fmla="*/ 137708 h 1397562"/>
                <a:gd name="connsiteX15" fmla="*/ 1203821 w 1293714"/>
                <a:gd name="connsiteY15" fmla="*/ 71240 h 1397562"/>
                <a:gd name="connsiteX16" fmla="*/ 1190736 w 1293714"/>
                <a:gd name="connsiteY16" fmla="*/ 71111 h 1397562"/>
                <a:gd name="connsiteX17" fmla="*/ 1193142 w 1293714"/>
                <a:gd name="connsiteY17" fmla="*/ 69314 h 1397562"/>
                <a:gd name="connsiteX18" fmla="*/ 1249687 w 1293714"/>
                <a:gd name="connsiteY18" fmla="*/ 17639 h 1397562"/>
                <a:gd name="connsiteX19" fmla="*/ 1189420 w 1293714"/>
                <a:gd name="connsiteY19" fmla="*/ 179598 h 1397562"/>
                <a:gd name="connsiteX20" fmla="*/ 1252163 w 1293714"/>
                <a:gd name="connsiteY20" fmla="*/ 179133 h 1397562"/>
                <a:gd name="connsiteX21" fmla="*/ 1153442 w 1293714"/>
                <a:gd name="connsiteY21" fmla="*/ 278621 h 1397562"/>
                <a:gd name="connsiteX22" fmla="*/ 1256657 w 1293714"/>
                <a:gd name="connsiteY22" fmla="*/ 277857 h 1397562"/>
                <a:gd name="connsiteX23" fmla="*/ 1171522 w 1293714"/>
                <a:gd name="connsiteY23" fmla="*/ 363653 h 1397562"/>
                <a:gd name="connsiteX24" fmla="*/ 1276847 w 1293714"/>
                <a:gd name="connsiteY24" fmla="*/ 362873 h 1397562"/>
                <a:gd name="connsiteX25" fmla="*/ 1176981 w 1293714"/>
                <a:gd name="connsiteY25" fmla="*/ 519324 h 1397562"/>
                <a:gd name="connsiteX26" fmla="*/ 1229465 w 1293714"/>
                <a:gd name="connsiteY26" fmla="*/ 535208 h 1397562"/>
                <a:gd name="connsiteX27" fmla="*/ 1136682 w 1293714"/>
                <a:gd name="connsiteY27" fmla="*/ 661787 h 1397562"/>
                <a:gd name="connsiteX28" fmla="*/ 1110025 w 1293714"/>
                <a:gd name="connsiteY28" fmla="*/ 672729 h 1397562"/>
                <a:gd name="connsiteX29" fmla="*/ 1132350 w 1293714"/>
                <a:gd name="connsiteY29" fmla="*/ 720286 h 1397562"/>
                <a:gd name="connsiteX30" fmla="*/ 1197891 w 1293714"/>
                <a:gd name="connsiteY30" fmla="*/ 676209 h 1397562"/>
                <a:gd name="connsiteX31" fmla="*/ 1182569 w 1293714"/>
                <a:gd name="connsiteY31" fmla="*/ 759393 h 1397562"/>
                <a:gd name="connsiteX32" fmla="*/ 1216602 w 1293714"/>
                <a:gd name="connsiteY32" fmla="*/ 803335 h 1397562"/>
                <a:gd name="connsiteX33" fmla="*/ 1164614 w 1293714"/>
                <a:gd name="connsiteY33" fmla="*/ 856871 h 1397562"/>
                <a:gd name="connsiteX34" fmla="*/ 1157475 w 1293714"/>
                <a:gd name="connsiteY34" fmla="*/ 895631 h 1397562"/>
                <a:gd name="connsiteX35" fmla="*/ 1274860 w 1293714"/>
                <a:gd name="connsiteY35" fmla="*/ 894761 h 1397562"/>
                <a:gd name="connsiteX36" fmla="*/ 1245150 w 1293714"/>
                <a:gd name="connsiteY36" fmla="*/ 958797 h 1397562"/>
                <a:gd name="connsiteX37" fmla="*/ 1238334 w 1293714"/>
                <a:gd name="connsiteY37" fmla="*/ 980272 h 1397562"/>
                <a:gd name="connsiteX38" fmla="*/ 1257304 w 1293714"/>
                <a:gd name="connsiteY38" fmla="*/ 1079079 h 1397562"/>
                <a:gd name="connsiteX39" fmla="*/ 1293714 w 1293714"/>
                <a:gd name="connsiteY39" fmla="*/ 1203055 h 1397562"/>
                <a:gd name="connsiteX40" fmla="*/ 947628 w 1293714"/>
                <a:gd name="connsiteY40" fmla="*/ 1397562 h 1397562"/>
                <a:gd name="connsiteX41" fmla="*/ 0 w 1293714"/>
                <a:gd name="connsiteY41" fmla="*/ 1397562 h 1397562"/>
                <a:gd name="connsiteX42" fmla="*/ 0 w 1293714"/>
                <a:gd name="connsiteY42" fmla="*/ 166331 h 1397562"/>
                <a:gd name="connsiteX43" fmla="*/ 232389 w 1293714"/>
                <a:gd name="connsiteY43" fmla="*/ 15607 h 1397562"/>
                <a:gd name="connsiteX44" fmla="*/ 238487 w 1293714"/>
                <a:gd name="connsiteY44" fmla="*/ 140605 h 1397562"/>
                <a:gd name="connsiteX45" fmla="*/ 387173 w 1293714"/>
                <a:gd name="connsiteY45" fmla="*/ 0 h 1397562"/>
                <a:gd name="connsiteX0" fmla="*/ 387173 w 1307172"/>
                <a:gd name="connsiteY0" fmla="*/ 0 h 1397562"/>
                <a:gd name="connsiteX1" fmla="*/ 370566 w 1307172"/>
                <a:gd name="connsiteY1" fmla="*/ 62242 h 1397562"/>
                <a:gd name="connsiteX2" fmla="*/ 372897 w 1307172"/>
                <a:gd name="connsiteY2" fmla="*/ 60630 h 1397562"/>
                <a:gd name="connsiteX3" fmla="*/ 361264 w 1307172"/>
                <a:gd name="connsiteY3" fmla="*/ 167897 h 1397562"/>
                <a:gd name="connsiteX4" fmla="*/ 537812 w 1307172"/>
                <a:gd name="connsiteY4" fmla="*/ 45023 h 1397562"/>
                <a:gd name="connsiteX5" fmla="*/ 565364 w 1307172"/>
                <a:gd name="connsiteY5" fmla="*/ 47031 h 1397562"/>
                <a:gd name="connsiteX6" fmla="*/ 623581 w 1307172"/>
                <a:gd name="connsiteY6" fmla="*/ 34083 h 1397562"/>
                <a:gd name="connsiteX7" fmla="*/ 635200 w 1307172"/>
                <a:gd name="connsiteY7" fmla="*/ 156404 h 1397562"/>
                <a:gd name="connsiteX8" fmla="*/ 785963 w 1307172"/>
                <a:gd name="connsiteY8" fmla="*/ 21009 h 1397562"/>
                <a:gd name="connsiteX9" fmla="*/ 801300 w 1307172"/>
                <a:gd name="connsiteY9" fmla="*/ 182472 h 1397562"/>
                <a:gd name="connsiteX10" fmla="*/ 843712 w 1307172"/>
                <a:gd name="connsiteY10" fmla="*/ 67687 h 1397562"/>
                <a:gd name="connsiteX11" fmla="*/ 1190736 w 1307172"/>
                <a:gd name="connsiteY11" fmla="*/ 71111 h 1397562"/>
                <a:gd name="connsiteX12" fmla="*/ 1186204 w 1307172"/>
                <a:gd name="connsiteY12" fmla="*/ 74494 h 1397562"/>
                <a:gd name="connsiteX13" fmla="*/ 1057852 w 1307172"/>
                <a:gd name="connsiteY13" fmla="*/ 180572 h 1397562"/>
                <a:gd name="connsiteX14" fmla="*/ 1173314 w 1307172"/>
                <a:gd name="connsiteY14" fmla="*/ 137708 h 1397562"/>
                <a:gd name="connsiteX15" fmla="*/ 1203821 w 1307172"/>
                <a:gd name="connsiteY15" fmla="*/ 71240 h 1397562"/>
                <a:gd name="connsiteX16" fmla="*/ 1190736 w 1307172"/>
                <a:gd name="connsiteY16" fmla="*/ 71111 h 1397562"/>
                <a:gd name="connsiteX17" fmla="*/ 1193142 w 1307172"/>
                <a:gd name="connsiteY17" fmla="*/ 69314 h 1397562"/>
                <a:gd name="connsiteX18" fmla="*/ 1249687 w 1307172"/>
                <a:gd name="connsiteY18" fmla="*/ 17639 h 1397562"/>
                <a:gd name="connsiteX19" fmla="*/ 1189420 w 1307172"/>
                <a:gd name="connsiteY19" fmla="*/ 179598 h 1397562"/>
                <a:gd name="connsiteX20" fmla="*/ 1252163 w 1307172"/>
                <a:gd name="connsiteY20" fmla="*/ 179133 h 1397562"/>
                <a:gd name="connsiteX21" fmla="*/ 1153442 w 1307172"/>
                <a:gd name="connsiteY21" fmla="*/ 278621 h 1397562"/>
                <a:gd name="connsiteX22" fmla="*/ 1256657 w 1307172"/>
                <a:gd name="connsiteY22" fmla="*/ 277857 h 1397562"/>
                <a:gd name="connsiteX23" fmla="*/ 1171522 w 1307172"/>
                <a:gd name="connsiteY23" fmla="*/ 363653 h 1397562"/>
                <a:gd name="connsiteX24" fmla="*/ 1276847 w 1307172"/>
                <a:gd name="connsiteY24" fmla="*/ 362873 h 1397562"/>
                <a:gd name="connsiteX25" fmla="*/ 1176981 w 1307172"/>
                <a:gd name="connsiteY25" fmla="*/ 519324 h 1397562"/>
                <a:gd name="connsiteX26" fmla="*/ 1229465 w 1307172"/>
                <a:gd name="connsiteY26" fmla="*/ 535208 h 1397562"/>
                <a:gd name="connsiteX27" fmla="*/ 1136682 w 1307172"/>
                <a:gd name="connsiteY27" fmla="*/ 661787 h 1397562"/>
                <a:gd name="connsiteX28" fmla="*/ 1110025 w 1307172"/>
                <a:gd name="connsiteY28" fmla="*/ 672729 h 1397562"/>
                <a:gd name="connsiteX29" fmla="*/ 1132350 w 1307172"/>
                <a:gd name="connsiteY29" fmla="*/ 720286 h 1397562"/>
                <a:gd name="connsiteX30" fmla="*/ 1197891 w 1307172"/>
                <a:gd name="connsiteY30" fmla="*/ 676209 h 1397562"/>
                <a:gd name="connsiteX31" fmla="*/ 1182569 w 1307172"/>
                <a:gd name="connsiteY31" fmla="*/ 759393 h 1397562"/>
                <a:gd name="connsiteX32" fmla="*/ 1307172 w 1307172"/>
                <a:gd name="connsiteY32" fmla="*/ 782203 h 1397562"/>
                <a:gd name="connsiteX33" fmla="*/ 1164614 w 1307172"/>
                <a:gd name="connsiteY33" fmla="*/ 856871 h 1397562"/>
                <a:gd name="connsiteX34" fmla="*/ 1157475 w 1307172"/>
                <a:gd name="connsiteY34" fmla="*/ 895631 h 1397562"/>
                <a:gd name="connsiteX35" fmla="*/ 1274860 w 1307172"/>
                <a:gd name="connsiteY35" fmla="*/ 894761 h 1397562"/>
                <a:gd name="connsiteX36" fmla="*/ 1245150 w 1307172"/>
                <a:gd name="connsiteY36" fmla="*/ 958797 h 1397562"/>
                <a:gd name="connsiteX37" fmla="*/ 1238334 w 1307172"/>
                <a:gd name="connsiteY37" fmla="*/ 980272 h 1397562"/>
                <a:gd name="connsiteX38" fmla="*/ 1257304 w 1307172"/>
                <a:gd name="connsiteY38" fmla="*/ 1079079 h 1397562"/>
                <a:gd name="connsiteX39" fmla="*/ 1293714 w 1307172"/>
                <a:gd name="connsiteY39" fmla="*/ 1203055 h 1397562"/>
                <a:gd name="connsiteX40" fmla="*/ 947628 w 1307172"/>
                <a:gd name="connsiteY40" fmla="*/ 1397562 h 1397562"/>
                <a:gd name="connsiteX41" fmla="*/ 0 w 1307172"/>
                <a:gd name="connsiteY41" fmla="*/ 1397562 h 1397562"/>
                <a:gd name="connsiteX42" fmla="*/ 0 w 1307172"/>
                <a:gd name="connsiteY42" fmla="*/ 166331 h 1397562"/>
                <a:gd name="connsiteX43" fmla="*/ 232389 w 1307172"/>
                <a:gd name="connsiteY43" fmla="*/ 15607 h 1397562"/>
                <a:gd name="connsiteX44" fmla="*/ 238487 w 1307172"/>
                <a:gd name="connsiteY44" fmla="*/ 140605 h 1397562"/>
                <a:gd name="connsiteX45" fmla="*/ 387173 w 1307172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64614 w 1295096"/>
                <a:gd name="connsiteY33" fmla="*/ 856871 h 1397562"/>
                <a:gd name="connsiteX34" fmla="*/ 1157475 w 1295096"/>
                <a:gd name="connsiteY34" fmla="*/ 895631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79709 w 1295096"/>
                <a:gd name="connsiteY33" fmla="*/ 878004 h 1397562"/>
                <a:gd name="connsiteX34" fmla="*/ 1157475 w 1295096"/>
                <a:gd name="connsiteY34" fmla="*/ 895631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25367 w 1295096"/>
                <a:gd name="connsiteY33" fmla="*/ 932347 h 1397562"/>
                <a:gd name="connsiteX34" fmla="*/ 1157475 w 1295096"/>
                <a:gd name="connsiteY34" fmla="*/ 895631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25367 w 1295096"/>
                <a:gd name="connsiteY33" fmla="*/ 932347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132350 w 1295096"/>
                <a:gd name="connsiteY29" fmla="*/ 720286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057383 w 1295096"/>
                <a:gd name="connsiteY26" fmla="*/ 625779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252455 w 1295096"/>
                <a:gd name="connsiteY25" fmla="*/ 486113 h 1397562"/>
                <a:gd name="connsiteX26" fmla="*/ 1057383 w 1295096"/>
                <a:gd name="connsiteY26" fmla="*/ 625779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10429 w 1295096"/>
                <a:gd name="connsiteY24" fmla="*/ 387026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210429 w 1295096"/>
                <a:gd name="connsiteY24" fmla="*/ 387026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131366 w 1295096"/>
                <a:gd name="connsiteY15" fmla="*/ 122563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131366 w 1295096"/>
                <a:gd name="connsiteY15" fmla="*/ 122563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907112 w 1295096"/>
                <a:gd name="connsiteY10" fmla="*/ 13344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907112 w 1295096"/>
                <a:gd name="connsiteY10" fmla="*/ 13344 h 1397562"/>
                <a:gd name="connsiteX11" fmla="*/ 1190736 w 1295096"/>
                <a:gd name="connsiteY11" fmla="*/ 71111 h 1397562"/>
                <a:gd name="connsiteX12" fmla="*/ 1180165 w 1295096"/>
                <a:gd name="connsiteY12" fmla="*/ 17132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907112 w 1295096"/>
                <a:gd name="connsiteY10" fmla="*/ 13344 h 1397562"/>
                <a:gd name="connsiteX11" fmla="*/ 1178661 w 1295096"/>
                <a:gd name="connsiteY11" fmla="*/ 25825 h 1397562"/>
                <a:gd name="connsiteX12" fmla="*/ 1180165 w 1295096"/>
                <a:gd name="connsiteY12" fmla="*/ 17132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765073 w 1295096"/>
                <a:gd name="connsiteY9" fmla="*/ 113034 h 1397562"/>
                <a:gd name="connsiteX10" fmla="*/ 907112 w 1295096"/>
                <a:gd name="connsiteY10" fmla="*/ 13344 h 1397562"/>
                <a:gd name="connsiteX11" fmla="*/ 1178661 w 1295096"/>
                <a:gd name="connsiteY11" fmla="*/ 25825 h 1397562"/>
                <a:gd name="connsiteX12" fmla="*/ 1180165 w 1295096"/>
                <a:gd name="connsiteY12" fmla="*/ 17132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25583 w 1295096"/>
                <a:gd name="connsiteY8" fmla="*/ 84410 h 1397562"/>
                <a:gd name="connsiteX9" fmla="*/ 765073 w 1295096"/>
                <a:gd name="connsiteY9" fmla="*/ 113034 h 1397562"/>
                <a:gd name="connsiteX10" fmla="*/ 907112 w 1295096"/>
                <a:gd name="connsiteY10" fmla="*/ 13344 h 1397562"/>
                <a:gd name="connsiteX11" fmla="*/ 1178661 w 1295096"/>
                <a:gd name="connsiteY11" fmla="*/ 25825 h 1397562"/>
                <a:gd name="connsiteX12" fmla="*/ 1180165 w 1295096"/>
                <a:gd name="connsiteY12" fmla="*/ 17132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39510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61264 w 1295096"/>
                <a:gd name="connsiteY3" fmla="*/ 20740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057383 w 1295096"/>
                <a:gd name="connsiteY26" fmla="*/ 665289 h 1437072"/>
                <a:gd name="connsiteX27" fmla="*/ 1015922 w 1295096"/>
                <a:gd name="connsiteY27" fmla="*/ 701297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87173 w 1295096"/>
                <a:gd name="connsiteY45" fmla="*/ 39510 h 1437072"/>
                <a:gd name="connsiteX0" fmla="*/ 387173 w 1295096"/>
                <a:gd name="connsiteY0" fmla="*/ 39510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057383 w 1295096"/>
                <a:gd name="connsiteY26" fmla="*/ 665289 h 1437072"/>
                <a:gd name="connsiteX27" fmla="*/ 1015922 w 1295096"/>
                <a:gd name="connsiteY27" fmla="*/ 701297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87173 w 1295096"/>
                <a:gd name="connsiteY45" fmla="*/ 39510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057383 w 1295096"/>
                <a:gd name="connsiteY26" fmla="*/ 665289 h 1437072"/>
                <a:gd name="connsiteX27" fmla="*/ 1015922 w 1295096"/>
                <a:gd name="connsiteY27" fmla="*/ 701297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057383 w 1295096"/>
                <a:gd name="connsiteY26" fmla="*/ 665289 h 1437072"/>
                <a:gd name="connsiteX27" fmla="*/ 1103473 w 1295096"/>
                <a:gd name="connsiteY27" fmla="*/ 713373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05687 w 1295096"/>
                <a:gd name="connsiteY26" fmla="*/ 674345 h 1437072"/>
                <a:gd name="connsiteX27" fmla="*/ 1103473 w 1295096"/>
                <a:gd name="connsiteY27" fmla="*/ 713373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05687 w 1295096"/>
                <a:gd name="connsiteY26" fmla="*/ 674345 h 1437072"/>
                <a:gd name="connsiteX27" fmla="*/ 1076303 w 1295096"/>
                <a:gd name="connsiteY27" fmla="*/ 716391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05687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29370 w 1295096"/>
                <a:gd name="connsiteY43" fmla="*/ 4606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64282 w 1295096"/>
                <a:gd name="connsiteY3" fmla="*/ 119856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475649 w 1295096"/>
                <a:gd name="connsiteY6" fmla="*/ 269830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511877 w 1295096"/>
                <a:gd name="connsiteY6" fmla="*/ 22756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11877 w 1295096"/>
                <a:gd name="connsiteY6" fmla="*/ 22756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0885 w 1295096"/>
                <a:gd name="connsiteY10" fmla="*/ 2266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0885 w 1295096"/>
                <a:gd name="connsiteY10" fmla="*/ 2266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9941 w 1295096"/>
                <a:gd name="connsiteY10" fmla="*/ 77007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9941 w 1295096"/>
                <a:gd name="connsiteY10" fmla="*/ 77007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9941 w 1295096"/>
                <a:gd name="connsiteY10" fmla="*/ 77007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85979 w 1295096"/>
                <a:gd name="connsiteY10" fmla="*/ 34740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65073 w 1295096"/>
                <a:gd name="connsiteY9" fmla="*/ 125372 h 1437072"/>
                <a:gd name="connsiteX10" fmla="*/ 885979 w 1295096"/>
                <a:gd name="connsiteY10" fmla="*/ 34740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34641 w 1295096"/>
                <a:gd name="connsiteY8" fmla="*/ 114863 h 1437072"/>
                <a:gd name="connsiteX9" fmla="*/ 765073 w 1295096"/>
                <a:gd name="connsiteY9" fmla="*/ 125372 h 1437072"/>
                <a:gd name="connsiteX10" fmla="*/ 885979 w 1295096"/>
                <a:gd name="connsiteY10" fmla="*/ 34740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333142 h 1479252"/>
                <a:gd name="connsiteX7" fmla="*/ 638219 w 1295096"/>
                <a:gd name="connsiteY7" fmla="*/ 238094 h 1479252"/>
                <a:gd name="connsiteX8" fmla="*/ 734641 w 1295096"/>
                <a:gd name="connsiteY8" fmla="*/ 157043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38219 w 1295096"/>
                <a:gd name="connsiteY7" fmla="*/ 238094 h 1479252"/>
                <a:gd name="connsiteX8" fmla="*/ 734641 w 1295096"/>
                <a:gd name="connsiteY8" fmla="*/ 157043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32181 w 1295096"/>
                <a:gd name="connsiteY7" fmla="*/ 229036 h 1479252"/>
                <a:gd name="connsiteX8" fmla="*/ 734641 w 1295096"/>
                <a:gd name="connsiteY8" fmla="*/ 157043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32181 w 1295096"/>
                <a:gd name="connsiteY7" fmla="*/ 229036 h 1479252"/>
                <a:gd name="connsiteX8" fmla="*/ 740678 w 1295096"/>
                <a:gd name="connsiteY8" fmla="*/ 163082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32181 w 1295096"/>
                <a:gd name="connsiteY7" fmla="*/ 229036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10530 w 1295096"/>
                <a:gd name="connsiteY7" fmla="*/ 218211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19790 w 1295096"/>
                <a:gd name="connsiteY6" fmla="*/ 287544 h 1479252"/>
                <a:gd name="connsiteX7" fmla="*/ 610530 w 1295096"/>
                <a:gd name="connsiteY7" fmla="*/ 218211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19790 w 1295096"/>
                <a:gd name="connsiteY6" fmla="*/ 287544 h 1479252"/>
                <a:gd name="connsiteX7" fmla="*/ 610530 w 1295096"/>
                <a:gd name="connsiteY7" fmla="*/ 218211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17084 w 1295096"/>
                <a:gd name="connsiteY6" fmla="*/ 284838 h 1479252"/>
                <a:gd name="connsiteX7" fmla="*/ 610530 w 1295096"/>
                <a:gd name="connsiteY7" fmla="*/ 218211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65039 h 1471658"/>
                <a:gd name="connsiteX1" fmla="*/ 340376 w 1295096"/>
                <a:gd name="connsiteY1" fmla="*/ 109167 h 1471658"/>
                <a:gd name="connsiteX2" fmla="*/ 327612 w 1295096"/>
                <a:gd name="connsiteY2" fmla="*/ 125669 h 1471658"/>
                <a:gd name="connsiteX3" fmla="*/ 340130 w 1295096"/>
                <a:gd name="connsiteY3" fmla="*/ 121233 h 1471658"/>
                <a:gd name="connsiteX4" fmla="*/ 441204 w 1295096"/>
                <a:gd name="connsiteY4" fmla="*/ 34586 h 1471658"/>
                <a:gd name="connsiteX5" fmla="*/ 523098 w 1295096"/>
                <a:gd name="connsiteY5" fmla="*/ 127165 h 1471658"/>
                <a:gd name="connsiteX6" fmla="*/ 517084 w 1295096"/>
                <a:gd name="connsiteY6" fmla="*/ 277244 h 1471658"/>
                <a:gd name="connsiteX7" fmla="*/ 610530 w 1295096"/>
                <a:gd name="connsiteY7" fmla="*/ 210617 h 1471658"/>
                <a:gd name="connsiteX8" fmla="*/ 719027 w 1295096"/>
                <a:gd name="connsiteY8" fmla="*/ 136542 h 1471658"/>
                <a:gd name="connsiteX9" fmla="*/ 899158 w 1295096"/>
                <a:gd name="connsiteY9" fmla="*/ 11089 h 1471658"/>
                <a:gd name="connsiteX10" fmla="*/ 885979 w 1295096"/>
                <a:gd name="connsiteY10" fmla="*/ 69326 h 1471658"/>
                <a:gd name="connsiteX11" fmla="*/ 1178661 w 1295096"/>
                <a:gd name="connsiteY11" fmla="*/ 99921 h 1471658"/>
                <a:gd name="connsiteX12" fmla="*/ 1180165 w 1295096"/>
                <a:gd name="connsiteY12" fmla="*/ 91228 h 1471658"/>
                <a:gd name="connsiteX13" fmla="*/ 1057852 w 1295096"/>
                <a:gd name="connsiteY13" fmla="*/ 254668 h 1471658"/>
                <a:gd name="connsiteX14" fmla="*/ 1094820 w 1295096"/>
                <a:gd name="connsiteY14" fmla="*/ 214823 h 1471658"/>
                <a:gd name="connsiteX15" fmla="*/ 1080043 w 1295096"/>
                <a:gd name="connsiteY15" fmla="*/ 202698 h 1471658"/>
                <a:gd name="connsiteX16" fmla="*/ 1109224 w 1295096"/>
                <a:gd name="connsiteY16" fmla="*/ 175397 h 1471658"/>
                <a:gd name="connsiteX17" fmla="*/ 1060306 w 1295096"/>
                <a:gd name="connsiteY17" fmla="*/ 182658 h 1471658"/>
                <a:gd name="connsiteX18" fmla="*/ 1249687 w 1295096"/>
                <a:gd name="connsiteY18" fmla="*/ 91735 h 1471658"/>
                <a:gd name="connsiteX19" fmla="*/ 1189420 w 1295096"/>
                <a:gd name="connsiteY19" fmla="*/ 253694 h 1471658"/>
                <a:gd name="connsiteX20" fmla="*/ 1279335 w 1295096"/>
                <a:gd name="connsiteY20" fmla="*/ 307572 h 1471658"/>
                <a:gd name="connsiteX21" fmla="*/ 1156461 w 1295096"/>
                <a:gd name="connsiteY21" fmla="*/ 367812 h 1471658"/>
                <a:gd name="connsiteX22" fmla="*/ 1256657 w 1295096"/>
                <a:gd name="connsiteY22" fmla="*/ 351953 h 1471658"/>
                <a:gd name="connsiteX23" fmla="*/ 1280205 w 1295096"/>
                <a:gd name="connsiteY23" fmla="*/ 398501 h 1471658"/>
                <a:gd name="connsiteX24" fmla="*/ 1171182 w 1295096"/>
                <a:gd name="connsiteY24" fmla="*/ 464140 h 1471658"/>
                <a:gd name="connsiteX25" fmla="*/ 1255475 w 1295096"/>
                <a:gd name="connsiteY25" fmla="*/ 563229 h 1471658"/>
                <a:gd name="connsiteX26" fmla="*/ 1132858 w 1295096"/>
                <a:gd name="connsiteY26" fmla="*/ 708931 h 1471658"/>
                <a:gd name="connsiteX27" fmla="*/ 1076303 w 1295096"/>
                <a:gd name="connsiteY27" fmla="*/ 750977 h 1471658"/>
                <a:gd name="connsiteX28" fmla="*/ 1103987 w 1295096"/>
                <a:gd name="connsiteY28" fmla="*/ 746826 h 1471658"/>
                <a:gd name="connsiteX29" fmla="*/ 1062913 w 1295096"/>
                <a:gd name="connsiteY29" fmla="*/ 803438 h 1471658"/>
                <a:gd name="connsiteX30" fmla="*/ 1110340 w 1295096"/>
                <a:gd name="connsiteY30" fmla="*/ 834838 h 1471658"/>
                <a:gd name="connsiteX31" fmla="*/ 1182569 w 1295096"/>
                <a:gd name="connsiteY31" fmla="*/ 833489 h 1471658"/>
                <a:gd name="connsiteX32" fmla="*/ 1295096 w 1295096"/>
                <a:gd name="connsiteY32" fmla="*/ 871394 h 1471658"/>
                <a:gd name="connsiteX33" fmla="*/ 1116310 w 1295096"/>
                <a:gd name="connsiteY33" fmla="*/ 994367 h 1471658"/>
                <a:gd name="connsiteX34" fmla="*/ 1112191 w 1295096"/>
                <a:gd name="connsiteY34" fmla="*/ 951613 h 1471658"/>
                <a:gd name="connsiteX35" fmla="*/ 1274860 w 1295096"/>
                <a:gd name="connsiteY35" fmla="*/ 968857 h 1471658"/>
                <a:gd name="connsiteX36" fmla="*/ 1245150 w 1295096"/>
                <a:gd name="connsiteY36" fmla="*/ 1032893 h 1471658"/>
                <a:gd name="connsiteX37" fmla="*/ 1238334 w 1295096"/>
                <a:gd name="connsiteY37" fmla="*/ 1054368 h 1471658"/>
                <a:gd name="connsiteX38" fmla="*/ 1257304 w 1295096"/>
                <a:gd name="connsiteY38" fmla="*/ 1153175 h 1471658"/>
                <a:gd name="connsiteX39" fmla="*/ 1293714 w 1295096"/>
                <a:gd name="connsiteY39" fmla="*/ 1277151 h 1471658"/>
                <a:gd name="connsiteX40" fmla="*/ 947628 w 1295096"/>
                <a:gd name="connsiteY40" fmla="*/ 1471658 h 1471658"/>
                <a:gd name="connsiteX41" fmla="*/ 0 w 1295096"/>
                <a:gd name="connsiteY41" fmla="*/ 1471658 h 1471658"/>
                <a:gd name="connsiteX42" fmla="*/ 0 w 1295096"/>
                <a:gd name="connsiteY42" fmla="*/ 240427 h 1471658"/>
                <a:gd name="connsiteX43" fmla="*/ 217294 w 1295096"/>
                <a:gd name="connsiteY43" fmla="*/ 77627 h 1471658"/>
                <a:gd name="connsiteX44" fmla="*/ 265658 w 1295096"/>
                <a:gd name="connsiteY44" fmla="*/ 36578 h 1471658"/>
                <a:gd name="connsiteX45" fmla="*/ 335850 w 1295096"/>
                <a:gd name="connsiteY45" fmla="*/ 65039 h 1471658"/>
                <a:gd name="connsiteX0" fmla="*/ 335850 w 1295096"/>
                <a:gd name="connsiteY0" fmla="*/ 57499 h 1464118"/>
                <a:gd name="connsiteX1" fmla="*/ 340376 w 1295096"/>
                <a:gd name="connsiteY1" fmla="*/ 101627 h 1464118"/>
                <a:gd name="connsiteX2" fmla="*/ 327612 w 1295096"/>
                <a:gd name="connsiteY2" fmla="*/ 118129 h 1464118"/>
                <a:gd name="connsiteX3" fmla="*/ 340130 w 1295096"/>
                <a:gd name="connsiteY3" fmla="*/ 113693 h 1464118"/>
                <a:gd name="connsiteX4" fmla="*/ 441204 w 1295096"/>
                <a:gd name="connsiteY4" fmla="*/ 27046 h 1464118"/>
                <a:gd name="connsiteX5" fmla="*/ 523098 w 1295096"/>
                <a:gd name="connsiteY5" fmla="*/ 119625 h 1464118"/>
                <a:gd name="connsiteX6" fmla="*/ 517084 w 1295096"/>
                <a:gd name="connsiteY6" fmla="*/ 269704 h 1464118"/>
                <a:gd name="connsiteX7" fmla="*/ 610530 w 1295096"/>
                <a:gd name="connsiteY7" fmla="*/ 203077 h 1464118"/>
                <a:gd name="connsiteX8" fmla="*/ 719027 w 1295096"/>
                <a:gd name="connsiteY8" fmla="*/ 129002 h 1464118"/>
                <a:gd name="connsiteX9" fmla="*/ 888332 w 1295096"/>
                <a:gd name="connsiteY9" fmla="*/ 11669 h 1464118"/>
                <a:gd name="connsiteX10" fmla="*/ 885979 w 1295096"/>
                <a:gd name="connsiteY10" fmla="*/ 61786 h 1464118"/>
                <a:gd name="connsiteX11" fmla="*/ 1178661 w 1295096"/>
                <a:gd name="connsiteY11" fmla="*/ 92381 h 1464118"/>
                <a:gd name="connsiteX12" fmla="*/ 1180165 w 1295096"/>
                <a:gd name="connsiteY12" fmla="*/ 83688 h 1464118"/>
                <a:gd name="connsiteX13" fmla="*/ 1057852 w 1295096"/>
                <a:gd name="connsiteY13" fmla="*/ 247128 h 1464118"/>
                <a:gd name="connsiteX14" fmla="*/ 1094820 w 1295096"/>
                <a:gd name="connsiteY14" fmla="*/ 207283 h 1464118"/>
                <a:gd name="connsiteX15" fmla="*/ 1080043 w 1295096"/>
                <a:gd name="connsiteY15" fmla="*/ 195158 h 1464118"/>
                <a:gd name="connsiteX16" fmla="*/ 1109224 w 1295096"/>
                <a:gd name="connsiteY16" fmla="*/ 167857 h 1464118"/>
                <a:gd name="connsiteX17" fmla="*/ 1060306 w 1295096"/>
                <a:gd name="connsiteY17" fmla="*/ 175118 h 1464118"/>
                <a:gd name="connsiteX18" fmla="*/ 1249687 w 1295096"/>
                <a:gd name="connsiteY18" fmla="*/ 84195 h 1464118"/>
                <a:gd name="connsiteX19" fmla="*/ 1189420 w 1295096"/>
                <a:gd name="connsiteY19" fmla="*/ 246154 h 1464118"/>
                <a:gd name="connsiteX20" fmla="*/ 1279335 w 1295096"/>
                <a:gd name="connsiteY20" fmla="*/ 300032 h 1464118"/>
                <a:gd name="connsiteX21" fmla="*/ 1156461 w 1295096"/>
                <a:gd name="connsiteY21" fmla="*/ 360272 h 1464118"/>
                <a:gd name="connsiteX22" fmla="*/ 1256657 w 1295096"/>
                <a:gd name="connsiteY22" fmla="*/ 344413 h 1464118"/>
                <a:gd name="connsiteX23" fmla="*/ 1280205 w 1295096"/>
                <a:gd name="connsiteY23" fmla="*/ 390961 h 1464118"/>
                <a:gd name="connsiteX24" fmla="*/ 1171182 w 1295096"/>
                <a:gd name="connsiteY24" fmla="*/ 456600 h 1464118"/>
                <a:gd name="connsiteX25" fmla="*/ 1255475 w 1295096"/>
                <a:gd name="connsiteY25" fmla="*/ 555689 h 1464118"/>
                <a:gd name="connsiteX26" fmla="*/ 1132858 w 1295096"/>
                <a:gd name="connsiteY26" fmla="*/ 701391 h 1464118"/>
                <a:gd name="connsiteX27" fmla="*/ 1076303 w 1295096"/>
                <a:gd name="connsiteY27" fmla="*/ 743437 h 1464118"/>
                <a:gd name="connsiteX28" fmla="*/ 1103987 w 1295096"/>
                <a:gd name="connsiteY28" fmla="*/ 739286 h 1464118"/>
                <a:gd name="connsiteX29" fmla="*/ 1062913 w 1295096"/>
                <a:gd name="connsiteY29" fmla="*/ 795898 h 1464118"/>
                <a:gd name="connsiteX30" fmla="*/ 1110340 w 1295096"/>
                <a:gd name="connsiteY30" fmla="*/ 827298 h 1464118"/>
                <a:gd name="connsiteX31" fmla="*/ 1182569 w 1295096"/>
                <a:gd name="connsiteY31" fmla="*/ 825949 h 1464118"/>
                <a:gd name="connsiteX32" fmla="*/ 1295096 w 1295096"/>
                <a:gd name="connsiteY32" fmla="*/ 863854 h 1464118"/>
                <a:gd name="connsiteX33" fmla="*/ 1116310 w 1295096"/>
                <a:gd name="connsiteY33" fmla="*/ 986827 h 1464118"/>
                <a:gd name="connsiteX34" fmla="*/ 1112191 w 1295096"/>
                <a:gd name="connsiteY34" fmla="*/ 944073 h 1464118"/>
                <a:gd name="connsiteX35" fmla="*/ 1274860 w 1295096"/>
                <a:gd name="connsiteY35" fmla="*/ 961317 h 1464118"/>
                <a:gd name="connsiteX36" fmla="*/ 1245150 w 1295096"/>
                <a:gd name="connsiteY36" fmla="*/ 1025353 h 1464118"/>
                <a:gd name="connsiteX37" fmla="*/ 1238334 w 1295096"/>
                <a:gd name="connsiteY37" fmla="*/ 1046828 h 1464118"/>
                <a:gd name="connsiteX38" fmla="*/ 1257304 w 1295096"/>
                <a:gd name="connsiteY38" fmla="*/ 1145635 h 1464118"/>
                <a:gd name="connsiteX39" fmla="*/ 1293714 w 1295096"/>
                <a:gd name="connsiteY39" fmla="*/ 1269611 h 1464118"/>
                <a:gd name="connsiteX40" fmla="*/ 947628 w 1295096"/>
                <a:gd name="connsiteY40" fmla="*/ 1464118 h 1464118"/>
                <a:gd name="connsiteX41" fmla="*/ 0 w 1295096"/>
                <a:gd name="connsiteY41" fmla="*/ 1464118 h 1464118"/>
                <a:gd name="connsiteX42" fmla="*/ 0 w 1295096"/>
                <a:gd name="connsiteY42" fmla="*/ 232887 h 1464118"/>
                <a:gd name="connsiteX43" fmla="*/ 217294 w 1295096"/>
                <a:gd name="connsiteY43" fmla="*/ 70087 h 1464118"/>
                <a:gd name="connsiteX44" fmla="*/ 265658 w 1295096"/>
                <a:gd name="connsiteY44" fmla="*/ 29038 h 1464118"/>
                <a:gd name="connsiteX45" fmla="*/ 335850 w 1295096"/>
                <a:gd name="connsiteY45" fmla="*/ 57499 h 1464118"/>
                <a:gd name="connsiteX0" fmla="*/ 335850 w 1295096"/>
                <a:gd name="connsiteY0" fmla="*/ 60005 h 1466624"/>
                <a:gd name="connsiteX1" fmla="*/ 340376 w 1295096"/>
                <a:gd name="connsiteY1" fmla="*/ 104133 h 1466624"/>
                <a:gd name="connsiteX2" fmla="*/ 327612 w 1295096"/>
                <a:gd name="connsiteY2" fmla="*/ 120635 h 1466624"/>
                <a:gd name="connsiteX3" fmla="*/ 340130 w 1295096"/>
                <a:gd name="connsiteY3" fmla="*/ 116199 h 1466624"/>
                <a:gd name="connsiteX4" fmla="*/ 441204 w 1295096"/>
                <a:gd name="connsiteY4" fmla="*/ 29552 h 1466624"/>
                <a:gd name="connsiteX5" fmla="*/ 523098 w 1295096"/>
                <a:gd name="connsiteY5" fmla="*/ 122131 h 1466624"/>
                <a:gd name="connsiteX6" fmla="*/ 517084 w 1295096"/>
                <a:gd name="connsiteY6" fmla="*/ 272210 h 1466624"/>
                <a:gd name="connsiteX7" fmla="*/ 610530 w 1295096"/>
                <a:gd name="connsiteY7" fmla="*/ 205583 h 1466624"/>
                <a:gd name="connsiteX8" fmla="*/ 719027 w 1295096"/>
                <a:gd name="connsiteY8" fmla="*/ 131508 h 1466624"/>
                <a:gd name="connsiteX9" fmla="*/ 893745 w 1295096"/>
                <a:gd name="connsiteY9" fmla="*/ 11468 h 1466624"/>
                <a:gd name="connsiteX10" fmla="*/ 885979 w 1295096"/>
                <a:gd name="connsiteY10" fmla="*/ 64292 h 1466624"/>
                <a:gd name="connsiteX11" fmla="*/ 1178661 w 1295096"/>
                <a:gd name="connsiteY11" fmla="*/ 94887 h 1466624"/>
                <a:gd name="connsiteX12" fmla="*/ 1180165 w 1295096"/>
                <a:gd name="connsiteY12" fmla="*/ 86194 h 1466624"/>
                <a:gd name="connsiteX13" fmla="*/ 1057852 w 1295096"/>
                <a:gd name="connsiteY13" fmla="*/ 249634 h 1466624"/>
                <a:gd name="connsiteX14" fmla="*/ 1094820 w 1295096"/>
                <a:gd name="connsiteY14" fmla="*/ 209789 h 1466624"/>
                <a:gd name="connsiteX15" fmla="*/ 1080043 w 1295096"/>
                <a:gd name="connsiteY15" fmla="*/ 197664 h 1466624"/>
                <a:gd name="connsiteX16" fmla="*/ 1109224 w 1295096"/>
                <a:gd name="connsiteY16" fmla="*/ 170363 h 1466624"/>
                <a:gd name="connsiteX17" fmla="*/ 1060306 w 1295096"/>
                <a:gd name="connsiteY17" fmla="*/ 177624 h 1466624"/>
                <a:gd name="connsiteX18" fmla="*/ 1249687 w 1295096"/>
                <a:gd name="connsiteY18" fmla="*/ 86701 h 1466624"/>
                <a:gd name="connsiteX19" fmla="*/ 1189420 w 1295096"/>
                <a:gd name="connsiteY19" fmla="*/ 248660 h 1466624"/>
                <a:gd name="connsiteX20" fmla="*/ 1279335 w 1295096"/>
                <a:gd name="connsiteY20" fmla="*/ 302538 h 1466624"/>
                <a:gd name="connsiteX21" fmla="*/ 1156461 w 1295096"/>
                <a:gd name="connsiteY21" fmla="*/ 362778 h 1466624"/>
                <a:gd name="connsiteX22" fmla="*/ 1256657 w 1295096"/>
                <a:gd name="connsiteY22" fmla="*/ 346919 h 1466624"/>
                <a:gd name="connsiteX23" fmla="*/ 1280205 w 1295096"/>
                <a:gd name="connsiteY23" fmla="*/ 393467 h 1466624"/>
                <a:gd name="connsiteX24" fmla="*/ 1171182 w 1295096"/>
                <a:gd name="connsiteY24" fmla="*/ 459106 h 1466624"/>
                <a:gd name="connsiteX25" fmla="*/ 1255475 w 1295096"/>
                <a:gd name="connsiteY25" fmla="*/ 558195 h 1466624"/>
                <a:gd name="connsiteX26" fmla="*/ 1132858 w 1295096"/>
                <a:gd name="connsiteY26" fmla="*/ 703897 h 1466624"/>
                <a:gd name="connsiteX27" fmla="*/ 1076303 w 1295096"/>
                <a:gd name="connsiteY27" fmla="*/ 745943 h 1466624"/>
                <a:gd name="connsiteX28" fmla="*/ 1103987 w 1295096"/>
                <a:gd name="connsiteY28" fmla="*/ 741792 h 1466624"/>
                <a:gd name="connsiteX29" fmla="*/ 1062913 w 1295096"/>
                <a:gd name="connsiteY29" fmla="*/ 798404 h 1466624"/>
                <a:gd name="connsiteX30" fmla="*/ 1110340 w 1295096"/>
                <a:gd name="connsiteY30" fmla="*/ 829804 h 1466624"/>
                <a:gd name="connsiteX31" fmla="*/ 1182569 w 1295096"/>
                <a:gd name="connsiteY31" fmla="*/ 828455 h 1466624"/>
                <a:gd name="connsiteX32" fmla="*/ 1295096 w 1295096"/>
                <a:gd name="connsiteY32" fmla="*/ 866360 h 1466624"/>
                <a:gd name="connsiteX33" fmla="*/ 1116310 w 1295096"/>
                <a:gd name="connsiteY33" fmla="*/ 989333 h 1466624"/>
                <a:gd name="connsiteX34" fmla="*/ 1112191 w 1295096"/>
                <a:gd name="connsiteY34" fmla="*/ 946579 h 1466624"/>
                <a:gd name="connsiteX35" fmla="*/ 1274860 w 1295096"/>
                <a:gd name="connsiteY35" fmla="*/ 963823 h 1466624"/>
                <a:gd name="connsiteX36" fmla="*/ 1245150 w 1295096"/>
                <a:gd name="connsiteY36" fmla="*/ 1027859 h 1466624"/>
                <a:gd name="connsiteX37" fmla="*/ 1238334 w 1295096"/>
                <a:gd name="connsiteY37" fmla="*/ 1049334 h 1466624"/>
                <a:gd name="connsiteX38" fmla="*/ 1257304 w 1295096"/>
                <a:gd name="connsiteY38" fmla="*/ 1148141 h 1466624"/>
                <a:gd name="connsiteX39" fmla="*/ 1293714 w 1295096"/>
                <a:gd name="connsiteY39" fmla="*/ 1272117 h 1466624"/>
                <a:gd name="connsiteX40" fmla="*/ 947628 w 1295096"/>
                <a:gd name="connsiteY40" fmla="*/ 1466624 h 1466624"/>
                <a:gd name="connsiteX41" fmla="*/ 0 w 1295096"/>
                <a:gd name="connsiteY41" fmla="*/ 1466624 h 1466624"/>
                <a:gd name="connsiteX42" fmla="*/ 0 w 1295096"/>
                <a:gd name="connsiteY42" fmla="*/ 235393 h 1466624"/>
                <a:gd name="connsiteX43" fmla="*/ 217294 w 1295096"/>
                <a:gd name="connsiteY43" fmla="*/ 72593 h 1466624"/>
                <a:gd name="connsiteX44" fmla="*/ 265658 w 1295096"/>
                <a:gd name="connsiteY44" fmla="*/ 31544 h 1466624"/>
                <a:gd name="connsiteX45" fmla="*/ 335850 w 1295096"/>
                <a:gd name="connsiteY45" fmla="*/ 60005 h 1466624"/>
                <a:gd name="connsiteX0" fmla="*/ 335850 w 1295096"/>
                <a:gd name="connsiteY0" fmla="*/ 60005 h 1466624"/>
                <a:gd name="connsiteX1" fmla="*/ 340376 w 1295096"/>
                <a:gd name="connsiteY1" fmla="*/ 104133 h 1466624"/>
                <a:gd name="connsiteX2" fmla="*/ 327612 w 1295096"/>
                <a:gd name="connsiteY2" fmla="*/ 120635 h 1466624"/>
                <a:gd name="connsiteX3" fmla="*/ 340130 w 1295096"/>
                <a:gd name="connsiteY3" fmla="*/ 116199 h 1466624"/>
                <a:gd name="connsiteX4" fmla="*/ 441204 w 1295096"/>
                <a:gd name="connsiteY4" fmla="*/ 29552 h 1466624"/>
                <a:gd name="connsiteX5" fmla="*/ 523098 w 1295096"/>
                <a:gd name="connsiteY5" fmla="*/ 122131 h 1466624"/>
                <a:gd name="connsiteX6" fmla="*/ 517084 w 1295096"/>
                <a:gd name="connsiteY6" fmla="*/ 272210 h 1466624"/>
                <a:gd name="connsiteX7" fmla="*/ 610530 w 1295096"/>
                <a:gd name="connsiteY7" fmla="*/ 205583 h 1466624"/>
                <a:gd name="connsiteX8" fmla="*/ 719027 w 1295096"/>
                <a:gd name="connsiteY8" fmla="*/ 131508 h 1466624"/>
                <a:gd name="connsiteX9" fmla="*/ 893745 w 1295096"/>
                <a:gd name="connsiteY9" fmla="*/ 11468 h 1466624"/>
                <a:gd name="connsiteX10" fmla="*/ 885979 w 1295096"/>
                <a:gd name="connsiteY10" fmla="*/ 64292 h 1466624"/>
                <a:gd name="connsiteX11" fmla="*/ 1178661 w 1295096"/>
                <a:gd name="connsiteY11" fmla="*/ 94887 h 1466624"/>
                <a:gd name="connsiteX12" fmla="*/ 1180165 w 1295096"/>
                <a:gd name="connsiteY12" fmla="*/ 86194 h 1466624"/>
                <a:gd name="connsiteX13" fmla="*/ 1057852 w 1295096"/>
                <a:gd name="connsiteY13" fmla="*/ 249634 h 1466624"/>
                <a:gd name="connsiteX14" fmla="*/ 1094820 w 1295096"/>
                <a:gd name="connsiteY14" fmla="*/ 209789 h 1466624"/>
                <a:gd name="connsiteX15" fmla="*/ 1080043 w 1295096"/>
                <a:gd name="connsiteY15" fmla="*/ 197664 h 1466624"/>
                <a:gd name="connsiteX16" fmla="*/ 1109224 w 1295096"/>
                <a:gd name="connsiteY16" fmla="*/ 170363 h 1466624"/>
                <a:gd name="connsiteX17" fmla="*/ 1060306 w 1295096"/>
                <a:gd name="connsiteY17" fmla="*/ 177624 h 1466624"/>
                <a:gd name="connsiteX18" fmla="*/ 1249687 w 1295096"/>
                <a:gd name="connsiteY18" fmla="*/ 86701 h 1466624"/>
                <a:gd name="connsiteX19" fmla="*/ 1189420 w 1295096"/>
                <a:gd name="connsiteY19" fmla="*/ 248660 h 1466624"/>
                <a:gd name="connsiteX20" fmla="*/ 1279335 w 1295096"/>
                <a:gd name="connsiteY20" fmla="*/ 302538 h 1466624"/>
                <a:gd name="connsiteX21" fmla="*/ 1156461 w 1295096"/>
                <a:gd name="connsiteY21" fmla="*/ 362778 h 1466624"/>
                <a:gd name="connsiteX22" fmla="*/ 1256657 w 1295096"/>
                <a:gd name="connsiteY22" fmla="*/ 346919 h 1466624"/>
                <a:gd name="connsiteX23" fmla="*/ 1280205 w 1295096"/>
                <a:gd name="connsiteY23" fmla="*/ 393467 h 1466624"/>
                <a:gd name="connsiteX24" fmla="*/ 1171182 w 1295096"/>
                <a:gd name="connsiteY24" fmla="*/ 459106 h 1466624"/>
                <a:gd name="connsiteX25" fmla="*/ 1255475 w 1295096"/>
                <a:gd name="connsiteY25" fmla="*/ 558195 h 1466624"/>
                <a:gd name="connsiteX26" fmla="*/ 1132858 w 1295096"/>
                <a:gd name="connsiteY26" fmla="*/ 703897 h 1466624"/>
                <a:gd name="connsiteX27" fmla="*/ 1076303 w 1295096"/>
                <a:gd name="connsiteY27" fmla="*/ 745943 h 1466624"/>
                <a:gd name="connsiteX28" fmla="*/ 1103987 w 1295096"/>
                <a:gd name="connsiteY28" fmla="*/ 741792 h 1466624"/>
                <a:gd name="connsiteX29" fmla="*/ 1062913 w 1295096"/>
                <a:gd name="connsiteY29" fmla="*/ 798404 h 1466624"/>
                <a:gd name="connsiteX30" fmla="*/ 1110340 w 1295096"/>
                <a:gd name="connsiteY30" fmla="*/ 829804 h 1466624"/>
                <a:gd name="connsiteX31" fmla="*/ 1182569 w 1295096"/>
                <a:gd name="connsiteY31" fmla="*/ 828455 h 1466624"/>
                <a:gd name="connsiteX32" fmla="*/ 1295096 w 1295096"/>
                <a:gd name="connsiteY32" fmla="*/ 866360 h 1466624"/>
                <a:gd name="connsiteX33" fmla="*/ 1116310 w 1295096"/>
                <a:gd name="connsiteY33" fmla="*/ 989333 h 1466624"/>
                <a:gd name="connsiteX34" fmla="*/ 1112191 w 1295096"/>
                <a:gd name="connsiteY34" fmla="*/ 946579 h 1466624"/>
                <a:gd name="connsiteX35" fmla="*/ 1274860 w 1295096"/>
                <a:gd name="connsiteY35" fmla="*/ 963823 h 1466624"/>
                <a:gd name="connsiteX36" fmla="*/ 1245150 w 1295096"/>
                <a:gd name="connsiteY36" fmla="*/ 1027859 h 1466624"/>
                <a:gd name="connsiteX37" fmla="*/ 1238334 w 1295096"/>
                <a:gd name="connsiteY37" fmla="*/ 1049334 h 1466624"/>
                <a:gd name="connsiteX38" fmla="*/ 1257304 w 1295096"/>
                <a:gd name="connsiteY38" fmla="*/ 1148141 h 1466624"/>
                <a:gd name="connsiteX39" fmla="*/ 1264674 w 1295096"/>
                <a:gd name="connsiteY39" fmla="*/ 1308417 h 1466624"/>
                <a:gd name="connsiteX40" fmla="*/ 947628 w 1295096"/>
                <a:gd name="connsiteY40" fmla="*/ 1466624 h 1466624"/>
                <a:gd name="connsiteX41" fmla="*/ 0 w 1295096"/>
                <a:gd name="connsiteY41" fmla="*/ 1466624 h 1466624"/>
                <a:gd name="connsiteX42" fmla="*/ 0 w 1295096"/>
                <a:gd name="connsiteY42" fmla="*/ 235393 h 1466624"/>
                <a:gd name="connsiteX43" fmla="*/ 217294 w 1295096"/>
                <a:gd name="connsiteY43" fmla="*/ 72593 h 1466624"/>
                <a:gd name="connsiteX44" fmla="*/ 265658 w 1295096"/>
                <a:gd name="connsiteY44" fmla="*/ 31544 h 1466624"/>
                <a:gd name="connsiteX45" fmla="*/ 335850 w 1295096"/>
                <a:gd name="connsiteY45" fmla="*/ 60005 h 1466624"/>
                <a:gd name="connsiteX0" fmla="*/ 335850 w 1295096"/>
                <a:gd name="connsiteY0" fmla="*/ 60005 h 1466624"/>
                <a:gd name="connsiteX1" fmla="*/ 340376 w 1295096"/>
                <a:gd name="connsiteY1" fmla="*/ 104133 h 1466624"/>
                <a:gd name="connsiteX2" fmla="*/ 327612 w 1295096"/>
                <a:gd name="connsiteY2" fmla="*/ 120635 h 1466624"/>
                <a:gd name="connsiteX3" fmla="*/ 340130 w 1295096"/>
                <a:gd name="connsiteY3" fmla="*/ 116199 h 1466624"/>
                <a:gd name="connsiteX4" fmla="*/ 441204 w 1295096"/>
                <a:gd name="connsiteY4" fmla="*/ 29552 h 1466624"/>
                <a:gd name="connsiteX5" fmla="*/ 523098 w 1295096"/>
                <a:gd name="connsiteY5" fmla="*/ 122131 h 1466624"/>
                <a:gd name="connsiteX6" fmla="*/ 517084 w 1295096"/>
                <a:gd name="connsiteY6" fmla="*/ 272210 h 1466624"/>
                <a:gd name="connsiteX7" fmla="*/ 610530 w 1295096"/>
                <a:gd name="connsiteY7" fmla="*/ 205583 h 1466624"/>
                <a:gd name="connsiteX8" fmla="*/ 719027 w 1295096"/>
                <a:gd name="connsiteY8" fmla="*/ 131508 h 1466624"/>
                <a:gd name="connsiteX9" fmla="*/ 893745 w 1295096"/>
                <a:gd name="connsiteY9" fmla="*/ 11468 h 1466624"/>
                <a:gd name="connsiteX10" fmla="*/ 885979 w 1295096"/>
                <a:gd name="connsiteY10" fmla="*/ 64292 h 1466624"/>
                <a:gd name="connsiteX11" fmla="*/ 1178661 w 1295096"/>
                <a:gd name="connsiteY11" fmla="*/ 94887 h 1466624"/>
                <a:gd name="connsiteX12" fmla="*/ 1180165 w 1295096"/>
                <a:gd name="connsiteY12" fmla="*/ 86194 h 1466624"/>
                <a:gd name="connsiteX13" fmla="*/ 1057852 w 1295096"/>
                <a:gd name="connsiteY13" fmla="*/ 249634 h 1466624"/>
                <a:gd name="connsiteX14" fmla="*/ 1094820 w 1295096"/>
                <a:gd name="connsiteY14" fmla="*/ 209789 h 1466624"/>
                <a:gd name="connsiteX15" fmla="*/ 1080043 w 1295096"/>
                <a:gd name="connsiteY15" fmla="*/ 197664 h 1466624"/>
                <a:gd name="connsiteX16" fmla="*/ 1109224 w 1295096"/>
                <a:gd name="connsiteY16" fmla="*/ 170363 h 1466624"/>
                <a:gd name="connsiteX17" fmla="*/ 1060306 w 1295096"/>
                <a:gd name="connsiteY17" fmla="*/ 177624 h 1466624"/>
                <a:gd name="connsiteX18" fmla="*/ 1249687 w 1295096"/>
                <a:gd name="connsiteY18" fmla="*/ 86701 h 1466624"/>
                <a:gd name="connsiteX19" fmla="*/ 1189420 w 1295096"/>
                <a:gd name="connsiteY19" fmla="*/ 248660 h 1466624"/>
                <a:gd name="connsiteX20" fmla="*/ 1279335 w 1295096"/>
                <a:gd name="connsiteY20" fmla="*/ 302538 h 1466624"/>
                <a:gd name="connsiteX21" fmla="*/ 1156461 w 1295096"/>
                <a:gd name="connsiteY21" fmla="*/ 362778 h 1466624"/>
                <a:gd name="connsiteX22" fmla="*/ 1256657 w 1295096"/>
                <a:gd name="connsiteY22" fmla="*/ 346919 h 1466624"/>
                <a:gd name="connsiteX23" fmla="*/ 1280205 w 1295096"/>
                <a:gd name="connsiteY23" fmla="*/ 393467 h 1466624"/>
                <a:gd name="connsiteX24" fmla="*/ 1171182 w 1295096"/>
                <a:gd name="connsiteY24" fmla="*/ 459106 h 1466624"/>
                <a:gd name="connsiteX25" fmla="*/ 1255475 w 1295096"/>
                <a:gd name="connsiteY25" fmla="*/ 558195 h 1466624"/>
                <a:gd name="connsiteX26" fmla="*/ 1132858 w 1295096"/>
                <a:gd name="connsiteY26" fmla="*/ 703897 h 1466624"/>
                <a:gd name="connsiteX27" fmla="*/ 1076303 w 1295096"/>
                <a:gd name="connsiteY27" fmla="*/ 745943 h 1466624"/>
                <a:gd name="connsiteX28" fmla="*/ 1103987 w 1295096"/>
                <a:gd name="connsiteY28" fmla="*/ 741792 h 1466624"/>
                <a:gd name="connsiteX29" fmla="*/ 1062913 w 1295096"/>
                <a:gd name="connsiteY29" fmla="*/ 798404 h 1466624"/>
                <a:gd name="connsiteX30" fmla="*/ 1110340 w 1295096"/>
                <a:gd name="connsiteY30" fmla="*/ 829804 h 1466624"/>
                <a:gd name="connsiteX31" fmla="*/ 1182569 w 1295096"/>
                <a:gd name="connsiteY31" fmla="*/ 828455 h 1466624"/>
                <a:gd name="connsiteX32" fmla="*/ 1295096 w 1295096"/>
                <a:gd name="connsiteY32" fmla="*/ 866360 h 1466624"/>
                <a:gd name="connsiteX33" fmla="*/ 1116310 w 1295096"/>
                <a:gd name="connsiteY33" fmla="*/ 989333 h 1466624"/>
                <a:gd name="connsiteX34" fmla="*/ 1112191 w 1295096"/>
                <a:gd name="connsiteY34" fmla="*/ 946579 h 1466624"/>
                <a:gd name="connsiteX35" fmla="*/ 1274860 w 1295096"/>
                <a:gd name="connsiteY35" fmla="*/ 963823 h 1466624"/>
                <a:gd name="connsiteX36" fmla="*/ 1245150 w 1295096"/>
                <a:gd name="connsiteY36" fmla="*/ 1027859 h 1466624"/>
                <a:gd name="connsiteX37" fmla="*/ 1238334 w 1295096"/>
                <a:gd name="connsiteY37" fmla="*/ 1049334 h 1466624"/>
                <a:gd name="connsiteX38" fmla="*/ 1257304 w 1295096"/>
                <a:gd name="connsiteY38" fmla="*/ 1148141 h 1466624"/>
                <a:gd name="connsiteX39" fmla="*/ 1282824 w 1295096"/>
                <a:gd name="connsiteY39" fmla="*/ 1319307 h 1466624"/>
                <a:gd name="connsiteX40" fmla="*/ 947628 w 1295096"/>
                <a:gd name="connsiteY40" fmla="*/ 1466624 h 1466624"/>
                <a:gd name="connsiteX41" fmla="*/ 0 w 1295096"/>
                <a:gd name="connsiteY41" fmla="*/ 1466624 h 1466624"/>
                <a:gd name="connsiteX42" fmla="*/ 0 w 1295096"/>
                <a:gd name="connsiteY42" fmla="*/ 235393 h 1466624"/>
                <a:gd name="connsiteX43" fmla="*/ 217294 w 1295096"/>
                <a:gd name="connsiteY43" fmla="*/ 72593 h 1466624"/>
                <a:gd name="connsiteX44" fmla="*/ 265658 w 1295096"/>
                <a:gd name="connsiteY44" fmla="*/ 31544 h 1466624"/>
                <a:gd name="connsiteX45" fmla="*/ 335850 w 1295096"/>
                <a:gd name="connsiteY45" fmla="*/ 60005 h 1466624"/>
                <a:gd name="connsiteX0" fmla="*/ 335850 w 1295096"/>
                <a:gd name="connsiteY0" fmla="*/ 60005 h 1466624"/>
                <a:gd name="connsiteX1" fmla="*/ 340376 w 1295096"/>
                <a:gd name="connsiteY1" fmla="*/ 104133 h 1466624"/>
                <a:gd name="connsiteX2" fmla="*/ 327612 w 1295096"/>
                <a:gd name="connsiteY2" fmla="*/ 120635 h 1466624"/>
                <a:gd name="connsiteX3" fmla="*/ 340130 w 1295096"/>
                <a:gd name="connsiteY3" fmla="*/ 116199 h 1466624"/>
                <a:gd name="connsiteX4" fmla="*/ 441204 w 1295096"/>
                <a:gd name="connsiteY4" fmla="*/ 29552 h 1466624"/>
                <a:gd name="connsiteX5" fmla="*/ 523098 w 1295096"/>
                <a:gd name="connsiteY5" fmla="*/ 122131 h 1466624"/>
                <a:gd name="connsiteX6" fmla="*/ 517084 w 1295096"/>
                <a:gd name="connsiteY6" fmla="*/ 272210 h 1466624"/>
                <a:gd name="connsiteX7" fmla="*/ 610530 w 1295096"/>
                <a:gd name="connsiteY7" fmla="*/ 205583 h 1466624"/>
                <a:gd name="connsiteX8" fmla="*/ 719027 w 1295096"/>
                <a:gd name="connsiteY8" fmla="*/ 131508 h 1466624"/>
                <a:gd name="connsiteX9" fmla="*/ 893745 w 1295096"/>
                <a:gd name="connsiteY9" fmla="*/ 11468 h 1466624"/>
                <a:gd name="connsiteX10" fmla="*/ 885979 w 1295096"/>
                <a:gd name="connsiteY10" fmla="*/ 64292 h 1466624"/>
                <a:gd name="connsiteX11" fmla="*/ 1178661 w 1295096"/>
                <a:gd name="connsiteY11" fmla="*/ 94887 h 1466624"/>
                <a:gd name="connsiteX12" fmla="*/ 1180165 w 1295096"/>
                <a:gd name="connsiteY12" fmla="*/ 86194 h 1466624"/>
                <a:gd name="connsiteX13" fmla="*/ 1057852 w 1295096"/>
                <a:gd name="connsiteY13" fmla="*/ 249634 h 1466624"/>
                <a:gd name="connsiteX14" fmla="*/ 1094820 w 1295096"/>
                <a:gd name="connsiteY14" fmla="*/ 209789 h 1466624"/>
                <a:gd name="connsiteX15" fmla="*/ 1080043 w 1295096"/>
                <a:gd name="connsiteY15" fmla="*/ 197664 h 1466624"/>
                <a:gd name="connsiteX16" fmla="*/ 1109224 w 1295096"/>
                <a:gd name="connsiteY16" fmla="*/ 170363 h 1466624"/>
                <a:gd name="connsiteX17" fmla="*/ 1060306 w 1295096"/>
                <a:gd name="connsiteY17" fmla="*/ 177624 h 1466624"/>
                <a:gd name="connsiteX18" fmla="*/ 1249687 w 1295096"/>
                <a:gd name="connsiteY18" fmla="*/ 86701 h 1466624"/>
                <a:gd name="connsiteX19" fmla="*/ 1189420 w 1295096"/>
                <a:gd name="connsiteY19" fmla="*/ 248660 h 1466624"/>
                <a:gd name="connsiteX20" fmla="*/ 1279335 w 1295096"/>
                <a:gd name="connsiteY20" fmla="*/ 302538 h 1466624"/>
                <a:gd name="connsiteX21" fmla="*/ 1156461 w 1295096"/>
                <a:gd name="connsiteY21" fmla="*/ 362778 h 1466624"/>
                <a:gd name="connsiteX22" fmla="*/ 1256657 w 1295096"/>
                <a:gd name="connsiteY22" fmla="*/ 346919 h 1466624"/>
                <a:gd name="connsiteX23" fmla="*/ 1280205 w 1295096"/>
                <a:gd name="connsiteY23" fmla="*/ 393467 h 1466624"/>
                <a:gd name="connsiteX24" fmla="*/ 1171182 w 1295096"/>
                <a:gd name="connsiteY24" fmla="*/ 459106 h 1466624"/>
                <a:gd name="connsiteX25" fmla="*/ 1255475 w 1295096"/>
                <a:gd name="connsiteY25" fmla="*/ 558195 h 1466624"/>
                <a:gd name="connsiteX26" fmla="*/ 1132858 w 1295096"/>
                <a:gd name="connsiteY26" fmla="*/ 703897 h 1466624"/>
                <a:gd name="connsiteX27" fmla="*/ 1076303 w 1295096"/>
                <a:gd name="connsiteY27" fmla="*/ 745943 h 1466624"/>
                <a:gd name="connsiteX28" fmla="*/ 1103987 w 1295096"/>
                <a:gd name="connsiteY28" fmla="*/ 741792 h 1466624"/>
                <a:gd name="connsiteX29" fmla="*/ 1062913 w 1295096"/>
                <a:gd name="connsiteY29" fmla="*/ 798404 h 1466624"/>
                <a:gd name="connsiteX30" fmla="*/ 1110340 w 1295096"/>
                <a:gd name="connsiteY30" fmla="*/ 829804 h 1466624"/>
                <a:gd name="connsiteX31" fmla="*/ 1182569 w 1295096"/>
                <a:gd name="connsiteY31" fmla="*/ 828455 h 1466624"/>
                <a:gd name="connsiteX32" fmla="*/ 1295096 w 1295096"/>
                <a:gd name="connsiteY32" fmla="*/ 866360 h 1466624"/>
                <a:gd name="connsiteX33" fmla="*/ 1116310 w 1295096"/>
                <a:gd name="connsiteY33" fmla="*/ 989333 h 1466624"/>
                <a:gd name="connsiteX34" fmla="*/ 1112191 w 1295096"/>
                <a:gd name="connsiteY34" fmla="*/ 946579 h 1466624"/>
                <a:gd name="connsiteX35" fmla="*/ 1274860 w 1295096"/>
                <a:gd name="connsiteY35" fmla="*/ 963823 h 1466624"/>
                <a:gd name="connsiteX36" fmla="*/ 1245150 w 1295096"/>
                <a:gd name="connsiteY36" fmla="*/ 1027859 h 1466624"/>
                <a:gd name="connsiteX37" fmla="*/ 1238334 w 1295096"/>
                <a:gd name="connsiteY37" fmla="*/ 1049334 h 1466624"/>
                <a:gd name="connsiteX38" fmla="*/ 1257304 w 1295096"/>
                <a:gd name="connsiteY38" fmla="*/ 1148141 h 1466624"/>
                <a:gd name="connsiteX39" fmla="*/ 1282824 w 1295096"/>
                <a:gd name="connsiteY39" fmla="*/ 1312047 h 1466624"/>
                <a:gd name="connsiteX40" fmla="*/ 947628 w 1295096"/>
                <a:gd name="connsiteY40" fmla="*/ 1466624 h 1466624"/>
                <a:gd name="connsiteX41" fmla="*/ 0 w 1295096"/>
                <a:gd name="connsiteY41" fmla="*/ 1466624 h 1466624"/>
                <a:gd name="connsiteX42" fmla="*/ 0 w 1295096"/>
                <a:gd name="connsiteY42" fmla="*/ 235393 h 1466624"/>
                <a:gd name="connsiteX43" fmla="*/ 217294 w 1295096"/>
                <a:gd name="connsiteY43" fmla="*/ 72593 h 1466624"/>
                <a:gd name="connsiteX44" fmla="*/ 265658 w 1295096"/>
                <a:gd name="connsiteY44" fmla="*/ 31544 h 1466624"/>
                <a:gd name="connsiteX45" fmla="*/ 335850 w 1295096"/>
                <a:gd name="connsiteY45" fmla="*/ 60005 h 1466624"/>
                <a:gd name="connsiteX0" fmla="*/ 335850 w 1295096"/>
                <a:gd name="connsiteY0" fmla="*/ 60005 h 1466624"/>
                <a:gd name="connsiteX1" fmla="*/ 340376 w 1295096"/>
                <a:gd name="connsiteY1" fmla="*/ 104133 h 1466624"/>
                <a:gd name="connsiteX2" fmla="*/ 327612 w 1295096"/>
                <a:gd name="connsiteY2" fmla="*/ 120635 h 1466624"/>
                <a:gd name="connsiteX3" fmla="*/ 340130 w 1295096"/>
                <a:gd name="connsiteY3" fmla="*/ 116199 h 1466624"/>
                <a:gd name="connsiteX4" fmla="*/ 441204 w 1295096"/>
                <a:gd name="connsiteY4" fmla="*/ 29552 h 1466624"/>
                <a:gd name="connsiteX5" fmla="*/ 523098 w 1295096"/>
                <a:gd name="connsiteY5" fmla="*/ 122131 h 1466624"/>
                <a:gd name="connsiteX6" fmla="*/ 517084 w 1295096"/>
                <a:gd name="connsiteY6" fmla="*/ 272210 h 1466624"/>
                <a:gd name="connsiteX7" fmla="*/ 610530 w 1295096"/>
                <a:gd name="connsiteY7" fmla="*/ 205583 h 1466624"/>
                <a:gd name="connsiteX8" fmla="*/ 719027 w 1295096"/>
                <a:gd name="connsiteY8" fmla="*/ 131508 h 1466624"/>
                <a:gd name="connsiteX9" fmla="*/ 893745 w 1295096"/>
                <a:gd name="connsiteY9" fmla="*/ 11468 h 1466624"/>
                <a:gd name="connsiteX10" fmla="*/ 885979 w 1295096"/>
                <a:gd name="connsiteY10" fmla="*/ 64292 h 1466624"/>
                <a:gd name="connsiteX11" fmla="*/ 1178661 w 1295096"/>
                <a:gd name="connsiteY11" fmla="*/ 94887 h 1466624"/>
                <a:gd name="connsiteX12" fmla="*/ 1180165 w 1295096"/>
                <a:gd name="connsiteY12" fmla="*/ 86194 h 1466624"/>
                <a:gd name="connsiteX13" fmla="*/ 1057852 w 1295096"/>
                <a:gd name="connsiteY13" fmla="*/ 249634 h 1466624"/>
                <a:gd name="connsiteX14" fmla="*/ 1094820 w 1295096"/>
                <a:gd name="connsiteY14" fmla="*/ 209789 h 1466624"/>
                <a:gd name="connsiteX15" fmla="*/ 1080043 w 1295096"/>
                <a:gd name="connsiteY15" fmla="*/ 197664 h 1466624"/>
                <a:gd name="connsiteX16" fmla="*/ 1109224 w 1295096"/>
                <a:gd name="connsiteY16" fmla="*/ 170363 h 1466624"/>
                <a:gd name="connsiteX17" fmla="*/ 1060306 w 1295096"/>
                <a:gd name="connsiteY17" fmla="*/ 177624 h 1466624"/>
                <a:gd name="connsiteX18" fmla="*/ 1249687 w 1295096"/>
                <a:gd name="connsiteY18" fmla="*/ 86701 h 1466624"/>
                <a:gd name="connsiteX19" fmla="*/ 1189420 w 1295096"/>
                <a:gd name="connsiteY19" fmla="*/ 248660 h 1466624"/>
                <a:gd name="connsiteX20" fmla="*/ 1279335 w 1295096"/>
                <a:gd name="connsiteY20" fmla="*/ 302538 h 1466624"/>
                <a:gd name="connsiteX21" fmla="*/ 1156461 w 1295096"/>
                <a:gd name="connsiteY21" fmla="*/ 362778 h 1466624"/>
                <a:gd name="connsiteX22" fmla="*/ 1256657 w 1295096"/>
                <a:gd name="connsiteY22" fmla="*/ 346919 h 1466624"/>
                <a:gd name="connsiteX23" fmla="*/ 1280205 w 1295096"/>
                <a:gd name="connsiteY23" fmla="*/ 393467 h 1466624"/>
                <a:gd name="connsiteX24" fmla="*/ 1171182 w 1295096"/>
                <a:gd name="connsiteY24" fmla="*/ 459106 h 1466624"/>
                <a:gd name="connsiteX25" fmla="*/ 1255475 w 1295096"/>
                <a:gd name="connsiteY25" fmla="*/ 558195 h 1466624"/>
                <a:gd name="connsiteX26" fmla="*/ 1132858 w 1295096"/>
                <a:gd name="connsiteY26" fmla="*/ 703897 h 1466624"/>
                <a:gd name="connsiteX27" fmla="*/ 1076303 w 1295096"/>
                <a:gd name="connsiteY27" fmla="*/ 745943 h 1466624"/>
                <a:gd name="connsiteX28" fmla="*/ 1103987 w 1295096"/>
                <a:gd name="connsiteY28" fmla="*/ 741792 h 1466624"/>
                <a:gd name="connsiteX29" fmla="*/ 1062913 w 1295096"/>
                <a:gd name="connsiteY29" fmla="*/ 798404 h 1466624"/>
                <a:gd name="connsiteX30" fmla="*/ 1110340 w 1295096"/>
                <a:gd name="connsiteY30" fmla="*/ 829804 h 1466624"/>
                <a:gd name="connsiteX31" fmla="*/ 1182569 w 1295096"/>
                <a:gd name="connsiteY31" fmla="*/ 828455 h 1466624"/>
                <a:gd name="connsiteX32" fmla="*/ 1295096 w 1295096"/>
                <a:gd name="connsiteY32" fmla="*/ 866360 h 1466624"/>
                <a:gd name="connsiteX33" fmla="*/ 1116310 w 1295096"/>
                <a:gd name="connsiteY33" fmla="*/ 989333 h 1466624"/>
                <a:gd name="connsiteX34" fmla="*/ 1112191 w 1295096"/>
                <a:gd name="connsiteY34" fmla="*/ 946579 h 1466624"/>
                <a:gd name="connsiteX35" fmla="*/ 1274860 w 1295096"/>
                <a:gd name="connsiteY35" fmla="*/ 1029163 h 1466624"/>
                <a:gd name="connsiteX36" fmla="*/ 1245150 w 1295096"/>
                <a:gd name="connsiteY36" fmla="*/ 1027859 h 1466624"/>
                <a:gd name="connsiteX37" fmla="*/ 1238334 w 1295096"/>
                <a:gd name="connsiteY37" fmla="*/ 1049334 h 1466624"/>
                <a:gd name="connsiteX38" fmla="*/ 1257304 w 1295096"/>
                <a:gd name="connsiteY38" fmla="*/ 1148141 h 1466624"/>
                <a:gd name="connsiteX39" fmla="*/ 1282824 w 1295096"/>
                <a:gd name="connsiteY39" fmla="*/ 1312047 h 1466624"/>
                <a:gd name="connsiteX40" fmla="*/ 947628 w 1295096"/>
                <a:gd name="connsiteY40" fmla="*/ 1466624 h 1466624"/>
                <a:gd name="connsiteX41" fmla="*/ 0 w 1295096"/>
                <a:gd name="connsiteY41" fmla="*/ 1466624 h 1466624"/>
                <a:gd name="connsiteX42" fmla="*/ 0 w 1295096"/>
                <a:gd name="connsiteY42" fmla="*/ 235393 h 1466624"/>
                <a:gd name="connsiteX43" fmla="*/ 217294 w 1295096"/>
                <a:gd name="connsiteY43" fmla="*/ 72593 h 1466624"/>
                <a:gd name="connsiteX44" fmla="*/ 265658 w 1295096"/>
                <a:gd name="connsiteY44" fmla="*/ 31544 h 1466624"/>
                <a:gd name="connsiteX45" fmla="*/ 335850 w 1295096"/>
                <a:gd name="connsiteY45" fmla="*/ 60005 h 1466624"/>
                <a:gd name="connsiteX0" fmla="*/ 335850 w 1298725"/>
                <a:gd name="connsiteY0" fmla="*/ 60005 h 1466624"/>
                <a:gd name="connsiteX1" fmla="*/ 340376 w 1298725"/>
                <a:gd name="connsiteY1" fmla="*/ 104133 h 1466624"/>
                <a:gd name="connsiteX2" fmla="*/ 327612 w 1298725"/>
                <a:gd name="connsiteY2" fmla="*/ 120635 h 1466624"/>
                <a:gd name="connsiteX3" fmla="*/ 340130 w 1298725"/>
                <a:gd name="connsiteY3" fmla="*/ 116199 h 1466624"/>
                <a:gd name="connsiteX4" fmla="*/ 441204 w 1298725"/>
                <a:gd name="connsiteY4" fmla="*/ 29552 h 1466624"/>
                <a:gd name="connsiteX5" fmla="*/ 523098 w 1298725"/>
                <a:gd name="connsiteY5" fmla="*/ 122131 h 1466624"/>
                <a:gd name="connsiteX6" fmla="*/ 517084 w 1298725"/>
                <a:gd name="connsiteY6" fmla="*/ 272210 h 1466624"/>
                <a:gd name="connsiteX7" fmla="*/ 610530 w 1298725"/>
                <a:gd name="connsiteY7" fmla="*/ 205583 h 1466624"/>
                <a:gd name="connsiteX8" fmla="*/ 719027 w 1298725"/>
                <a:gd name="connsiteY8" fmla="*/ 131508 h 1466624"/>
                <a:gd name="connsiteX9" fmla="*/ 893745 w 1298725"/>
                <a:gd name="connsiteY9" fmla="*/ 11468 h 1466624"/>
                <a:gd name="connsiteX10" fmla="*/ 885979 w 1298725"/>
                <a:gd name="connsiteY10" fmla="*/ 64292 h 1466624"/>
                <a:gd name="connsiteX11" fmla="*/ 1178661 w 1298725"/>
                <a:gd name="connsiteY11" fmla="*/ 94887 h 1466624"/>
                <a:gd name="connsiteX12" fmla="*/ 1180165 w 1298725"/>
                <a:gd name="connsiteY12" fmla="*/ 86194 h 1466624"/>
                <a:gd name="connsiteX13" fmla="*/ 1057852 w 1298725"/>
                <a:gd name="connsiteY13" fmla="*/ 249634 h 1466624"/>
                <a:gd name="connsiteX14" fmla="*/ 1094820 w 1298725"/>
                <a:gd name="connsiteY14" fmla="*/ 209789 h 1466624"/>
                <a:gd name="connsiteX15" fmla="*/ 1080043 w 1298725"/>
                <a:gd name="connsiteY15" fmla="*/ 197664 h 1466624"/>
                <a:gd name="connsiteX16" fmla="*/ 1109224 w 1298725"/>
                <a:gd name="connsiteY16" fmla="*/ 170363 h 1466624"/>
                <a:gd name="connsiteX17" fmla="*/ 1060306 w 1298725"/>
                <a:gd name="connsiteY17" fmla="*/ 177624 h 1466624"/>
                <a:gd name="connsiteX18" fmla="*/ 1249687 w 1298725"/>
                <a:gd name="connsiteY18" fmla="*/ 86701 h 1466624"/>
                <a:gd name="connsiteX19" fmla="*/ 1189420 w 1298725"/>
                <a:gd name="connsiteY19" fmla="*/ 248660 h 1466624"/>
                <a:gd name="connsiteX20" fmla="*/ 1279335 w 1298725"/>
                <a:gd name="connsiteY20" fmla="*/ 302538 h 1466624"/>
                <a:gd name="connsiteX21" fmla="*/ 1156461 w 1298725"/>
                <a:gd name="connsiteY21" fmla="*/ 362778 h 1466624"/>
                <a:gd name="connsiteX22" fmla="*/ 1256657 w 1298725"/>
                <a:gd name="connsiteY22" fmla="*/ 346919 h 1466624"/>
                <a:gd name="connsiteX23" fmla="*/ 1280205 w 1298725"/>
                <a:gd name="connsiteY23" fmla="*/ 393467 h 1466624"/>
                <a:gd name="connsiteX24" fmla="*/ 1171182 w 1298725"/>
                <a:gd name="connsiteY24" fmla="*/ 459106 h 1466624"/>
                <a:gd name="connsiteX25" fmla="*/ 1255475 w 1298725"/>
                <a:gd name="connsiteY25" fmla="*/ 558195 h 1466624"/>
                <a:gd name="connsiteX26" fmla="*/ 1132858 w 1298725"/>
                <a:gd name="connsiteY26" fmla="*/ 703897 h 1466624"/>
                <a:gd name="connsiteX27" fmla="*/ 1076303 w 1298725"/>
                <a:gd name="connsiteY27" fmla="*/ 745943 h 1466624"/>
                <a:gd name="connsiteX28" fmla="*/ 1103987 w 1298725"/>
                <a:gd name="connsiteY28" fmla="*/ 741792 h 1466624"/>
                <a:gd name="connsiteX29" fmla="*/ 1062913 w 1298725"/>
                <a:gd name="connsiteY29" fmla="*/ 798404 h 1466624"/>
                <a:gd name="connsiteX30" fmla="*/ 1110340 w 1298725"/>
                <a:gd name="connsiteY30" fmla="*/ 829804 h 1466624"/>
                <a:gd name="connsiteX31" fmla="*/ 1182569 w 1298725"/>
                <a:gd name="connsiteY31" fmla="*/ 828455 h 1466624"/>
                <a:gd name="connsiteX32" fmla="*/ 1298725 w 1298725"/>
                <a:gd name="connsiteY32" fmla="*/ 782870 h 1466624"/>
                <a:gd name="connsiteX33" fmla="*/ 1116310 w 1298725"/>
                <a:gd name="connsiteY33" fmla="*/ 989333 h 1466624"/>
                <a:gd name="connsiteX34" fmla="*/ 1112191 w 1298725"/>
                <a:gd name="connsiteY34" fmla="*/ 946579 h 1466624"/>
                <a:gd name="connsiteX35" fmla="*/ 1274860 w 1298725"/>
                <a:gd name="connsiteY35" fmla="*/ 1029163 h 1466624"/>
                <a:gd name="connsiteX36" fmla="*/ 1245150 w 1298725"/>
                <a:gd name="connsiteY36" fmla="*/ 1027859 h 1466624"/>
                <a:gd name="connsiteX37" fmla="*/ 1238334 w 1298725"/>
                <a:gd name="connsiteY37" fmla="*/ 1049334 h 1466624"/>
                <a:gd name="connsiteX38" fmla="*/ 1257304 w 1298725"/>
                <a:gd name="connsiteY38" fmla="*/ 1148141 h 1466624"/>
                <a:gd name="connsiteX39" fmla="*/ 1282824 w 1298725"/>
                <a:gd name="connsiteY39" fmla="*/ 1312047 h 1466624"/>
                <a:gd name="connsiteX40" fmla="*/ 947628 w 1298725"/>
                <a:gd name="connsiteY40" fmla="*/ 1466624 h 1466624"/>
                <a:gd name="connsiteX41" fmla="*/ 0 w 1298725"/>
                <a:gd name="connsiteY41" fmla="*/ 1466624 h 1466624"/>
                <a:gd name="connsiteX42" fmla="*/ 0 w 1298725"/>
                <a:gd name="connsiteY42" fmla="*/ 235393 h 1466624"/>
                <a:gd name="connsiteX43" fmla="*/ 217294 w 1298725"/>
                <a:gd name="connsiteY43" fmla="*/ 72593 h 1466624"/>
                <a:gd name="connsiteX44" fmla="*/ 265658 w 1298725"/>
                <a:gd name="connsiteY44" fmla="*/ 31544 h 1466624"/>
                <a:gd name="connsiteX45" fmla="*/ 335850 w 1298725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55475 w 1282824"/>
                <a:gd name="connsiteY25" fmla="*/ 558195 h 1466624"/>
                <a:gd name="connsiteX26" fmla="*/ 1132858 w 1282824"/>
                <a:gd name="connsiteY26" fmla="*/ 703897 h 1466624"/>
                <a:gd name="connsiteX27" fmla="*/ 1076303 w 1282824"/>
                <a:gd name="connsiteY27" fmla="*/ 745943 h 1466624"/>
                <a:gd name="connsiteX28" fmla="*/ 1103987 w 1282824"/>
                <a:gd name="connsiteY28" fmla="*/ 741792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55475 w 1282824"/>
                <a:gd name="connsiteY25" fmla="*/ 558195 h 1466624"/>
                <a:gd name="connsiteX26" fmla="*/ 1132858 w 1282824"/>
                <a:gd name="connsiteY26" fmla="*/ 703897 h 1466624"/>
                <a:gd name="connsiteX27" fmla="*/ 1076303 w 1282824"/>
                <a:gd name="connsiteY27" fmla="*/ 745943 h 1466624"/>
                <a:gd name="connsiteX28" fmla="*/ 1147547 w 1282824"/>
                <a:gd name="connsiteY28" fmla="*/ 752683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55475 w 1282824"/>
                <a:gd name="connsiteY25" fmla="*/ 558195 h 1466624"/>
                <a:gd name="connsiteX26" fmla="*/ 1132858 w 1282824"/>
                <a:gd name="connsiteY26" fmla="*/ 703897 h 1466624"/>
                <a:gd name="connsiteX27" fmla="*/ 1127122 w 1282824"/>
                <a:gd name="connsiteY27" fmla="*/ 742314 h 1466624"/>
                <a:gd name="connsiteX28" fmla="*/ 1147547 w 1282824"/>
                <a:gd name="connsiteY28" fmla="*/ 752683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132858 w 1282824"/>
                <a:gd name="connsiteY26" fmla="*/ 703897 h 1466624"/>
                <a:gd name="connsiteX27" fmla="*/ 1127122 w 1282824"/>
                <a:gd name="connsiteY27" fmla="*/ 742314 h 1466624"/>
                <a:gd name="connsiteX28" fmla="*/ 1147547 w 1282824"/>
                <a:gd name="connsiteY28" fmla="*/ 752683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132858 w 1282824"/>
                <a:gd name="connsiteY26" fmla="*/ 703897 h 1466624"/>
                <a:gd name="connsiteX27" fmla="*/ 1127122 w 1282824"/>
                <a:gd name="connsiteY27" fmla="*/ 742314 h 1466624"/>
                <a:gd name="connsiteX28" fmla="*/ 1096728 w 1282824"/>
                <a:gd name="connsiteY28" fmla="*/ 745423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132858 w 1282824"/>
                <a:gd name="connsiteY26" fmla="*/ 703897 h 1466624"/>
                <a:gd name="connsiteX27" fmla="*/ 1090822 w 1282824"/>
                <a:gd name="connsiteY27" fmla="*/ 745944 h 1466624"/>
                <a:gd name="connsiteX28" fmla="*/ 1096728 w 1282824"/>
                <a:gd name="connsiteY28" fmla="*/ 745423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073592 w 1282824"/>
                <a:gd name="connsiteY26" fmla="*/ 626592 h 1466624"/>
                <a:gd name="connsiteX27" fmla="*/ 1090822 w 1282824"/>
                <a:gd name="connsiteY27" fmla="*/ 745944 h 1466624"/>
                <a:gd name="connsiteX28" fmla="*/ 1096728 w 1282824"/>
                <a:gd name="connsiteY28" fmla="*/ 745423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073592 w 1282824"/>
                <a:gd name="connsiteY26" fmla="*/ 626592 h 1466624"/>
                <a:gd name="connsiteX27" fmla="*/ 1090822 w 1282824"/>
                <a:gd name="connsiteY27" fmla="*/ 745944 h 1466624"/>
                <a:gd name="connsiteX28" fmla="*/ 1014272 w 1282824"/>
                <a:gd name="connsiteY28" fmla="*/ 724809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073592 w 1282824"/>
                <a:gd name="connsiteY26" fmla="*/ 626592 h 1466624"/>
                <a:gd name="connsiteX27" fmla="*/ 1010942 w 1282824"/>
                <a:gd name="connsiteY27" fmla="*/ 699561 h 1466624"/>
                <a:gd name="connsiteX28" fmla="*/ 1014272 w 1282824"/>
                <a:gd name="connsiteY28" fmla="*/ 724809 h 1466624"/>
                <a:gd name="connsiteX29" fmla="*/ 1062913 w 1282824"/>
                <a:gd name="connsiteY29" fmla="*/ 798404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073592 w 1282824"/>
                <a:gd name="connsiteY26" fmla="*/ 626592 h 1466624"/>
                <a:gd name="connsiteX27" fmla="*/ 1010942 w 1282824"/>
                <a:gd name="connsiteY27" fmla="*/ 699561 h 1466624"/>
                <a:gd name="connsiteX28" fmla="*/ 1014272 w 1282824"/>
                <a:gd name="connsiteY28" fmla="*/ 724809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171182 w 1282824"/>
                <a:gd name="connsiteY24" fmla="*/ 459106 h 1466624"/>
                <a:gd name="connsiteX25" fmla="*/ 1269995 w 1282824"/>
                <a:gd name="connsiteY25" fmla="*/ 463814 h 1466624"/>
                <a:gd name="connsiteX26" fmla="*/ 1073592 w 1282824"/>
                <a:gd name="connsiteY26" fmla="*/ 626592 h 1466624"/>
                <a:gd name="connsiteX27" fmla="*/ 1010942 w 1282824"/>
                <a:gd name="connsiteY27" fmla="*/ 699561 h 1466624"/>
                <a:gd name="connsiteX28" fmla="*/ 939544 w 1282824"/>
                <a:gd name="connsiteY28" fmla="*/ 771191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3592 w 1282824"/>
                <a:gd name="connsiteY26" fmla="*/ 626592 h 1466624"/>
                <a:gd name="connsiteX27" fmla="*/ 1010942 w 1282824"/>
                <a:gd name="connsiteY27" fmla="*/ 699561 h 1466624"/>
                <a:gd name="connsiteX28" fmla="*/ 939544 w 1282824"/>
                <a:gd name="connsiteY28" fmla="*/ 771191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8746 w 1282824"/>
                <a:gd name="connsiteY26" fmla="*/ 636899 h 1466624"/>
                <a:gd name="connsiteX27" fmla="*/ 1010942 w 1282824"/>
                <a:gd name="connsiteY27" fmla="*/ 699561 h 1466624"/>
                <a:gd name="connsiteX28" fmla="*/ 939544 w 1282824"/>
                <a:gd name="connsiteY28" fmla="*/ 771191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8746 w 1282824"/>
                <a:gd name="connsiteY26" fmla="*/ 636899 h 1466624"/>
                <a:gd name="connsiteX27" fmla="*/ 1010942 w 1282824"/>
                <a:gd name="connsiteY27" fmla="*/ 699561 h 1466624"/>
                <a:gd name="connsiteX28" fmla="*/ 939544 w 1282824"/>
                <a:gd name="connsiteY28" fmla="*/ 771191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8746 w 1282824"/>
                <a:gd name="connsiteY26" fmla="*/ 636899 h 1466624"/>
                <a:gd name="connsiteX27" fmla="*/ 1010942 w 1282824"/>
                <a:gd name="connsiteY27" fmla="*/ 699561 h 1466624"/>
                <a:gd name="connsiteX28" fmla="*/ 939544 w 1282824"/>
                <a:gd name="connsiteY28" fmla="*/ 789229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8746 w 1282824"/>
                <a:gd name="connsiteY26" fmla="*/ 636899 h 1466624"/>
                <a:gd name="connsiteX27" fmla="*/ 1010942 w 1282824"/>
                <a:gd name="connsiteY27" fmla="*/ 699561 h 1466624"/>
                <a:gd name="connsiteX28" fmla="*/ 939544 w 1282824"/>
                <a:gd name="connsiteY28" fmla="*/ 784075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279335 w 1282824"/>
                <a:gd name="connsiteY20" fmla="*/ 302538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8746 w 1282824"/>
                <a:gd name="connsiteY26" fmla="*/ 636899 h 1466624"/>
                <a:gd name="connsiteX27" fmla="*/ 1021249 w 1282824"/>
                <a:gd name="connsiteY27" fmla="*/ 699561 h 1466624"/>
                <a:gd name="connsiteX28" fmla="*/ 939544 w 1282824"/>
                <a:gd name="connsiteY28" fmla="*/ 784075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2824"/>
                <a:gd name="connsiteY0" fmla="*/ 60005 h 1466624"/>
                <a:gd name="connsiteX1" fmla="*/ 340376 w 1282824"/>
                <a:gd name="connsiteY1" fmla="*/ 104133 h 1466624"/>
                <a:gd name="connsiteX2" fmla="*/ 327612 w 1282824"/>
                <a:gd name="connsiteY2" fmla="*/ 120635 h 1466624"/>
                <a:gd name="connsiteX3" fmla="*/ 340130 w 1282824"/>
                <a:gd name="connsiteY3" fmla="*/ 116199 h 1466624"/>
                <a:gd name="connsiteX4" fmla="*/ 441204 w 1282824"/>
                <a:gd name="connsiteY4" fmla="*/ 29552 h 1466624"/>
                <a:gd name="connsiteX5" fmla="*/ 523098 w 1282824"/>
                <a:gd name="connsiteY5" fmla="*/ 122131 h 1466624"/>
                <a:gd name="connsiteX6" fmla="*/ 517084 w 1282824"/>
                <a:gd name="connsiteY6" fmla="*/ 272210 h 1466624"/>
                <a:gd name="connsiteX7" fmla="*/ 610530 w 1282824"/>
                <a:gd name="connsiteY7" fmla="*/ 205583 h 1466624"/>
                <a:gd name="connsiteX8" fmla="*/ 719027 w 1282824"/>
                <a:gd name="connsiteY8" fmla="*/ 131508 h 1466624"/>
                <a:gd name="connsiteX9" fmla="*/ 893745 w 1282824"/>
                <a:gd name="connsiteY9" fmla="*/ 11468 h 1466624"/>
                <a:gd name="connsiteX10" fmla="*/ 885979 w 1282824"/>
                <a:gd name="connsiteY10" fmla="*/ 64292 h 1466624"/>
                <a:gd name="connsiteX11" fmla="*/ 1178661 w 1282824"/>
                <a:gd name="connsiteY11" fmla="*/ 94887 h 1466624"/>
                <a:gd name="connsiteX12" fmla="*/ 1180165 w 1282824"/>
                <a:gd name="connsiteY12" fmla="*/ 86194 h 1466624"/>
                <a:gd name="connsiteX13" fmla="*/ 1057852 w 1282824"/>
                <a:gd name="connsiteY13" fmla="*/ 249634 h 1466624"/>
                <a:gd name="connsiteX14" fmla="*/ 1094820 w 1282824"/>
                <a:gd name="connsiteY14" fmla="*/ 209789 h 1466624"/>
                <a:gd name="connsiteX15" fmla="*/ 1080043 w 1282824"/>
                <a:gd name="connsiteY15" fmla="*/ 197664 h 1466624"/>
                <a:gd name="connsiteX16" fmla="*/ 1109224 w 1282824"/>
                <a:gd name="connsiteY16" fmla="*/ 170363 h 1466624"/>
                <a:gd name="connsiteX17" fmla="*/ 1060306 w 1282824"/>
                <a:gd name="connsiteY17" fmla="*/ 177624 h 1466624"/>
                <a:gd name="connsiteX18" fmla="*/ 1249687 w 1282824"/>
                <a:gd name="connsiteY18" fmla="*/ 86701 h 1466624"/>
                <a:gd name="connsiteX19" fmla="*/ 1189420 w 1282824"/>
                <a:gd name="connsiteY19" fmla="*/ 248660 h 1466624"/>
                <a:gd name="connsiteX20" fmla="*/ 1186571 w 1282824"/>
                <a:gd name="connsiteY20" fmla="*/ 289654 h 1466624"/>
                <a:gd name="connsiteX21" fmla="*/ 1156461 w 1282824"/>
                <a:gd name="connsiteY21" fmla="*/ 362778 h 1466624"/>
                <a:gd name="connsiteX22" fmla="*/ 1256657 w 1282824"/>
                <a:gd name="connsiteY22" fmla="*/ 346919 h 1466624"/>
                <a:gd name="connsiteX23" fmla="*/ 1280205 w 1282824"/>
                <a:gd name="connsiteY23" fmla="*/ 393467 h 1466624"/>
                <a:gd name="connsiteX24" fmla="*/ 1240755 w 1282824"/>
                <a:gd name="connsiteY24" fmla="*/ 420453 h 1466624"/>
                <a:gd name="connsiteX25" fmla="*/ 1269995 w 1282824"/>
                <a:gd name="connsiteY25" fmla="*/ 463814 h 1466624"/>
                <a:gd name="connsiteX26" fmla="*/ 1078746 w 1282824"/>
                <a:gd name="connsiteY26" fmla="*/ 636899 h 1466624"/>
                <a:gd name="connsiteX27" fmla="*/ 1021249 w 1282824"/>
                <a:gd name="connsiteY27" fmla="*/ 699561 h 1466624"/>
                <a:gd name="connsiteX28" fmla="*/ 939544 w 1282824"/>
                <a:gd name="connsiteY28" fmla="*/ 784075 h 1466624"/>
                <a:gd name="connsiteX29" fmla="*/ 1055182 w 1282824"/>
                <a:gd name="connsiteY29" fmla="*/ 736560 h 1466624"/>
                <a:gd name="connsiteX30" fmla="*/ 1110340 w 1282824"/>
                <a:gd name="connsiteY30" fmla="*/ 829804 h 1466624"/>
                <a:gd name="connsiteX31" fmla="*/ 1182569 w 1282824"/>
                <a:gd name="connsiteY31" fmla="*/ 828455 h 1466624"/>
                <a:gd name="connsiteX32" fmla="*/ 1280575 w 1282824"/>
                <a:gd name="connsiteY32" fmla="*/ 840950 h 1466624"/>
                <a:gd name="connsiteX33" fmla="*/ 1116310 w 1282824"/>
                <a:gd name="connsiteY33" fmla="*/ 989333 h 1466624"/>
                <a:gd name="connsiteX34" fmla="*/ 1112191 w 1282824"/>
                <a:gd name="connsiteY34" fmla="*/ 946579 h 1466624"/>
                <a:gd name="connsiteX35" fmla="*/ 1274860 w 1282824"/>
                <a:gd name="connsiteY35" fmla="*/ 1029163 h 1466624"/>
                <a:gd name="connsiteX36" fmla="*/ 1245150 w 1282824"/>
                <a:gd name="connsiteY36" fmla="*/ 1027859 h 1466624"/>
                <a:gd name="connsiteX37" fmla="*/ 1238334 w 1282824"/>
                <a:gd name="connsiteY37" fmla="*/ 1049334 h 1466624"/>
                <a:gd name="connsiteX38" fmla="*/ 1257304 w 1282824"/>
                <a:gd name="connsiteY38" fmla="*/ 1148141 h 1466624"/>
                <a:gd name="connsiteX39" fmla="*/ 1282824 w 1282824"/>
                <a:gd name="connsiteY39" fmla="*/ 1312047 h 1466624"/>
                <a:gd name="connsiteX40" fmla="*/ 947628 w 1282824"/>
                <a:gd name="connsiteY40" fmla="*/ 1466624 h 1466624"/>
                <a:gd name="connsiteX41" fmla="*/ 0 w 1282824"/>
                <a:gd name="connsiteY41" fmla="*/ 1466624 h 1466624"/>
                <a:gd name="connsiteX42" fmla="*/ 0 w 1282824"/>
                <a:gd name="connsiteY42" fmla="*/ 235393 h 1466624"/>
                <a:gd name="connsiteX43" fmla="*/ 217294 w 1282824"/>
                <a:gd name="connsiteY43" fmla="*/ 72593 h 1466624"/>
                <a:gd name="connsiteX44" fmla="*/ 265658 w 1282824"/>
                <a:gd name="connsiteY44" fmla="*/ 31544 h 1466624"/>
                <a:gd name="connsiteX45" fmla="*/ 335850 w 1282824"/>
                <a:gd name="connsiteY45" fmla="*/ 60005 h 1466624"/>
                <a:gd name="connsiteX0" fmla="*/ 335850 w 1285761"/>
                <a:gd name="connsiteY0" fmla="*/ 60005 h 1466624"/>
                <a:gd name="connsiteX1" fmla="*/ 340376 w 1285761"/>
                <a:gd name="connsiteY1" fmla="*/ 104133 h 1466624"/>
                <a:gd name="connsiteX2" fmla="*/ 327612 w 1285761"/>
                <a:gd name="connsiteY2" fmla="*/ 120635 h 1466624"/>
                <a:gd name="connsiteX3" fmla="*/ 340130 w 1285761"/>
                <a:gd name="connsiteY3" fmla="*/ 116199 h 1466624"/>
                <a:gd name="connsiteX4" fmla="*/ 441204 w 1285761"/>
                <a:gd name="connsiteY4" fmla="*/ 29552 h 1466624"/>
                <a:gd name="connsiteX5" fmla="*/ 523098 w 1285761"/>
                <a:gd name="connsiteY5" fmla="*/ 122131 h 1466624"/>
                <a:gd name="connsiteX6" fmla="*/ 517084 w 1285761"/>
                <a:gd name="connsiteY6" fmla="*/ 272210 h 1466624"/>
                <a:gd name="connsiteX7" fmla="*/ 610530 w 1285761"/>
                <a:gd name="connsiteY7" fmla="*/ 205583 h 1466624"/>
                <a:gd name="connsiteX8" fmla="*/ 719027 w 1285761"/>
                <a:gd name="connsiteY8" fmla="*/ 131508 h 1466624"/>
                <a:gd name="connsiteX9" fmla="*/ 893745 w 1285761"/>
                <a:gd name="connsiteY9" fmla="*/ 11468 h 1466624"/>
                <a:gd name="connsiteX10" fmla="*/ 885979 w 1285761"/>
                <a:gd name="connsiteY10" fmla="*/ 64292 h 1466624"/>
                <a:gd name="connsiteX11" fmla="*/ 1178661 w 1285761"/>
                <a:gd name="connsiteY11" fmla="*/ 94887 h 1466624"/>
                <a:gd name="connsiteX12" fmla="*/ 1180165 w 1285761"/>
                <a:gd name="connsiteY12" fmla="*/ 86194 h 1466624"/>
                <a:gd name="connsiteX13" fmla="*/ 1057852 w 1285761"/>
                <a:gd name="connsiteY13" fmla="*/ 249634 h 1466624"/>
                <a:gd name="connsiteX14" fmla="*/ 1094820 w 1285761"/>
                <a:gd name="connsiteY14" fmla="*/ 209789 h 1466624"/>
                <a:gd name="connsiteX15" fmla="*/ 1080043 w 1285761"/>
                <a:gd name="connsiteY15" fmla="*/ 197664 h 1466624"/>
                <a:gd name="connsiteX16" fmla="*/ 1109224 w 1285761"/>
                <a:gd name="connsiteY16" fmla="*/ 170363 h 1466624"/>
                <a:gd name="connsiteX17" fmla="*/ 1060306 w 1285761"/>
                <a:gd name="connsiteY17" fmla="*/ 177624 h 1466624"/>
                <a:gd name="connsiteX18" fmla="*/ 1285761 w 1285761"/>
                <a:gd name="connsiteY18" fmla="*/ 171736 h 1466624"/>
                <a:gd name="connsiteX19" fmla="*/ 1189420 w 1285761"/>
                <a:gd name="connsiteY19" fmla="*/ 248660 h 1466624"/>
                <a:gd name="connsiteX20" fmla="*/ 1186571 w 1285761"/>
                <a:gd name="connsiteY20" fmla="*/ 289654 h 1466624"/>
                <a:gd name="connsiteX21" fmla="*/ 1156461 w 1285761"/>
                <a:gd name="connsiteY21" fmla="*/ 362778 h 1466624"/>
                <a:gd name="connsiteX22" fmla="*/ 1256657 w 1285761"/>
                <a:gd name="connsiteY22" fmla="*/ 346919 h 1466624"/>
                <a:gd name="connsiteX23" fmla="*/ 1280205 w 1285761"/>
                <a:gd name="connsiteY23" fmla="*/ 393467 h 1466624"/>
                <a:gd name="connsiteX24" fmla="*/ 1240755 w 1285761"/>
                <a:gd name="connsiteY24" fmla="*/ 420453 h 1466624"/>
                <a:gd name="connsiteX25" fmla="*/ 1269995 w 1285761"/>
                <a:gd name="connsiteY25" fmla="*/ 463814 h 1466624"/>
                <a:gd name="connsiteX26" fmla="*/ 1078746 w 1285761"/>
                <a:gd name="connsiteY26" fmla="*/ 636899 h 1466624"/>
                <a:gd name="connsiteX27" fmla="*/ 1021249 w 1285761"/>
                <a:gd name="connsiteY27" fmla="*/ 699561 h 1466624"/>
                <a:gd name="connsiteX28" fmla="*/ 939544 w 1285761"/>
                <a:gd name="connsiteY28" fmla="*/ 784075 h 1466624"/>
                <a:gd name="connsiteX29" fmla="*/ 1055182 w 1285761"/>
                <a:gd name="connsiteY29" fmla="*/ 736560 h 1466624"/>
                <a:gd name="connsiteX30" fmla="*/ 1110340 w 1285761"/>
                <a:gd name="connsiteY30" fmla="*/ 829804 h 1466624"/>
                <a:gd name="connsiteX31" fmla="*/ 1182569 w 1285761"/>
                <a:gd name="connsiteY31" fmla="*/ 828455 h 1466624"/>
                <a:gd name="connsiteX32" fmla="*/ 1280575 w 1285761"/>
                <a:gd name="connsiteY32" fmla="*/ 840950 h 1466624"/>
                <a:gd name="connsiteX33" fmla="*/ 1116310 w 1285761"/>
                <a:gd name="connsiteY33" fmla="*/ 989333 h 1466624"/>
                <a:gd name="connsiteX34" fmla="*/ 1112191 w 1285761"/>
                <a:gd name="connsiteY34" fmla="*/ 946579 h 1466624"/>
                <a:gd name="connsiteX35" fmla="*/ 1274860 w 1285761"/>
                <a:gd name="connsiteY35" fmla="*/ 1029163 h 1466624"/>
                <a:gd name="connsiteX36" fmla="*/ 1245150 w 1285761"/>
                <a:gd name="connsiteY36" fmla="*/ 1027859 h 1466624"/>
                <a:gd name="connsiteX37" fmla="*/ 1238334 w 1285761"/>
                <a:gd name="connsiteY37" fmla="*/ 1049334 h 1466624"/>
                <a:gd name="connsiteX38" fmla="*/ 1257304 w 1285761"/>
                <a:gd name="connsiteY38" fmla="*/ 1148141 h 1466624"/>
                <a:gd name="connsiteX39" fmla="*/ 1282824 w 1285761"/>
                <a:gd name="connsiteY39" fmla="*/ 1312047 h 1466624"/>
                <a:gd name="connsiteX40" fmla="*/ 947628 w 1285761"/>
                <a:gd name="connsiteY40" fmla="*/ 1466624 h 1466624"/>
                <a:gd name="connsiteX41" fmla="*/ 0 w 1285761"/>
                <a:gd name="connsiteY41" fmla="*/ 1466624 h 1466624"/>
                <a:gd name="connsiteX42" fmla="*/ 0 w 1285761"/>
                <a:gd name="connsiteY42" fmla="*/ 235393 h 1466624"/>
                <a:gd name="connsiteX43" fmla="*/ 217294 w 1285761"/>
                <a:gd name="connsiteY43" fmla="*/ 72593 h 1466624"/>
                <a:gd name="connsiteX44" fmla="*/ 265658 w 1285761"/>
                <a:gd name="connsiteY44" fmla="*/ 31544 h 1466624"/>
                <a:gd name="connsiteX45" fmla="*/ 335850 w 1285761"/>
                <a:gd name="connsiteY45" fmla="*/ 60005 h 1466624"/>
                <a:gd name="connsiteX0" fmla="*/ 335850 w 1285761"/>
                <a:gd name="connsiteY0" fmla="*/ 60005 h 1466624"/>
                <a:gd name="connsiteX1" fmla="*/ 340376 w 1285761"/>
                <a:gd name="connsiteY1" fmla="*/ 104133 h 1466624"/>
                <a:gd name="connsiteX2" fmla="*/ 327612 w 1285761"/>
                <a:gd name="connsiteY2" fmla="*/ 120635 h 1466624"/>
                <a:gd name="connsiteX3" fmla="*/ 340130 w 1285761"/>
                <a:gd name="connsiteY3" fmla="*/ 116199 h 1466624"/>
                <a:gd name="connsiteX4" fmla="*/ 441204 w 1285761"/>
                <a:gd name="connsiteY4" fmla="*/ 29552 h 1466624"/>
                <a:gd name="connsiteX5" fmla="*/ 523098 w 1285761"/>
                <a:gd name="connsiteY5" fmla="*/ 122131 h 1466624"/>
                <a:gd name="connsiteX6" fmla="*/ 517084 w 1285761"/>
                <a:gd name="connsiteY6" fmla="*/ 272210 h 1466624"/>
                <a:gd name="connsiteX7" fmla="*/ 610530 w 1285761"/>
                <a:gd name="connsiteY7" fmla="*/ 205583 h 1466624"/>
                <a:gd name="connsiteX8" fmla="*/ 719027 w 1285761"/>
                <a:gd name="connsiteY8" fmla="*/ 131508 h 1466624"/>
                <a:gd name="connsiteX9" fmla="*/ 893745 w 1285761"/>
                <a:gd name="connsiteY9" fmla="*/ 11468 h 1466624"/>
                <a:gd name="connsiteX10" fmla="*/ 885979 w 1285761"/>
                <a:gd name="connsiteY10" fmla="*/ 64292 h 1466624"/>
                <a:gd name="connsiteX11" fmla="*/ 1178661 w 1285761"/>
                <a:gd name="connsiteY11" fmla="*/ 94887 h 1466624"/>
                <a:gd name="connsiteX12" fmla="*/ 1180165 w 1285761"/>
                <a:gd name="connsiteY12" fmla="*/ 86194 h 1466624"/>
                <a:gd name="connsiteX13" fmla="*/ 1057852 w 1285761"/>
                <a:gd name="connsiteY13" fmla="*/ 249634 h 1466624"/>
                <a:gd name="connsiteX14" fmla="*/ 1094820 w 1285761"/>
                <a:gd name="connsiteY14" fmla="*/ 209789 h 1466624"/>
                <a:gd name="connsiteX15" fmla="*/ 1080043 w 1285761"/>
                <a:gd name="connsiteY15" fmla="*/ 197664 h 1466624"/>
                <a:gd name="connsiteX16" fmla="*/ 1109224 w 1285761"/>
                <a:gd name="connsiteY16" fmla="*/ 170363 h 1466624"/>
                <a:gd name="connsiteX17" fmla="*/ 1060306 w 1285761"/>
                <a:gd name="connsiteY17" fmla="*/ 177624 h 1466624"/>
                <a:gd name="connsiteX18" fmla="*/ 1285761 w 1285761"/>
                <a:gd name="connsiteY18" fmla="*/ 171736 h 1466624"/>
                <a:gd name="connsiteX19" fmla="*/ 1207458 w 1285761"/>
                <a:gd name="connsiteY19" fmla="*/ 269274 h 1466624"/>
                <a:gd name="connsiteX20" fmla="*/ 1186571 w 1285761"/>
                <a:gd name="connsiteY20" fmla="*/ 289654 h 1466624"/>
                <a:gd name="connsiteX21" fmla="*/ 1156461 w 1285761"/>
                <a:gd name="connsiteY21" fmla="*/ 362778 h 1466624"/>
                <a:gd name="connsiteX22" fmla="*/ 1256657 w 1285761"/>
                <a:gd name="connsiteY22" fmla="*/ 346919 h 1466624"/>
                <a:gd name="connsiteX23" fmla="*/ 1280205 w 1285761"/>
                <a:gd name="connsiteY23" fmla="*/ 393467 h 1466624"/>
                <a:gd name="connsiteX24" fmla="*/ 1240755 w 1285761"/>
                <a:gd name="connsiteY24" fmla="*/ 420453 h 1466624"/>
                <a:gd name="connsiteX25" fmla="*/ 1269995 w 1285761"/>
                <a:gd name="connsiteY25" fmla="*/ 463814 h 1466624"/>
                <a:gd name="connsiteX26" fmla="*/ 1078746 w 1285761"/>
                <a:gd name="connsiteY26" fmla="*/ 636899 h 1466624"/>
                <a:gd name="connsiteX27" fmla="*/ 1021249 w 1285761"/>
                <a:gd name="connsiteY27" fmla="*/ 699561 h 1466624"/>
                <a:gd name="connsiteX28" fmla="*/ 939544 w 1285761"/>
                <a:gd name="connsiteY28" fmla="*/ 784075 h 1466624"/>
                <a:gd name="connsiteX29" fmla="*/ 1055182 w 1285761"/>
                <a:gd name="connsiteY29" fmla="*/ 736560 h 1466624"/>
                <a:gd name="connsiteX30" fmla="*/ 1110340 w 1285761"/>
                <a:gd name="connsiteY30" fmla="*/ 829804 h 1466624"/>
                <a:gd name="connsiteX31" fmla="*/ 1182569 w 1285761"/>
                <a:gd name="connsiteY31" fmla="*/ 828455 h 1466624"/>
                <a:gd name="connsiteX32" fmla="*/ 1280575 w 1285761"/>
                <a:gd name="connsiteY32" fmla="*/ 840950 h 1466624"/>
                <a:gd name="connsiteX33" fmla="*/ 1116310 w 1285761"/>
                <a:gd name="connsiteY33" fmla="*/ 989333 h 1466624"/>
                <a:gd name="connsiteX34" fmla="*/ 1112191 w 1285761"/>
                <a:gd name="connsiteY34" fmla="*/ 946579 h 1466624"/>
                <a:gd name="connsiteX35" fmla="*/ 1274860 w 1285761"/>
                <a:gd name="connsiteY35" fmla="*/ 1029163 h 1466624"/>
                <a:gd name="connsiteX36" fmla="*/ 1245150 w 1285761"/>
                <a:gd name="connsiteY36" fmla="*/ 1027859 h 1466624"/>
                <a:gd name="connsiteX37" fmla="*/ 1238334 w 1285761"/>
                <a:gd name="connsiteY37" fmla="*/ 1049334 h 1466624"/>
                <a:gd name="connsiteX38" fmla="*/ 1257304 w 1285761"/>
                <a:gd name="connsiteY38" fmla="*/ 1148141 h 1466624"/>
                <a:gd name="connsiteX39" fmla="*/ 1282824 w 1285761"/>
                <a:gd name="connsiteY39" fmla="*/ 1312047 h 1466624"/>
                <a:gd name="connsiteX40" fmla="*/ 947628 w 1285761"/>
                <a:gd name="connsiteY40" fmla="*/ 1466624 h 1466624"/>
                <a:gd name="connsiteX41" fmla="*/ 0 w 1285761"/>
                <a:gd name="connsiteY41" fmla="*/ 1466624 h 1466624"/>
                <a:gd name="connsiteX42" fmla="*/ 0 w 1285761"/>
                <a:gd name="connsiteY42" fmla="*/ 235393 h 1466624"/>
                <a:gd name="connsiteX43" fmla="*/ 217294 w 1285761"/>
                <a:gd name="connsiteY43" fmla="*/ 72593 h 1466624"/>
                <a:gd name="connsiteX44" fmla="*/ 265658 w 1285761"/>
                <a:gd name="connsiteY44" fmla="*/ 31544 h 1466624"/>
                <a:gd name="connsiteX45" fmla="*/ 335850 w 1285761"/>
                <a:gd name="connsiteY45" fmla="*/ 60005 h 1466624"/>
                <a:gd name="connsiteX0" fmla="*/ 335850 w 1285761"/>
                <a:gd name="connsiteY0" fmla="*/ 60005 h 1466624"/>
                <a:gd name="connsiteX1" fmla="*/ 340376 w 1285761"/>
                <a:gd name="connsiteY1" fmla="*/ 104133 h 1466624"/>
                <a:gd name="connsiteX2" fmla="*/ 327612 w 1285761"/>
                <a:gd name="connsiteY2" fmla="*/ 120635 h 1466624"/>
                <a:gd name="connsiteX3" fmla="*/ 340130 w 1285761"/>
                <a:gd name="connsiteY3" fmla="*/ 116199 h 1466624"/>
                <a:gd name="connsiteX4" fmla="*/ 441204 w 1285761"/>
                <a:gd name="connsiteY4" fmla="*/ 29552 h 1466624"/>
                <a:gd name="connsiteX5" fmla="*/ 523098 w 1285761"/>
                <a:gd name="connsiteY5" fmla="*/ 122131 h 1466624"/>
                <a:gd name="connsiteX6" fmla="*/ 517084 w 1285761"/>
                <a:gd name="connsiteY6" fmla="*/ 272210 h 1466624"/>
                <a:gd name="connsiteX7" fmla="*/ 610530 w 1285761"/>
                <a:gd name="connsiteY7" fmla="*/ 205583 h 1466624"/>
                <a:gd name="connsiteX8" fmla="*/ 719027 w 1285761"/>
                <a:gd name="connsiteY8" fmla="*/ 131508 h 1466624"/>
                <a:gd name="connsiteX9" fmla="*/ 893745 w 1285761"/>
                <a:gd name="connsiteY9" fmla="*/ 11468 h 1466624"/>
                <a:gd name="connsiteX10" fmla="*/ 885979 w 1285761"/>
                <a:gd name="connsiteY10" fmla="*/ 64292 h 1466624"/>
                <a:gd name="connsiteX11" fmla="*/ 1178661 w 1285761"/>
                <a:gd name="connsiteY11" fmla="*/ 94887 h 1466624"/>
                <a:gd name="connsiteX12" fmla="*/ 1092555 w 1285761"/>
                <a:gd name="connsiteY12" fmla="*/ 21773 h 1466624"/>
                <a:gd name="connsiteX13" fmla="*/ 1057852 w 1285761"/>
                <a:gd name="connsiteY13" fmla="*/ 249634 h 1466624"/>
                <a:gd name="connsiteX14" fmla="*/ 1094820 w 1285761"/>
                <a:gd name="connsiteY14" fmla="*/ 209789 h 1466624"/>
                <a:gd name="connsiteX15" fmla="*/ 1080043 w 1285761"/>
                <a:gd name="connsiteY15" fmla="*/ 197664 h 1466624"/>
                <a:gd name="connsiteX16" fmla="*/ 1109224 w 1285761"/>
                <a:gd name="connsiteY16" fmla="*/ 170363 h 1466624"/>
                <a:gd name="connsiteX17" fmla="*/ 1060306 w 1285761"/>
                <a:gd name="connsiteY17" fmla="*/ 177624 h 1466624"/>
                <a:gd name="connsiteX18" fmla="*/ 1285761 w 1285761"/>
                <a:gd name="connsiteY18" fmla="*/ 171736 h 1466624"/>
                <a:gd name="connsiteX19" fmla="*/ 1207458 w 1285761"/>
                <a:gd name="connsiteY19" fmla="*/ 269274 h 1466624"/>
                <a:gd name="connsiteX20" fmla="*/ 1186571 w 1285761"/>
                <a:gd name="connsiteY20" fmla="*/ 289654 h 1466624"/>
                <a:gd name="connsiteX21" fmla="*/ 1156461 w 1285761"/>
                <a:gd name="connsiteY21" fmla="*/ 362778 h 1466624"/>
                <a:gd name="connsiteX22" fmla="*/ 1256657 w 1285761"/>
                <a:gd name="connsiteY22" fmla="*/ 346919 h 1466624"/>
                <a:gd name="connsiteX23" fmla="*/ 1280205 w 1285761"/>
                <a:gd name="connsiteY23" fmla="*/ 393467 h 1466624"/>
                <a:gd name="connsiteX24" fmla="*/ 1240755 w 1285761"/>
                <a:gd name="connsiteY24" fmla="*/ 420453 h 1466624"/>
                <a:gd name="connsiteX25" fmla="*/ 1269995 w 1285761"/>
                <a:gd name="connsiteY25" fmla="*/ 463814 h 1466624"/>
                <a:gd name="connsiteX26" fmla="*/ 1078746 w 1285761"/>
                <a:gd name="connsiteY26" fmla="*/ 636899 h 1466624"/>
                <a:gd name="connsiteX27" fmla="*/ 1021249 w 1285761"/>
                <a:gd name="connsiteY27" fmla="*/ 699561 h 1466624"/>
                <a:gd name="connsiteX28" fmla="*/ 939544 w 1285761"/>
                <a:gd name="connsiteY28" fmla="*/ 784075 h 1466624"/>
                <a:gd name="connsiteX29" fmla="*/ 1055182 w 1285761"/>
                <a:gd name="connsiteY29" fmla="*/ 736560 h 1466624"/>
                <a:gd name="connsiteX30" fmla="*/ 1110340 w 1285761"/>
                <a:gd name="connsiteY30" fmla="*/ 829804 h 1466624"/>
                <a:gd name="connsiteX31" fmla="*/ 1182569 w 1285761"/>
                <a:gd name="connsiteY31" fmla="*/ 828455 h 1466624"/>
                <a:gd name="connsiteX32" fmla="*/ 1280575 w 1285761"/>
                <a:gd name="connsiteY32" fmla="*/ 840950 h 1466624"/>
                <a:gd name="connsiteX33" fmla="*/ 1116310 w 1285761"/>
                <a:gd name="connsiteY33" fmla="*/ 989333 h 1466624"/>
                <a:gd name="connsiteX34" fmla="*/ 1112191 w 1285761"/>
                <a:gd name="connsiteY34" fmla="*/ 946579 h 1466624"/>
                <a:gd name="connsiteX35" fmla="*/ 1274860 w 1285761"/>
                <a:gd name="connsiteY35" fmla="*/ 1029163 h 1466624"/>
                <a:gd name="connsiteX36" fmla="*/ 1245150 w 1285761"/>
                <a:gd name="connsiteY36" fmla="*/ 1027859 h 1466624"/>
                <a:gd name="connsiteX37" fmla="*/ 1238334 w 1285761"/>
                <a:gd name="connsiteY37" fmla="*/ 1049334 h 1466624"/>
                <a:gd name="connsiteX38" fmla="*/ 1257304 w 1285761"/>
                <a:gd name="connsiteY38" fmla="*/ 1148141 h 1466624"/>
                <a:gd name="connsiteX39" fmla="*/ 1282824 w 1285761"/>
                <a:gd name="connsiteY39" fmla="*/ 1312047 h 1466624"/>
                <a:gd name="connsiteX40" fmla="*/ 947628 w 1285761"/>
                <a:gd name="connsiteY40" fmla="*/ 1466624 h 1466624"/>
                <a:gd name="connsiteX41" fmla="*/ 0 w 1285761"/>
                <a:gd name="connsiteY41" fmla="*/ 1466624 h 1466624"/>
                <a:gd name="connsiteX42" fmla="*/ 0 w 1285761"/>
                <a:gd name="connsiteY42" fmla="*/ 235393 h 1466624"/>
                <a:gd name="connsiteX43" fmla="*/ 217294 w 1285761"/>
                <a:gd name="connsiteY43" fmla="*/ 72593 h 1466624"/>
                <a:gd name="connsiteX44" fmla="*/ 265658 w 1285761"/>
                <a:gd name="connsiteY44" fmla="*/ 31544 h 1466624"/>
                <a:gd name="connsiteX45" fmla="*/ 335850 w 1285761"/>
                <a:gd name="connsiteY45" fmla="*/ 60005 h 1466624"/>
                <a:gd name="connsiteX0" fmla="*/ 335850 w 1285761"/>
                <a:gd name="connsiteY0" fmla="*/ 60005 h 1466624"/>
                <a:gd name="connsiteX1" fmla="*/ 340376 w 1285761"/>
                <a:gd name="connsiteY1" fmla="*/ 104133 h 1466624"/>
                <a:gd name="connsiteX2" fmla="*/ 327612 w 1285761"/>
                <a:gd name="connsiteY2" fmla="*/ 120635 h 1466624"/>
                <a:gd name="connsiteX3" fmla="*/ 340130 w 1285761"/>
                <a:gd name="connsiteY3" fmla="*/ 116199 h 1466624"/>
                <a:gd name="connsiteX4" fmla="*/ 441204 w 1285761"/>
                <a:gd name="connsiteY4" fmla="*/ 29552 h 1466624"/>
                <a:gd name="connsiteX5" fmla="*/ 523098 w 1285761"/>
                <a:gd name="connsiteY5" fmla="*/ 122131 h 1466624"/>
                <a:gd name="connsiteX6" fmla="*/ 517084 w 1285761"/>
                <a:gd name="connsiteY6" fmla="*/ 272210 h 1466624"/>
                <a:gd name="connsiteX7" fmla="*/ 610530 w 1285761"/>
                <a:gd name="connsiteY7" fmla="*/ 205583 h 1466624"/>
                <a:gd name="connsiteX8" fmla="*/ 719027 w 1285761"/>
                <a:gd name="connsiteY8" fmla="*/ 131508 h 1466624"/>
                <a:gd name="connsiteX9" fmla="*/ 893745 w 1285761"/>
                <a:gd name="connsiteY9" fmla="*/ 11468 h 1466624"/>
                <a:gd name="connsiteX10" fmla="*/ 885979 w 1285761"/>
                <a:gd name="connsiteY10" fmla="*/ 64292 h 1466624"/>
                <a:gd name="connsiteX11" fmla="*/ 1062706 w 1285761"/>
                <a:gd name="connsiteY11" fmla="*/ 25313 h 1466624"/>
                <a:gd name="connsiteX12" fmla="*/ 1092555 w 1285761"/>
                <a:gd name="connsiteY12" fmla="*/ 21773 h 1466624"/>
                <a:gd name="connsiteX13" fmla="*/ 1057852 w 1285761"/>
                <a:gd name="connsiteY13" fmla="*/ 249634 h 1466624"/>
                <a:gd name="connsiteX14" fmla="*/ 1094820 w 1285761"/>
                <a:gd name="connsiteY14" fmla="*/ 209789 h 1466624"/>
                <a:gd name="connsiteX15" fmla="*/ 1080043 w 1285761"/>
                <a:gd name="connsiteY15" fmla="*/ 197664 h 1466624"/>
                <a:gd name="connsiteX16" fmla="*/ 1109224 w 1285761"/>
                <a:gd name="connsiteY16" fmla="*/ 170363 h 1466624"/>
                <a:gd name="connsiteX17" fmla="*/ 1060306 w 1285761"/>
                <a:gd name="connsiteY17" fmla="*/ 177624 h 1466624"/>
                <a:gd name="connsiteX18" fmla="*/ 1285761 w 1285761"/>
                <a:gd name="connsiteY18" fmla="*/ 171736 h 1466624"/>
                <a:gd name="connsiteX19" fmla="*/ 1207458 w 1285761"/>
                <a:gd name="connsiteY19" fmla="*/ 269274 h 1466624"/>
                <a:gd name="connsiteX20" fmla="*/ 1186571 w 1285761"/>
                <a:gd name="connsiteY20" fmla="*/ 289654 h 1466624"/>
                <a:gd name="connsiteX21" fmla="*/ 1156461 w 1285761"/>
                <a:gd name="connsiteY21" fmla="*/ 362778 h 1466624"/>
                <a:gd name="connsiteX22" fmla="*/ 1256657 w 1285761"/>
                <a:gd name="connsiteY22" fmla="*/ 346919 h 1466624"/>
                <a:gd name="connsiteX23" fmla="*/ 1280205 w 1285761"/>
                <a:gd name="connsiteY23" fmla="*/ 393467 h 1466624"/>
                <a:gd name="connsiteX24" fmla="*/ 1240755 w 1285761"/>
                <a:gd name="connsiteY24" fmla="*/ 420453 h 1466624"/>
                <a:gd name="connsiteX25" fmla="*/ 1269995 w 1285761"/>
                <a:gd name="connsiteY25" fmla="*/ 463814 h 1466624"/>
                <a:gd name="connsiteX26" fmla="*/ 1078746 w 1285761"/>
                <a:gd name="connsiteY26" fmla="*/ 636899 h 1466624"/>
                <a:gd name="connsiteX27" fmla="*/ 1021249 w 1285761"/>
                <a:gd name="connsiteY27" fmla="*/ 699561 h 1466624"/>
                <a:gd name="connsiteX28" fmla="*/ 939544 w 1285761"/>
                <a:gd name="connsiteY28" fmla="*/ 784075 h 1466624"/>
                <a:gd name="connsiteX29" fmla="*/ 1055182 w 1285761"/>
                <a:gd name="connsiteY29" fmla="*/ 736560 h 1466624"/>
                <a:gd name="connsiteX30" fmla="*/ 1110340 w 1285761"/>
                <a:gd name="connsiteY30" fmla="*/ 829804 h 1466624"/>
                <a:gd name="connsiteX31" fmla="*/ 1182569 w 1285761"/>
                <a:gd name="connsiteY31" fmla="*/ 828455 h 1466624"/>
                <a:gd name="connsiteX32" fmla="*/ 1280575 w 1285761"/>
                <a:gd name="connsiteY32" fmla="*/ 840950 h 1466624"/>
                <a:gd name="connsiteX33" fmla="*/ 1116310 w 1285761"/>
                <a:gd name="connsiteY33" fmla="*/ 989333 h 1466624"/>
                <a:gd name="connsiteX34" fmla="*/ 1112191 w 1285761"/>
                <a:gd name="connsiteY34" fmla="*/ 946579 h 1466624"/>
                <a:gd name="connsiteX35" fmla="*/ 1274860 w 1285761"/>
                <a:gd name="connsiteY35" fmla="*/ 1029163 h 1466624"/>
                <a:gd name="connsiteX36" fmla="*/ 1245150 w 1285761"/>
                <a:gd name="connsiteY36" fmla="*/ 1027859 h 1466624"/>
                <a:gd name="connsiteX37" fmla="*/ 1238334 w 1285761"/>
                <a:gd name="connsiteY37" fmla="*/ 1049334 h 1466624"/>
                <a:gd name="connsiteX38" fmla="*/ 1257304 w 1285761"/>
                <a:gd name="connsiteY38" fmla="*/ 1148141 h 1466624"/>
                <a:gd name="connsiteX39" fmla="*/ 1282824 w 1285761"/>
                <a:gd name="connsiteY39" fmla="*/ 1312047 h 1466624"/>
                <a:gd name="connsiteX40" fmla="*/ 947628 w 1285761"/>
                <a:gd name="connsiteY40" fmla="*/ 1466624 h 1466624"/>
                <a:gd name="connsiteX41" fmla="*/ 0 w 1285761"/>
                <a:gd name="connsiteY41" fmla="*/ 1466624 h 1466624"/>
                <a:gd name="connsiteX42" fmla="*/ 0 w 1285761"/>
                <a:gd name="connsiteY42" fmla="*/ 235393 h 1466624"/>
                <a:gd name="connsiteX43" fmla="*/ 217294 w 1285761"/>
                <a:gd name="connsiteY43" fmla="*/ 72593 h 1466624"/>
                <a:gd name="connsiteX44" fmla="*/ 265658 w 1285761"/>
                <a:gd name="connsiteY44" fmla="*/ 31544 h 1466624"/>
                <a:gd name="connsiteX45" fmla="*/ 335850 w 1285761"/>
                <a:gd name="connsiteY45" fmla="*/ 60005 h 1466624"/>
                <a:gd name="connsiteX0" fmla="*/ 335850 w 1285761"/>
                <a:gd name="connsiteY0" fmla="*/ 60005 h 1466624"/>
                <a:gd name="connsiteX1" fmla="*/ 340376 w 1285761"/>
                <a:gd name="connsiteY1" fmla="*/ 104133 h 1466624"/>
                <a:gd name="connsiteX2" fmla="*/ 327612 w 1285761"/>
                <a:gd name="connsiteY2" fmla="*/ 120635 h 1466624"/>
                <a:gd name="connsiteX3" fmla="*/ 340130 w 1285761"/>
                <a:gd name="connsiteY3" fmla="*/ 116199 h 1466624"/>
                <a:gd name="connsiteX4" fmla="*/ 441204 w 1285761"/>
                <a:gd name="connsiteY4" fmla="*/ 29552 h 1466624"/>
                <a:gd name="connsiteX5" fmla="*/ 523098 w 1285761"/>
                <a:gd name="connsiteY5" fmla="*/ 122131 h 1466624"/>
                <a:gd name="connsiteX6" fmla="*/ 517084 w 1285761"/>
                <a:gd name="connsiteY6" fmla="*/ 272210 h 1466624"/>
                <a:gd name="connsiteX7" fmla="*/ 610530 w 1285761"/>
                <a:gd name="connsiteY7" fmla="*/ 205583 h 1466624"/>
                <a:gd name="connsiteX8" fmla="*/ 719027 w 1285761"/>
                <a:gd name="connsiteY8" fmla="*/ 131508 h 1466624"/>
                <a:gd name="connsiteX9" fmla="*/ 893745 w 1285761"/>
                <a:gd name="connsiteY9" fmla="*/ 11468 h 1466624"/>
                <a:gd name="connsiteX10" fmla="*/ 885979 w 1285761"/>
                <a:gd name="connsiteY10" fmla="*/ 64292 h 1466624"/>
                <a:gd name="connsiteX11" fmla="*/ 1031784 w 1285761"/>
                <a:gd name="connsiteY11" fmla="*/ 2122 h 1466624"/>
                <a:gd name="connsiteX12" fmla="*/ 1092555 w 1285761"/>
                <a:gd name="connsiteY12" fmla="*/ 21773 h 1466624"/>
                <a:gd name="connsiteX13" fmla="*/ 1057852 w 1285761"/>
                <a:gd name="connsiteY13" fmla="*/ 249634 h 1466624"/>
                <a:gd name="connsiteX14" fmla="*/ 1094820 w 1285761"/>
                <a:gd name="connsiteY14" fmla="*/ 209789 h 1466624"/>
                <a:gd name="connsiteX15" fmla="*/ 1080043 w 1285761"/>
                <a:gd name="connsiteY15" fmla="*/ 197664 h 1466624"/>
                <a:gd name="connsiteX16" fmla="*/ 1109224 w 1285761"/>
                <a:gd name="connsiteY16" fmla="*/ 170363 h 1466624"/>
                <a:gd name="connsiteX17" fmla="*/ 1060306 w 1285761"/>
                <a:gd name="connsiteY17" fmla="*/ 177624 h 1466624"/>
                <a:gd name="connsiteX18" fmla="*/ 1285761 w 1285761"/>
                <a:gd name="connsiteY18" fmla="*/ 171736 h 1466624"/>
                <a:gd name="connsiteX19" fmla="*/ 1207458 w 1285761"/>
                <a:gd name="connsiteY19" fmla="*/ 269274 h 1466624"/>
                <a:gd name="connsiteX20" fmla="*/ 1186571 w 1285761"/>
                <a:gd name="connsiteY20" fmla="*/ 289654 h 1466624"/>
                <a:gd name="connsiteX21" fmla="*/ 1156461 w 1285761"/>
                <a:gd name="connsiteY21" fmla="*/ 362778 h 1466624"/>
                <a:gd name="connsiteX22" fmla="*/ 1256657 w 1285761"/>
                <a:gd name="connsiteY22" fmla="*/ 346919 h 1466624"/>
                <a:gd name="connsiteX23" fmla="*/ 1280205 w 1285761"/>
                <a:gd name="connsiteY23" fmla="*/ 393467 h 1466624"/>
                <a:gd name="connsiteX24" fmla="*/ 1240755 w 1285761"/>
                <a:gd name="connsiteY24" fmla="*/ 420453 h 1466624"/>
                <a:gd name="connsiteX25" fmla="*/ 1269995 w 1285761"/>
                <a:gd name="connsiteY25" fmla="*/ 463814 h 1466624"/>
                <a:gd name="connsiteX26" fmla="*/ 1078746 w 1285761"/>
                <a:gd name="connsiteY26" fmla="*/ 636899 h 1466624"/>
                <a:gd name="connsiteX27" fmla="*/ 1021249 w 1285761"/>
                <a:gd name="connsiteY27" fmla="*/ 699561 h 1466624"/>
                <a:gd name="connsiteX28" fmla="*/ 939544 w 1285761"/>
                <a:gd name="connsiteY28" fmla="*/ 784075 h 1466624"/>
                <a:gd name="connsiteX29" fmla="*/ 1055182 w 1285761"/>
                <a:gd name="connsiteY29" fmla="*/ 736560 h 1466624"/>
                <a:gd name="connsiteX30" fmla="*/ 1110340 w 1285761"/>
                <a:gd name="connsiteY30" fmla="*/ 829804 h 1466624"/>
                <a:gd name="connsiteX31" fmla="*/ 1182569 w 1285761"/>
                <a:gd name="connsiteY31" fmla="*/ 828455 h 1466624"/>
                <a:gd name="connsiteX32" fmla="*/ 1280575 w 1285761"/>
                <a:gd name="connsiteY32" fmla="*/ 840950 h 1466624"/>
                <a:gd name="connsiteX33" fmla="*/ 1116310 w 1285761"/>
                <a:gd name="connsiteY33" fmla="*/ 989333 h 1466624"/>
                <a:gd name="connsiteX34" fmla="*/ 1112191 w 1285761"/>
                <a:gd name="connsiteY34" fmla="*/ 946579 h 1466624"/>
                <a:gd name="connsiteX35" fmla="*/ 1274860 w 1285761"/>
                <a:gd name="connsiteY35" fmla="*/ 1029163 h 1466624"/>
                <a:gd name="connsiteX36" fmla="*/ 1245150 w 1285761"/>
                <a:gd name="connsiteY36" fmla="*/ 1027859 h 1466624"/>
                <a:gd name="connsiteX37" fmla="*/ 1238334 w 1285761"/>
                <a:gd name="connsiteY37" fmla="*/ 1049334 h 1466624"/>
                <a:gd name="connsiteX38" fmla="*/ 1257304 w 1285761"/>
                <a:gd name="connsiteY38" fmla="*/ 1148141 h 1466624"/>
                <a:gd name="connsiteX39" fmla="*/ 1282824 w 1285761"/>
                <a:gd name="connsiteY39" fmla="*/ 1312047 h 1466624"/>
                <a:gd name="connsiteX40" fmla="*/ 947628 w 1285761"/>
                <a:gd name="connsiteY40" fmla="*/ 1466624 h 1466624"/>
                <a:gd name="connsiteX41" fmla="*/ 0 w 1285761"/>
                <a:gd name="connsiteY41" fmla="*/ 1466624 h 1466624"/>
                <a:gd name="connsiteX42" fmla="*/ 0 w 1285761"/>
                <a:gd name="connsiteY42" fmla="*/ 235393 h 1466624"/>
                <a:gd name="connsiteX43" fmla="*/ 217294 w 1285761"/>
                <a:gd name="connsiteY43" fmla="*/ 72593 h 1466624"/>
                <a:gd name="connsiteX44" fmla="*/ 265658 w 1285761"/>
                <a:gd name="connsiteY44" fmla="*/ 31544 h 1466624"/>
                <a:gd name="connsiteX45" fmla="*/ 335850 w 1285761"/>
                <a:gd name="connsiteY45" fmla="*/ 60005 h 1466624"/>
                <a:gd name="connsiteX0" fmla="*/ 335850 w 1285761"/>
                <a:gd name="connsiteY0" fmla="*/ 60005 h 1466624"/>
                <a:gd name="connsiteX1" fmla="*/ 340376 w 1285761"/>
                <a:gd name="connsiteY1" fmla="*/ 104133 h 1466624"/>
                <a:gd name="connsiteX2" fmla="*/ 327612 w 1285761"/>
                <a:gd name="connsiteY2" fmla="*/ 120635 h 1466624"/>
                <a:gd name="connsiteX3" fmla="*/ 340130 w 1285761"/>
                <a:gd name="connsiteY3" fmla="*/ 116199 h 1466624"/>
                <a:gd name="connsiteX4" fmla="*/ 441204 w 1285761"/>
                <a:gd name="connsiteY4" fmla="*/ 29552 h 1466624"/>
                <a:gd name="connsiteX5" fmla="*/ 523098 w 1285761"/>
                <a:gd name="connsiteY5" fmla="*/ 122131 h 1466624"/>
                <a:gd name="connsiteX6" fmla="*/ 517084 w 1285761"/>
                <a:gd name="connsiteY6" fmla="*/ 272210 h 1466624"/>
                <a:gd name="connsiteX7" fmla="*/ 610530 w 1285761"/>
                <a:gd name="connsiteY7" fmla="*/ 205583 h 1466624"/>
                <a:gd name="connsiteX8" fmla="*/ 719027 w 1285761"/>
                <a:gd name="connsiteY8" fmla="*/ 131508 h 1466624"/>
                <a:gd name="connsiteX9" fmla="*/ 893745 w 1285761"/>
                <a:gd name="connsiteY9" fmla="*/ 11468 h 1466624"/>
                <a:gd name="connsiteX10" fmla="*/ 885979 w 1285761"/>
                <a:gd name="connsiteY10" fmla="*/ 64292 h 1466624"/>
                <a:gd name="connsiteX11" fmla="*/ 1031784 w 1285761"/>
                <a:gd name="connsiteY11" fmla="*/ 2122 h 1466624"/>
                <a:gd name="connsiteX12" fmla="*/ 1092555 w 1285761"/>
                <a:gd name="connsiteY12" fmla="*/ 21773 h 1466624"/>
                <a:gd name="connsiteX13" fmla="*/ 1057852 w 1285761"/>
                <a:gd name="connsiteY13" fmla="*/ 249634 h 1466624"/>
                <a:gd name="connsiteX14" fmla="*/ 1094820 w 1285761"/>
                <a:gd name="connsiteY14" fmla="*/ 209789 h 1466624"/>
                <a:gd name="connsiteX15" fmla="*/ 1080043 w 1285761"/>
                <a:gd name="connsiteY15" fmla="*/ 197664 h 1466624"/>
                <a:gd name="connsiteX16" fmla="*/ 1109224 w 1285761"/>
                <a:gd name="connsiteY16" fmla="*/ 170363 h 1466624"/>
                <a:gd name="connsiteX17" fmla="*/ 1060306 w 1285761"/>
                <a:gd name="connsiteY17" fmla="*/ 177624 h 1466624"/>
                <a:gd name="connsiteX18" fmla="*/ 1285761 w 1285761"/>
                <a:gd name="connsiteY18" fmla="*/ 171736 h 1466624"/>
                <a:gd name="connsiteX19" fmla="*/ 1207458 w 1285761"/>
                <a:gd name="connsiteY19" fmla="*/ 269274 h 1466624"/>
                <a:gd name="connsiteX20" fmla="*/ 1186571 w 1285761"/>
                <a:gd name="connsiteY20" fmla="*/ 289654 h 1466624"/>
                <a:gd name="connsiteX21" fmla="*/ 1156461 w 1285761"/>
                <a:gd name="connsiteY21" fmla="*/ 362778 h 1466624"/>
                <a:gd name="connsiteX22" fmla="*/ 1256657 w 1285761"/>
                <a:gd name="connsiteY22" fmla="*/ 346919 h 1466624"/>
                <a:gd name="connsiteX23" fmla="*/ 1280205 w 1285761"/>
                <a:gd name="connsiteY23" fmla="*/ 393467 h 1466624"/>
                <a:gd name="connsiteX24" fmla="*/ 1240755 w 1285761"/>
                <a:gd name="connsiteY24" fmla="*/ 420453 h 1466624"/>
                <a:gd name="connsiteX25" fmla="*/ 1269995 w 1285761"/>
                <a:gd name="connsiteY25" fmla="*/ 463814 h 1466624"/>
                <a:gd name="connsiteX26" fmla="*/ 1078746 w 1285761"/>
                <a:gd name="connsiteY26" fmla="*/ 636899 h 1466624"/>
                <a:gd name="connsiteX27" fmla="*/ 1021249 w 1285761"/>
                <a:gd name="connsiteY27" fmla="*/ 699561 h 1466624"/>
                <a:gd name="connsiteX28" fmla="*/ 939544 w 1285761"/>
                <a:gd name="connsiteY28" fmla="*/ 784075 h 1466624"/>
                <a:gd name="connsiteX29" fmla="*/ 1055182 w 1285761"/>
                <a:gd name="connsiteY29" fmla="*/ 736560 h 1466624"/>
                <a:gd name="connsiteX30" fmla="*/ 1110340 w 1285761"/>
                <a:gd name="connsiteY30" fmla="*/ 829804 h 1466624"/>
                <a:gd name="connsiteX31" fmla="*/ 1182569 w 1285761"/>
                <a:gd name="connsiteY31" fmla="*/ 828455 h 1466624"/>
                <a:gd name="connsiteX32" fmla="*/ 1280575 w 1285761"/>
                <a:gd name="connsiteY32" fmla="*/ 840950 h 1466624"/>
                <a:gd name="connsiteX33" fmla="*/ 1116310 w 1285761"/>
                <a:gd name="connsiteY33" fmla="*/ 989333 h 1466624"/>
                <a:gd name="connsiteX34" fmla="*/ 1112191 w 1285761"/>
                <a:gd name="connsiteY34" fmla="*/ 946579 h 1466624"/>
                <a:gd name="connsiteX35" fmla="*/ 1274860 w 1285761"/>
                <a:gd name="connsiteY35" fmla="*/ 1029163 h 1466624"/>
                <a:gd name="connsiteX36" fmla="*/ 1245150 w 1285761"/>
                <a:gd name="connsiteY36" fmla="*/ 1027859 h 1466624"/>
                <a:gd name="connsiteX37" fmla="*/ 1238334 w 1285761"/>
                <a:gd name="connsiteY37" fmla="*/ 1049334 h 1466624"/>
                <a:gd name="connsiteX38" fmla="*/ 1257304 w 1285761"/>
                <a:gd name="connsiteY38" fmla="*/ 1148141 h 1466624"/>
                <a:gd name="connsiteX39" fmla="*/ 1282824 w 1285761"/>
                <a:gd name="connsiteY39" fmla="*/ 1312047 h 1466624"/>
                <a:gd name="connsiteX40" fmla="*/ 947628 w 1285761"/>
                <a:gd name="connsiteY40" fmla="*/ 1466624 h 1466624"/>
                <a:gd name="connsiteX41" fmla="*/ 0 w 1285761"/>
                <a:gd name="connsiteY41" fmla="*/ 1466624 h 1466624"/>
                <a:gd name="connsiteX42" fmla="*/ 0 w 1285761"/>
                <a:gd name="connsiteY42" fmla="*/ 235393 h 1466624"/>
                <a:gd name="connsiteX43" fmla="*/ 217294 w 1285761"/>
                <a:gd name="connsiteY43" fmla="*/ 72593 h 1466624"/>
                <a:gd name="connsiteX44" fmla="*/ 265658 w 1285761"/>
                <a:gd name="connsiteY44" fmla="*/ 31544 h 1466624"/>
                <a:gd name="connsiteX45" fmla="*/ 335850 w 1285761"/>
                <a:gd name="connsiteY45" fmla="*/ 60005 h 1466624"/>
                <a:gd name="connsiteX0" fmla="*/ 335850 w 1285761"/>
                <a:gd name="connsiteY0" fmla="*/ 60596 h 1467215"/>
                <a:gd name="connsiteX1" fmla="*/ 340376 w 1285761"/>
                <a:gd name="connsiteY1" fmla="*/ 104724 h 1467215"/>
                <a:gd name="connsiteX2" fmla="*/ 327612 w 1285761"/>
                <a:gd name="connsiteY2" fmla="*/ 121226 h 1467215"/>
                <a:gd name="connsiteX3" fmla="*/ 340130 w 1285761"/>
                <a:gd name="connsiteY3" fmla="*/ 116790 h 1467215"/>
                <a:gd name="connsiteX4" fmla="*/ 441204 w 1285761"/>
                <a:gd name="connsiteY4" fmla="*/ 30143 h 1467215"/>
                <a:gd name="connsiteX5" fmla="*/ 523098 w 1285761"/>
                <a:gd name="connsiteY5" fmla="*/ 122722 h 1467215"/>
                <a:gd name="connsiteX6" fmla="*/ 517084 w 1285761"/>
                <a:gd name="connsiteY6" fmla="*/ 272801 h 1467215"/>
                <a:gd name="connsiteX7" fmla="*/ 610530 w 1285761"/>
                <a:gd name="connsiteY7" fmla="*/ 206174 h 1467215"/>
                <a:gd name="connsiteX8" fmla="*/ 719027 w 1285761"/>
                <a:gd name="connsiteY8" fmla="*/ 132099 h 1467215"/>
                <a:gd name="connsiteX9" fmla="*/ 893745 w 1285761"/>
                <a:gd name="connsiteY9" fmla="*/ 12059 h 1467215"/>
                <a:gd name="connsiteX10" fmla="*/ 885979 w 1285761"/>
                <a:gd name="connsiteY10" fmla="*/ 57152 h 1467215"/>
                <a:gd name="connsiteX11" fmla="*/ 1031784 w 1285761"/>
                <a:gd name="connsiteY11" fmla="*/ 2713 h 1467215"/>
                <a:gd name="connsiteX12" fmla="*/ 1092555 w 1285761"/>
                <a:gd name="connsiteY12" fmla="*/ 22364 h 1467215"/>
                <a:gd name="connsiteX13" fmla="*/ 1057852 w 1285761"/>
                <a:gd name="connsiteY13" fmla="*/ 250225 h 1467215"/>
                <a:gd name="connsiteX14" fmla="*/ 1094820 w 1285761"/>
                <a:gd name="connsiteY14" fmla="*/ 210380 h 1467215"/>
                <a:gd name="connsiteX15" fmla="*/ 1080043 w 1285761"/>
                <a:gd name="connsiteY15" fmla="*/ 198255 h 1467215"/>
                <a:gd name="connsiteX16" fmla="*/ 1109224 w 1285761"/>
                <a:gd name="connsiteY16" fmla="*/ 170954 h 1467215"/>
                <a:gd name="connsiteX17" fmla="*/ 1060306 w 1285761"/>
                <a:gd name="connsiteY17" fmla="*/ 178215 h 1467215"/>
                <a:gd name="connsiteX18" fmla="*/ 1285761 w 1285761"/>
                <a:gd name="connsiteY18" fmla="*/ 172327 h 1467215"/>
                <a:gd name="connsiteX19" fmla="*/ 1207458 w 1285761"/>
                <a:gd name="connsiteY19" fmla="*/ 269865 h 1467215"/>
                <a:gd name="connsiteX20" fmla="*/ 1186571 w 1285761"/>
                <a:gd name="connsiteY20" fmla="*/ 290245 h 1467215"/>
                <a:gd name="connsiteX21" fmla="*/ 1156461 w 1285761"/>
                <a:gd name="connsiteY21" fmla="*/ 363369 h 1467215"/>
                <a:gd name="connsiteX22" fmla="*/ 1256657 w 1285761"/>
                <a:gd name="connsiteY22" fmla="*/ 347510 h 1467215"/>
                <a:gd name="connsiteX23" fmla="*/ 1280205 w 1285761"/>
                <a:gd name="connsiteY23" fmla="*/ 394058 h 1467215"/>
                <a:gd name="connsiteX24" fmla="*/ 1240755 w 1285761"/>
                <a:gd name="connsiteY24" fmla="*/ 421044 h 1467215"/>
                <a:gd name="connsiteX25" fmla="*/ 1269995 w 1285761"/>
                <a:gd name="connsiteY25" fmla="*/ 464405 h 1467215"/>
                <a:gd name="connsiteX26" fmla="*/ 1078746 w 1285761"/>
                <a:gd name="connsiteY26" fmla="*/ 637490 h 1467215"/>
                <a:gd name="connsiteX27" fmla="*/ 1021249 w 1285761"/>
                <a:gd name="connsiteY27" fmla="*/ 700152 h 1467215"/>
                <a:gd name="connsiteX28" fmla="*/ 939544 w 1285761"/>
                <a:gd name="connsiteY28" fmla="*/ 784666 h 1467215"/>
                <a:gd name="connsiteX29" fmla="*/ 1055182 w 1285761"/>
                <a:gd name="connsiteY29" fmla="*/ 737151 h 1467215"/>
                <a:gd name="connsiteX30" fmla="*/ 1110340 w 1285761"/>
                <a:gd name="connsiteY30" fmla="*/ 830395 h 1467215"/>
                <a:gd name="connsiteX31" fmla="*/ 1182569 w 1285761"/>
                <a:gd name="connsiteY31" fmla="*/ 829046 h 1467215"/>
                <a:gd name="connsiteX32" fmla="*/ 1280575 w 1285761"/>
                <a:gd name="connsiteY32" fmla="*/ 841541 h 1467215"/>
                <a:gd name="connsiteX33" fmla="*/ 1116310 w 1285761"/>
                <a:gd name="connsiteY33" fmla="*/ 989924 h 1467215"/>
                <a:gd name="connsiteX34" fmla="*/ 1112191 w 1285761"/>
                <a:gd name="connsiteY34" fmla="*/ 947170 h 1467215"/>
                <a:gd name="connsiteX35" fmla="*/ 1274860 w 1285761"/>
                <a:gd name="connsiteY35" fmla="*/ 1029754 h 1467215"/>
                <a:gd name="connsiteX36" fmla="*/ 1245150 w 1285761"/>
                <a:gd name="connsiteY36" fmla="*/ 1028450 h 1467215"/>
                <a:gd name="connsiteX37" fmla="*/ 1238334 w 1285761"/>
                <a:gd name="connsiteY37" fmla="*/ 1049925 h 1467215"/>
                <a:gd name="connsiteX38" fmla="*/ 1257304 w 1285761"/>
                <a:gd name="connsiteY38" fmla="*/ 1148732 h 1467215"/>
                <a:gd name="connsiteX39" fmla="*/ 1282824 w 1285761"/>
                <a:gd name="connsiteY39" fmla="*/ 1312638 h 1467215"/>
                <a:gd name="connsiteX40" fmla="*/ 947628 w 1285761"/>
                <a:gd name="connsiteY40" fmla="*/ 1467215 h 1467215"/>
                <a:gd name="connsiteX41" fmla="*/ 0 w 1285761"/>
                <a:gd name="connsiteY41" fmla="*/ 1467215 h 1467215"/>
                <a:gd name="connsiteX42" fmla="*/ 0 w 1285761"/>
                <a:gd name="connsiteY42" fmla="*/ 235984 h 1467215"/>
                <a:gd name="connsiteX43" fmla="*/ 217294 w 1285761"/>
                <a:gd name="connsiteY43" fmla="*/ 73184 h 1467215"/>
                <a:gd name="connsiteX44" fmla="*/ 265658 w 1285761"/>
                <a:gd name="connsiteY44" fmla="*/ 32135 h 1467215"/>
                <a:gd name="connsiteX45" fmla="*/ 335850 w 1285761"/>
                <a:gd name="connsiteY45" fmla="*/ 60596 h 1467215"/>
                <a:gd name="connsiteX0" fmla="*/ 335850 w 1285761"/>
                <a:gd name="connsiteY0" fmla="*/ 58231 h 1464850"/>
                <a:gd name="connsiteX1" fmla="*/ 340376 w 1285761"/>
                <a:gd name="connsiteY1" fmla="*/ 102359 h 1464850"/>
                <a:gd name="connsiteX2" fmla="*/ 327612 w 1285761"/>
                <a:gd name="connsiteY2" fmla="*/ 118861 h 1464850"/>
                <a:gd name="connsiteX3" fmla="*/ 340130 w 1285761"/>
                <a:gd name="connsiteY3" fmla="*/ 114425 h 1464850"/>
                <a:gd name="connsiteX4" fmla="*/ 441204 w 1285761"/>
                <a:gd name="connsiteY4" fmla="*/ 27778 h 1464850"/>
                <a:gd name="connsiteX5" fmla="*/ 523098 w 1285761"/>
                <a:gd name="connsiteY5" fmla="*/ 120357 h 1464850"/>
                <a:gd name="connsiteX6" fmla="*/ 517084 w 1285761"/>
                <a:gd name="connsiteY6" fmla="*/ 270436 h 1464850"/>
                <a:gd name="connsiteX7" fmla="*/ 610530 w 1285761"/>
                <a:gd name="connsiteY7" fmla="*/ 203809 h 1464850"/>
                <a:gd name="connsiteX8" fmla="*/ 719027 w 1285761"/>
                <a:gd name="connsiteY8" fmla="*/ 129734 h 1464850"/>
                <a:gd name="connsiteX9" fmla="*/ 808710 w 1285761"/>
                <a:gd name="connsiteY9" fmla="*/ 12271 h 1464850"/>
                <a:gd name="connsiteX10" fmla="*/ 885979 w 1285761"/>
                <a:gd name="connsiteY10" fmla="*/ 54787 h 1464850"/>
                <a:gd name="connsiteX11" fmla="*/ 1031784 w 1285761"/>
                <a:gd name="connsiteY11" fmla="*/ 348 h 1464850"/>
                <a:gd name="connsiteX12" fmla="*/ 1092555 w 1285761"/>
                <a:gd name="connsiteY12" fmla="*/ 19999 h 1464850"/>
                <a:gd name="connsiteX13" fmla="*/ 1057852 w 1285761"/>
                <a:gd name="connsiteY13" fmla="*/ 247860 h 1464850"/>
                <a:gd name="connsiteX14" fmla="*/ 1094820 w 1285761"/>
                <a:gd name="connsiteY14" fmla="*/ 208015 h 1464850"/>
                <a:gd name="connsiteX15" fmla="*/ 1080043 w 1285761"/>
                <a:gd name="connsiteY15" fmla="*/ 195890 h 1464850"/>
                <a:gd name="connsiteX16" fmla="*/ 1109224 w 1285761"/>
                <a:gd name="connsiteY16" fmla="*/ 168589 h 1464850"/>
                <a:gd name="connsiteX17" fmla="*/ 1060306 w 1285761"/>
                <a:gd name="connsiteY17" fmla="*/ 175850 h 1464850"/>
                <a:gd name="connsiteX18" fmla="*/ 1285761 w 1285761"/>
                <a:gd name="connsiteY18" fmla="*/ 169962 h 1464850"/>
                <a:gd name="connsiteX19" fmla="*/ 1207458 w 1285761"/>
                <a:gd name="connsiteY19" fmla="*/ 267500 h 1464850"/>
                <a:gd name="connsiteX20" fmla="*/ 1186571 w 1285761"/>
                <a:gd name="connsiteY20" fmla="*/ 287880 h 1464850"/>
                <a:gd name="connsiteX21" fmla="*/ 1156461 w 1285761"/>
                <a:gd name="connsiteY21" fmla="*/ 361004 h 1464850"/>
                <a:gd name="connsiteX22" fmla="*/ 1256657 w 1285761"/>
                <a:gd name="connsiteY22" fmla="*/ 345145 h 1464850"/>
                <a:gd name="connsiteX23" fmla="*/ 1280205 w 1285761"/>
                <a:gd name="connsiteY23" fmla="*/ 391693 h 1464850"/>
                <a:gd name="connsiteX24" fmla="*/ 1240755 w 1285761"/>
                <a:gd name="connsiteY24" fmla="*/ 418679 h 1464850"/>
                <a:gd name="connsiteX25" fmla="*/ 1269995 w 1285761"/>
                <a:gd name="connsiteY25" fmla="*/ 462040 h 1464850"/>
                <a:gd name="connsiteX26" fmla="*/ 1078746 w 1285761"/>
                <a:gd name="connsiteY26" fmla="*/ 635125 h 1464850"/>
                <a:gd name="connsiteX27" fmla="*/ 1021249 w 1285761"/>
                <a:gd name="connsiteY27" fmla="*/ 697787 h 1464850"/>
                <a:gd name="connsiteX28" fmla="*/ 939544 w 1285761"/>
                <a:gd name="connsiteY28" fmla="*/ 782301 h 1464850"/>
                <a:gd name="connsiteX29" fmla="*/ 1055182 w 1285761"/>
                <a:gd name="connsiteY29" fmla="*/ 734786 h 1464850"/>
                <a:gd name="connsiteX30" fmla="*/ 1110340 w 1285761"/>
                <a:gd name="connsiteY30" fmla="*/ 828030 h 1464850"/>
                <a:gd name="connsiteX31" fmla="*/ 1182569 w 1285761"/>
                <a:gd name="connsiteY31" fmla="*/ 826681 h 1464850"/>
                <a:gd name="connsiteX32" fmla="*/ 1280575 w 1285761"/>
                <a:gd name="connsiteY32" fmla="*/ 839176 h 1464850"/>
                <a:gd name="connsiteX33" fmla="*/ 1116310 w 1285761"/>
                <a:gd name="connsiteY33" fmla="*/ 987559 h 1464850"/>
                <a:gd name="connsiteX34" fmla="*/ 1112191 w 1285761"/>
                <a:gd name="connsiteY34" fmla="*/ 944805 h 1464850"/>
                <a:gd name="connsiteX35" fmla="*/ 1274860 w 1285761"/>
                <a:gd name="connsiteY35" fmla="*/ 1027389 h 1464850"/>
                <a:gd name="connsiteX36" fmla="*/ 1245150 w 1285761"/>
                <a:gd name="connsiteY36" fmla="*/ 1026085 h 1464850"/>
                <a:gd name="connsiteX37" fmla="*/ 1238334 w 1285761"/>
                <a:gd name="connsiteY37" fmla="*/ 1047560 h 1464850"/>
                <a:gd name="connsiteX38" fmla="*/ 1257304 w 1285761"/>
                <a:gd name="connsiteY38" fmla="*/ 1146367 h 1464850"/>
                <a:gd name="connsiteX39" fmla="*/ 1282824 w 1285761"/>
                <a:gd name="connsiteY39" fmla="*/ 1310273 h 1464850"/>
                <a:gd name="connsiteX40" fmla="*/ 947628 w 1285761"/>
                <a:gd name="connsiteY40" fmla="*/ 1464850 h 1464850"/>
                <a:gd name="connsiteX41" fmla="*/ 0 w 1285761"/>
                <a:gd name="connsiteY41" fmla="*/ 1464850 h 1464850"/>
                <a:gd name="connsiteX42" fmla="*/ 0 w 1285761"/>
                <a:gd name="connsiteY42" fmla="*/ 233619 h 1464850"/>
                <a:gd name="connsiteX43" fmla="*/ 217294 w 1285761"/>
                <a:gd name="connsiteY43" fmla="*/ 70819 h 1464850"/>
                <a:gd name="connsiteX44" fmla="*/ 265658 w 1285761"/>
                <a:gd name="connsiteY44" fmla="*/ 29770 h 1464850"/>
                <a:gd name="connsiteX45" fmla="*/ 335850 w 1285761"/>
                <a:gd name="connsiteY45" fmla="*/ 58231 h 1464850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0130 w 1285761"/>
                <a:gd name="connsiteY3" fmla="*/ 114992 h 1465417"/>
                <a:gd name="connsiteX4" fmla="*/ 500470 w 1285761"/>
                <a:gd name="connsiteY4" fmla="*/ 0 h 1465417"/>
                <a:gd name="connsiteX5" fmla="*/ 523098 w 1285761"/>
                <a:gd name="connsiteY5" fmla="*/ 120924 h 1465417"/>
                <a:gd name="connsiteX6" fmla="*/ 517084 w 1285761"/>
                <a:gd name="connsiteY6" fmla="*/ 271003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17294 w 1285761"/>
                <a:gd name="connsiteY43" fmla="*/ 71386 h 1465417"/>
                <a:gd name="connsiteX44" fmla="*/ 265658 w 1285761"/>
                <a:gd name="connsiteY44" fmla="*/ 30337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23098 w 1285761"/>
                <a:gd name="connsiteY5" fmla="*/ 120924 h 1465417"/>
                <a:gd name="connsiteX6" fmla="*/ 517084 w 1285761"/>
                <a:gd name="connsiteY6" fmla="*/ 271003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17294 w 1285761"/>
                <a:gd name="connsiteY43" fmla="*/ 71386 h 1465417"/>
                <a:gd name="connsiteX44" fmla="*/ 265658 w 1285761"/>
                <a:gd name="connsiteY44" fmla="*/ 30337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23098 w 1285761"/>
                <a:gd name="connsiteY5" fmla="*/ 120924 h 1465417"/>
                <a:gd name="connsiteX6" fmla="*/ 517084 w 1285761"/>
                <a:gd name="connsiteY6" fmla="*/ 271003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17294 w 1285761"/>
                <a:gd name="connsiteY43" fmla="*/ 7138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23098 w 1285761"/>
                <a:gd name="connsiteY5" fmla="*/ 120924 h 1465417"/>
                <a:gd name="connsiteX6" fmla="*/ 517084 w 1285761"/>
                <a:gd name="connsiteY6" fmla="*/ 271003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23098 w 1285761"/>
                <a:gd name="connsiteY5" fmla="*/ 120924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2364 w 1285761"/>
                <a:gd name="connsiteY5" fmla="*/ 28158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719027 w 1285761"/>
                <a:gd name="connsiteY8" fmla="*/ 13030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703566 w 1285761"/>
                <a:gd name="connsiteY8" fmla="*/ 11484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703566 w 1285761"/>
                <a:gd name="connsiteY8" fmla="*/ 11484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703566 w 1285761"/>
                <a:gd name="connsiteY8" fmla="*/ 114841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670068 w 1285761"/>
                <a:gd name="connsiteY8" fmla="*/ 94226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610530 w 1285761"/>
                <a:gd name="connsiteY7" fmla="*/ 204376 h 1465417"/>
                <a:gd name="connsiteX8" fmla="*/ 670068 w 1285761"/>
                <a:gd name="connsiteY8" fmla="*/ 94226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71879 w 1285761"/>
                <a:gd name="connsiteY7" fmla="*/ 155416 h 1465417"/>
                <a:gd name="connsiteX8" fmla="*/ 670068 w 1285761"/>
                <a:gd name="connsiteY8" fmla="*/ 94226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71879 w 1285761"/>
                <a:gd name="connsiteY7" fmla="*/ 155416 h 1465417"/>
                <a:gd name="connsiteX8" fmla="*/ 639147 w 1285761"/>
                <a:gd name="connsiteY8" fmla="*/ 101957 h 1465417"/>
                <a:gd name="connsiteX9" fmla="*/ 808710 w 1285761"/>
                <a:gd name="connsiteY9" fmla="*/ 12838 h 1465417"/>
                <a:gd name="connsiteX10" fmla="*/ 885979 w 1285761"/>
                <a:gd name="connsiteY10" fmla="*/ 55354 h 1465417"/>
                <a:gd name="connsiteX11" fmla="*/ 1031784 w 1285761"/>
                <a:gd name="connsiteY11" fmla="*/ 915 h 1465417"/>
                <a:gd name="connsiteX12" fmla="*/ 1092555 w 1285761"/>
                <a:gd name="connsiteY12" fmla="*/ 20566 h 1465417"/>
                <a:gd name="connsiteX13" fmla="*/ 1057852 w 1285761"/>
                <a:gd name="connsiteY13" fmla="*/ 248427 h 1465417"/>
                <a:gd name="connsiteX14" fmla="*/ 1094820 w 1285761"/>
                <a:gd name="connsiteY14" fmla="*/ 208582 h 1465417"/>
                <a:gd name="connsiteX15" fmla="*/ 1080043 w 1285761"/>
                <a:gd name="connsiteY15" fmla="*/ 196457 h 1465417"/>
                <a:gd name="connsiteX16" fmla="*/ 1109224 w 1285761"/>
                <a:gd name="connsiteY16" fmla="*/ 169156 h 1465417"/>
                <a:gd name="connsiteX17" fmla="*/ 1060306 w 1285761"/>
                <a:gd name="connsiteY17" fmla="*/ 176417 h 1465417"/>
                <a:gd name="connsiteX18" fmla="*/ 1285761 w 1285761"/>
                <a:gd name="connsiteY18" fmla="*/ 170529 h 1465417"/>
                <a:gd name="connsiteX19" fmla="*/ 1207458 w 1285761"/>
                <a:gd name="connsiteY19" fmla="*/ 268067 h 1465417"/>
                <a:gd name="connsiteX20" fmla="*/ 1186571 w 1285761"/>
                <a:gd name="connsiteY20" fmla="*/ 288447 h 1465417"/>
                <a:gd name="connsiteX21" fmla="*/ 1156461 w 1285761"/>
                <a:gd name="connsiteY21" fmla="*/ 361571 h 1465417"/>
                <a:gd name="connsiteX22" fmla="*/ 1256657 w 1285761"/>
                <a:gd name="connsiteY22" fmla="*/ 345712 h 1465417"/>
                <a:gd name="connsiteX23" fmla="*/ 1280205 w 1285761"/>
                <a:gd name="connsiteY23" fmla="*/ 392260 h 1465417"/>
                <a:gd name="connsiteX24" fmla="*/ 1240755 w 1285761"/>
                <a:gd name="connsiteY24" fmla="*/ 419246 h 1465417"/>
                <a:gd name="connsiteX25" fmla="*/ 1269995 w 1285761"/>
                <a:gd name="connsiteY25" fmla="*/ 462607 h 1465417"/>
                <a:gd name="connsiteX26" fmla="*/ 1078746 w 1285761"/>
                <a:gd name="connsiteY26" fmla="*/ 635692 h 1465417"/>
                <a:gd name="connsiteX27" fmla="*/ 1021249 w 1285761"/>
                <a:gd name="connsiteY27" fmla="*/ 698354 h 1465417"/>
                <a:gd name="connsiteX28" fmla="*/ 939544 w 1285761"/>
                <a:gd name="connsiteY28" fmla="*/ 782868 h 1465417"/>
                <a:gd name="connsiteX29" fmla="*/ 1055182 w 1285761"/>
                <a:gd name="connsiteY29" fmla="*/ 735353 h 1465417"/>
                <a:gd name="connsiteX30" fmla="*/ 1110340 w 1285761"/>
                <a:gd name="connsiteY30" fmla="*/ 828597 h 1465417"/>
                <a:gd name="connsiteX31" fmla="*/ 1182569 w 1285761"/>
                <a:gd name="connsiteY31" fmla="*/ 827248 h 1465417"/>
                <a:gd name="connsiteX32" fmla="*/ 1280575 w 1285761"/>
                <a:gd name="connsiteY32" fmla="*/ 839743 h 1465417"/>
                <a:gd name="connsiteX33" fmla="*/ 1116310 w 1285761"/>
                <a:gd name="connsiteY33" fmla="*/ 988126 h 1465417"/>
                <a:gd name="connsiteX34" fmla="*/ 1112191 w 1285761"/>
                <a:gd name="connsiteY34" fmla="*/ 945372 h 1465417"/>
                <a:gd name="connsiteX35" fmla="*/ 1274860 w 1285761"/>
                <a:gd name="connsiteY35" fmla="*/ 1027956 h 1465417"/>
                <a:gd name="connsiteX36" fmla="*/ 1245150 w 1285761"/>
                <a:gd name="connsiteY36" fmla="*/ 1026652 h 1465417"/>
                <a:gd name="connsiteX37" fmla="*/ 1238334 w 1285761"/>
                <a:gd name="connsiteY37" fmla="*/ 1048127 h 1465417"/>
                <a:gd name="connsiteX38" fmla="*/ 1257304 w 1285761"/>
                <a:gd name="connsiteY38" fmla="*/ 1146934 h 1465417"/>
                <a:gd name="connsiteX39" fmla="*/ 1282824 w 1285761"/>
                <a:gd name="connsiteY39" fmla="*/ 1310840 h 1465417"/>
                <a:gd name="connsiteX40" fmla="*/ 947628 w 1285761"/>
                <a:gd name="connsiteY40" fmla="*/ 1465417 h 1465417"/>
                <a:gd name="connsiteX41" fmla="*/ 0 w 1285761"/>
                <a:gd name="connsiteY41" fmla="*/ 1465417 h 1465417"/>
                <a:gd name="connsiteX42" fmla="*/ 0 w 1285761"/>
                <a:gd name="connsiteY42" fmla="*/ 234186 h 1465417"/>
                <a:gd name="connsiteX43" fmla="*/ 209564 w 1285761"/>
                <a:gd name="connsiteY43" fmla="*/ 63656 h 1465417"/>
                <a:gd name="connsiteX44" fmla="*/ 260504 w 1285761"/>
                <a:gd name="connsiteY44" fmla="*/ 14876 h 1465417"/>
                <a:gd name="connsiteX45" fmla="*/ 335850 w 1285761"/>
                <a:gd name="connsiteY45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71879 w 1285761"/>
                <a:gd name="connsiteY7" fmla="*/ 155416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078746 w 1285761"/>
                <a:gd name="connsiteY25" fmla="*/ 635692 h 1465417"/>
                <a:gd name="connsiteX26" fmla="*/ 1021249 w 1285761"/>
                <a:gd name="connsiteY26" fmla="*/ 698354 h 1465417"/>
                <a:gd name="connsiteX27" fmla="*/ 939544 w 1285761"/>
                <a:gd name="connsiteY27" fmla="*/ 782868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078746 w 1285761"/>
                <a:gd name="connsiteY25" fmla="*/ 635692 h 1465417"/>
                <a:gd name="connsiteX26" fmla="*/ 1021249 w 1285761"/>
                <a:gd name="connsiteY26" fmla="*/ 698354 h 1465417"/>
                <a:gd name="connsiteX27" fmla="*/ 939544 w 1285761"/>
                <a:gd name="connsiteY27" fmla="*/ 782868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094208 w 1285761"/>
                <a:gd name="connsiteY25" fmla="*/ 646000 h 1465417"/>
                <a:gd name="connsiteX26" fmla="*/ 1021249 w 1285761"/>
                <a:gd name="connsiteY26" fmla="*/ 698354 h 1465417"/>
                <a:gd name="connsiteX27" fmla="*/ 939544 w 1285761"/>
                <a:gd name="connsiteY27" fmla="*/ 782868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094208 w 1285761"/>
                <a:gd name="connsiteY25" fmla="*/ 646000 h 1465417"/>
                <a:gd name="connsiteX26" fmla="*/ 1021249 w 1285761"/>
                <a:gd name="connsiteY26" fmla="*/ 698354 h 1465417"/>
                <a:gd name="connsiteX27" fmla="*/ 1081266 w 1285761"/>
                <a:gd name="connsiteY27" fmla="*/ 744216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094208 w 1285761"/>
                <a:gd name="connsiteY25" fmla="*/ 646000 h 1465417"/>
                <a:gd name="connsiteX26" fmla="*/ 1083091 w 1285761"/>
                <a:gd name="connsiteY26" fmla="*/ 744736 h 1465417"/>
                <a:gd name="connsiteX27" fmla="*/ 1081266 w 1285761"/>
                <a:gd name="connsiteY27" fmla="*/ 744216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38014 w 1285761"/>
                <a:gd name="connsiteY25" fmla="*/ 640846 h 1465417"/>
                <a:gd name="connsiteX26" fmla="*/ 1083091 w 1285761"/>
                <a:gd name="connsiteY26" fmla="*/ 744736 h 1465417"/>
                <a:gd name="connsiteX27" fmla="*/ 1081266 w 1285761"/>
                <a:gd name="connsiteY27" fmla="*/ 744216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56461 w 1285761"/>
                <a:gd name="connsiteY20" fmla="*/ 361571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48322 w 1285761"/>
                <a:gd name="connsiteY25" fmla="*/ 648576 h 1465417"/>
                <a:gd name="connsiteX26" fmla="*/ 1083091 w 1285761"/>
                <a:gd name="connsiteY26" fmla="*/ 744736 h 1465417"/>
                <a:gd name="connsiteX27" fmla="*/ 1081266 w 1285761"/>
                <a:gd name="connsiteY27" fmla="*/ 744216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48322 w 1285761"/>
                <a:gd name="connsiteY25" fmla="*/ 648576 h 1465417"/>
                <a:gd name="connsiteX26" fmla="*/ 1083091 w 1285761"/>
                <a:gd name="connsiteY26" fmla="*/ 744736 h 1465417"/>
                <a:gd name="connsiteX27" fmla="*/ 1081266 w 1285761"/>
                <a:gd name="connsiteY27" fmla="*/ 744216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48322 w 1285761"/>
                <a:gd name="connsiteY25" fmla="*/ 648576 h 1465417"/>
                <a:gd name="connsiteX26" fmla="*/ 1083091 w 1285761"/>
                <a:gd name="connsiteY26" fmla="*/ 744736 h 1465417"/>
                <a:gd name="connsiteX27" fmla="*/ 1060652 w 1285761"/>
                <a:gd name="connsiteY27" fmla="*/ 741639 h 1465417"/>
                <a:gd name="connsiteX28" fmla="*/ 1055182 w 1285761"/>
                <a:gd name="connsiteY28" fmla="*/ 735353 h 1465417"/>
                <a:gd name="connsiteX29" fmla="*/ 1110340 w 1285761"/>
                <a:gd name="connsiteY29" fmla="*/ 828597 h 1465417"/>
                <a:gd name="connsiteX30" fmla="*/ 1182569 w 1285761"/>
                <a:gd name="connsiteY30" fmla="*/ 827248 h 1465417"/>
                <a:gd name="connsiteX31" fmla="*/ 1280575 w 1285761"/>
                <a:gd name="connsiteY31" fmla="*/ 839743 h 1465417"/>
                <a:gd name="connsiteX32" fmla="*/ 1116310 w 1285761"/>
                <a:gd name="connsiteY32" fmla="*/ 988126 h 1465417"/>
                <a:gd name="connsiteX33" fmla="*/ 1112191 w 1285761"/>
                <a:gd name="connsiteY33" fmla="*/ 945372 h 1465417"/>
                <a:gd name="connsiteX34" fmla="*/ 1274860 w 1285761"/>
                <a:gd name="connsiteY34" fmla="*/ 1027956 h 1465417"/>
                <a:gd name="connsiteX35" fmla="*/ 1245150 w 1285761"/>
                <a:gd name="connsiteY35" fmla="*/ 1026652 h 1465417"/>
                <a:gd name="connsiteX36" fmla="*/ 1238334 w 1285761"/>
                <a:gd name="connsiteY36" fmla="*/ 1048127 h 1465417"/>
                <a:gd name="connsiteX37" fmla="*/ 1257304 w 1285761"/>
                <a:gd name="connsiteY37" fmla="*/ 1146934 h 1465417"/>
                <a:gd name="connsiteX38" fmla="*/ 1282824 w 1285761"/>
                <a:gd name="connsiteY38" fmla="*/ 1310840 h 1465417"/>
                <a:gd name="connsiteX39" fmla="*/ 947628 w 1285761"/>
                <a:gd name="connsiteY39" fmla="*/ 1465417 h 1465417"/>
                <a:gd name="connsiteX40" fmla="*/ 0 w 1285761"/>
                <a:gd name="connsiteY40" fmla="*/ 1465417 h 1465417"/>
                <a:gd name="connsiteX41" fmla="*/ 0 w 1285761"/>
                <a:gd name="connsiteY41" fmla="*/ 234186 h 1465417"/>
                <a:gd name="connsiteX42" fmla="*/ 209564 w 1285761"/>
                <a:gd name="connsiteY42" fmla="*/ 63656 h 1465417"/>
                <a:gd name="connsiteX43" fmla="*/ 260504 w 1285761"/>
                <a:gd name="connsiteY43" fmla="*/ 14876 h 1465417"/>
                <a:gd name="connsiteX44" fmla="*/ 335850 w 1285761"/>
                <a:gd name="connsiteY44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48322 w 1285761"/>
                <a:gd name="connsiteY25" fmla="*/ 648576 h 1465417"/>
                <a:gd name="connsiteX26" fmla="*/ 1083091 w 1285761"/>
                <a:gd name="connsiteY26" fmla="*/ 744736 h 1465417"/>
                <a:gd name="connsiteX27" fmla="*/ 1060652 w 1285761"/>
                <a:gd name="connsiteY27" fmla="*/ 741639 h 1465417"/>
                <a:gd name="connsiteX28" fmla="*/ 1110340 w 1285761"/>
                <a:gd name="connsiteY28" fmla="*/ 828597 h 1465417"/>
                <a:gd name="connsiteX29" fmla="*/ 1182569 w 1285761"/>
                <a:gd name="connsiteY29" fmla="*/ 827248 h 1465417"/>
                <a:gd name="connsiteX30" fmla="*/ 1280575 w 1285761"/>
                <a:gd name="connsiteY30" fmla="*/ 839743 h 1465417"/>
                <a:gd name="connsiteX31" fmla="*/ 1116310 w 1285761"/>
                <a:gd name="connsiteY31" fmla="*/ 988126 h 1465417"/>
                <a:gd name="connsiteX32" fmla="*/ 1112191 w 1285761"/>
                <a:gd name="connsiteY32" fmla="*/ 945372 h 1465417"/>
                <a:gd name="connsiteX33" fmla="*/ 1274860 w 1285761"/>
                <a:gd name="connsiteY33" fmla="*/ 1027956 h 1465417"/>
                <a:gd name="connsiteX34" fmla="*/ 1245150 w 1285761"/>
                <a:gd name="connsiteY34" fmla="*/ 1026652 h 1465417"/>
                <a:gd name="connsiteX35" fmla="*/ 1238334 w 1285761"/>
                <a:gd name="connsiteY35" fmla="*/ 1048127 h 1465417"/>
                <a:gd name="connsiteX36" fmla="*/ 1257304 w 1285761"/>
                <a:gd name="connsiteY36" fmla="*/ 1146934 h 1465417"/>
                <a:gd name="connsiteX37" fmla="*/ 1282824 w 1285761"/>
                <a:gd name="connsiteY37" fmla="*/ 1310840 h 1465417"/>
                <a:gd name="connsiteX38" fmla="*/ 947628 w 1285761"/>
                <a:gd name="connsiteY38" fmla="*/ 1465417 h 1465417"/>
                <a:gd name="connsiteX39" fmla="*/ 0 w 1285761"/>
                <a:gd name="connsiteY39" fmla="*/ 1465417 h 1465417"/>
                <a:gd name="connsiteX40" fmla="*/ 0 w 1285761"/>
                <a:gd name="connsiteY40" fmla="*/ 234186 h 1465417"/>
                <a:gd name="connsiteX41" fmla="*/ 209564 w 1285761"/>
                <a:gd name="connsiteY41" fmla="*/ 63656 h 1465417"/>
                <a:gd name="connsiteX42" fmla="*/ 260504 w 1285761"/>
                <a:gd name="connsiteY42" fmla="*/ 14876 h 1465417"/>
                <a:gd name="connsiteX43" fmla="*/ 335850 w 1285761"/>
                <a:gd name="connsiteY43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48322 w 1285761"/>
                <a:gd name="connsiteY25" fmla="*/ 648576 h 1465417"/>
                <a:gd name="connsiteX26" fmla="*/ 1083091 w 1285761"/>
                <a:gd name="connsiteY26" fmla="*/ 744736 h 1465417"/>
                <a:gd name="connsiteX27" fmla="*/ 1110340 w 1285761"/>
                <a:gd name="connsiteY27" fmla="*/ 828597 h 1465417"/>
                <a:gd name="connsiteX28" fmla="*/ 1182569 w 1285761"/>
                <a:gd name="connsiteY28" fmla="*/ 827248 h 1465417"/>
                <a:gd name="connsiteX29" fmla="*/ 1280575 w 1285761"/>
                <a:gd name="connsiteY29" fmla="*/ 839743 h 1465417"/>
                <a:gd name="connsiteX30" fmla="*/ 1116310 w 1285761"/>
                <a:gd name="connsiteY30" fmla="*/ 988126 h 1465417"/>
                <a:gd name="connsiteX31" fmla="*/ 1112191 w 1285761"/>
                <a:gd name="connsiteY31" fmla="*/ 945372 h 1465417"/>
                <a:gd name="connsiteX32" fmla="*/ 1274860 w 1285761"/>
                <a:gd name="connsiteY32" fmla="*/ 1027956 h 1465417"/>
                <a:gd name="connsiteX33" fmla="*/ 1245150 w 1285761"/>
                <a:gd name="connsiteY33" fmla="*/ 1026652 h 1465417"/>
                <a:gd name="connsiteX34" fmla="*/ 1238334 w 1285761"/>
                <a:gd name="connsiteY34" fmla="*/ 1048127 h 1465417"/>
                <a:gd name="connsiteX35" fmla="*/ 1257304 w 1285761"/>
                <a:gd name="connsiteY35" fmla="*/ 1146934 h 1465417"/>
                <a:gd name="connsiteX36" fmla="*/ 1282824 w 1285761"/>
                <a:gd name="connsiteY36" fmla="*/ 1310840 h 1465417"/>
                <a:gd name="connsiteX37" fmla="*/ 947628 w 1285761"/>
                <a:gd name="connsiteY37" fmla="*/ 1465417 h 1465417"/>
                <a:gd name="connsiteX38" fmla="*/ 0 w 1285761"/>
                <a:gd name="connsiteY38" fmla="*/ 1465417 h 1465417"/>
                <a:gd name="connsiteX39" fmla="*/ 0 w 1285761"/>
                <a:gd name="connsiteY39" fmla="*/ 234186 h 1465417"/>
                <a:gd name="connsiteX40" fmla="*/ 209564 w 1285761"/>
                <a:gd name="connsiteY40" fmla="*/ 63656 h 1465417"/>
                <a:gd name="connsiteX41" fmla="*/ 260504 w 1285761"/>
                <a:gd name="connsiteY41" fmla="*/ 14876 h 1465417"/>
                <a:gd name="connsiteX42" fmla="*/ 335850 w 1285761"/>
                <a:gd name="connsiteY42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48322 w 1285761"/>
                <a:gd name="connsiteY25" fmla="*/ 648576 h 1465417"/>
                <a:gd name="connsiteX26" fmla="*/ 1028979 w 1285761"/>
                <a:gd name="connsiteY26" fmla="*/ 729275 h 1465417"/>
                <a:gd name="connsiteX27" fmla="*/ 1110340 w 1285761"/>
                <a:gd name="connsiteY27" fmla="*/ 828597 h 1465417"/>
                <a:gd name="connsiteX28" fmla="*/ 1182569 w 1285761"/>
                <a:gd name="connsiteY28" fmla="*/ 827248 h 1465417"/>
                <a:gd name="connsiteX29" fmla="*/ 1280575 w 1285761"/>
                <a:gd name="connsiteY29" fmla="*/ 839743 h 1465417"/>
                <a:gd name="connsiteX30" fmla="*/ 1116310 w 1285761"/>
                <a:gd name="connsiteY30" fmla="*/ 988126 h 1465417"/>
                <a:gd name="connsiteX31" fmla="*/ 1112191 w 1285761"/>
                <a:gd name="connsiteY31" fmla="*/ 945372 h 1465417"/>
                <a:gd name="connsiteX32" fmla="*/ 1274860 w 1285761"/>
                <a:gd name="connsiteY32" fmla="*/ 1027956 h 1465417"/>
                <a:gd name="connsiteX33" fmla="*/ 1245150 w 1285761"/>
                <a:gd name="connsiteY33" fmla="*/ 1026652 h 1465417"/>
                <a:gd name="connsiteX34" fmla="*/ 1238334 w 1285761"/>
                <a:gd name="connsiteY34" fmla="*/ 1048127 h 1465417"/>
                <a:gd name="connsiteX35" fmla="*/ 1257304 w 1285761"/>
                <a:gd name="connsiteY35" fmla="*/ 1146934 h 1465417"/>
                <a:gd name="connsiteX36" fmla="*/ 1282824 w 1285761"/>
                <a:gd name="connsiteY36" fmla="*/ 1310840 h 1465417"/>
                <a:gd name="connsiteX37" fmla="*/ 947628 w 1285761"/>
                <a:gd name="connsiteY37" fmla="*/ 1465417 h 1465417"/>
                <a:gd name="connsiteX38" fmla="*/ 0 w 1285761"/>
                <a:gd name="connsiteY38" fmla="*/ 1465417 h 1465417"/>
                <a:gd name="connsiteX39" fmla="*/ 0 w 1285761"/>
                <a:gd name="connsiteY39" fmla="*/ 234186 h 1465417"/>
                <a:gd name="connsiteX40" fmla="*/ 209564 w 1285761"/>
                <a:gd name="connsiteY40" fmla="*/ 63656 h 1465417"/>
                <a:gd name="connsiteX41" fmla="*/ 260504 w 1285761"/>
                <a:gd name="connsiteY41" fmla="*/ 14876 h 1465417"/>
                <a:gd name="connsiteX42" fmla="*/ 335850 w 1285761"/>
                <a:gd name="connsiteY42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14825 w 1285761"/>
                <a:gd name="connsiteY25" fmla="*/ 645999 h 1465417"/>
                <a:gd name="connsiteX26" fmla="*/ 1028979 w 1285761"/>
                <a:gd name="connsiteY26" fmla="*/ 729275 h 1465417"/>
                <a:gd name="connsiteX27" fmla="*/ 1110340 w 1285761"/>
                <a:gd name="connsiteY27" fmla="*/ 828597 h 1465417"/>
                <a:gd name="connsiteX28" fmla="*/ 1182569 w 1285761"/>
                <a:gd name="connsiteY28" fmla="*/ 827248 h 1465417"/>
                <a:gd name="connsiteX29" fmla="*/ 1280575 w 1285761"/>
                <a:gd name="connsiteY29" fmla="*/ 839743 h 1465417"/>
                <a:gd name="connsiteX30" fmla="*/ 1116310 w 1285761"/>
                <a:gd name="connsiteY30" fmla="*/ 988126 h 1465417"/>
                <a:gd name="connsiteX31" fmla="*/ 1112191 w 1285761"/>
                <a:gd name="connsiteY31" fmla="*/ 945372 h 1465417"/>
                <a:gd name="connsiteX32" fmla="*/ 1274860 w 1285761"/>
                <a:gd name="connsiteY32" fmla="*/ 1027956 h 1465417"/>
                <a:gd name="connsiteX33" fmla="*/ 1245150 w 1285761"/>
                <a:gd name="connsiteY33" fmla="*/ 1026652 h 1465417"/>
                <a:gd name="connsiteX34" fmla="*/ 1238334 w 1285761"/>
                <a:gd name="connsiteY34" fmla="*/ 1048127 h 1465417"/>
                <a:gd name="connsiteX35" fmla="*/ 1257304 w 1285761"/>
                <a:gd name="connsiteY35" fmla="*/ 1146934 h 1465417"/>
                <a:gd name="connsiteX36" fmla="*/ 1282824 w 1285761"/>
                <a:gd name="connsiteY36" fmla="*/ 1310840 h 1465417"/>
                <a:gd name="connsiteX37" fmla="*/ 947628 w 1285761"/>
                <a:gd name="connsiteY37" fmla="*/ 1465417 h 1465417"/>
                <a:gd name="connsiteX38" fmla="*/ 0 w 1285761"/>
                <a:gd name="connsiteY38" fmla="*/ 1465417 h 1465417"/>
                <a:gd name="connsiteX39" fmla="*/ 0 w 1285761"/>
                <a:gd name="connsiteY39" fmla="*/ 234186 h 1465417"/>
                <a:gd name="connsiteX40" fmla="*/ 209564 w 1285761"/>
                <a:gd name="connsiteY40" fmla="*/ 63656 h 1465417"/>
                <a:gd name="connsiteX41" fmla="*/ 260504 w 1285761"/>
                <a:gd name="connsiteY41" fmla="*/ 14876 h 1465417"/>
                <a:gd name="connsiteX42" fmla="*/ 335850 w 1285761"/>
                <a:gd name="connsiteY42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14825 w 1285761"/>
                <a:gd name="connsiteY25" fmla="*/ 645999 h 1465417"/>
                <a:gd name="connsiteX26" fmla="*/ 1052170 w 1285761"/>
                <a:gd name="connsiteY26" fmla="*/ 734428 h 1465417"/>
                <a:gd name="connsiteX27" fmla="*/ 1110340 w 1285761"/>
                <a:gd name="connsiteY27" fmla="*/ 828597 h 1465417"/>
                <a:gd name="connsiteX28" fmla="*/ 1182569 w 1285761"/>
                <a:gd name="connsiteY28" fmla="*/ 827248 h 1465417"/>
                <a:gd name="connsiteX29" fmla="*/ 1280575 w 1285761"/>
                <a:gd name="connsiteY29" fmla="*/ 839743 h 1465417"/>
                <a:gd name="connsiteX30" fmla="*/ 1116310 w 1285761"/>
                <a:gd name="connsiteY30" fmla="*/ 988126 h 1465417"/>
                <a:gd name="connsiteX31" fmla="*/ 1112191 w 1285761"/>
                <a:gd name="connsiteY31" fmla="*/ 945372 h 1465417"/>
                <a:gd name="connsiteX32" fmla="*/ 1274860 w 1285761"/>
                <a:gd name="connsiteY32" fmla="*/ 1027956 h 1465417"/>
                <a:gd name="connsiteX33" fmla="*/ 1245150 w 1285761"/>
                <a:gd name="connsiteY33" fmla="*/ 1026652 h 1465417"/>
                <a:gd name="connsiteX34" fmla="*/ 1238334 w 1285761"/>
                <a:gd name="connsiteY34" fmla="*/ 1048127 h 1465417"/>
                <a:gd name="connsiteX35" fmla="*/ 1257304 w 1285761"/>
                <a:gd name="connsiteY35" fmla="*/ 1146934 h 1465417"/>
                <a:gd name="connsiteX36" fmla="*/ 1282824 w 1285761"/>
                <a:gd name="connsiteY36" fmla="*/ 1310840 h 1465417"/>
                <a:gd name="connsiteX37" fmla="*/ 947628 w 1285761"/>
                <a:gd name="connsiteY37" fmla="*/ 1465417 h 1465417"/>
                <a:gd name="connsiteX38" fmla="*/ 0 w 1285761"/>
                <a:gd name="connsiteY38" fmla="*/ 1465417 h 1465417"/>
                <a:gd name="connsiteX39" fmla="*/ 0 w 1285761"/>
                <a:gd name="connsiteY39" fmla="*/ 234186 h 1465417"/>
                <a:gd name="connsiteX40" fmla="*/ 209564 w 1285761"/>
                <a:gd name="connsiteY40" fmla="*/ 63656 h 1465417"/>
                <a:gd name="connsiteX41" fmla="*/ 260504 w 1285761"/>
                <a:gd name="connsiteY41" fmla="*/ 14876 h 1465417"/>
                <a:gd name="connsiteX42" fmla="*/ 335850 w 1285761"/>
                <a:gd name="connsiteY42" fmla="*/ 58798 h 1465417"/>
                <a:gd name="connsiteX0" fmla="*/ 335850 w 1285761"/>
                <a:gd name="connsiteY0" fmla="*/ 58798 h 1465417"/>
                <a:gd name="connsiteX1" fmla="*/ 340376 w 1285761"/>
                <a:gd name="connsiteY1" fmla="*/ 102926 h 1465417"/>
                <a:gd name="connsiteX2" fmla="*/ 327612 w 1285761"/>
                <a:gd name="connsiteY2" fmla="*/ 119428 h 1465417"/>
                <a:gd name="connsiteX3" fmla="*/ 347861 w 1285761"/>
                <a:gd name="connsiteY3" fmla="*/ 63456 h 1465417"/>
                <a:gd name="connsiteX4" fmla="*/ 500470 w 1285761"/>
                <a:gd name="connsiteY4" fmla="*/ 0 h 1465417"/>
                <a:gd name="connsiteX5" fmla="*/ 587518 w 1285761"/>
                <a:gd name="connsiteY5" fmla="*/ 17851 h 1465417"/>
                <a:gd name="connsiteX6" fmla="*/ 573773 w 1285761"/>
                <a:gd name="connsiteY6" fmla="*/ 167930 h 1465417"/>
                <a:gd name="connsiteX7" fmla="*/ 587340 w 1285761"/>
                <a:gd name="connsiteY7" fmla="*/ 121918 h 1465417"/>
                <a:gd name="connsiteX8" fmla="*/ 808710 w 1285761"/>
                <a:gd name="connsiteY8" fmla="*/ 12838 h 1465417"/>
                <a:gd name="connsiteX9" fmla="*/ 885979 w 1285761"/>
                <a:gd name="connsiteY9" fmla="*/ 55354 h 1465417"/>
                <a:gd name="connsiteX10" fmla="*/ 1031784 w 1285761"/>
                <a:gd name="connsiteY10" fmla="*/ 915 h 1465417"/>
                <a:gd name="connsiteX11" fmla="*/ 1092555 w 1285761"/>
                <a:gd name="connsiteY11" fmla="*/ 20566 h 1465417"/>
                <a:gd name="connsiteX12" fmla="*/ 1057852 w 1285761"/>
                <a:gd name="connsiteY12" fmla="*/ 248427 h 1465417"/>
                <a:gd name="connsiteX13" fmla="*/ 1094820 w 1285761"/>
                <a:gd name="connsiteY13" fmla="*/ 208582 h 1465417"/>
                <a:gd name="connsiteX14" fmla="*/ 1080043 w 1285761"/>
                <a:gd name="connsiteY14" fmla="*/ 196457 h 1465417"/>
                <a:gd name="connsiteX15" fmla="*/ 1109224 w 1285761"/>
                <a:gd name="connsiteY15" fmla="*/ 169156 h 1465417"/>
                <a:gd name="connsiteX16" fmla="*/ 1060306 w 1285761"/>
                <a:gd name="connsiteY16" fmla="*/ 176417 h 1465417"/>
                <a:gd name="connsiteX17" fmla="*/ 1285761 w 1285761"/>
                <a:gd name="connsiteY17" fmla="*/ 170529 h 1465417"/>
                <a:gd name="connsiteX18" fmla="*/ 1207458 w 1285761"/>
                <a:gd name="connsiteY18" fmla="*/ 268067 h 1465417"/>
                <a:gd name="connsiteX19" fmla="*/ 1186571 w 1285761"/>
                <a:gd name="connsiteY19" fmla="*/ 288447 h 1465417"/>
                <a:gd name="connsiteX20" fmla="*/ 1177076 w 1285761"/>
                <a:gd name="connsiteY20" fmla="*/ 328073 h 1465417"/>
                <a:gd name="connsiteX21" fmla="*/ 1256657 w 1285761"/>
                <a:gd name="connsiteY21" fmla="*/ 345712 h 1465417"/>
                <a:gd name="connsiteX22" fmla="*/ 1280205 w 1285761"/>
                <a:gd name="connsiteY22" fmla="*/ 392260 h 1465417"/>
                <a:gd name="connsiteX23" fmla="*/ 1240755 w 1285761"/>
                <a:gd name="connsiteY23" fmla="*/ 419246 h 1465417"/>
                <a:gd name="connsiteX24" fmla="*/ 1269995 w 1285761"/>
                <a:gd name="connsiteY24" fmla="*/ 462607 h 1465417"/>
                <a:gd name="connsiteX25" fmla="*/ 1117403 w 1285761"/>
                <a:gd name="connsiteY25" fmla="*/ 645999 h 1465417"/>
                <a:gd name="connsiteX26" fmla="*/ 1052170 w 1285761"/>
                <a:gd name="connsiteY26" fmla="*/ 734428 h 1465417"/>
                <a:gd name="connsiteX27" fmla="*/ 1110340 w 1285761"/>
                <a:gd name="connsiteY27" fmla="*/ 828597 h 1465417"/>
                <a:gd name="connsiteX28" fmla="*/ 1182569 w 1285761"/>
                <a:gd name="connsiteY28" fmla="*/ 827248 h 1465417"/>
                <a:gd name="connsiteX29" fmla="*/ 1280575 w 1285761"/>
                <a:gd name="connsiteY29" fmla="*/ 839743 h 1465417"/>
                <a:gd name="connsiteX30" fmla="*/ 1116310 w 1285761"/>
                <a:gd name="connsiteY30" fmla="*/ 988126 h 1465417"/>
                <a:gd name="connsiteX31" fmla="*/ 1112191 w 1285761"/>
                <a:gd name="connsiteY31" fmla="*/ 945372 h 1465417"/>
                <a:gd name="connsiteX32" fmla="*/ 1274860 w 1285761"/>
                <a:gd name="connsiteY32" fmla="*/ 1027956 h 1465417"/>
                <a:gd name="connsiteX33" fmla="*/ 1245150 w 1285761"/>
                <a:gd name="connsiteY33" fmla="*/ 1026652 h 1465417"/>
                <a:gd name="connsiteX34" fmla="*/ 1238334 w 1285761"/>
                <a:gd name="connsiteY34" fmla="*/ 1048127 h 1465417"/>
                <a:gd name="connsiteX35" fmla="*/ 1257304 w 1285761"/>
                <a:gd name="connsiteY35" fmla="*/ 1146934 h 1465417"/>
                <a:gd name="connsiteX36" fmla="*/ 1282824 w 1285761"/>
                <a:gd name="connsiteY36" fmla="*/ 1310840 h 1465417"/>
                <a:gd name="connsiteX37" fmla="*/ 947628 w 1285761"/>
                <a:gd name="connsiteY37" fmla="*/ 1465417 h 1465417"/>
                <a:gd name="connsiteX38" fmla="*/ 0 w 1285761"/>
                <a:gd name="connsiteY38" fmla="*/ 1465417 h 1465417"/>
                <a:gd name="connsiteX39" fmla="*/ 0 w 1285761"/>
                <a:gd name="connsiteY39" fmla="*/ 234186 h 1465417"/>
                <a:gd name="connsiteX40" fmla="*/ 209564 w 1285761"/>
                <a:gd name="connsiteY40" fmla="*/ 63656 h 1465417"/>
                <a:gd name="connsiteX41" fmla="*/ 260504 w 1285761"/>
                <a:gd name="connsiteY41" fmla="*/ 14876 h 1465417"/>
                <a:gd name="connsiteX42" fmla="*/ 335850 w 1285761"/>
                <a:gd name="connsiteY42" fmla="*/ 58798 h 1465417"/>
                <a:gd name="connsiteX0" fmla="*/ 335850 w 1289870"/>
                <a:gd name="connsiteY0" fmla="*/ 58798 h 1465417"/>
                <a:gd name="connsiteX1" fmla="*/ 340376 w 1289870"/>
                <a:gd name="connsiteY1" fmla="*/ 102926 h 1465417"/>
                <a:gd name="connsiteX2" fmla="*/ 327612 w 1289870"/>
                <a:gd name="connsiteY2" fmla="*/ 119428 h 1465417"/>
                <a:gd name="connsiteX3" fmla="*/ 347861 w 1289870"/>
                <a:gd name="connsiteY3" fmla="*/ 63456 h 1465417"/>
                <a:gd name="connsiteX4" fmla="*/ 500470 w 1289870"/>
                <a:gd name="connsiteY4" fmla="*/ 0 h 1465417"/>
                <a:gd name="connsiteX5" fmla="*/ 587518 w 1289870"/>
                <a:gd name="connsiteY5" fmla="*/ 17851 h 1465417"/>
                <a:gd name="connsiteX6" fmla="*/ 573773 w 1289870"/>
                <a:gd name="connsiteY6" fmla="*/ 167930 h 1465417"/>
                <a:gd name="connsiteX7" fmla="*/ 587340 w 1289870"/>
                <a:gd name="connsiteY7" fmla="*/ 121918 h 1465417"/>
                <a:gd name="connsiteX8" fmla="*/ 808710 w 1289870"/>
                <a:gd name="connsiteY8" fmla="*/ 12838 h 1465417"/>
                <a:gd name="connsiteX9" fmla="*/ 885979 w 1289870"/>
                <a:gd name="connsiteY9" fmla="*/ 55354 h 1465417"/>
                <a:gd name="connsiteX10" fmla="*/ 1031784 w 1289870"/>
                <a:gd name="connsiteY10" fmla="*/ 915 h 1465417"/>
                <a:gd name="connsiteX11" fmla="*/ 1092555 w 1289870"/>
                <a:gd name="connsiteY11" fmla="*/ 20566 h 1465417"/>
                <a:gd name="connsiteX12" fmla="*/ 1057852 w 1289870"/>
                <a:gd name="connsiteY12" fmla="*/ 248427 h 1465417"/>
                <a:gd name="connsiteX13" fmla="*/ 1094820 w 1289870"/>
                <a:gd name="connsiteY13" fmla="*/ 208582 h 1465417"/>
                <a:gd name="connsiteX14" fmla="*/ 1080043 w 1289870"/>
                <a:gd name="connsiteY14" fmla="*/ 196457 h 1465417"/>
                <a:gd name="connsiteX15" fmla="*/ 1109224 w 1289870"/>
                <a:gd name="connsiteY15" fmla="*/ 169156 h 1465417"/>
                <a:gd name="connsiteX16" fmla="*/ 1060306 w 1289870"/>
                <a:gd name="connsiteY16" fmla="*/ 176417 h 1465417"/>
                <a:gd name="connsiteX17" fmla="*/ 1285761 w 1289870"/>
                <a:gd name="connsiteY17" fmla="*/ 170529 h 1465417"/>
                <a:gd name="connsiteX18" fmla="*/ 1207458 w 1289870"/>
                <a:gd name="connsiteY18" fmla="*/ 268067 h 1465417"/>
                <a:gd name="connsiteX19" fmla="*/ 1186571 w 1289870"/>
                <a:gd name="connsiteY19" fmla="*/ 288447 h 1465417"/>
                <a:gd name="connsiteX20" fmla="*/ 1177076 w 1289870"/>
                <a:gd name="connsiteY20" fmla="*/ 328073 h 1465417"/>
                <a:gd name="connsiteX21" fmla="*/ 1256657 w 1289870"/>
                <a:gd name="connsiteY21" fmla="*/ 345712 h 1465417"/>
                <a:gd name="connsiteX22" fmla="*/ 1280205 w 1289870"/>
                <a:gd name="connsiteY22" fmla="*/ 392260 h 1465417"/>
                <a:gd name="connsiteX23" fmla="*/ 1240755 w 1289870"/>
                <a:gd name="connsiteY23" fmla="*/ 419246 h 1465417"/>
                <a:gd name="connsiteX24" fmla="*/ 1269995 w 1289870"/>
                <a:gd name="connsiteY24" fmla="*/ 462607 h 1465417"/>
                <a:gd name="connsiteX25" fmla="*/ 1117403 w 1289870"/>
                <a:gd name="connsiteY25" fmla="*/ 645999 h 1465417"/>
                <a:gd name="connsiteX26" fmla="*/ 1052170 w 1289870"/>
                <a:gd name="connsiteY26" fmla="*/ 734428 h 1465417"/>
                <a:gd name="connsiteX27" fmla="*/ 1110340 w 1289870"/>
                <a:gd name="connsiteY27" fmla="*/ 828597 h 1465417"/>
                <a:gd name="connsiteX28" fmla="*/ 1182569 w 1289870"/>
                <a:gd name="connsiteY28" fmla="*/ 827248 h 1465417"/>
                <a:gd name="connsiteX29" fmla="*/ 1280575 w 1289870"/>
                <a:gd name="connsiteY29" fmla="*/ 839743 h 1465417"/>
                <a:gd name="connsiteX30" fmla="*/ 1116310 w 1289870"/>
                <a:gd name="connsiteY30" fmla="*/ 988126 h 1465417"/>
                <a:gd name="connsiteX31" fmla="*/ 1112191 w 1289870"/>
                <a:gd name="connsiteY31" fmla="*/ 945372 h 1465417"/>
                <a:gd name="connsiteX32" fmla="*/ 1274860 w 1289870"/>
                <a:gd name="connsiteY32" fmla="*/ 1027956 h 1465417"/>
                <a:gd name="connsiteX33" fmla="*/ 1245150 w 1289870"/>
                <a:gd name="connsiteY33" fmla="*/ 1026652 h 1465417"/>
                <a:gd name="connsiteX34" fmla="*/ 1289870 w 1289870"/>
                <a:gd name="connsiteY34" fmla="*/ 1055857 h 1465417"/>
                <a:gd name="connsiteX35" fmla="*/ 1257304 w 1289870"/>
                <a:gd name="connsiteY35" fmla="*/ 1146934 h 1465417"/>
                <a:gd name="connsiteX36" fmla="*/ 1282824 w 1289870"/>
                <a:gd name="connsiteY36" fmla="*/ 1310840 h 1465417"/>
                <a:gd name="connsiteX37" fmla="*/ 947628 w 1289870"/>
                <a:gd name="connsiteY37" fmla="*/ 1465417 h 1465417"/>
                <a:gd name="connsiteX38" fmla="*/ 0 w 1289870"/>
                <a:gd name="connsiteY38" fmla="*/ 1465417 h 1465417"/>
                <a:gd name="connsiteX39" fmla="*/ 0 w 1289870"/>
                <a:gd name="connsiteY39" fmla="*/ 234186 h 1465417"/>
                <a:gd name="connsiteX40" fmla="*/ 209564 w 1289870"/>
                <a:gd name="connsiteY40" fmla="*/ 63656 h 1465417"/>
                <a:gd name="connsiteX41" fmla="*/ 260504 w 1289870"/>
                <a:gd name="connsiteY41" fmla="*/ 14876 h 1465417"/>
                <a:gd name="connsiteX42" fmla="*/ 335850 w 1289870"/>
                <a:gd name="connsiteY42" fmla="*/ 58798 h 1465417"/>
                <a:gd name="connsiteX0" fmla="*/ 335850 w 1289870"/>
                <a:gd name="connsiteY0" fmla="*/ 58798 h 1465417"/>
                <a:gd name="connsiteX1" fmla="*/ 340376 w 1289870"/>
                <a:gd name="connsiteY1" fmla="*/ 102926 h 1465417"/>
                <a:gd name="connsiteX2" fmla="*/ 327612 w 1289870"/>
                <a:gd name="connsiteY2" fmla="*/ 119428 h 1465417"/>
                <a:gd name="connsiteX3" fmla="*/ 347861 w 1289870"/>
                <a:gd name="connsiteY3" fmla="*/ 63456 h 1465417"/>
                <a:gd name="connsiteX4" fmla="*/ 500470 w 1289870"/>
                <a:gd name="connsiteY4" fmla="*/ 0 h 1465417"/>
                <a:gd name="connsiteX5" fmla="*/ 587518 w 1289870"/>
                <a:gd name="connsiteY5" fmla="*/ 17851 h 1465417"/>
                <a:gd name="connsiteX6" fmla="*/ 573773 w 1289870"/>
                <a:gd name="connsiteY6" fmla="*/ 167930 h 1465417"/>
                <a:gd name="connsiteX7" fmla="*/ 587340 w 1289870"/>
                <a:gd name="connsiteY7" fmla="*/ 121918 h 1465417"/>
                <a:gd name="connsiteX8" fmla="*/ 808710 w 1289870"/>
                <a:gd name="connsiteY8" fmla="*/ 12838 h 1465417"/>
                <a:gd name="connsiteX9" fmla="*/ 885979 w 1289870"/>
                <a:gd name="connsiteY9" fmla="*/ 55354 h 1465417"/>
                <a:gd name="connsiteX10" fmla="*/ 1031784 w 1289870"/>
                <a:gd name="connsiteY10" fmla="*/ 915 h 1465417"/>
                <a:gd name="connsiteX11" fmla="*/ 1092555 w 1289870"/>
                <a:gd name="connsiteY11" fmla="*/ 20566 h 1465417"/>
                <a:gd name="connsiteX12" fmla="*/ 1057852 w 1289870"/>
                <a:gd name="connsiteY12" fmla="*/ 248427 h 1465417"/>
                <a:gd name="connsiteX13" fmla="*/ 1094820 w 1289870"/>
                <a:gd name="connsiteY13" fmla="*/ 208582 h 1465417"/>
                <a:gd name="connsiteX14" fmla="*/ 1080043 w 1289870"/>
                <a:gd name="connsiteY14" fmla="*/ 196457 h 1465417"/>
                <a:gd name="connsiteX15" fmla="*/ 1109224 w 1289870"/>
                <a:gd name="connsiteY15" fmla="*/ 169156 h 1465417"/>
                <a:gd name="connsiteX16" fmla="*/ 1060306 w 1289870"/>
                <a:gd name="connsiteY16" fmla="*/ 176417 h 1465417"/>
                <a:gd name="connsiteX17" fmla="*/ 1285761 w 1289870"/>
                <a:gd name="connsiteY17" fmla="*/ 170529 h 1465417"/>
                <a:gd name="connsiteX18" fmla="*/ 1207458 w 1289870"/>
                <a:gd name="connsiteY18" fmla="*/ 268067 h 1465417"/>
                <a:gd name="connsiteX19" fmla="*/ 1186571 w 1289870"/>
                <a:gd name="connsiteY19" fmla="*/ 288447 h 1465417"/>
                <a:gd name="connsiteX20" fmla="*/ 1177076 w 1289870"/>
                <a:gd name="connsiteY20" fmla="*/ 328073 h 1465417"/>
                <a:gd name="connsiteX21" fmla="*/ 1256657 w 1289870"/>
                <a:gd name="connsiteY21" fmla="*/ 345712 h 1465417"/>
                <a:gd name="connsiteX22" fmla="*/ 1280205 w 1289870"/>
                <a:gd name="connsiteY22" fmla="*/ 392260 h 1465417"/>
                <a:gd name="connsiteX23" fmla="*/ 1240755 w 1289870"/>
                <a:gd name="connsiteY23" fmla="*/ 419246 h 1465417"/>
                <a:gd name="connsiteX24" fmla="*/ 1269995 w 1289870"/>
                <a:gd name="connsiteY24" fmla="*/ 462607 h 1465417"/>
                <a:gd name="connsiteX25" fmla="*/ 1117403 w 1289870"/>
                <a:gd name="connsiteY25" fmla="*/ 645999 h 1465417"/>
                <a:gd name="connsiteX26" fmla="*/ 1052170 w 1289870"/>
                <a:gd name="connsiteY26" fmla="*/ 734428 h 1465417"/>
                <a:gd name="connsiteX27" fmla="*/ 1110340 w 1289870"/>
                <a:gd name="connsiteY27" fmla="*/ 828597 h 1465417"/>
                <a:gd name="connsiteX28" fmla="*/ 1182569 w 1289870"/>
                <a:gd name="connsiteY28" fmla="*/ 827248 h 1465417"/>
                <a:gd name="connsiteX29" fmla="*/ 1280575 w 1289870"/>
                <a:gd name="connsiteY29" fmla="*/ 839743 h 1465417"/>
                <a:gd name="connsiteX30" fmla="*/ 1116310 w 1289870"/>
                <a:gd name="connsiteY30" fmla="*/ 988126 h 1465417"/>
                <a:gd name="connsiteX31" fmla="*/ 1112191 w 1289870"/>
                <a:gd name="connsiteY31" fmla="*/ 945372 h 1465417"/>
                <a:gd name="connsiteX32" fmla="*/ 1274860 w 1289870"/>
                <a:gd name="connsiteY32" fmla="*/ 1027956 h 1465417"/>
                <a:gd name="connsiteX33" fmla="*/ 1245150 w 1289870"/>
                <a:gd name="connsiteY33" fmla="*/ 1026652 h 1465417"/>
                <a:gd name="connsiteX34" fmla="*/ 1289870 w 1289870"/>
                <a:gd name="connsiteY34" fmla="*/ 1055857 h 1465417"/>
                <a:gd name="connsiteX35" fmla="*/ 1257304 w 1289870"/>
                <a:gd name="connsiteY35" fmla="*/ 1146934 h 1465417"/>
                <a:gd name="connsiteX36" fmla="*/ 1282824 w 1289870"/>
                <a:gd name="connsiteY36" fmla="*/ 1310840 h 1465417"/>
                <a:gd name="connsiteX37" fmla="*/ 947628 w 1289870"/>
                <a:gd name="connsiteY37" fmla="*/ 1449178 h 1465417"/>
                <a:gd name="connsiteX38" fmla="*/ 0 w 1289870"/>
                <a:gd name="connsiteY38" fmla="*/ 1465417 h 1465417"/>
                <a:gd name="connsiteX39" fmla="*/ 0 w 1289870"/>
                <a:gd name="connsiteY39" fmla="*/ 234186 h 1465417"/>
                <a:gd name="connsiteX40" fmla="*/ 209564 w 1289870"/>
                <a:gd name="connsiteY40" fmla="*/ 63656 h 1465417"/>
                <a:gd name="connsiteX41" fmla="*/ 260504 w 1289870"/>
                <a:gd name="connsiteY41" fmla="*/ 14876 h 1465417"/>
                <a:gd name="connsiteX42" fmla="*/ 335850 w 1289870"/>
                <a:gd name="connsiteY42" fmla="*/ 58798 h 1465417"/>
                <a:gd name="connsiteX0" fmla="*/ 335850 w 1289870"/>
                <a:gd name="connsiteY0" fmla="*/ 58798 h 1449178"/>
                <a:gd name="connsiteX1" fmla="*/ 340376 w 1289870"/>
                <a:gd name="connsiteY1" fmla="*/ 102926 h 1449178"/>
                <a:gd name="connsiteX2" fmla="*/ 327612 w 1289870"/>
                <a:gd name="connsiteY2" fmla="*/ 119428 h 1449178"/>
                <a:gd name="connsiteX3" fmla="*/ 347861 w 1289870"/>
                <a:gd name="connsiteY3" fmla="*/ 63456 h 1449178"/>
                <a:gd name="connsiteX4" fmla="*/ 500470 w 1289870"/>
                <a:gd name="connsiteY4" fmla="*/ 0 h 1449178"/>
                <a:gd name="connsiteX5" fmla="*/ 587518 w 1289870"/>
                <a:gd name="connsiteY5" fmla="*/ 17851 h 1449178"/>
                <a:gd name="connsiteX6" fmla="*/ 573773 w 1289870"/>
                <a:gd name="connsiteY6" fmla="*/ 167930 h 1449178"/>
                <a:gd name="connsiteX7" fmla="*/ 587340 w 1289870"/>
                <a:gd name="connsiteY7" fmla="*/ 121918 h 1449178"/>
                <a:gd name="connsiteX8" fmla="*/ 808710 w 1289870"/>
                <a:gd name="connsiteY8" fmla="*/ 12838 h 1449178"/>
                <a:gd name="connsiteX9" fmla="*/ 885979 w 1289870"/>
                <a:gd name="connsiteY9" fmla="*/ 55354 h 1449178"/>
                <a:gd name="connsiteX10" fmla="*/ 1031784 w 1289870"/>
                <a:gd name="connsiteY10" fmla="*/ 915 h 1449178"/>
                <a:gd name="connsiteX11" fmla="*/ 1092555 w 1289870"/>
                <a:gd name="connsiteY11" fmla="*/ 20566 h 1449178"/>
                <a:gd name="connsiteX12" fmla="*/ 1057852 w 1289870"/>
                <a:gd name="connsiteY12" fmla="*/ 248427 h 1449178"/>
                <a:gd name="connsiteX13" fmla="*/ 1094820 w 1289870"/>
                <a:gd name="connsiteY13" fmla="*/ 208582 h 1449178"/>
                <a:gd name="connsiteX14" fmla="*/ 1080043 w 1289870"/>
                <a:gd name="connsiteY14" fmla="*/ 196457 h 1449178"/>
                <a:gd name="connsiteX15" fmla="*/ 1109224 w 1289870"/>
                <a:gd name="connsiteY15" fmla="*/ 169156 h 1449178"/>
                <a:gd name="connsiteX16" fmla="*/ 1060306 w 1289870"/>
                <a:gd name="connsiteY16" fmla="*/ 176417 h 1449178"/>
                <a:gd name="connsiteX17" fmla="*/ 1285761 w 1289870"/>
                <a:gd name="connsiteY17" fmla="*/ 170529 h 1449178"/>
                <a:gd name="connsiteX18" fmla="*/ 1207458 w 1289870"/>
                <a:gd name="connsiteY18" fmla="*/ 268067 h 1449178"/>
                <a:gd name="connsiteX19" fmla="*/ 1186571 w 1289870"/>
                <a:gd name="connsiteY19" fmla="*/ 288447 h 1449178"/>
                <a:gd name="connsiteX20" fmla="*/ 1177076 w 1289870"/>
                <a:gd name="connsiteY20" fmla="*/ 328073 h 1449178"/>
                <a:gd name="connsiteX21" fmla="*/ 1256657 w 1289870"/>
                <a:gd name="connsiteY21" fmla="*/ 345712 h 1449178"/>
                <a:gd name="connsiteX22" fmla="*/ 1280205 w 1289870"/>
                <a:gd name="connsiteY22" fmla="*/ 392260 h 1449178"/>
                <a:gd name="connsiteX23" fmla="*/ 1240755 w 1289870"/>
                <a:gd name="connsiteY23" fmla="*/ 419246 h 1449178"/>
                <a:gd name="connsiteX24" fmla="*/ 1269995 w 1289870"/>
                <a:gd name="connsiteY24" fmla="*/ 462607 h 1449178"/>
                <a:gd name="connsiteX25" fmla="*/ 1117403 w 1289870"/>
                <a:gd name="connsiteY25" fmla="*/ 645999 h 1449178"/>
                <a:gd name="connsiteX26" fmla="*/ 1052170 w 1289870"/>
                <a:gd name="connsiteY26" fmla="*/ 734428 h 1449178"/>
                <a:gd name="connsiteX27" fmla="*/ 1110340 w 1289870"/>
                <a:gd name="connsiteY27" fmla="*/ 828597 h 1449178"/>
                <a:gd name="connsiteX28" fmla="*/ 1182569 w 1289870"/>
                <a:gd name="connsiteY28" fmla="*/ 827248 h 1449178"/>
                <a:gd name="connsiteX29" fmla="*/ 1280575 w 1289870"/>
                <a:gd name="connsiteY29" fmla="*/ 839743 h 1449178"/>
                <a:gd name="connsiteX30" fmla="*/ 1116310 w 1289870"/>
                <a:gd name="connsiteY30" fmla="*/ 988126 h 1449178"/>
                <a:gd name="connsiteX31" fmla="*/ 1112191 w 1289870"/>
                <a:gd name="connsiteY31" fmla="*/ 945372 h 1449178"/>
                <a:gd name="connsiteX32" fmla="*/ 1274860 w 1289870"/>
                <a:gd name="connsiteY32" fmla="*/ 1027956 h 1449178"/>
                <a:gd name="connsiteX33" fmla="*/ 1245150 w 1289870"/>
                <a:gd name="connsiteY33" fmla="*/ 1026652 h 1449178"/>
                <a:gd name="connsiteX34" fmla="*/ 1289870 w 1289870"/>
                <a:gd name="connsiteY34" fmla="*/ 1055857 h 1449178"/>
                <a:gd name="connsiteX35" fmla="*/ 1257304 w 1289870"/>
                <a:gd name="connsiteY35" fmla="*/ 1146934 h 1449178"/>
                <a:gd name="connsiteX36" fmla="*/ 1282824 w 1289870"/>
                <a:gd name="connsiteY36" fmla="*/ 1310840 h 1449178"/>
                <a:gd name="connsiteX37" fmla="*/ 947628 w 1289870"/>
                <a:gd name="connsiteY37" fmla="*/ 1449178 h 1449178"/>
                <a:gd name="connsiteX38" fmla="*/ 16238 w 1289870"/>
                <a:gd name="connsiteY38" fmla="*/ 1449178 h 1449178"/>
                <a:gd name="connsiteX39" fmla="*/ 0 w 1289870"/>
                <a:gd name="connsiteY39" fmla="*/ 234186 h 1449178"/>
                <a:gd name="connsiteX40" fmla="*/ 209564 w 1289870"/>
                <a:gd name="connsiteY40" fmla="*/ 63656 h 1449178"/>
                <a:gd name="connsiteX41" fmla="*/ 260504 w 1289870"/>
                <a:gd name="connsiteY41" fmla="*/ 14876 h 1449178"/>
                <a:gd name="connsiteX42" fmla="*/ 335850 w 1289870"/>
                <a:gd name="connsiteY42" fmla="*/ 58798 h 1449178"/>
                <a:gd name="connsiteX0" fmla="*/ 335850 w 1289870"/>
                <a:gd name="connsiteY0" fmla="*/ 58798 h 1449178"/>
                <a:gd name="connsiteX1" fmla="*/ 340376 w 1289870"/>
                <a:gd name="connsiteY1" fmla="*/ 102926 h 1449178"/>
                <a:gd name="connsiteX2" fmla="*/ 327612 w 1289870"/>
                <a:gd name="connsiteY2" fmla="*/ 119428 h 1449178"/>
                <a:gd name="connsiteX3" fmla="*/ 347861 w 1289870"/>
                <a:gd name="connsiteY3" fmla="*/ 63456 h 1449178"/>
                <a:gd name="connsiteX4" fmla="*/ 500470 w 1289870"/>
                <a:gd name="connsiteY4" fmla="*/ 0 h 1449178"/>
                <a:gd name="connsiteX5" fmla="*/ 587518 w 1289870"/>
                <a:gd name="connsiteY5" fmla="*/ 17851 h 1449178"/>
                <a:gd name="connsiteX6" fmla="*/ 573773 w 1289870"/>
                <a:gd name="connsiteY6" fmla="*/ 167930 h 1449178"/>
                <a:gd name="connsiteX7" fmla="*/ 587340 w 1289870"/>
                <a:gd name="connsiteY7" fmla="*/ 121918 h 1449178"/>
                <a:gd name="connsiteX8" fmla="*/ 808710 w 1289870"/>
                <a:gd name="connsiteY8" fmla="*/ 12838 h 1449178"/>
                <a:gd name="connsiteX9" fmla="*/ 885979 w 1289870"/>
                <a:gd name="connsiteY9" fmla="*/ 55354 h 1449178"/>
                <a:gd name="connsiteX10" fmla="*/ 1031784 w 1289870"/>
                <a:gd name="connsiteY10" fmla="*/ 915 h 1449178"/>
                <a:gd name="connsiteX11" fmla="*/ 1092555 w 1289870"/>
                <a:gd name="connsiteY11" fmla="*/ 20566 h 1449178"/>
                <a:gd name="connsiteX12" fmla="*/ 1057852 w 1289870"/>
                <a:gd name="connsiteY12" fmla="*/ 248427 h 1449178"/>
                <a:gd name="connsiteX13" fmla="*/ 1094820 w 1289870"/>
                <a:gd name="connsiteY13" fmla="*/ 208582 h 1449178"/>
                <a:gd name="connsiteX14" fmla="*/ 1080043 w 1289870"/>
                <a:gd name="connsiteY14" fmla="*/ 196457 h 1449178"/>
                <a:gd name="connsiteX15" fmla="*/ 1109224 w 1289870"/>
                <a:gd name="connsiteY15" fmla="*/ 169156 h 1449178"/>
                <a:gd name="connsiteX16" fmla="*/ 1060306 w 1289870"/>
                <a:gd name="connsiteY16" fmla="*/ 176417 h 1449178"/>
                <a:gd name="connsiteX17" fmla="*/ 1285761 w 1289870"/>
                <a:gd name="connsiteY17" fmla="*/ 170529 h 1449178"/>
                <a:gd name="connsiteX18" fmla="*/ 1207458 w 1289870"/>
                <a:gd name="connsiteY18" fmla="*/ 268067 h 1449178"/>
                <a:gd name="connsiteX19" fmla="*/ 1186571 w 1289870"/>
                <a:gd name="connsiteY19" fmla="*/ 288447 h 1449178"/>
                <a:gd name="connsiteX20" fmla="*/ 1177076 w 1289870"/>
                <a:gd name="connsiteY20" fmla="*/ 328073 h 1449178"/>
                <a:gd name="connsiteX21" fmla="*/ 1256657 w 1289870"/>
                <a:gd name="connsiteY21" fmla="*/ 345712 h 1449178"/>
                <a:gd name="connsiteX22" fmla="*/ 1280205 w 1289870"/>
                <a:gd name="connsiteY22" fmla="*/ 392260 h 1449178"/>
                <a:gd name="connsiteX23" fmla="*/ 1240755 w 1289870"/>
                <a:gd name="connsiteY23" fmla="*/ 419246 h 1449178"/>
                <a:gd name="connsiteX24" fmla="*/ 1269995 w 1289870"/>
                <a:gd name="connsiteY24" fmla="*/ 462607 h 1449178"/>
                <a:gd name="connsiteX25" fmla="*/ 1117403 w 1289870"/>
                <a:gd name="connsiteY25" fmla="*/ 645999 h 1449178"/>
                <a:gd name="connsiteX26" fmla="*/ 1052170 w 1289870"/>
                <a:gd name="connsiteY26" fmla="*/ 734428 h 1449178"/>
                <a:gd name="connsiteX27" fmla="*/ 1110340 w 1289870"/>
                <a:gd name="connsiteY27" fmla="*/ 828597 h 1449178"/>
                <a:gd name="connsiteX28" fmla="*/ 1182569 w 1289870"/>
                <a:gd name="connsiteY28" fmla="*/ 827248 h 1449178"/>
                <a:gd name="connsiteX29" fmla="*/ 1280575 w 1289870"/>
                <a:gd name="connsiteY29" fmla="*/ 839743 h 1449178"/>
                <a:gd name="connsiteX30" fmla="*/ 1116310 w 1289870"/>
                <a:gd name="connsiteY30" fmla="*/ 988126 h 1449178"/>
                <a:gd name="connsiteX31" fmla="*/ 1112191 w 1289870"/>
                <a:gd name="connsiteY31" fmla="*/ 945372 h 1449178"/>
                <a:gd name="connsiteX32" fmla="*/ 1274860 w 1289870"/>
                <a:gd name="connsiteY32" fmla="*/ 1027956 h 1449178"/>
                <a:gd name="connsiteX33" fmla="*/ 1245150 w 1289870"/>
                <a:gd name="connsiteY33" fmla="*/ 1026652 h 1449178"/>
                <a:gd name="connsiteX34" fmla="*/ 1289870 w 1289870"/>
                <a:gd name="connsiteY34" fmla="*/ 1055857 h 1449178"/>
                <a:gd name="connsiteX35" fmla="*/ 1257304 w 1289870"/>
                <a:gd name="connsiteY35" fmla="*/ 1146934 h 1449178"/>
                <a:gd name="connsiteX36" fmla="*/ 1282824 w 1289870"/>
                <a:gd name="connsiteY36" fmla="*/ 1310840 h 1449178"/>
                <a:gd name="connsiteX37" fmla="*/ 947628 w 1289870"/>
                <a:gd name="connsiteY37" fmla="*/ 1449178 h 1449178"/>
                <a:gd name="connsiteX38" fmla="*/ 29771 w 1289870"/>
                <a:gd name="connsiteY38" fmla="*/ 1413995 h 1449178"/>
                <a:gd name="connsiteX39" fmla="*/ 0 w 1289870"/>
                <a:gd name="connsiteY39" fmla="*/ 234186 h 1449178"/>
                <a:gd name="connsiteX40" fmla="*/ 209564 w 1289870"/>
                <a:gd name="connsiteY40" fmla="*/ 63656 h 1449178"/>
                <a:gd name="connsiteX41" fmla="*/ 260504 w 1289870"/>
                <a:gd name="connsiteY41" fmla="*/ 14876 h 1449178"/>
                <a:gd name="connsiteX42" fmla="*/ 335850 w 1289870"/>
                <a:gd name="connsiteY42" fmla="*/ 58798 h 1449178"/>
                <a:gd name="connsiteX0" fmla="*/ 335850 w 1289870"/>
                <a:gd name="connsiteY0" fmla="*/ 58798 h 1449178"/>
                <a:gd name="connsiteX1" fmla="*/ 340376 w 1289870"/>
                <a:gd name="connsiteY1" fmla="*/ 102926 h 1449178"/>
                <a:gd name="connsiteX2" fmla="*/ 327612 w 1289870"/>
                <a:gd name="connsiteY2" fmla="*/ 119428 h 1449178"/>
                <a:gd name="connsiteX3" fmla="*/ 347861 w 1289870"/>
                <a:gd name="connsiteY3" fmla="*/ 63456 h 1449178"/>
                <a:gd name="connsiteX4" fmla="*/ 500470 w 1289870"/>
                <a:gd name="connsiteY4" fmla="*/ 0 h 1449178"/>
                <a:gd name="connsiteX5" fmla="*/ 587518 w 1289870"/>
                <a:gd name="connsiteY5" fmla="*/ 17851 h 1449178"/>
                <a:gd name="connsiteX6" fmla="*/ 573773 w 1289870"/>
                <a:gd name="connsiteY6" fmla="*/ 167930 h 1449178"/>
                <a:gd name="connsiteX7" fmla="*/ 587340 w 1289870"/>
                <a:gd name="connsiteY7" fmla="*/ 121918 h 1449178"/>
                <a:gd name="connsiteX8" fmla="*/ 808710 w 1289870"/>
                <a:gd name="connsiteY8" fmla="*/ 12838 h 1449178"/>
                <a:gd name="connsiteX9" fmla="*/ 885979 w 1289870"/>
                <a:gd name="connsiteY9" fmla="*/ 55354 h 1449178"/>
                <a:gd name="connsiteX10" fmla="*/ 1031784 w 1289870"/>
                <a:gd name="connsiteY10" fmla="*/ 915 h 1449178"/>
                <a:gd name="connsiteX11" fmla="*/ 1092555 w 1289870"/>
                <a:gd name="connsiteY11" fmla="*/ 20566 h 1449178"/>
                <a:gd name="connsiteX12" fmla="*/ 1057852 w 1289870"/>
                <a:gd name="connsiteY12" fmla="*/ 248427 h 1449178"/>
                <a:gd name="connsiteX13" fmla="*/ 1094820 w 1289870"/>
                <a:gd name="connsiteY13" fmla="*/ 208582 h 1449178"/>
                <a:gd name="connsiteX14" fmla="*/ 1080043 w 1289870"/>
                <a:gd name="connsiteY14" fmla="*/ 196457 h 1449178"/>
                <a:gd name="connsiteX15" fmla="*/ 1109224 w 1289870"/>
                <a:gd name="connsiteY15" fmla="*/ 169156 h 1449178"/>
                <a:gd name="connsiteX16" fmla="*/ 1060306 w 1289870"/>
                <a:gd name="connsiteY16" fmla="*/ 176417 h 1449178"/>
                <a:gd name="connsiteX17" fmla="*/ 1285761 w 1289870"/>
                <a:gd name="connsiteY17" fmla="*/ 170529 h 1449178"/>
                <a:gd name="connsiteX18" fmla="*/ 1207458 w 1289870"/>
                <a:gd name="connsiteY18" fmla="*/ 268067 h 1449178"/>
                <a:gd name="connsiteX19" fmla="*/ 1186571 w 1289870"/>
                <a:gd name="connsiteY19" fmla="*/ 288447 h 1449178"/>
                <a:gd name="connsiteX20" fmla="*/ 1177076 w 1289870"/>
                <a:gd name="connsiteY20" fmla="*/ 328073 h 1449178"/>
                <a:gd name="connsiteX21" fmla="*/ 1256657 w 1289870"/>
                <a:gd name="connsiteY21" fmla="*/ 345712 h 1449178"/>
                <a:gd name="connsiteX22" fmla="*/ 1280205 w 1289870"/>
                <a:gd name="connsiteY22" fmla="*/ 392260 h 1449178"/>
                <a:gd name="connsiteX23" fmla="*/ 1240755 w 1289870"/>
                <a:gd name="connsiteY23" fmla="*/ 419246 h 1449178"/>
                <a:gd name="connsiteX24" fmla="*/ 1269995 w 1289870"/>
                <a:gd name="connsiteY24" fmla="*/ 462607 h 1449178"/>
                <a:gd name="connsiteX25" fmla="*/ 1117403 w 1289870"/>
                <a:gd name="connsiteY25" fmla="*/ 645999 h 1449178"/>
                <a:gd name="connsiteX26" fmla="*/ 1052170 w 1289870"/>
                <a:gd name="connsiteY26" fmla="*/ 734428 h 1449178"/>
                <a:gd name="connsiteX27" fmla="*/ 1110340 w 1289870"/>
                <a:gd name="connsiteY27" fmla="*/ 828597 h 1449178"/>
                <a:gd name="connsiteX28" fmla="*/ 1182569 w 1289870"/>
                <a:gd name="connsiteY28" fmla="*/ 827248 h 1449178"/>
                <a:gd name="connsiteX29" fmla="*/ 1280575 w 1289870"/>
                <a:gd name="connsiteY29" fmla="*/ 839743 h 1449178"/>
                <a:gd name="connsiteX30" fmla="*/ 1116310 w 1289870"/>
                <a:gd name="connsiteY30" fmla="*/ 988126 h 1449178"/>
                <a:gd name="connsiteX31" fmla="*/ 1112191 w 1289870"/>
                <a:gd name="connsiteY31" fmla="*/ 945372 h 1449178"/>
                <a:gd name="connsiteX32" fmla="*/ 1274860 w 1289870"/>
                <a:gd name="connsiteY32" fmla="*/ 1027956 h 1449178"/>
                <a:gd name="connsiteX33" fmla="*/ 1245150 w 1289870"/>
                <a:gd name="connsiteY33" fmla="*/ 1026652 h 1449178"/>
                <a:gd name="connsiteX34" fmla="*/ 1289870 w 1289870"/>
                <a:gd name="connsiteY34" fmla="*/ 1055857 h 1449178"/>
                <a:gd name="connsiteX35" fmla="*/ 1257304 w 1289870"/>
                <a:gd name="connsiteY35" fmla="*/ 1146934 h 1449178"/>
                <a:gd name="connsiteX36" fmla="*/ 1282824 w 1289870"/>
                <a:gd name="connsiteY36" fmla="*/ 1310840 h 1449178"/>
                <a:gd name="connsiteX37" fmla="*/ 947628 w 1289870"/>
                <a:gd name="connsiteY37" fmla="*/ 1449178 h 1449178"/>
                <a:gd name="connsiteX38" fmla="*/ 13532 w 1289870"/>
                <a:gd name="connsiteY38" fmla="*/ 1446471 h 1449178"/>
                <a:gd name="connsiteX39" fmla="*/ 0 w 1289870"/>
                <a:gd name="connsiteY39" fmla="*/ 234186 h 1449178"/>
                <a:gd name="connsiteX40" fmla="*/ 209564 w 1289870"/>
                <a:gd name="connsiteY40" fmla="*/ 63656 h 1449178"/>
                <a:gd name="connsiteX41" fmla="*/ 260504 w 1289870"/>
                <a:gd name="connsiteY41" fmla="*/ 14876 h 1449178"/>
                <a:gd name="connsiteX42" fmla="*/ 335850 w 1289870"/>
                <a:gd name="connsiteY42" fmla="*/ 58798 h 1449178"/>
                <a:gd name="connsiteX0" fmla="*/ 322318 w 1276338"/>
                <a:gd name="connsiteY0" fmla="*/ 58798 h 1449178"/>
                <a:gd name="connsiteX1" fmla="*/ 326844 w 1276338"/>
                <a:gd name="connsiteY1" fmla="*/ 102926 h 1449178"/>
                <a:gd name="connsiteX2" fmla="*/ 314080 w 1276338"/>
                <a:gd name="connsiteY2" fmla="*/ 119428 h 1449178"/>
                <a:gd name="connsiteX3" fmla="*/ 334329 w 1276338"/>
                <a:gd name="connsiteY3" fmla="*/ 63456 h 1449178"/>
                <a:gd name="connsiteX4" fmla="*/ 486938 w 1276338"/>
                <a:gd name="connsiteY4" fmla="*/ 0 h 1449178"/>
                <a:gd name="connsiteX5" fmla="*/ 573986 w 1276338"/>
                <a:gd name="connsiteY5" fmla="*/ 17851 h 1449178"/>
                <a:gd name="connsiteX6" fmla="*/ 560241 w 1276338"/>
                <a:gd name="connsiteY6" fmla="*/ 167930 h 1449178"/>
                <a:gd name="connsiteX7" fmla="*/ 573808 w 1276338"/>
                <a:gd name="connsiteY7" fmla="*/ 121918 h 1449178"/>
                <a:gd name="connsiteX8" fmla="*/ 795178 w 1276338"/>
                <a:gd name="connsiteY8" fmla="*/ 12838 h 1449178"/>
                <a:gd name="connsiteX9" fmla="*/ 872447 w 1276338"/>
                <a:gd name="connsiteY9" fmla="*/ 55354 h 1449178"/>
                <a:gd name="connsiteX10" fmla="*/ 1018252 w 1276338"/>
                <a:gd name="connsiteY10" fmla="*/ 915 h 1449178"/>
                <a:gd name="connsiteX11" fmla="*/ 1079023 w 1276338"/>
                <a:gd name="connsiteY11" fmla="*/ 20566 h 1449178"/>
                <a:gd name="connsiteX12" fmla="*/ 1044320 w 1276338"/>
                <a:gd name="connsiteY12" fmla="*/ 248427 h 1449178"/>
                <a:gd name="connsiteX13" fmla="*/ 1081288 w 1276338"/>
                <a:gd name="connsiteY13" fmla="*/ 208582 h 1449178"/>
                <a:gd name="connsiteX14" fmla="*/ 1066511 w 1276338"/>
                <a:gd name="connsiteY14" fmla="*/ 196457 h 1449178"/>
                <a:gd name="connsiteX15" fmla="*/ 1095692 w 1276338"/>
                <a:gd name="connsiteY15" fmla="*/ 169156 h 1449178"/>
                <a:gd name="connsiteX16" fmla="*/ 1046774 w 1276338"/>
                <a:gd name="connsiteY16" fmla="*/ 176417 h 1449178"/>
                <a:gd name="connsiteX17" fmla="*/ 1272229 w 1276338"/>
                <a:gd name="connsiteY17" fmla="*/ 170529 h 1449178"/>
                <a:gd name="connsiteX18" fmla="*/ 1193926 w 1276338"/>
                <a:gd name="connsiteY18" fmla="*/ 268067 h 1449178"/>
                <a:gd name="connsiteX19" fmla="*/ 1173039 w 1276338"/>
                <a:gd name="connsiteY19" fmla="*/ 288447 h 1449178"/>
                <a:gd name="connsiteX20" fmla="*/ 1163544 w 1276338"/>
                <a:gd name="connsiteY20" fmla="*/ 328073 h 1449178"/>
                <a:gd name="connsiteX21" fmla="*/ 1243125 w 1276338"/>
                <a:gd name="connsiteY21" fmla="*/ 345712 h 1449178"/>
                <a:gd name="connsiteX22" fmla="*/ 1266673 w 1276338"/>
                <a:gd name="connsiteY22" fmla="*/ 392260 h 1449178"/>
                <a:gd name="connsiteX23" fmla="*/ 1227223 w 1276338"/>
                <a:gd name="connsiteY23" fmla="*/ 419246 h 1449178"/>
                <a:gd name="connsiteX24" fmla="*/ 1256463 w 1276338"/>
                <a:gd name="connsiteY24" fmla="*/ 462607 h 1449178"/>
                <a:gd name="connsiteX25" fmla="*/ 1103871 w 1276338"/>
                <a:gd name="connsiteY25" fmla="*/ 645999 h 1449178"/>
                <a:gd name="connsiteX26" fmla="*/ 1038638 w 1276338"/>
                <a:gd name="connsiteY26" fmla="*/ 734428 h 1449178"/>
                <a:gd name="connsiteX27" fmla="*/ 1096808 w 1276338"/>
                <a:gd name="connsiteY27" fmla="*/ 828597 h 1449178"/>
                <a:gd name="connsiteX28" fmla="*/ 1169037 w 1276338"/>
                <a:gd name="connsiteY28" fmla="*/ 827248 h 1449178"/>
                <a:gd name="connsiteX29" fmla="*/ 1267043 w 1276338"/>
                <a:gd name="connsiteY29" fmla="*/ 839743 h 1449178"/>
                <a:gd name="connsiteX30" fmla="*/ 1102778 w 1276338"/>
                <a:gd name="connsiteY30" fmla="*/ 988126 h 1449178"/>
                <a:gd name="connsiteX31" fmla="*/ 1098659 w 1276338"/>
                <a:gd name="connsiteY31" fmla="*/ 945372 h 1449178"/>
                <a:gd name="connsiteX32" fmla="*/ 1261328 w 1276338"/>
                <a:gd name="connsiteY32" fmla="*/ 1027956 h 1449178"/>
                <a:gd name="connsiteX33" fmla="*/ 1231618 w 1276338"/>
                <a:gd name="connsiteY33" fmla="*/ 1026652 h 1449178"/>
                <a:gd name="connsiteX34" fmla="*/ 1276338 w 1276338"/>
                <a:gd name="connsiteY34" fmla="*/ 1055857 h 1449178"/>
                <a:gd name="connsiteX35" fmla="*/ 1243772 w 1276338"/>
                <a:gd name="connsiteY35" fmla="*/ 1146934 h 1449178"/>
                <a:gd name="connsiteX36" fmla="*/ 1269292 w 1276338"/>
                <a:gd name="connsiteY36" fmla="*/ 1310840 h 1449178"/>
                <a:gd name="connsiteX37" fmla="*/ 934096 w 1276338"/>
                <a:gd name="connsiteY37" fmla="*/ 1449178 h 1449178"/>
                <a:gd name="connsiteX38" fmla="*/ 0 w 1276338"/>
                <a:gd name="connsiteY38" fmla="*/ 1446471 h 1449178"/>
                <a:gd name="connsiteX39" fmla="*/ 0 w 1276338"/>
                <a:gd name="connsiteY39" fmla="*/ 228774 h 1449178"/>
                <a:gd name="connsiteX40" fmla="*/ 196032 w 1276338"/>
                <a:gd name="connsiteY40" fmla="*/ 63656 h 1449178"/>
                <a:gd name="connsiteX41" fmla="*/ 246972 w 1276338"/>
                <a:gd name="connsiteY41" fmla="*/ 14876 h 1449178"/>
                <a:gd name="connsiteX42" fmla="*/ 322318 w 1276338"/>
                <a:gd name="connsiteY42" fmla="*/ 58798 h 1449178"/>
                <a:gd name="connsiteX0" fmla="*/ 322318 w 1276338"/>
                <a:gd name="connsiteY0" fmla="*/ 58798 h 1449178"/>
                <a:gd name="connsiteX1" fmla="*/ 326844 w 1276338"/>
                <a:gd name="connsiteY1" fmla="*/ 102926 h 1449178"/>
                <a:gd name="connsiteX2" fmla="*/ 314080 w 1276338"/>
                <a:gd name="connsiteY2" fmla="*/ 119428 h 1449178"/>
                <a:gd name="connsiteX3" fmla="*/ 334329 w 1276338"/>
                <a:gd name="connsiteY3" fmla="*/ 63456 h 1449178"/>
                <a:gd name="connsiteX4" fmla="*/ 486938 w 1276338"/>
                <a:gd name="connsiteY4" fmla="*/ 0 h 1449178"/>
                <a:gd name="connsiteX5" fmla="*/ 573986 w 1276338"/>
                <a:gd name="connsiteY5" fmla="*/ 17851 h 1449178"/>
                <a:gd name="connsiteX6" fmla="*/ 560241 w 1276338"/>
                <a:gd name="connsiteY6" fmla="*/ 167930 h 1449178"/>
                <a:gd name="connsiteX7" fmla="*/ 573808 w 1276338"/>
                <a:gd name="connsiteY7" fmla="*/ 121918 h 1449178"/>
                <a:gd name="connsiteX8" fmla="*/ 795178 w 1276338"/>
                <a:gd name="connsiteY8" fmla="*/ 12838 h 1449178"/>
                <a:gd name="connsiteX9" fmla="*/ 872447 w 1276338"/>
                <a:gd name="connsiteY9" fmla="*/ 55354 h 1449178"/>
                <a:gd name="connsiteX10" fmla="*/ 1018252 w 1276338"/>
                <a:gd name="connsiteY10" fmla="*/ 915 h 1449178"/>
                <a:gd name="connsiteX11" fmla="*/ 1079023 w 1276338"/>
                <a:gd name="connsiteY11" fmla="*/ 20566 h 1449178"/>
                <a:gd name="connsiteX12" fmla="*/ 1044320 w 1276338"/>
                <a:gd name="connsiteY12" fmla="*/ 248427 h 1449178"/>
                <a:gd name="connsiteX13" fmla="*/ 1081288 w 1276338"/>
                <a:gd name="connsiteY13" fmla="*/ 208582 h 1449178"/>
                <a:gd name="connsiteX14" fmla="*/ 1066511 w 1276338"/>
                <a:gd name="connsiteY14" fmla="*/ 196457 h 1449178"/>
                <a:gd name="connsiteX15" fmla="*/ 1095692 w 1276338"/>
                <a:gd name="connsiteY15" fmla="*/ 169156 h 1449178"/>
                <a:gd name="connsiteX16" fmla="*/ 1046774 w 1276338"/>
                <a:gd name="connsiteY16" fmla="*/ 176417 h 1449178"/>
                <a:gd name="connsiteX17" fmla="*/ 1272229 w 1276338"/>
                <a:gd name="connsiteY17" fmla="*/ 170529 h 1449178"/>
                <a:gd name="connsiteX18" fmla="*/ 1193926 w 1276338"/>
                <a:gd name="connsiteY18" fmla="*/ 268067 h 1449178"/>
                <a:gd name="connsiteX19" fmla="*/ 1173039 w 1276338"/>
                <a:gd name="connsiteY19" fmla="*/ 288447 h 1449178"/>
                <a:gd name="connsiteX20" fmla="*/ 1163544 w 1276338"/>
                <a:gd name="connsiteY20" fmla="*/ 328073 h 1449178"/>
                <a:gd name="connsiteX21" fmla="*/ 1243125 w 1276338"/>
                <a:gd name="connsiteY21" fmla="*/ 345712 h 1449178"/>
                <a:gd name="connsiteX22" fmla="*/ 1266673 w 1276338"/>
                <a:gd name="connsiteY22" fmla="*/ 392260 h 1449178"/>
                <a:gd name="connsiteX23" fmla="*/ 1227223 w 1276338"/>
                <a:gd name="connsiteY23" fmla="*/ 419246 h 1449178"/>
                <a:gd name="connsiteX24" fmla="*/ 1256463 w 1276338"/>
                <a:gd name="connsiteY24" fmla="*/ 462607 h 1449178"/>
                <a:gd name="connsiteX25" fmla="*/ 1103871 w 1276338"/>
                <a:gd name="connsiteY25" fmla="*/ 645999 h 1449178"/>
                <a:gd name="connsiteX26" fmla="*/ 1038638 w 1276338"/>
                <a:gd name="connsiteY26" fmla="*/ 734428 h 1449178"/>
                <a:gd name="connsiteX27" fmla="*/ 1096808 w 1276338"/>
                <a:gd name="connsiteY27" fmla="*/ 828597 h 1449178"/>
                <a:gd name="connsiteX28" fmla="*/ 1169037 w 1276338"/>
                <a:gd name="connsiteY28" fmla="*/ 827248 h 1449178"/>
                <a:gd name="connsiteX29" fmla="*/ 1267043 w 1276338"/>
                <a:gd name="connsiteY29" fmla="*/ 839743 h 1449178"/>
                <a:gd name="connsiteX30" fmla="*/ 1102778 w 1276338"/>
                <a:gd name="connsiteY30" fmla="*/ 988126 h 1449178"/>
                <a:gd name="connsiteX31" fmla="*/ 1098659 w 1276338"/>
                <a:gd name="connsiteY31" fmla="*/ 945372 h 1449178"/>
                <a:gd name="connsiteX32" fmla="*/ 1261328 w 1276338"/>
                <a:gd name="connsiteY32" fmla="*/ 1027956 h 1449178"/>
                <a:gd name="connsiteX33" fmla="*/ 1231618 w 1276338"/>
                <a:gd name="connsiteY33" fmla="*/ 1026652 h 1449178"/>
                <a:gd name="connsiteX34" fmla="*/ 1276338 w 1276338"/>
                <a:gd name="connsiteY34" fmla="*/ 1055857 h 1449178"/>
                <a:gd name="connsiteX35" fmla="*/ 1243772 w 1276338"/>
                <a:gd name="connsiteY35" fmla="*/ 1146934 h 1449178"/>
                <a:gd name="connsiteX36" fmla="*/ 1269292 w 1276338"/>
                <a:gd name="connsiteY36" fmla="*/ 1310840 h 1449178"/>
                <a:gd name="connsiteX37" fmla="*/ 934096 w 1276338"/>
                <a:gd name="connsiteY37" fmla="*/ 1449178 h 1449178"/>
                <a:gd name="connsiteX38" fmla="*/ 0 w 1276338"/>
                <a:gd name="connsiteY38" fmla="*/ 1446471 h 1449178"/>
                <a:gd name="connsiteX39" fmla="*/ 0 w 1276338"/>
                <a:gd name="connsiteY39" fmla="*/ 228774 h 1449178"/>
                <a:gd name="connsiteX40" fmla="*/ 196032 w 1276338"/>
                <a:gd name="connsiteY40" fmla="*/ 63656 h 1449178"/>
                <a:gd name="connsiteX41" fmla="*/ 246972 w 1276338"/>
                <a:gd name="connsiteY41" fmla="*/ 14876 h 1449178"/>
                <a:gd name="connsiteX42" fmla="*/ 322318 w 1276338"/>
                <a:gd name="connsiteY42" fmla="*/ 58798 h 1449178"/>
                <a:gd name="connsiteX0" fmla="*/ 322318 w 1276338"/>
                <a:gd name="connsiteY0" fmla="*/ 58798 h 1449178"/>
                <a:gd name="connsiteX1" fmla="*/ 326844 w 1276338"/>
                <a:gd name="connsiteY1" fmla="*/ 102926 h 1449178"/>
                <a:gd name="connsiteX2" fmla="*/ 314080 w 1276338"/>
                <a:gd name="connsiteY2" fmla="*/ 119428 h 1449178"/>
                <a:gd name="connsiteX3" fmla="*/ 334329 w 1276338"/>
                <a:gd name="connsiteY3" fmla="*/ 63456 h 1449178"/>
                <a:gd name="connsiteX4" fmla="*/ 486938 w 1276338"/>
                <a:gd name="connsiteY4" fmla="*/ 0 h 1449178"/>
                <a:gd name="connsiteX5" fmla="*/ 573986 w 1276338"/>
                <a:gd name="connsiteY5" fmla="*/ 17851 h 1449178"/>
                <a:gd name="connsiteX6" fmla="*/ 560241 w 1276338"/>
                <a:gd name="connsiteY6" fmla="*/ 167930 h 1449178"/>
                <a:gd name="connsiteX7" fmla="*/ 573808 w 1276338"/>
                <a:gd name="connsiteY7" fmla="*/ 121918 h 1449178"/>
                <a:gd name="connsiteX8" fmla="*/ 795178 w 1276338"/>
                <a:gd name="connsiteY8" fmla="*/ 12838 h 1449178"/>
                <a:gd name="connsiteX9" fmla="*/ 872447 w 1276338"/>
                <a:gd name="connsiteY9" fmla="*/ 55354 h 1449178"/>
                <a:gd name="connsiteX10" fmla="*/ 1018252 w 1276338"/>
                <a:gd name="connsiteY10" fmla="*/ 915 h 1449178"/>
                <a:gd name="connsiteX11" fmla="*/ 1079023 w 1276338"/>
                <a:gd name="connsiteY11" fmla="*/ 20566 h 1449178"/>
                <a:gd name="connsiteX12" fmla="*/ 1044320 w 1276338"/>
                <a:gd name="connsiteY12" fmla="*/ 248427 h 1449178"/>
                <a:gd name="connsiteX13" fmla="*/ 1081288 w 1276338"/>
                <a:gd name="connsiteY13" fmla="*/ 208582 h 1449178"/>
                <a:gd name="connsiteX14" fmla="*/ 1066511 w 1276338"/>
                <a:gd name="connsiteY14" fmla="*/ 196457 h 1449178"/>
                <a:gd name="connsiteX15" fmla="*/ 1095692 w 1276338"/>
                <a:gd name="connsiteY15" fmla="*/ 169156 h 1449178"/>
                <a:gd name="connsiteX16" fmla="*/ 1046774 w 1276338"/>
                <a:gd name="connsiteY16" fmla="*/ 176417 h 1449178"/>
                <a:gd name="connsiteX17" fmla="*/ 1272229 w 1276338"/>
                <a:gd name="connsiteY17" fmla="*/ 170529 h 1449178"/>
                <a:gd name="connsiteX18" fmla="*/ 1193926 w 1276338"/>
                <a:gd name="connsiteY18" fmla="*/ 268067 h 1449178"/>
                <a:gd name="connsiteX19" fmla="*/ 1173039 w 1276338"/>
                <a:gd name="connsiteY19" fmla="*/ 288447 h 1449178"/>
                <a:gd name="connsiteX20" fmla="*/ 1163544 w 1276338"/>
                <a:gd name="connsiteY20" fmla="*/ 328073 h 1449178"/>
                <a:gd name="connsiteX21" fmla="*/ 1243125 w 1276338"/>
                <a:gd name="connsiteY21" fmla="*/ 345712 h 1449178"/>
                <a:gd name="connsiteX22" fmla="*/ 1266673 w 1276338"/>
                <a:gd name="connsiteY22" fmla="*/ 392260 h 1449178"/>
                <a:gd name="connsiteX23" fmla="*/ 1227223 w 1276338"/>
                <a:gd name="connsiteY23" fmla="*/ 419246 h 1449178"/>
                <a:gd name="connsiteX24" fmla="*/ 1256463 w 1276338"/>
                <a:gd name="connsiteY24" fmla="*/ 462607 h 1449178"/>
                <a:gd name="connsiteX25" fmla="*/ 1103871 w 1276338"/>
                <a:gd name="connsiteY25" fmla="*/ 645999 h 1449178"/>
                <a:gd name="connsiteX26" fmla="*/ 1038638 w 1276338"/>
                <a:gd name="connsiteY26" fmla="*/ 734428 h 1449178"/>
                <a:gd name="connsiteX27" fmla="*/ 1096808 w 1276338"/>
                <a:gd name="connsiteY27" fmla="*/ 828597 h 1449178"/>
                <a:gd name="connsiteX28" fmla="*/ 1169037 w 1276338"/>
                <a:gd name="connsiteY28" fmla="*/ 827248 h 1449178"/>
                <a:gd name="connsiteX29" fmla="*/ 1267043 w 1276338"/>
                <a:gd name="connsiteY29" fmla="*/ 839743 h 1449178"/>
                <a:gd name="connsiteX30" fmla="*/ 1102778 w 1276338"/>
                <a:gd name="connsiteY30" fmla="*/ 988126 h 1449178"/>
                <a:gd name="connsiteX31" fmla="*/ 1098659 w 1276338"/>
                <a:gd name="connsiteY31" fmla="*/ 945372 h 1449178"/>
                <a:gd name="connsiteX32" fmla="*/ 1261328 w 1276338"/>
                <a:gd name="connsiteY32" fmla="*/ 1027956 h 1449178"/>
                <a:gd name="connsiteX33" fmla="*/ 1231618 w 1276338"/>
                <a:gd name="connsiteY33" fmla="*/ 1026652 h 1449178"/>
                <a:gd name="connsiteX34" fmla="*/ 1276338 w 1276338"/>
                <a:gd name="connsiteY34" fmla="*/ 1055857 h 1449178"/>
                <a:gd name="connsiteX35" fmla="*/ 1243772 w 1276338"/>
                <a:gd name="connsiteY35" fmla="*/ 1146934 h 1449178"/>
                <a:gd name="connsiteX36" fmla="*/ 1269292 w 1276338"/>
                <a:gd name="connsiteY36" fmla="*/ 1310840 h 1449178"/>
                <a:gd name="connsiteX37" fmla="*/ 934096 w 1276338"/>
                <a:gd name="connsiteY37" fmla="*/ 1449178 h 1449178"/>
                <a:gd name="connsiteX38" fmla="*/ 0 w 1276338"/>
                <a:gd name="connsiteY38" fmla="*/ 1446471 h 1449178"/>
                <a:gd name="connsiteX39" fmla="*/ 0 w 1276338"/>
                <a:gd name="connsiteY39" fmla="*/ 228774 h 1449178"/>
                <a:gd name="connsiteX40" fmla="*/ 196032 w 1276338"/>
                <a:gd name="connsiteY40" fmla="*/ 63656 h 1449178"/>
                <a:gd name="connsiteX41" fmla="*/ 246972 w 1276338"/>
                <a:gd name="connsiteY41" fmla="*/ 14876 h 1449178"/>
                <a:gd name="connsiteX42" fmla="*/ 322318 w 1276338"/>
                <a:gd name="connsiteY42" fmla="*/ 58798 h 1449178"/>
                <a:gd name="connsiteX0" fmla="*/ 322318 w 1276338"/>
                <a:gd name="connsiteY0" fmla="*/ 58798 h 1446471"/>
                <a:gd name="connsiteX1" fmla="*/ 326844 w 1276338"/>
                <a:gd name="connsiteY1" fmla="*/ 102926 h 1446471"/>
                <a:gd name="connsiteX2" fmla="*/ 314080 w 1276338"/>
                <a:gd name="connsiteY2" fmla="*/ 119428 h 1446471"/>
                <a:gd name="connsiteX3" fmla="*/ 334329 w 1276338"/>
                <a:gd name="connsiteY3" fmla="*/ 63456 h 1446471"/>
                <a:gd name="connsiteX4" fmla="*/ 486938 w 1276338"/>
                <a:gd name="connsiteY4" fmla="*/ 0 h 1446471"/>
                <a:gd name="connsiteX5" fmla="*/ 573986 w 1276338"/>
                <a:gd name="connsiteY5" fmla="*/ 17851 h 1446471"/>
                <a:gd name="connsiteX6" fmla="*/ 560241 w 1276338"/>
                <a:gd name="connsiteY6" fmla="*/ 167930 h 1446471"/>
                <a:gd name="connsiteX7" fmla="*/ 573808 w 1276338"/>
                <a:gd name="connsiteY7" fmla="*/ 121918 h 1446471"/>
                <a:gd name="connsiteX8" fmla="*/ 795178 w 1276338"/>
                <a:gd name="connsiteY8" fmla="*/ 12838 h 1446471"/>
                <a:gd name="connsiteX9" fmla="*/ 872447 w 1276338"/>
                <a:gd name="connsiteY9" fmla="*/ 55354 h 1446471"/>
                <a:gd name="connsiteX10" fmla="*/ 1018252 w 1276338"/>
                <a:gd name="connsiteY10" fmla="*/ 915 h 1446471"/>
                <a:gd name="connsiteX11" fmla="*/ 1079023 w 1276338"/>
                <a:gd name="connsiteY11" fmla="*/ 20566 h 1446471"/>
                <a:gd name="connsiteX12" fmla="*/ 1044320 w 1276338"/>
                <a:gd name="connsiteY12" fmla="*/ 248427 h 1446471"/>
                <a:gd name="connsiteX13" fmla="*/ 1081288 w 1276338"/>
                <a:gd name="connsiteY13" fmla="*/ 208582 h 1446471"/>
                <a:gd name="connsiteX14" fmla="*/ 1066511 w 1276338"/>
                <a:gd name="connsiteY14" fmla="*/ 196457 h 1446471"/>
                <a:gd name="connsiteX15" fmla="*/ 1095692 w 1276338"/>
                <a:gd name="connsiteY15" fmla="*/ 169156 h 1446471"/>
                <a:gd name="connsiteX16" fmla="*/ 1046774 w 1276338"/>
                <a:gd name="connsiteY16" fmla="*/ 176417 h 1446471"/>
                <a:gd name="connsiteX17" fmla="*/ 1272229 w 1276338"/>
                <a:gd name="connsiteY17" fmla="*/ 170529 h 1446471"/>
                <a:gd name="connsiteX18" fmla="*/ 1193926 w 1276338"/>
                <a:gd name="connsiteY18" fmla="*/ 268067 h 1446471"/>
                <a:gd name="connsiteX19" fmla="*/ 1173039 w 1276338"/>
                <a:gd name="connsiteY19" fmla="*/ 288447 h 1446471"/>
                <a:gd name="connsiteX20" fmla="*/ 1163544 w 1276338"/>
                <a:gd name="connsiteY20" fmla="*/ 328073 h 1446471"/>
                <a:gd name="connsiteX21" fmla="*/ 1243125 w 1276338"/>
                <a:gd name="connsiteY21" fmla="*/ 345712 h 1446471"/>
                <a:gd name="connsiteX22" fmla="*/ 1266673 w 1276338"/>
                <a:gd name="connsiteY22" fmla="*/ 392260 h 1446471"/>
                <a:gd name="connsiteX23" fmla="*/ 1227223 w 1276338"/>
                <a:gd name="connsiteY23" fmla="*/ 419246 h 1446471"/>
                <a:gd name="connsiteX24" fmla="*/ 1256463 w 1276338"/>
                <a:gd name="connsiteY24" fmla="*/ 462607 h 1446471"/>
                <a:gd name="connsiteX25" fmla="*/ 1103871 w 1276338"/>
                <a:gd name="connsiteY25" fmla="*/ 645999 h 1446471"/>
                <a:gd name="connsiteX26" fmla="*/ 1038638 w 1276338"/>
                <a:gd name="connsiteY26" fmla="*/ 734428 h 1446471"/>
                <a:gd name="connsiteX27" fmla="*/ 1096808 w 1276338"/>
                <a:gd name="connsiteY27" fmla="*/ 828597 h 1446471"/>
                <a:gd name="connsiteX28" fmla="*/ 1169037 w 1276338"/>
                <a:gd name="connsiteY28" fmla="*/ 827248 h 1446471"/>
                <a:gd name="connsiteX29" fmla="*/ 1267043 w 1276338"/>
                <a:gd name="connsiteY29" fmla="*/ 839743 h 1446471"/>
                <a:gd name="connsiteX30" fmla="*/ 1102778 w 1276338"/>
                <a:gd name="connsiteY30" fmla="*/ 988126 h 1446471"/>
                <a:gd name="connsiteX31" fmla="*/ 1098659 w 1276338"/>
                <a:gd name="connsiteY31" fmla="*/ 945372 h 1446471"/>
                <a:gd name="connsiteX32" fmla="*/ 1261328 w 1276338"/>
                <a:gd name="connsiteY32" fmla="*/ 1027956 h 1446471"/>
                <a:gd name="connsiteX33" fmla="*/ 1231618 w 1276338"/>
                <a:gd name="connsiteY33" fmla="*/ 1026652 h 1446471"/>
                <a:gd name="connsiteX34" fmla="*/ 1276338 w 1276338"/>
                <a:gd name="connsiteY34" fmla="*/ 1055857 h 1446471"/>
                <a:gd name="connsiteX35" fmla="*/ 1243772 w 1276338"/>
                <a:gd name="connsiteY35" fmla="*/ 1146934 h 1446471"/>
                <a:gd name="connsiteX36" fmla="*/ 1269292 w 1276338"/>
                <a:gd name="connsiteY36" fmla="*/ 1310840 h 1446471"/>
                <a:gd name="connsiteX37" fmla="*/ 934096 w 1276338"/>
                <a:gd name="connsiteY37" fmla="*/ 1441059 h 1446471"/>
                <a:gd name="connsiteX38" fmla="*/ 0 w 1276338"/>
                <a:gd name="connsiteY38" fmla="*/ 1446471 h 1446471"/>
                <a:gd name="connsiteX39" fmla="*/ 0 w 1276338"/>
                <a:gd name="connsiteY39" fmla="*/ 228774 h 1446471"/>
                <a:gd name="connsiteX40" fmla="*/ 196032 w 1276338"/>
                <a:gd name="connsiteY40" fmla="*/ 63656 h 1446471"/>
                <a:gd name="connsiteX41" fmla="*/ 246972 w 1276338"/>
                <a:gd name="connsiteY41" fmla="*/ 14876 h 1446471"/>
                <a:gd name="connsiteX42" fmla="*/ 322318 w 1276338"/>
                <a:gd name="connsiteY42" fmla="*/ 58798 h 1446471"/>
                <a:gd name="connsiteX0" fmla="*/ 322318 w 1276338"/>
                <a:gd name="connsiteY0" fmla="*/ 58798 h 1446472"/>
                <a:gd name="connsiteX1" fmla="*/ 326844 w 1276338"/>
                <a:gd name="connsiteY1" fmla="*/ 102926 h 1446472"/>
                <a:gd name="connsiteX2" fmla="*/ 314080 w 1276338"/>
                <a:gd name="connsiteY2" fmla="*/ 119428 h 1446472"/>
                <a:gd name="connsiteX3" fmla="*/ 334329 w 1276338"/>
                <a:gd name="connsiteY3" fmla="*/ 63456 h 1446472"/>
                <a:gd name="connsiteX4" fmla="*/ 486938 w 1276338"/>
                <a:gd name="connsiteY4" fmla="*/ 0 h 1446472"/>
                <a:gd name="connsiteX5" fmla="*/ 573986 w 1276338"/>
                <a:gd name="connsiteY5" fmla="*/ 17851 h 1446472"/>
                <a:gd name="connsiteX6" fmla="*/ 560241 w 1276338"/>
                <a:gd name="connsiteY6" fmla="*/ 167930 h 1446472"/>
                <a:gd name="connsiteX7" fmla="*/ 573808 w 1276338"/>
                <a:gd name="connsiteY7" fmla="*/ 121918 h 1446472"/>
                <a:gd name="connsiteX8" fmla="*/ 795178 w 1276338"/>
                <a:gd name="connsiteY8" fmla="*/ 12838 h 1446472"/>
                <a:gd name="connsiteX9" fmla="*/ 872447 w 1276338"/>
                <a:gd name="connsiteY9" fmla="*/ 55354 h 1446472"/>
                <a:gd name="connsiteX10" fmla="*/ 1018252 w 1276338"/>
                <a:gd name="connsiteY10" fmla="*/ 915 h 1446472"/>
                <a:gd name="connsiteX11" fmla="*/ 1079023 w 1276338"/>
                <a:gd name="connsiteY11" fmla="*/ 20566 h 1446472"/>
                <a:gd name="connsiteX12" fmla="*/ 1044320 w 1276338"/>
                <a:gd name="connsiteY12" fmla="*/ 248427 h 1446472"/>
                <a:gd name="connsiteX13" fmla="*/ 1081288 w 1276338"/>
                <a:gd name="connsiteY13" fmla="*/ 208582 h 1446472"/>
                <a:gd name="connsiteX14" fmla="*/ 1066511 w 1276338"/>
                <a:gd name="connsiteY14" fmla="*/ 196457 h 1446472"/>
                <a:gd name="connsiteX15" fmla="*/ 1095692 w 1276338"/>
                <a:gd name="connsiteY15" fmla="*/ 169156 h 1446472"/>
                <a:gd name="connsiteX16" fmla="*/ 1046774 w 1276338"/>
                <a:gd name="connsiteY16" fmla="*/ 176417 h 1446472"/>
                <a:gd name="connsiteX17" fmla="*/ 1272229 w 1276338"/>
                <a:gd name="connsiteY17" fmla="*/ 170529 h 1446472"/>
                <a:gd name="connsiteX18" fmla="*/ 1193926 w 1276338"/>
                <a:gd name="connsiteY18" fmla="*/ 268067 h 1446472"/>
                <a:gd name="connsiteX19" fmla="*/ 1173039 w 1276338"/>
                <a:gd name="connsiteY19" fmla="*/ 288447 h 1446472"/>
                <a:gd name="connsiteX20" fmla="*/ 1163544 w 1276338"/>
                <a:gd name="connsiteY20" fmla="*/ 328073 h 1446472"/>
                <a:gd name="connsiteX21" fmla="*/ 1243125 w 1276338"/>
                <a:gd name="connsiteY21" fmla="*/ 345712 h 1446472"/>
                <a:gd name="connsiteX22" fmla="*/ 1266673 w 1276338"/>
                <a:gd name="connsiteY22" fmla="*/ 392260 h 1446472"/>
                <a:gd name="connsiteX23" fmla="*/ 1227223 w 1276338"/>
                <a:gd name="connsiteY23" fmla="*/ 419246 h 1446472"/>
                <a:gd name="connsiteX24" fmla="*/ 1256463 w 1276338"/>
                <a:gd name="connsiteY24" fmla="*/ 462607 h 1446472"/>
                <a:gd name="connsiteX25" fmla="*/ 1103871 w 1276338"/>
                <a:gd name="connsiteY25" fmla="*/ 645999 h 1446472"/>
                <a:gd name="connsiteX26" fmla="*/ 1038638 w 1276338"/>
                <a:gd name="connsiteY26" fmla="*/ 734428 h 1446472"/>
                <a:gd name="connsiteX27" fmla="*/ 1096808 w 1276338"/>
                <a:gd name="connsiteY27" fmla="*/ 828597 h 1446472"/>
                <a:gd name="connsiteX28" fmla="*/ 1169037 w 1276338"/>
                <a:gd name="connsiteY28" fmla="*/ 827248 h 1446472"/>
                <a:gd name="connsiteX29" fmla="*/ 1267043 w 1276338"/>
                <a:gd name="connsiteY29" fmla="*/ 839743 h 1446472"/>
                <a:gd name="connsiteX30" fmla="*/ 1102778 w 1276338"/>
                <a:gd name="connsiteY30" fmla="*/ 988126 h 1446472"/>
                <a:gd name="connsiteX31" fmla="*/ 1098659 w 1276338"/>
                <a:gd name="connsiteY31" fmla="*/ 945372 h 1446472"/>
                <a:gd name="connsiteX32" fmla="*/ 1261328 w 1276338"/>
                <a:gd name="connsiteY32" fmla="*/ 1027956 h 1446472"/>
                <a:gd name="connsiteX33" fmla="*/ 1231618 w 1276338"/>
                <a:gd name="connsiteY33" fmla="*/ 1026652 h 1446472"/>
                <a:gd name="connsiteX34" fmla="*/ 1276338 w 1276338"/>
                <a:gd name="connsiteY34" fmla="*/ 1055857 h 1446472"/>
                <a:gd name="connsiteX35" fmla="*/ 1243772 w 1276338"/>
                <a:gd name="connsiteY35" fmla="*/ 1146934 h 1446472"/>
                <a:gd name="connsiteX36" fmla="*/ 1269292 w 1276338"/>
                <a:gd name="connsiteY36" fmla="*/ 1310840 h 1446472"/>
                <a:gd name="connsiteX37" fmla="*/ 934096 w 1276338"/>
                <a:gd name="connsiteY37" fmla="*/ 1446472 h 1446472"/>
                <a:gd name="connsiteX38" fmla="*/ 0 w 1276338"/>
                <a:gd name="connsiteY38" fmla="*/ 1446471 h 1446472"/>
                <a:gd name="connsiteX39" fmla="*/ 0 w 1276338"/>
                <a:gd name="connsiteY39" fmla="*/ 228774 h 1446472"/>
                <a:gd name="connsiteX40" fmla="*/ 196032 w 1276338"/>
                <a:gd name="connsiteY40" fmla="*/ 63656 h 1446472"/>
                <a:gd name="connsiteX41" fmla="*/ 246972 w 1276338"/>
                <a:gd name="connsiteY41" fmla="*/ 14876 h 1446472"/>
                <a:gd name="connsiteX42" fmla="*/ 322318 w 1276338"/>
                <a:gd name="connsiteY42" fmla="*/ 58798 h 1446472"/>
                <a:gd name="connsiteX0" fmla="*/ 322318 w 1276338"/>
                <a:gd name="connsiteY0" fmla="*/ 58798 h 1446472"/>
                <a:gd name="connsiteX1" fmla="*/ 326844 w 1276338"/>
                <a:gd name="connsiteY1" fmla="*/ 102926 h 1446472"/>
                <a:gd name="connsiteX2" fmla="*/ 314080 w 1276338"/>
                <a:gd name="connsiteY2" fmla="*/ 119428 h 1446472"/>
                <a:gd name="connsiteX3" fmla="*/ 334329 w 1276338"/>
                <a:gd name="connsiteY3" fmla="*/ 63456 h 1446472"/>
                <a:gd name="connsiteX4" fmla="*/ 486938 w 1276338"/>
                <a:gd name="connsiteY4" fmla="*/ 0 h 1446472"/>
                <a:gd name="connsiteX5" fmla="*/ 573986 w 1276338"/>
                <a:gd name="connsiteY5" fmla="*/ 17851 h 1446472"/>
                <a:gd name="connsiteX6" fmla="*/ 560241 w 1276338"/>
                <a:gd name="connsiteY6" fmla="*/ 167930 h 1446472"/>
                <a:gd name="connsiteX7" fmla="*/ 573808 w 1276338"/>
                <a:gd name="connsiteY7" fmla="*/ 121918 h 1446472"/>
                <a:gd name="connsiteX8" fmla="*/ 795178 w 1276338"/>
                <a:gd name="connsiteY8" fmla="*/ 12838 h 1446472"/>
                <a:gd name="connsiteX9" fmla="*/ 872447 w 1276338"/>
                <a:gd name="connsiteY9" fmla="*/ 55354 h 1446472"/>
                <a:gd name="connsiteX10" fmla="*/ 1018252 w 1276338"/>
                <a:gd name="connsiteY10" fmla="*/ 915 h 1446472"/>
                <a:gd name="connsiteX11" fmla="*/ 1079023 w 1276338"/>
                <a:gd name="connsiteY11" fmla="*/ 20566 h 1446472"/>
                <a:gd name="connsiteX12" fmla="*/ 1044320 w 1276338"/>
                <a:gd name="connsiteY12" fmla="*/ 248427 h 1446472"/>
                <a:gd name="connsiteX13" fmla="*/ 1081288 w 1276338"/>
                <a:gd name="connsiteY13" fmla="*/ 208582 h 1446472"/>
                <a:gd name="connsiteX14" fmla="*/ 1066511 w 1276338"/>
                <a:gd name="connsiteY14" fmla="*/ 196457 h 1446472"/>
                <a:gd name="connsiteX15" fmla="*/ 1095692 w 1276338"/>
                <a:gd name="connsiteY15" fmla="*/ 169156 h 1446472"/>
                <a:gd name="connsiteX16" fmla="*/ 1046774 w 1276338"/>
                <a:gd name="connsiteY16" fmla="*/ 176417 h 1446472"/>
                <a:gd name="connsiteX17" fmla="*/ 1272229 w 1276338"/>
                <a:gd name="connsiteY17" fmla="*/ 170529 h 1446472"/>
                <a:gd name="connsiteX18" fmla="*/ 1193926 w 1276338"/>
                <a:gd name="connsiteY18" fmla="*/ 268067 h 1446472"/>
                <a:gd name="connsiteX19" fmla="*/ 1173039 w 1276338"/>
                <a:gd name="connsiteY19" fmla="*/ 288447 h 1446472"/>
                <a:gd name="connsiteX20" fmla="*/ 1163544 w 1276338"/>
                <a:gd name="connsiteY20" fmla="*/ 328073 h 1446472"/>
                <a:gd name="connsiteX21" fmla="*/ 1243125 w 1276338"/>
                <a:gd name="connsiteY21" fmla="*/ 345712 h 1446472"/>
                <a:gd name="connsiteX22" fmla="*/ 1266673 w 1276338"/>
                <a:gd name="connsiteY22" fmla="*/ 392260 h 1446472"/>
                <a:gd name="connsiteX23" fmla="*/ 1227223 w 1276338"/>
                <a:gd name="connsiteY23" fmla="*/ 419246 h 1446472"/>
                <a:gd name="connsiteX24" fmla="*/ 1256463 w 1276338"/>
                <a:gd name="connsiteY24" fmla="*/ 462607 h 1446472"/>
                <a:gd name="connsiteX25" fmla="*/ 1103871 w 1276338"/>
                <a:gd name="connsiteY25" fmla="*/ 645999 h 1446472"/>
                <a:gd name="connsiteX26" fmla="*/ 1038638 w 1276338"/>
                <a:gd name="connsiteY26" fmla="*/ 734428 h 1446472"/>
                <a:gd name="connsiteX27" fmla="*/ 1096808 w 1276338"/>
                <a:gd name="connsiteY27" fmla="*/ 828597 h 1446472"/>
                <a:gd name="connsiteX28" fmla="*/ 1169037 w 1276338"/>
                <a:gd name="connsiteY28" fmla="*/ 827248 h 1446472"/>
                <a:gd name="connsiteX29" fmla="*/ 1267043 w 1276338"/>
                <a:gd name="connsiteY29" fmla="*/ 839743 h 1446472"/>
                <a:gd name="connsiteX30" fmla="*/ 1102778 w 1276338"/>
                <a:gd name="connsiteY30" fmla="*/ 988126 h 1446472"/>
                <a:gd name="connsiteX31" fmla="*/ 1098659 w 1276338"/>
                <a:gd name="connsiteY31" fmla="*/ 945372 h 1446472"/>
                <a:gd name="connsiteX32" fmla="*/ 1261328 w 1276338"/>
                <a:gd name="connsiteY32" fmla="*/ 1027956 h 1446472"/>
                <a:gd name="connsiteX33" fmla="*/ 1231618 w 1276338"/>
                <a:gd name="connsiteY33" fmla="*/ 1026652 h 1446472"/>
                <a:gd name="connsiteX34" fmla="*/ 1276338 w 1276338"/>
                <a:gd name="connsiteY34" fmla="*/ 1055857 h 1446472"/>
                <a:gd name="connsiteX35" fmla="*/ 1243772 w 1276338"/>
                <a:gd name="connsiteY35" fmla="*/ 1146934 h 1446472"/>
                <a:gd name="connsiteX36" fmla="*/ 1269292 w 1276338"/>
                <a:gd name="connsiteY36" fmla="*/ 1310840 h 1446472"/>
                <a:gd name="connsiteX37" fmla="*/ 934096 w 1276338"/>
                <a:gd name="connsiteY37" fmla="*/ 1446472 h 1446472"/>
                <a:gd name="connsiteX38" fmla="*/ 0 w 1276338"/>
                <a:gd name="connsiteY38" fmla="*/ 1443764 h 1446472"/>
                <a:gd name="connsiteX39" fmla="*/ 0 w 1276338"/>
                <a:gd name="connsiteY39" fmla="*/ 228774 h 1446472"/>
                <a:gd name="connsiteX40" fmla="*/ 196032 w 1276338"/>
                <a:gd name="connsiteY40" fmla="*/ 63656 h 1446472"/>
                <a:gd name="connsiteX41" fmla="*/ 246972 w 1276338"/>
                <a:gd name="connsiteY41" fmla="*/ 14876 h 1446472"/>
                <a:gd name="connsiteX42" fmla="*/ 322318 w 1276338"/>
                <a:gd name="connsiteY42" fmla="*/ 58798 h 1446472"/>
                <a:gd name="connsiteX0" fmla="*/ 325024 w 1279044"/>
                <a:gd name="connsiteY0" fmla="*/ 58798 h 1446472"/>
                <a:gd name="connsiteX1" fmla="*/ 329550 w 1279044"/>
                <a:gd name="connsiteY1" fmla="*/ 102926 h 1446472"/>
                <a:gd name="connsiteX2" fmla="*/ 316786 w 1279044"/>
                <a:gd name="connsiteY2" fmla="*/ 119428 h 1446472"/>
                <a:gd name="connsiteX3" fmla="*/ 337035 w 1279044"/>
                <a:gd name="connsiteY3" fmla="*/ 63456 h 1446472"/>
                <a:gd name="connsiteX4" fmla="*/ 489644 w 1279044"/>
                <a:gd name="connsiteY4" fmla="*/ 0 h 1446472"/>
                <a:gd name="connsiteX5" fmla="*/ 576692 w 1279044"/>
                <a:gd name="connsiteY5" fmla="*/ 17851 h 1446472"/>
                <a:gd name="connsiteX6" fmla="*/ 562947 w 1279044"/>
                <a:gd name="connsiteY6" fmla="*/ 167930 h 1446472"/>
                <a:gd name="connsiteX7" fmla="*/ 576514 w 1279044"/>
                <a:gd name="connsiteY7" fmla="*/ 121918 h 1446472"/>
                <a:gd name="connsiteX8" fmla="*/ 797884 w 1279044"/>
                <a:gd name="connsiteY8" fmla="*/ 12838 h 1446472"/>
                <a:gd name="connsiteX9" fmla="*/ 875153 w 1279044"/>
                <a:gd name="connsiteY9" fmla="*/ 55354 h 1446472"/>
                <a:gd name="connsiteX10" fmla="*/ 1020958 w 1279044"/>
                <a:gd name="connsiteY10" fmla="*/ 915 h 1446472"/>
                <a:gd name="connsiteX11" fmla="*/ 1081729 w 1279044"/>
                <a:gd name="connsiteY11" fmla="*/ 20566 h 1446472"/>
                <a:gd name="connsiteX12" fmla="*/ 1047026 w 1279044"/>
                <a:gd name="connsiteY12" fmla="*/ 248427 h 1446472"/>
                <a:gd name="connsiteX13" fmla="*/ 1083994 w 1279044"/>
                <a:gd name="connsiteY13" fmla="*/ 208582 h 1446472"/>
                <a:gd name="connsiteX14" fmla="*/ 1069217 w 1279044"/>
                <a:gd name="connsiteY14" fmla="*/ 196457 h 1446472"/>
                <a:gd name="connsiteX15" fmla="*/ 1098398 w 1279044"/>
                <a:gd name="connsiteY15" fmla="*/ 169156 h 1446472"/>
                <a:gd name="connsiteX16" fmla="*/ 1049480 w 1279044"/>
                <a:gd name="connsiteY16" fmla="*/ 176417 h 1446472"/>
                <a:gd name="connsiteX17" fmla="*/ 1274935 w 1279044"/>
                <a:gd name="connsiteY17" fmla="*/ 170529 h 1446472"/>
                <a:gd name="connsiteX18" fmla="*/ 1196632 w 1279044"/>
                <a:gd name="connsiteY18" fmla="*/ 268067 h 1446472"/>
                <a:gd name="connsiteX19" fmla="*/ 1175745 w 1279044"/>
                <a:gd name="connsiteY19" fmla="*/ 288447 h 1446472"/>
                <a:gd name="connsiteX20" fmla="*/ 1166250 w 1279044"/>
                <a:gd name="connsiteY20" fmla="*/ 328073 h 1446472"/>
                <a:gd name="connsiteX21" fmla="*/ 1245831 w 1279044"/>
                <a:gd name="connsiteY21" fmla="*/ 345712 h 1446472"/>
                <a:gd name="connsiteX22" fmla="*/ 1269379 w 1279044"/>
                <a:gd name="connsiteY22" fmla="*/ 392260 h 1446472"/>
                <a:gd name="connsiteX23" fmla="*/ 1229929 w 1279044"/>
                <a:gd name="connsiteY23" fmla="*/ 419246 h 1446472"/>
                <a:gd name="connsiteX24" fmla="*/ 1259169 w 1279044"/>
                <a:gd name="connsiteY24" fmla="*/ 462607 h 1446472"/>
                <a:gd name="connsiteX25" fmla="*/ 1106577 w 1279044"/>
                <a:gd name="connsiteY25" fmla="*/ 645999 h 1446472"/>
                <a:gd name="connsiteX26" fmla="*/ 1041344 w 1279044"/>
                <a:gd name="connsiteY26" fmla="*/ 734428 h 1446472"/>
                <a:gd name="connsiteX27" fmla="*/ 1099514 w 1279044"/>
                <a:gd name="connsiteY27" fmla="*/ 828597 h 1446472"/>
                <a:gd name="connsiteX28" fmla="*/ 1171743 w 1279044"/>
                <a:gd name="connsiteY28" fmla="*/ 827248 h 1446472"/>
                <a:gd name="connsiteX29" fmla="*/ 1269749 w 1279044"/>
                <a:gd name="connsiteY29" fmla="*/ 839743 h 1446472"/>
                <a:gd name="connsiteX30" fmla="*/ 1105484 w 1279044"/>
                <a:gd name="connsiteY30" fmla="*/ 988126 h 1446472"/>
                <a:gd name="connsiteX31" fmla="*/ 1101365 w 1279044"/>
                <a:gd name="connsiteY31" fmla="*/ 945372 h 1446472"/>
                <a:gd name="connsiteX32" fmla="*/ 1264034 w 1279044"/>
                <a:gd name="connsiteY32" fmla="*/ 1027956 h 1446472"/>
                <a:gd name="connsiteX33" fmla="*/ 1234324 w 1279044"/>
                <a:gd name="connsiteY33" fmla="*/ 1026652 h 1446472"/>
                <a:gd name="connsiteX34" fmla="*/ 1279044 w 1279044"/>
                <a:gd name="connsiteY34" fmla="*/ 1055857 h 1446472"/>
                <a:gd name="connsiteX35" fmla="*/ 1246478 w 1279044"/>
                <a:gd name="connsiteY35" fmla="*/ 1146934 h 1446472"/>
                <a:gd name="connsiteX36" fmla="*/ 1271998 w 1279044"/>
                <a:gd name="connsiteY36" fmla="*/ 1310840 h 1446472"/>
                <a:gd name="connsiteX37" fmla="*/ 936802 w 1279044"/>
                <a:gd name="connsiteY37" fmla="*/ 1446472 h 1446472"/>
                <a:gd name="connsiteX38" fmla="*/ 0 w 1279044"/>
                <a:gd name="connsiteY38" fmla="*/ 1443764 h 1446472"/>
                <a:gd name="connsiteX39" fmla="*/ 2706 w 1279044"/>
                <a:gd name="connsiteY39" fmla="*/ 228774 h 1446472"/>
                <a:gd name="connsiteX40" fmla="*/ 198738 w 1279044"/>
                <a:gd name="connsiteY40" fmla="*/ 63656 h 1446472"/>
                <a:gd name="connsiteX41" fmla="*/ 249678 w 1279044"/>
                <a:gd name="connsiteY41" fmla="*/ 14876 h 1446472"/>
                <a:gd name="connsiteX42" fmla="*/ 325024 w 1279044"/>
                <a:gd name="connsiteY42" fmla="*/ 58798 h 1446472"/>
                <a:gd name="connsiteX0" fmla="*/ 330436 w 1284456"/>
                <a:gd name="connsiteY0" fmla="*/ 58798 h 1446472"/>
                <a:gd name="connsiteX1" fmla="*/ 334962 w 1284456"/>
                <a:gd name="connsiteY1" fmla="*/ 102926 h 1446472"/>
                <a:gd name="connsiteX2" fmla="*/ 322198 w 1284456"/>
                <a:gd name="connsiteY2" fmla="*/ 119428 h 1446472"/>
                <a:gd name="connsiteX3" fmla="*/ 342447 w 1284456"/>
                <a:gd name="connsiteY3" fmla="*/ 63456 h 1446472"/>
                <a:gd name="connsiteX4" fmla="*/ 495056 w 1284456"/>
                <a:gd name="connsiteY4" fmla="*/ 0 h 1446472"/>
                <a:gd name="connsiteX5" fmla="*/ 582104 w 1284456"/>
                <a:gd name="connsiteY5" fmla="*/ 17851 h 1446472"/>
                <a:gd name="connsiteX6" fmla="*/ 568359 w 1284456"/>
                <a:gd name="connsiteY6" fmla="*/ 167930 h 1446472"/>
                <a:gd name="connsiteX7" fmla="*/ 581926 w 1284456"/>
                <a:gd name="connsiteY7" fmla="*/ 121918 h 1446472"/>
                <a:gd name="connsiteX8" fmla="*/ 803296 w 1284456"/>
                <a:gd name="connsiteY8" fmla="*/ 12838 h 1446472"/>
                <a:gd name="connsiteX9" fmla="*/ 880565 w 1284456"/>
                <a:gd name="connsiteY9" fmla="*/ 55354 h 1446472"/>
                <a:gd name="connsiteX10" fmla="*/ 1026370 w 1284456"/>
                <a:gd name="connsiteY10" fmla="*/ 915 h 1446472"/>
                <a:gd name="connsiteX11" fmla="*/ 1087141 w 1284456"/>
                <a:gd name="connsiteY11" fmla="*/ 20566 h 1446472"/>
                <a:gd name="connsiteX12" fmla="*/ 1052438 w 1284456"/>
                <a:gd name="connsiteY12" fmla="*/ 248427 h 1446472"/>
                <a:gd name="connsiteX13" fmla="*/ 1089406 w 1284456"/>
                <a:gd name="connsiteY13" fmla="*/ 208582 h 1446472"/>
                <a:gd name="connsiteX14" fmla="*/ 1074629 w 1284456"/>
                <a:gd name="connsiteY14" fmla="*/ 196457 h 1446472"/>
                <a:gd name="connsiteX15" fmla="*/ 1103810 w 1284456"/>
                <a:gd name="connsiteY15" fmla="*/ 169156 h 1446472"/>
                <a:gd name="connsiteX16" fmla="*/ 1054892 w 1284456"/>
                <a:gd name="connsiteY16" fmla="*/ 176417 h 1446472"/>
                <a:gd name="connsiteX17" fmla="*/ 1280347 w 1284456"/>
                <a:gd name="connsiteY17" fmla="*/ 170529 h 1446472"/>
                <a:gd name="connsiteX18" fmla="*/ 1202044 w 1284456"/>
                <a:gd name="connsiteY18" fmla="*/ 268067 h 1446472"/>
                <a:gd name="connsiteX19" fmla="*/ 1181157 w 1284456"/>
                <a:gd name="connsiteY19" fmla="*/ 288447 h 1446472"/>
                <a:gd name="connsiteX20" fmla="*/ 1171662 w 1284456"/>
                <a:gd name="connsiteY20" fmla="*/ 328073 h 1446472"/>
                <a:gd name="connsiteX21" fmla="*/ 1251243 w 1284456"/>
                <a:gd name="connsiteY21" fmla="*/ 345712 h 1446472"/>
                <a:gd name="connsiteX22" fmla="*/ 1274791 w 1284456"/>
                <a:gd name="connsiteY22" fmla="*/ 392260 h 1446472"/>
                <a:gd name="connsiteX23" fmla="*/ 1235341 w 1284456"/>
                <a:gd name="connsiteY23" fmla="*/ 419246 h 1446472"/>
                <a:gd name="connsiteX24" fmla="*/ 1264581 w 1284456"/>
                <a:gd name="connsiteY24" fmla="*/ 462607 h 1446472"/>
                <a:gd name="connsiteX25" fmla="*/ 1111989 w 1284456"/>
                <a:gd name="connsiteY25" fmla="*/ 645999 h 1446472"/>
                <a:gd name="connsiteX26" fmla="*/ 1046756 w 1284456"/>
                <a:gd name="connsiteY26" fmla="*/ 734428 h 1446472"/>
                <a:gd name="connsiteX27" fmla="*/ 1104926 w 1284456"/>
                <a:gd name="connsiteY27" fmla="*/ 828597 h 1446472"/>
                <a:gd name="connsiteX28" fmla="*/ 1177155 w 1284456"/>
                <a:gd name="connsiteY28" fmla="*/ 827248 h 1446472"/>
                <a:gd name="connsiteX29" fmla="*/ 1275161 w 1284456"/>
                <a:gd name="connsiteY29" fmla="*/ 839743 h 1446472"/>
                <a:gd name="connsiteX30" fmla="*/ 1110896 w 1284456"/>
                <a:gd name="connsiteY30" fmla="*/ 988126 h 1446472"/>
                <a:gd name="connsiteX31" fmla="*/ 1106777 w 1284456"/>
                <a:gd name="connsiteY31" fmla="*/ 945372 h 1446472"/>
                <a:gd name="connsiteX32" fmla="*/ 1269446 w 1284456"/>
                <a:gd name="connsiteY32" fmla="*/ 1027956 h 1446472"/>
                <a:gd name="connsiteX33" fmla="*/ 1239736 w 1284456"/>
                <a:gd name="connsiteY33" fmla="*/ 1026652 h 1446472"/>
                <a:gd name="connsiteX34" fmla="*/ 1284456 w 1284456"/>
                <a:gd name="connsiteY34" fmla="*/ 1055857 h 1446472"/>
                <a:gd name="connsiteX35" fmla="*/ 1251890 w 1284456"/>
                <a:gd name="connsiteY35" fmla="*/ 1146934 h 1446472"/>
                <a:gd name="connsiteX36" fmla="*/ 1277410 w 1284456"/>
                <a:gd name="connsiteY36" fmla="*/ 1310840 h 1446472"/>
                <a:gd name="connsiteX37" fmla="*/ 942214 w 1284456"/>
                <a:gd name="connsiteY37" fmla="*/ 1446472 h 1446472"/>
                <a:gd name="connsiteX38" fmla="*/ 0 w 1284456"/>
                <a:gd name="connsiteY38" fmla="*/ 1446470 h 1446472"/>
                <a:gd name="connsiteX39" fmla="*/ 8118 w 1284456"/>
                <a:gd name="connsiteY39" fmla="*/ 228774 h 1446472"/>
                <a:gd name="connsiteX40" fmla="*/ 204150 w 1284456"/>
                <a:gd name="connsiteY40" fmla="*/ 63656 h 1446472"/>
                <a:gd name="connsiteX41" fmla="*/ 255090 w 1284456"/>
                <a:gd name="connsiteY41" fmla="*/ 14876 h 1446472"/>
                <a:gd name="connsiteX42" fmla="*/ 330436 w 1284456"/>
                <a:gd name="connsiteY42" fmla="*/ 58798 h 144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84456" h="1446472">
                  <a:moveTo>
                    <a:pt x="330436" y="58798"/>
                  </a:moveTo>
                  <a:lnTo>
                    <a:pt x="334962" y="102926"/>
                  </a:lnTo>
                  <a:lnTo>
                    <a:pt x="322198" y="119428"/>
                  </a:lnTo>
                  <a:lnTo>
                    <a:pt x="342447" y="63456"/>
                  </a:lnTo>
                  <a:lnTo>
                    <a:pt x="495056" y="0"/>
                  </a:lnTo>
                  <a:lnTo>
                    <a:pt x="582104" y="17851"/>
                  </a:lnTo>
                  <a:cubicBezTo>
                    <a:pt x="581001" y="68779"/>
                    <a:pt x="569462" y="117002"/>
                    <a:pt x="568359" y="167930"/>
                  </a:cubicBezTo>
                  <a:cubicBezTo>
                    <a:pt x="598606" y="139406"/>
                    <a:pt x="551679" y="145029"/>
                    <a:pt x="581926" y="121918"/>
                  </a:cubicBezTo>
                  <a:cubicBezTo>
                    <a:pt x="621082" y="96069"/>
                    <a:pt x="750946" y="29515"/>
                    <a:pt x="803296" y="12838"/>
                  </a:cubicBezTo>
                  <a:cubicBezTo>
                    <a:pt x="833535" y="-36494"/>
                    <a:pt x="853345" y="80534"/>
                    <a:pt x="880565" y="55354"/>
                  </a:cubicBezTo>
                  <a:cubicBezTo>
                    <a:pt x="940892" y="33349"/>
                    <a:pt x="942259" y="43458"/>
                    <a:pt x="1026370" y="915"/>
                  </a:cubicBezTo>
                  <a:lnTo>
                    <a:pt x="1087141" y="20566"/>
                  </a:lnTo>
                  <a:cubicBezTo>
                    <a:pt x="1059872" y="42350"/>
                    <a:pt x="1056436" y="247006"/>
                    <a:pt x="1052438" y="248427"/>
                  </a:cubicBezTo>
                  <a:lnTo>
                    <a:pt x="1089406" y="208582"/>
                  </a:lnTo>
                  <a:cubicBezTo>
                    <a:pt x="1146857" y="172073"/>
                    <a:pt x="1019711" y="205104"/>
                    <a:pt x="1074629" y="196457"/>
                  </a:cubicBezTo>
                  <a:lnTo>
                    <a:pt x="1103810" y="169156"/>
                  </a:lnTo>
                  <a:lnTo>
                    <a:pt x="1054892" y="176417"/>
                  </a:lnTo>
                  <a:lnTo>
                    <a:pt x="1280347" y="170529"/>
                  </a:lnTo>
                  <a:lnTo>
                    <a:pt x="1202044" y="268067"/>
                  </a:lnTo>
                  <a:lnTo>
                    <a:pt x="1181157" y="288447"/>
                  </a:lnTo>
                  <a:lnTo>
                    <a:pt x="1171662" y="328073"/>
                  </a:lnTo>
                  <a:lnTo>
                    <a:pt x="1251243" y="345712"/>
                  </a:lnTo>
                  <a:lnTo>
                    <a:pt x="1274791" y="392260"/>
                  </a:lnTo>
                  <a:lnTo>
                    <a:pt x="1235341" y="419246"/>
                  </a:lnTo>
                  <a:lnTo>
                    <a:pt x="1264581" y="462607"/>
                  </a:lnTo>
                  <a:lnTo>
                    <a:pt x="1111989" y="645999"/>
                  </a:lnTo>
                  <a:lnTo>
                    <a:pt x="1046756" y="734428"/>
                  </a:lnTo>
                  <a:lnTo>
                    <a:pt x="1104926" y="828597"/>
                  </a:lnTo>
                  <a:lnTo>
                    <a:pt x="1177155" y="827248"/>
                  </a:lnTo>
                  <a:lnTo>
                    <a:pt x="1275161" y="839743"/>
                  </a:lnTo>
                  <a:lnTo>
                    <a:pt x="1110896" y="988126"/>
                  </a:lnTo>
                  <a:lnTo>
                    <a:pt x="1106777" y="945372"/>
                  </a:lnTo>
                  <a:lnTo>
                    <a:pt x="1269446" y="1027956"/>
                  </a:lnTo>
                  <a:lnTo>
                    <a:pt x="1239736" y="1026652"/>
                  </a:lnTo>
                  <a:lnTo>
                    <a:pt x="1284456" y="1055857"/>
                  </a:lnTo>
                  <a:lnTo>
                    <a:pt x="1251890" y="1146934"/>
                  </a:lnTo>
                  <a:cubicBezTo>
                    <a:pt x="1283712" y="1180393"/>
                    <a:pt x="1252612" y="1244110"/>
                    <a:pt x="1277410" y="1310840"/>
                  </a:cubicBezTo>
                  <a:lnTo>
                    <a:pt x="942214" y="1446472"/>
                  </a:lnTo>
                  <a:lnTo>
                    <a:pt x="0" y="1446470"/>
                  </a:lnTo>
                  <a:cubicBezTo>
                    <a:pt x="0" y="1040571"/>
                    <a:pt x="10824" y="634673"/>
                    <a:pt x="8118" y="228774"/>
                  </a:cubicBezTo>
                  <a:lnTo>
                    <a:pt x="204150" y="63656"/>
                  </a:lnTo>
                  <a:lnTo>
                    <a:pt x="255090" y="14876"/>
                  </a:lnTo>
                  <a:lnTo>
                    <a:pt x="330436" y="58798"/>
                  </a:lnTo>
                  <a:close/>
                </a:path>
              </a:pathLst>
            </a:custGeom>
            <a:solidFill>
              <a:srgbClr val="B086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600"/>
            </a:p>
          </p:txBody>
        </p:sp>
        <p:sp>
          <p:nvSpPr>
            <p:cNvPr id="4" name="矩形 3"/>
            <p:cNvSpPr/>
            <p:nvPr/>
          </p:nvSpPr>
          <p:spPr>
            <a:xfrm>
              <a:off x="1014462" y="1935076"/>
              <a:ext cx="148113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800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总体思路</a:t>
              </a:r>
              <a:endParaRPr lang="zh-CN" altLang="en-US" sz="48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015884" y="3065"/>
              <a:ext cx="742950" cy="1858963"/>
            </a:xfrm>
            <a:prstGeom prst="rect">
              <a:avLst/>
            </a:prstGeom>
            <a:pattFill prst="dkUpDiag">
              <a:fgClr>
                <a:srgbClr val="FFC000"/>
              </a:fgClr>
              <a:bgClr>
                <a:srgbClr val="B88C0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" name="矩形 7"/>
            <p:cNvSpPr>
              <a:spLocks noChangeArrowheads="1"/>
            </p:cNvSpPr>
            <p:nvPr/>
          </p:nvSpPr>
          <p:spPr bwMode="auto">
            <a:xfrm>
              <a:off x="1753930" y="369928"/>
              <a:ext cx="615553" cy="1528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2800" dirty="0">
                  <a:solidFill>
                    <a:srgbClr val="B88C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小标题目</a:t>
              </a:r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9708829" y="5514078"/>
            <a:ext cx="2472348" cy="871800"/>
          </a:xfrm>
          <a:custGeom>
            <a:avLst/>
            <a:gdLst>
              <a:gd name="connsiteX0" fmla="*/ 0 w 2472348"/>
              <a:gd name="connsiteY0" fmla="*/ 0 h 1519872"/>
              <a:gd name="connsiteX1" fmla="*/ 1871472 w 2472348"/>
              <a:gd name="connsiteY1" fmla="*/ 0 h 1519872"/>
              <a:gd name="connsiteX2" fmla="*/ 1125519 w 2472348"/>
              <a:gd name="connsiteY2" fmla="*/ 601681 h 1519872"/>
              <a:gd name="connsiteX3" fmla="*/ 2472348 w 2472348"/>
              <a:gd name="connsiteY3" fmla="*/ 1519872 h 1519872"/>
              <a:gd name="connsiteX4" fmla="*/ 782088 w 2472348"/>
              <a:gd name="connsiteY4" fmla="*/ 920538 h 1519872"/>
              <a:gd name="connsiteX5" fmla="*/ 34085 w 2472348"/>
              <a:gd name="connsiteY5" fmla="*/ 649380 h 1519872"/>
              <a:gd name="connsiteX6" fmla="*/ 524950 w 2472348"/>
              <a:gd name="connsiteY6" fmla="*/ 247211 h 151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2348" h="1519872">
                <a:moveTo>
                  <a:pt x="0" y="0"/>
                </a:moveTo>
                <a:lnTo>
                  <a:pt x="1871472" y="0"/>
                </a:lnTo>
                <a:lnTo>
                  <a:pt x="1125519" y="601681"/>
                </a:lnTo>
                <a:lnTo>
                  <a:pt x="2472348" y="1519872"/>
                </a:lnTo>
                <a:lnTo>
                  <a:pt x="782088" y="920538"/>
                </a:lnTo>
                <a:lnTo>
                  <a:pt x="34085" y="649380"/>
                </a:lnTo>
                <a:lnTo>
                  <a:pt x="524950" y="247211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85000"/>
                  <a:lumOff val="15000"/>
                </a:schemeClr>
              </a:gs>
              <a:gs pos="0">
                <a:srgbClr val="5853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20" name="任意多边形 19"/>
          <p:cNvSpPr/>
          <p:nvPr/>
        </p:nvSpPr>
        <p:spPr>
          <a:xfrm>
            <a:off x="9747640" y="4866006"/>
            <a:ext cx="2431006" cy="1523501"/>
          </a:xfrm>
          <a:custGeom>
            <a:avLst/>
            <a:gdLst>
              <a:gd name="connsiteX0" fmla="*/ 0 w 2472348"/>
              <a:gd name="connsiteY0" fmla="*/ 0 h 1519872"/>
              <a:gd name="connsiteX1" fmla="*/ 1871472 w 2472348"/>
              <a:gd name="connsiteY1" fmla="*/ 0 h 1519872"/>
              <a:gd name="connsiteX2" fmla="*/ 1125519 w 2472348"/>
              <a:gd name="connsiteY2" fmla="*/ 601681 h 1519872"/>
              <a:gd name="connsiteX3" fmla="*/ 2472348 w 2472348"/>
              <a:gd name="connsiteY3" fmla="*/ 1519872 h 1519872"/>
              <a:gd name="connsiteX4" fmla="*/ 782088 w 2472348"/>
              <a:gd name="connsiteY4" fmla="*/ 920538 h 1519872"/>
              <a:gd name="connsiteX5" fmla="*/ 34085 w 2472348"/>
              <a:gd name="connsiteY5" fmla="*/ 649380 h 1519872"/>
              <a:gd name="connsiteX6" fmla="*/ 524950 w 2472348"/>
              <a:gd name="connsiteY6" fmla="*/ 247211 h 1519872"/>
              <a:gd name="connsiteX0" fmla="*/ 0 w 2211091"/>
              <a:gd name="connsiteY0" fmla="*/ 0 h 1523501"/>
              <a:gd name="connsiteX1" fmla="*/ 1871472 w 2211091"/>
              <a:gd name="connsiteY1" fmla="*/ 0 h 1523501"/>
              <a:gd name="connsiteX2" fmla="*/ 1125519 w 2211091"/>
              <a:gd name="connsiteY2" fmla="*/ 601681 h 1523501"/>
              <a:gd name="connsiteX3" fmla="*/ 2211091 w 2211091"/>
              <a:gd name="connsiteY3" fmla="*/ 1523501 h 1523501"/>
              <a:gd name="connsiteX4" fmla="*/ 782088 w 2211091"/>
              <a:gd name="connsiteY4" fmla="*/ 920538 h 1523501"/>
              <a:gd name="connsiteX5" fmla="*/ 34085 w 2211091"/>
              <a:gd name="connsiteY5" fmla="*/ 649380 h 1523501"/>
              <a:gd name="connsiteX6" fmla="*/ 524950 w 2211091"/>
              <a:gd name="connsiteY6" fmla="*/ 247211 h 1523501"/>
              <a:gd name="connsiteX7" fmla="*/ 0 w 2211091"/>
              <a:gd name="connsiteY7" fmla="*/ 0 h 1523501"/>
              <a:gd name="connsiteX0" fmla="*/ 0 w 2211091"/>
              <a:gd name="connsiteY0" fmla="*/ 0 h 1523501"/>
              <a:gd name="connsiteX1" fmla="*/ 1871472 w 2211091"/>
              <a:gd name="connsiteY1" fmla="*/ 0 h 1523501"/>
              <a:gd name="connsiteX2" fmla="*/ 875148 w 2211091"/>
              <a:gd name="connsiteY2" fmla="*/ 616195 h 1523501"/>
              <a:gd name="connsiteX3" fmla="*/ 2211091 w 2211091"/>
              <a:gd name="connsiteY3" fmla="*/ 1523501 h 1523501"/>
              <a:gd name="connsiteX4" fmla="*/ 782088 w 2211091"/>
              <a:gd name="connsiteY4" fmla="*/ 920538 h 1523501"/>
              <a:gd name="connsiteX5" fmla="*/ 34085 w 2211091"/>
              <a:gd name="connsiteY5" fmla="*/ 649380 h 1523501"/>
              <a:gd name="connsiteX6" fmla="*/ 524950 w 2211091"/>
              <a:gd name="connsiteY6" fmla="*/ 247211 h 1523501"/>
              <a:gd name="connsiteX7" fmla="*/ 0 w 2211091"/>
              <a:gd name="connsiteY7" fmla="*/ 0 h 1523501"/>
              <a:gd name="connsiteX0" fmla="*/ 219915 w 2431006"/>
              <a:gd name="connsiteY0" fmla="*/ 0 h 1523501"/>
              <a:gd name="connsiteX1" fmla="*/ 2091387 w 2431006"/>
              <a:gd name="connsiteY1" fmla="*/ 0 h 1523501"/>
              <a:gd name="connsiteX2" fmla="*/ 1095063 w 2431006"/>
              <a:gd name="connsiteY2" fmla="*/ 616195 h 1523501"/>
              <a:gd name="connsiteX3" fmla="*/ 2431006 w 2431006"/>
              <a:gd name="connsiteY3" fmla="*/ 1523501 h 1523501"/>
              <a:gd name="connsiteX4" fmla="*/ 1002003 w 2431006"/>
              <a:gd name="connsiteY4" fmla="*/ 920538 h 1523501"/>
              <a:gd name="connsiteX5" fmla="*/ 0 w 2431006"/>
              <a:gd name="connsiteY5" fmla="*/ 653009 h 1523501"/>
              <a:gd name="connsiteX6" fmla="*/ 744865 w 2431006"/>
              <a:gd name="connsiteY6" fmla="*/ 247211 h 1523501"/>
              <a:gd name="connsiteX7" fmla="*/ 219915 w 2431006"/>
              <a:gd name="connsiteY7" fmla="*/ 0 h 152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1006" h="1523501">
                <a:moveTo>
                  <a:pt x="219915" y="0"/>
                </a:moveTo>
                <a:lnTo>
                  <a:pt x="2091387" y="0"/>
                </a:lnTo>
                <a:lnTo>
                  <a:pt x="1095063" y="616195"/>
                </a:lnTo>
                <a:lnTo>
                  <a:pt x="2431006" y="1523501"/>
                </a:lnTo>
                <a:lnTo>
                  <a:pt x="1002003" y="920538"/>
                </a:lnTo>
                <a:lnTo>
                  <a:pt x="0" y="653009"/>
                </a:lnTo>
                <a:lnTo>
                  <a:pt x="744865" y="247211"/>
                </a:lnTo>
                <a:lnTo>
                  <a:pt x="219915" y="0"/>
                </a:lnTo>
                <a:close/>
              </a:path>
            </a:pathLst>
          </a:custGeom>
          <a:solidFill>
            <a:schemeClr val="bg1">
              <a:lumMod val="7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2" name="任意多边形 21"/>
          <p:cNvSpPr/>
          <p:nvPr/>
        </p:nvSpPr>
        <p:spPr>
          <a:xfrm flipH="1">
            <a:off x="4043743" y="3138900"/>
            <a:ext cx="1796496" cy="474214"/>
          </a:xfrm>
          <a:custGeom>
            <a:avLst/>
            <a:gdLst>
              <a:gd name="connsiteX0" fmla="*/ 0 w 2472348"/>
              <a:gd name="connsiteY0" fmla="*/ 0 h 1519872"/>
              <a:gd name="connsiteX1" fmla="*/ 1871472 w 2472348"/>
              <a:gd name="connsiteY1" fmla="*/ 0 h 1519872"/>
              <a:gd name="connsiteX2" fmla="*/ 1125519 w 2472348"/>
              <a:gd name="connsiteY2" fmla="*/ 601681 h 1519872"/>
              <a:gd name="connsiteX3" fmla="*/ 2472348 w 2472348"/>
              <a:gd name="connsiteY3" fmla="*/ 1519872 h 1519872"/>
              <a:gd name="connsiteX4" fmla="*/ 782088 w 2472348"/>
              <a:gd name="connsiteY4" fmla="*/ 920538 h 1519872"/>
              <a:gd name="connsiteX5" fmla="*/ 34085 w 2472348"/>
              <a:gd name="connsiteY5" fmla="*/ 649380 h 1519872"/>
              <a:gd name="connsiteX6" fmla="*/ 524950 w 2472348"/>
              <a:gd name="connsiteY6" fmla="*/ 247211 h 1519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72348" h="1519872">
                <a:moveTo>
                  <a:pt x="0" y="0"/>
                </a:moveTo>
                <a:lnTo>
                  <a:pt x="1871472" y="0"/>
                </a:lnTo>
                <a:lnTo>
                  <a:pt x="1125519" y="601681"/>
                </a:lnTo>
                <a:lnTo>
                  <a:pt x="2472348" y="1519872"/>
                </a:lnTo>
                <a:lnTo>
                  <a:pt x="782088" y="920538"/>
                </a:lnTo>
                <a:lnTo>
                  <a:pt x="34085" y="649380"/>
                </a:lnTo>
                <a:lnTo>
                  <a:pt x="524950" y="247211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85000"/>
                  <a:lumOff val="15000"/>
                </a:schemeClr>
              </a:gs>
              <a:gs pos="0">
                <a:srgbClr val="58535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/>
          </a:p>
        </p:txBody>
      </p:sp>
      <p:sp>
        <p:nvSpPr>
          <p:cNvPr id="23" name="任意多边形 22"/>
          <p:cNvSpPr/>
          <p:nvPr/>
        </p:nvSpPr>
        <p:spPr>
          <a:xfrm flipH="1">
            <a:off x="4045582" y="2786382"/>
            <a:ext cx="1766455" cy="828706"/>
          </a:xfrm>
          <a:custGeom>
            <a:avLst/>
            <a:gdLst>
              <a:gd name="connsiteX0" fmla="*/ 0 w 2472348"/>
              <a:gd name="connsiteY0" fmla="*/ 0 h 1519872"/>
              <a:gd name="connsiteX1" fmla="*/ 1871472 w 2472348"/>
              <a:gd name="connsiteY1" fmla="*/ 0 h 1519872"/>
              <a:gd name="connsiteX2" fmla="*/ 1125519 w 2472348"/>
              <a:gd name="connsiteY2" fmla="*/ 601681 h 1519872"/>
              <a:gd name="connsiteX3" fmla="*/ 2472348 w 2472348"/>
              <a:gd name="connsiteY3" fmla="*/ 1519872 h 1519872"/>
              <a:gd name="connsiteX4" fmla="*/ 782088 w 2472348"/>
              <a:gd name="connsiteY4" fmla="*/ 920538 h 1519872"/>
              <a:gd name="connsiteX5" fmla="*/ 34085 w 2472348"/>
              <a:gd name="connsiteY5" fmla="*/ 649380 h 1519872"/>
              <a:gd name="connsiteX6" fmla="*/ 524950 w 2472348"/>
              <a:gd name="connsiteY6" fmla="*/ 247211 h 1519872"/>
              <a:gd name="connsiteX0" fmla="*/ 0 w 2211091"/>
              <a:gd name="connsiteY0" fmla="*/ 0 h 1523501"/>
              <a:gd name="connsiteX1" fmla="*/ 1871472 w 2211091"/>
              <a:gd name="connsiteY1" fmla="*/ 0 h 1523501"/>
              <a:gd name="connsiteX2" fmla="*/ 1125519 w 2211091"/>
              <a:gd name="connsiteY2" fmla="*/ 601681 h 1523501"/>
              <a:gd name="connsiteX3" fmla="*/ 2211091 w 2211091"/>
              <a:gd name="connsiteY3" fmla="*/ 1523501 h 1523501"/>
              <a:gd name="connsiteX4" fmla="*/ 782088 w 2211091"/>
              <a:gd name="connsiteY4" fmla="*/ 920538 h 1523501"/>
              <a:gd name="connsiteX5" fmla="*/ 34085 w 2211091"/>
              <a:gd name="connsiteY5" fmla="*/ 649380 h 1523501"/>
              <a:gd name="connsiteX6" fmla="*/ 524950 w 2211091"/>
              <a:gd name="connsiteY6" fmla="*/ 247211 h 1523501"/>
              <a:gd name="connsiteX7" fmla="*/ 0 w 2211091"/>
              <a:gd name="connsiteY7" fmla="*/ 0 h 1523501"/>
              <a:gd name="connsiteX0" fmla="*/ 0 w 2211091"/>
              <a:gd name="connsiteY0" fmla="*/ 0 h 1523501"/>
              <a:gd name="connsiteX1" fmla="*/ 1871472 w 2211091"/>
              <a:gd name="connsiteY1" fmla="*/ 0 h 1523501"/>
              <a:gd name="connsiteX2" fmla="*/ 875148 w 2211091"/>
              <a:gd name="connsiteY2" fmla="*/ 616195 h 1523501"/>
              <a:gd name="connsiteX3" fmla="*/ 2211091 w 2211091"/>
              <a:gd name="connsiteY3" fmla="*/ 1523501 h 1523501"/>
              <a:gd name="connsiteX4" fmla="*/ 782088 w 2211091"/>
              <a:gd name="connsiteY4" fmla="*/ 920538 h 1523501"/>
              <a:gd name="connsiteX5" fmla="*/ 34085 w 2211091"/>
              <a:gd name="connsiteY5" fmla="*/ 649380 h 1523501"/>
              <a:gd name="connsiteX6" fmla="*/ 524950 w 2211091"/>
              <a:gd name="connsiteY6" fmla="*/ 247211 h 1523501"/>
              <a:gd name="connsiteX7" fmla="*/ 0 w 2211091"/>
              <a:gd name="connsiteY7" fmla="*/ 0 h 1523501"/>
              <a:gd name="connsiteX0" fmla="*/ 219915 w 2431006"/>
              <a:gd name="connsiteY0" fmla="*/ 0 h 1523501"/>
              <a:gd name="connsiteX1" fmla="*/ 2091387 w 2431006"/>
              <a:gd name="connsiteY1" fmla="*/ 0 h 1523501"/>
              <a:gd name="connsiteX2" fmla="*/ 1095063 w 2431006"/>
              <a:gd name="connsiteY2" fmla="*/ 616195 h 1523501"/>
              <a:gd name="connsiteX3" fmla="*/ 2431006 w 2431006"/>
              <a:gd name="connsiteY3" fmla="*/ 1523501 h 1523501"/>
              <a:gd name="connsiteX4" fmla="*/ 1002003 w 2431006"/>
              <a:gd name="connsiteY4" fmla="*/ 920538 h 1523501"/>
              <a:gd name="connsiteX5" fmla="*/ 0 w 2431006"/>
              <a:gd name="connsiteY5" fmla="*/ 653009 h 1523501"/>
              <a:gd name="connsiteX6" fmla="*/ 744865 w 2431006"/>
              <a:gd name="connsiteY6" fmla="*/ 247211 h 1523501"/>
              <a:gd name="connsiteX7" fmla="*/ 219915 w 2431006"/>
              <a:gd name="connsiteY7" fmla="*/ 0 h 1523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1006" h="1523501">
                <a:moveTo>
                  <a:pt x="219915" y="0"/>
                </a:moveTo>
                <a:lnTo>
                  <a:pt x="2091387" y="0"/>
                </a:lnTo>
                <a:lnTo>
                  <a:pt x="1095063" y="616195"/>
                </a:lnTo>
                <a:lnTo>
                  <a:pt x="2431006" y="1523501"/>
                </a:lnTo>
                <a:lnTo>
                  <a:pt x="1002003" y="920538"/>
                </a:lnTo>
                <a:lnTo>
                  <a:pt x="0" y="653009"/>
                </a:lnTo>
                <a:lnTo>
                  <a:pt x="744865" y="247211"/>
                </a:lnTo>
                <a:lnTo>
                  <a:pt x="219915" y="0"/>
                </a:lnTo>
                <a:close/>
              </a:path>
            </a:pathLst>
          </a:custGeom>
          <a:solidFill>
            <a:schemeClr val="bg1">
              <a:lumMod val="75000"/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4096329" y="2008958"/>
            <a:ext cx="2029179" cy="708873"/>
            <a:chOff x="4096329" y="2008958"/>
            <a:chExt cx="2029179" cy="708873"/>
          </a:xfrm>
        </p:grpSpPr>
        <p:sp>
          <p:nvSpPr>
            <p:cNvPr id="14" name="矩形 13"/>
            <p:cNvSpPr/>
            <p:nvPr/>
          </p:nvSpPr>
          <p:spPr>
            <a:xfrm>
              <a:off x="4096329" y="2008958"/>
              <a:ext cx="121708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dirty="0" smtClean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</a:t>
              </a:r>
              <a:endParaRPr lang="zh-CN" altLang="en-US" sz="40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277199" y="2071500"/>
              <a:ext cx="84830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rgbClr val="44403D">
                      <a:alpha val="60000"/>
                    </a:srgbClr>
                  </a:solidFill>
                  <a:latin typeface="Haettenschweiler" panose="020B0706040902060204" pitchFamily="34" charset="0"/>
                  <a:ea typeface="+mj-ea"/>
                </a:rPr>
                <a:t>Core</a:t>
              </a:r>
              <a:endParaRPr lang="zh-CN" altLang="en-US" sz="3600" dirty="0">
                <a:solidFill>
                  <a:srgbClr val="44403D">
                    <a:alpha val="60000"/>
                  </a:srgbClr>
                </a:solidFill>
                <a:latin typeface="Haettenschweiler" panose="020B070604090206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855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882767"/>
            <a:ext cx="5361343" cy="885206"/>
            <a:chOff x="0" y="882767"/>
            <a:chExt cx="5361343" cy="885206"/>
          </a:xfrm>
        </p:grpSpPr>
        <p:sp>
          <p:nvSpPr>
            <p:cNvPr id="27" name="矩形 26"/>
            <p:cNvSpPr/>
            <p:nvPr/>
          </p:nvSpPr>
          <p:spPr>
            <a:xfrm>
              <a:off x="0" y="908720"/>
              <a:ext cx="5198418" cy="8592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0" y="908720"/>
              <a:ext cx="1004888" cy="859253"/>
            </a:xfrm>
            <a:prstGeom prst="rect">
              <a:avLst/>
            </a:prstGeom>
            <a:solidFill>
              <a:srgbClr val="73847B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2925" y="882767"/>
              <a:ext cx="5741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603712"/>
                  </a:solidFill>
                  <a:latin typeface="Haettenschweiler" panose="020B0706040902060204" pitchFamily="34" charset="0"/>
                </a:rPr>
                <a:t>01</a:t>
              </a:r>
              <a:endParaRPr lang="zh-CN" altLang="en-US" sz="4800" dirty="0">
                <a:solidFill>
                  <a:srgbClr val="603712"/>
                </a:solidFill>
                <a:latin typeface="Haettenschweiler" panose="020B070604090206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489260" y="93824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小标题目内容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19269" y="1243419"/>
              <a:ext cx="324207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53BD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分标题目内容分标题</a:t>
              </a:r>
              <a:endParaRPr lang="zh-CN" altLang="en-US" sz="2400" b="1" dirty="0">
                <a:solidFill>
                  <a:srgbClr val="53BDE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00517" y="2420888"/>
            <a:ext cx="3168352" cy="2914461"/>
            <a:chOff x="4500517" y="2420888"/>
            <a:chExt cx="3168352" cy="2914461"/>
          </a:xfrm>
        </p:grpSpPr>
        <p:sp>
          <p:nvSpPr>
            <p:cNvPr id="33" name="矩形 32"/>
            <p:cNvSpPr/>
            <p:nvPr/>
          </p:nvSpPr>
          <p:spPr>
            <a:xfrm>
              <a:off x="4501661" y="3004732"/>
              <a:ext cx="3167207" cy="2330617"/>
            </a:xfrm>
            <a:prstGeom prst="rect">
              <a:avLst/>
            </a:prstGeom>
            <a:solidFill>
              <a:srgbClr val="C3AC89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500517" y="2436763"/>
              <a:ext cx="3168352" cy="523220"/>
            </a:xfrm>
            <a:prstGeom prst="rect">
              <a:avLst/>
            </a:prstGeom>
            <a:gradFill flip="none" rotWithShape="1">
              <a:gsLst>
                <a:gs pos="100000">
                  <a:srgbClr val="75867D"/>
                </a:gs>
                <a:gs pos="64588">
                  <a:srgbClr val="84948C"/>
                </a:gs>
                <a:gs pos="64000">
                  <a:srgbClr val="73847B"/>
                </a:gs>
                <a:gs pos="0">
                  <a:srgbClr val="73847B"/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4547161" y="2420888"/>
              <a:ext cx="96219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C5DED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6687764" y="2494055"/>
              <a:ext cx="83708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4403D">
                      <a:alpha val="60000"/>
                    </a:srgbClr>
                  </a:solidFill>
                  <a:latin typeface="Haettenschweiler" panose="020B0706040902060204" pitchFamily="34" charset="0"/>
                  <a:ea typeface="+mj-ea"/>
                </a:rPr>
                <a:t>Emphasis</a:t>
              </a:r>
              <a:endParaRPr lang="zh-CN" altLang="en-US" dirty="0">
                <a:solidFill>
                  <a:srgbClr val="44403D">
                    <a:alpha val="60000"/>
                  </a:srgbClr>
                </a:solidFill>
                <a:latin typeface="Haettenschweiler" panose="020B0706040902060204" pitchFamily="34" charset="0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80470" y="2429410"/>
            <a:ext cx="3184082" cy="2905939"/>
            <a:chOff x="7880470" y="2429410"/>
            <a:chExt cx="3184082" cy="2905939"/>
          </a:xfrm>
        </p:grpSpPr>
        <p:sp>
          <p:nvSpPr>
            <p:cNvPr id="24" name="任意多边形 23"/>
            <p:cNvSpPr/>
            <p:nvPr/>
          </p:nvSpPr>
          <p:spPr>
            <a:xfrm>
              <a:off x="7897345" y="3004732"/>
              <a:ext cx="3167207" cy="2330617"/>
            </a:xfrm>
            <a:custGeom>
              <a:avLst/>
              <a:gdLst>
                <a:gd name="connsiteX0" fmla="*/ 2554092 w 3167207"/>
                <a:gd name="connsiteY0" fmla="*/ 1830826 h 2330617"/>
                <a:gd name="connsiteX1" fmla="*/ 2551614 w 3167207"/>
                <a:gd name="connsiteY1" fmla="*/ 1831375 h 2330617"/>
                <a:gd name="connsiteX2" fmla="*/ 2549412 w 3167207"/>
                <a:gd name="connsiteY2" fmla="*/ 1832474 h 2330617"/>
                <a:gd name="connsiteX3" fmla="*/ 2547760 w 3167207"/>
                <a:gd name="connsiteY3" fmla="*/ 1834122 h 2330617"/>
                <a:gd name="connsiteX4" fmla="*/ 2512245 w 3167207"/>
                <a:gd name="connsiteY4" fmla="*/ 1869545 h 2330617"/>
                <a:gd name="connsiteX5" fmla="*/ 2510593 w 3167207"/>
                <a:gd name="connsiteY5" fmla="*/ 1871468 h 2330617"/>
                <a:gd name="connsiteX6" fmla="*/ 2509493 w 3167207"/>
                <a:gd name="connsiteY6" fmla="*/ 1873390 h 2330617"/>
                <a:gd name="connsiteX7" fmla="*/ 2508942 w 3167207"/>
                <a:gd name="connsiteY7" fmla="*/ 1875861 h 2330617"/>
                <a:gd name="connsiteX8" fmla="*/ 2508942 w 3167207"/>
                <a:gd name="connsiteY8" fmla="*/ 1877783 h 2330617"/>
                <a:gd name="connsiteX9" fmla="*/ 2508942 w 3167207"/>
                <a:gd name="connsiteY9" fmla="*/ 1880255 h 2330617"/>
                <a:gd name="connsiteX10" fmla="*/ 2509493 w 3167207"/>
                <a:gd name="connsiteY10" fmla="*/ 1882451 h 2330617"/>
                <a:gd name="connsiteX11" fmla="*/ 2510593 w 3167207"/>
                <a:gd name="connsiteY11" fmla="*/ 1884649 h 2330617"/>
                <a:gd name="connsiteX12" fmla="*/ 2512245 w 3167207"/>
                <a:gd name="connsiteY12" fmla="*/ 1886296 h 2330617"/>
                <a:gd name="connsiteX13" fmla="*/ 2541978 w 3167207"/>
                <a:gd name="connsiteY13" fmla="*/ 1915953 h 2330617"/>
                <a:gd name="connsiteX14" fmla="*/ 2539500 w 3167207"/>
                <a:gd name="connsiteY14" fmla="*/ 1921719 h 2330617"/>
                <a:gd name="connsiteX15" fmla="*/ 2537298 w 3167207"/>
                <a:gd name="connsiteY15" fmla="*/ 1928585 h 2330617"/>
                <a:gd name="connsiteX16" fmla="*/ 2534820 w 3167207"/>
                <a:gd name="connsiteY16" fmla="*/ 1935999 h 2330617"/>
                <a:gd name="connsiteX17" fmla="*/ 2532343 w 3167207"/>
                <a:gd name="connsiteY17" fmla="*/ 1943963 h 2330617"/>
                <a:gd name="connsiteX18" fmla="*/ 2530416 w 3167207"/>
                <a:gd name="connsiteY18" fmla="*/ 1952750 h 2330617"/>
                <a:gd name="connsiteX19" fmla="*/ 2527937 w 3167207"/>
                <a:gd name="connsiteY19" fmla="*/ 1961812 h 2330617"/>
                <a:gd name="connsiteX20" fmla="*/ 2526011 w 3167207"/>
                <a:gd name="connsiteY20" fmla="*/ 1971698 h 2330617"/>
                <a:gd name="connsiteX21" fmla="*/ 2523808 w 3167207"/>
                <a:gd name="connsiteY21" fmla="*/ 1982407 h 2330617"/>
                <a:gd name="connsiteX22" fmla="*/ 2522157 w 3167207"/>
                <a:gd name="connsiteY22" fmla="*/ 1993117 h 2330617"/>
                <a:gd name="connsiteX23" fmla="*/ 2520505 w 3167207"/>
                <a:gd name="connsiteY23" fmla="*/ 2004925 h 2330617"/>
                <a:gd name="connsiteX24" fmla="*/ 2518853 w 3167207"/>
                <a:gd name="connsiteY24" fmla="*/ 2016732 h 2330617"/>
                <a:gd name="connsiteX25" fmla="*/ 2517476 w 3167207"/>
                <a:gd name="connsiteY25" fmla="*/ 2029364 h 2330617"/>
                <a:gd name="connsiteX26" fmla="*/ 2516375 w 3167207"/>
                <a:gd name="connsiteY26" fmla="*/ 2041996 h 2330617"/>
                <a:gd name="connsiteX27" fmla="*/ 2515274 w 3167207"/>
                <a:gd name="connsiteY27" fmla="*/ 2055176 h 2330617"/>
                <a:gd name="connsiteX28" fmla="*/ 2514723 w 3167207"/>
                <a:gd name="connsiteY28" fmla="*/ 2068906 h 2330617"/>
                <a:gd name="connsiteX29" fmla="*/ 2514173 w 3167207"/>
                <a:gd name="connsiteY29" fmla="*/ 2082637 h 2330617"/>
                <a:gd name="connsiteX30" fmla="*/ 2598416 w 3167207"/>
                <a:gd name="connsiteY30" fmla="*/ 2082637 h 2330617"/>
                <a:gd name="connsiteX31" fmla="*/ 2597590 w 3167207"/>
                <a:gd name="connsiteY31" fmla="*/ 2068906 h 2330617"/>
                <a:gd name="connsiteX32" fmla="*/ 2597039 w 3167207"/>
                <a:gd name="connsiteY32" fmla="*/ 2055176 h 2330617"/>
                <a:gd name="connsiteX33" fmla="*/ 2595937 w 3167207"/>
                <a:gd name="connsiteY33" fmla="*/ 2041996 h 2330617"/>
                <a:gd name="connsiteX34" fmla="*/ 2594837 w 3167207"/>
                <a:gd name="connsiteY34" fmla="*/ 2029364 h 2330617"/>
                <a:gd name="connsiteX35" fmla="*/ 2593460 w 3167207"/>
                <a:gd name="connsiteY35" fmla="*/ 2016732 h 2330617"/>
                <a:gd name="connsiteX36" fmla="*/ 2591808 w 3167207"/>
                <a:gd name="connsiteY36" fmla="*/ 2004925 h 2330617"/>
                <a:gd name="connsiteX37" fmla="*/ 2590156 w 3167207"/>
                <a:gd name="connsiteY37" fmla="*/ 1993117 h 2330617"/>
                <a:gd name="connsiteX38" fmla="*/ 2588505 w 3167207"/>
                <a:gd name="connsiteY38" fmla="*/ 1982407 h 2330617"/>
                <a:gd name="connsiteX39" fmla="*/ 2586302 w 3167207"/>
                <a:gd name="connsiteY39" fmla="*/ 1971698 h 2330617"/>
                <a:gd name="connsiteX40" fmla="*/ 2584375 w 3167207"/>
                <a:gd name="connsiteY40" fmla="*/ 1961812 h 2330617"/>
                <a:gd name="connsiteX41" fmla="*/ 2581897 w 3167207"/>
                <a:gd name="connsiteY41" fmla="*/ 1952750 h 2330617"/>
                <a:gd name="connsiteX42" fmla="*/ 2579970 w 3167207"/>
                <a:gd name="connsiteY42" fmla="*/ 1943963 h 2330617"/>
                <a:gd name="connsiteX43" fmla="*/ 2577493 w 3167207"/>
                <a:gd name="connsiteY43" fmla="*/ 1935999 h 2330617"/>
                <a:gd name="connsiteX44" fmla="*/ 2575015 w 3167207"/>
                <a:gd name="connsiteY44" fmla="*/ 1928585 h 2330617"/>
                <a:gd name="connsiteX45" fmla="*/ 2572813 w 3167207"/>
                <a:gd name="connsiteY45" fmla="*/ 1921719 h 2330617"/>
                <a:gd name="connsiteX46" fmla="*/ 2570335 w 3167207"/>
                <a:gd name="connsiteY46" fmla="*/ 1915953 h 2330617"/>
                <a:gd name="connsiteX47" fmla="*/ 2600068 w 3167207"/>
                <a:gd name="connsiteY47" fmla="*/ 1886296 h 2330617"/>
                <a:gd name="connsiteX48" fmla="*/ 2601719 w 3167207"/>
                <a:gd name="connsiteY48" fmla="*/ 1884649 h 2330617"/>
                <a:gd name="connsiteX49" fmla="*/ 2602820 w 3167207"/>
                <a:gd name="connsiteY49" fmla="*/ 1882451 h 2330617"/>
                <a:gd name="connsiteX50" fmla="*/ 2603371 w 3167207"/>
                <a:gd name="connsiteY50" fmla="*/ 1880255 h 2330617"/>
                <a:gd name="connsiteX51" fmla="*/ 2603371 w 3167207"/>
                <a:gd name="connsiteY51" fmla="*/ 1877783 h 2330617"/>
                <a:gd name="connsiteX52" fmla="*/ 2603371 w 3167207"/>
                <a:gd name="connsiteY52" fmla="*/ 1875861 h 2330617"/>
                <a:gd name="connsiteX53" fmla="*/ 2602820 w 3167207"/>
                <a:gd name="connsiteY53" fmla="*/ 1873390 h 2330617"/>
                <a:gd name="connsiteX54" fmla="*/ 2601719 w 3167207"/>
                <a:gd name="connsiteY54" fmla="*/ 1871468 h 2330617"/>
                <a:gd name="connsiteX55" fmla="*/ 2600068 w 3167207"/>
                <a:gd name="connsiteY55" fmla="*/ 1869545 h 2330617"/>
                <a:gd name="connsiteX56" fmla="*/ 2564553 w 3167207"/>
                <a:gd name="connsiteY56" fmla="*/ 1834122 h 2330617"/>
                <a:gd name="connsiteX57" fmla="*/ 2562901 w 3167207"/>
                <a:gd name="connsiteY57" fmla="*/ 1832474 h 2330617"/>
                <a:gd name="connsiteX58" fmla="*/ 2560699 w 3167207"/>
                <a:gd name="connsiteY58" fmla="*/ 1831375 h 2330617"/>
                <a:gd name="connsiteX59" fmla="*/ 2558497 w 3167207"/>
                <a:gd name="connsiteY59" fmla="*/ 1830826 h 2330617"/>
                <a:gd name="connsiteX60" fmla="*/ 2556019 w 3167207"/>
                <a:gd name="connsiteY60" fmla="*/ 1830826 h 2330617"/>
                <a:gd name="connsiteX61" fmla="*/ 2671710 w 3167207"/>
                <a:gd name="connsiteY61" fmla="*/ 1766505 h 2330617"/>
                <a:gd name="connsiteX62" fmla="*/ 2619793 w 3167207"/>
                <a:gd name="connsiteY62" fmla="*/ 2082637 h 2330617"/>
                <a:gd name="connsiteX63" fmla="*/ 2646298 w 3167207"/>
                <a:gd name="connsiteY63" fmla="*/ 2082363 h 2330617"/>
                <a:gd name="connsiteX64" fmla="*/ 2671163 w 3167207"/>
                <a:gd name="connsiteY64" fmla="*/ 2082090 h 2330617"/>
                <a:gd name="connsiteX65" fmla="*/ 2695209 w 3167207"/>
                <a:gd name="connsiteY65" fmla="*/ 2080996 h 2330617"/>
                <a:gd name="connsiteX66" fmla="*/ 2718435 w 3167207"/>
                <a:gd name="connsiteY66" fmla="*/ 2080175 h 2330617"/>
                <a:gd name="connsiteX67" fmla="*/ 2740022 w 3167207"/>
                <a:gd name="connsiteY67" fmla="*/ 2078808 h 2330617"/>
                <a:gd name="connsiteX68" fmla="*/ 2760788 w 3167207"/>
                <a:gd name="connsiteY68" fmla="*/ 2077441 h 2330617"/>
                <a:gd name="connsiteX69" fmla="*/ 2780189 w 3167207"/>
                <a:gd name="connsiteY69" fmla="*/ 2075253 h 2330617"/>
                <a:gd name="connsiteX70" fmla="*/ 2798497 w 3167207"/>
                <a:gd name="connsiteY70" fmla="*/ 2073339 h 2330617"/>
                <a:gd name="connsiteX71" fmla="*/ 2815985 w 3167207"/>
                <a:gd name="connsiteY71" fmla="*/ 2071151 h 2330617"/>
                <a:gd name="connsiteX72" fmla="*/ 2832106 w 3167207"/>
                <a:gd name="connsiteY72" fmla="*/ 2068963 h 2330617"/>
                <a:gd name="connsiteX73" fmla="*/ 2847135 w 3167207"/>
                <a:gd name="connsiteY73" fmla="*/ 2066229 h 2330617"/>
                <a:gd name="connsiteX74" fmla="*/ 2861343 w 3167207"/>
                <a:gd name="connsiteY74" fmla="*/ 2063494 h 2330617"/>
                <a:gd name="connsiteX75" fmla="*/ 2874187 w 3167207"/>
                <a:gd name="connsiteY75" fmla="*/ 2060759 h 2330617"/>
                <a:gd name="connsiteX76" fmla="*/ 2885936 w 3167207"/>
                <a:gd name="connsiteY76" fmla="*/ 2057751 h 2330617"/>
                <a:gd name="connsiteX77" fmla="*/ 2896866 w 3167207"/>
                <a:gd name="connsiteY77" fmla="*/ 2054743 h 2330617"/>
                <a:gd name="connsiteX78" fmla="*/ 2906703 w 3167207"/>
                <a:gd name="connsiteY78" fmla="*/ 2051188 h 2330617"/>
                <a:gd name="connsiteX79" fmla="*/ 2917086 w 3167207"/>
                <a:gd name="connsiteY79" fmla="*/ 2037788 h 2330617"/>
                <a:gd name="connsiteX80" fmla="*/ 2927196 w 3167207"/>
                <a:gd name="connsiteY80" fmla="*/ 2023294 h 2330617"/>
                <a:gd name="connsiteX81" fmla="*/ 2936760 w 3167207"/>
                <a:gd name="connsiteY81" fmla="*/ 2008800 h 2330617"/>
                <a:gd name="connsiteX82" fmla="*/ 2945504 w 3167207"/>
                <a:gd name="connsiteY82" fmla="*/ 1994032 h 2330617"/>
                <a:gd name="connsiteX83" fmla="*/ 2943864 w 3167207"/>
                <a:gd name="connsiteY83" fmla="*/ 1974889 h 2330617"/>
                <a:gd name="connsiteX84" fmla="*/ 2942498 w 3167207"/>
                <a:gd name="connsiteY84" fmla="*/ 1964771 h 2330617"/>
                <a:gd name="connsiteX85" fmla="*/ 2941132 w 3167207"/>
                <a:gd name="connsiteY85" fmla="*/ 1953832 h 2330617"/>
                <a:gd name="connsiteX86" fmla="*/ 2939219 w 3167207"/>
                <a:gd name="connsiteY86" fmla="*/ 1943167 h 2330617"/>
                <a:gd name="connsiteX87" fmla="*/ 2936760 w 3167207"/>
                <a:gd name="connsiteY87" fmla="*/ 1931955 h 2330617"/>
                <a:gd name="connsiteX88" fmla="*/ 2934027 w 3167207"/>
                <a:gd name="connsiteY88" fmla="*/ 1921016 h 2330617"/>
                <a:gd name="connsiteX89" fmla="*/ 2931022 w 3167207"/>
                <a:gd name="connsiteY89" fmla="*/ 1909803 h 2330617"/>
                <a:gd name="connsiteX90" fmla="*/ 2927196 w 3167207"/>
                <a:gd name="connsiteY90" fmla="*/ 1899412 h 2330617"/>
                <a:gd name="connsiteX91" fmla="*/ 2923371 w 3167207"/>
                <a:gd name="connsiteY91" fmla="*/ 1889294 h 2330617"/>
                <a:gd name="connsiteX92" fmla="*/ 2918725 w 3167207"/>
                <a:gd name="connsiteY92" fmla="*/ 1879722 h 2330617"/>
                <a:gd name="connsiteX93" fmla="*/ 2916266 w 3167207"/>
                <a:gd name="connsiteY93" fmla="*/ 1875346 h 2330617"/>
                <a:gd name="connsiteX94" fmla="*/ 2913807 w 3167207"/>
                <a:gd name="connsiteY94" fmla="*/ 1870970 h 2330617"/>
                <a:gd name="connsiteX95" fmla="*/ 2910801 w 3167207"/>
                <a:gd name="connsiteY95" fmla="*/ 1866869 h 2330617"/>
                <a:gd name="connsiteX96" fmla="*/ 2908068 w 3167207"/>
                <a:gd name="connsiteY96" fmla="*/ 1862767 h 2330617"/>
                <a:gd name="connsiteX97" fmla="*/ 2905063 w 3167207"/>
                <a:gd name="connsiteY97" fmla="*/ 1858938 h 2330617"/>
                <a:gd name="connsiteX98" fmla="*/ 2901511 w 3167207"/>
                <a:gd name="connsiteY98" fmla="*/ 1855656 h 2330617"/>
                <a:gd name="connsiteX99" fmla="*/ 2898232 w 3167207"/>
                <a:gd name="connsiteY99" fmla="*/ 1852648 h 2330617"/>
                <a:gd name="connsiteX100" fmla="*/ 2894406 w 3167207"/>
                <a:gd name="connsiteY100" fmla="*/ 1849913 h 2330617"/>
                <a:gd name="connsiteX101" fmla="*/ 2890855 w 3167207"/>
                <a:gd name="connsiteY101" fmla="*/ 1847452 h 2330617"/>
                <a:gd name="connsiteX102" fmla="*/ 2887029 w 3167207"/>
                <a:gd name="connsiteY102" fmla="*/ 1844991 h 2330617"/>
                <a:gd name="connsiteX103" fmla="*/ 2876645 w 3167207"/>
                <a:gd name="connsiteY103" fmla="*/ 1840342 h 2330617"/>
                <a:gd name="connsiteX104" fmla="*/ 2865443 w 3167207"/>
                <a:gd name="connsiteY104" fmla="*/ 1835966 h 2330617"/>
                <a:gd name="connsiteX105" fmla="*/ 2854239 w 3167207"/>
                <a:gd name="connsiteY105" fmla="*/ 1831591 h 2330617"/>
                <a:gd name="connsiteX106" fmla="*/ 2842216 w 3167207"/>
                <a:gd name="connsiteY106" fmla="*/ 1827215 h 2330617"/>
                <a:gd name="connsiteX107" fmla="*/ 2817350 w 3167207"/>
                <a:gd name="connsiteY107" fmla="*/ 1819011 h 2330617"/>
                <a:gd name="connsiteX108" fmla="*/ 2790573 w 3167207"/>
                <a:gd name="connsiteY108" fmla="*/ 1810533 h 2330617"/>
                <a:gd name="connsiteX109" fmla="*/ 2762701 w 3167207"/>
                <a:gd name="connsiteY109" fmla="*/ 1801782 h 2330617"/>
                <a:gd name="connsiteX110" fmla="*/ 2748219 w 3167207"/>
                <a:gd name="connsiteY110" fmla="*/ 1796860 h 2330617"/>
                <a:gd name="connsiteX111" fmla="*/ 2733190 w 3167207"/>
                <a:gd name="connsiteY111" fmla="*/ 1791938 h 2330617"/>
                <a:gd name="connsiteX112" fmla="*/ 2718435 w 3167207"/>
                <a:gd name="connsiteY112" fmla="*/ 1786194 h 2330617"/>
                <a:gd name="connsiteX113" fmla="*/ 2703133 w 3167207"/>
                <a:gd name="connsiteY113" fmla="*/ 1779905 h 2330617"/>
                <a:gd name="connsiteX114" fmla="*/ 2687558 w 3167207"/>
                <a:gd name="connsiteY114" fmla="*/ 1773615 h 2330617"/>
                <a:gd name="connsiteX115" fmla="*/ 2440832 w 3167207"/>
                <a:gd name="connsiteY115" fmla="*/ 1766505 h 2330617"/>
                <a:gd name="connsiteX116" fmla="*/ 2424697 w 3167207"/>
                <a:gd name="connsiteY116" fmla="*/ 1773615 h 2330617"/>
                <a:gd name="connsiteX117" fmla="*/ 2409108 w 3167207"/>
                <a:gd name="connsiteY117" fmla="*/ 1779905 h 2330617"/>
                <a:gd name="connsiteX118" fmla="*/ 2394067 w 3167207"/>
                <a:gd name="connsiteY118" fmla="*/ 1786194 h 2330617"/>
                <a:gd name="connsiteX119" fmla="*/ 2379026 w 3167207"/>
                <a:gd name="connsiteY119" fmla="*/ 1791938 h 2330617"/>
                <a:gd name="connsiteX120" fmla="*/ 2364258 w 3167207"/>
                <a:gd name="connsiteY120" fmla="*/ 1796860 h 2330617"/>
                <a:gd name="connsiteX121" fmla="*/ 2349490 w 3167207"/>
                <a:gd name="connsiteY121" fmla="*/ 1801782 h 2330617"/>
                <a:gd name="connsiteX122" fmla="*/ 2321869 w 3167207"/>
                <a:gd name="connsiteY122" fmla="*/ 1810533 h 2330617"/>
                <a:gd name="connsiteX123" fmla="*/ 2295068 w 3167207"/>
                <a:gd name="connsiteY123" fmla="*/ 1819011 h 2330617"/>
                <a:gd name="connsiteX124" fmla="*/ 2269908 w 3167207"/>
                <a:gd name="connsiteY124" fmla="*/ 1827215 h 2330617"/>
                <a:gd name="connsiteX125" fmla="*/ 2258149 w 3167207"/>
                <a:gd name="connsiteY125" fmla="*/ 1831591 h 2330617"/>
                <a:gd name="connsiteX126" fmla="*/ 2246389 w 3167207"/>
                <a:gd name="connsiteY126" fmla="*/ 1835966 h 2330617"/>
                <a:gd name="connsiteX127" fmla="*/ 2235723 w 3167207"/>
                <a:gd name="connsiteY127" fmla="*/ 1840342 h 2330617"/>
                <a:gd name="connsiteX128" fmla="*/ 2225057 w 3167207"/>
                <a:gd name="connsiteY128" fmla="*/ 1844991 h 2330617"/>
                <a:gd name="connsiteX129" fmla="*/ 2220956 w 3167207"/>
                <a:gd name="connsiteY129" fmla="*/ 1847452 h 2330617"/>
                <a:gd name="connsiteX130" fmla="*/ 2217126 w 3167207"/>
                <a:gd name="connsiteY130" fmla="*/ 1850187 h 2330617"/>
                <a:gd name="connsiteX131" fmla="*/ 2213298 w 3167207"/>
                <a:gd name="connsiteY131" fmla="*/ 1853195 h 2330617"/>
                <a:gd name="connsiteX132" fmla="*/ 2209470 w 3167207"/>
                <a:gd name="connsiteY132" fmla="*/ 1857024 h 2330617"/>
                <a:gd name="connsiteX133" fmla="*/ 2205914 w 3167207"/>
                <a:gd name="connsiteY133" fmla="*/ 1860579 h 2330617"/>
                <a:gd name="connsiteX134" fmla="*/ 2202633 w 3167207"/>
                <a:gd name="connsiteY134" fmla="*/ 1864681 h 2330617"/>
                <a:gd name="connsiteX135" fmla="*/ 2199624 w 3167207"/>
                <a:gd name="connsiteY135" fmla="*/ 1869056 h 2330617"/>
                <a:gd name="connsiteX136" fmla="*/ 2196616 w 3167207"/>
                <a:gd name="connsiteY136" fmla="*/ 1873706 h 2330617"/>
                <a:gd name="connsiteX137" fmla="*/ 2193881 w 3167207"/>
                <a:gd name="connsiteY137" fmla="*/ 1878628 h 2330617"/>
                <a:gd name="connsiteX138" fmla="*/ 2191146 w 3167207"/>
                <a:gd name="connsiteY138" fmla="*/ 1883824 h 2330617"/>
                <a:gd name="connsiteX139" fmla="*/ 2188958 w 3167207"/>
                <a:gd name="connsiteY139" fmla="*/ 1888746 h 2330617"/>
                <a:gd name="connsiteX140" fmla="*/ 2186497 w 3167207"/>
                <a:gd name="connsiteY140" fmla="*/ 1894216 h 2330617"/>
                <a:gd name="connsiteX141" fmla="*/ 2182395 w 3167207"/>
                <a:gd name="connsiteY141" fmla="*/ 1905428 h 2330617"/>
                <a:gd name="connsiteX142" fmla="*/ 2178566 w 3167207"/>
                <a:gd name="connsiteY142" fmla="*/ 1917188 h 2330617"/>
                <a:gd name="connsiteX143" fmla="*/ 2175558 w 3167207"/>
                <a:gd name="connsiteY143" fmla="*/ 1929219 h 2330617"/>
                <a:gd name="connsiteX144" fmla="*/ 2173370 w 3167207"/>
                <a:gd name="connsiteY144" fmla="*/ 1941252 h 2330617"/>
                <a:gd name="connsiteX145" fmla="*/ 2170909 w 3167207"/>
                <a:gd name="connsiteY145" fmla="*/ 1953285 h 2330617"/>
                <a:gd name="connsiteX146" fmla="*/ 2169268 w 3167207"/>
                <a:gd name="connsiteY146" fmla="*/ 1964771 h 2330617"/>
                <a:gd name="connsiteX147" fmla="*/ 2167901 w 3167207"/>
                <a:gd name="connsiteY147" fmla="*/ 1975983 h 2330617"/>
                <a:gd name="connsiteX148" fmla="*/ 2166807 w 3167207"/>
                <a:gd name="connsiteY148" fmla="*/ 1986375 h 2330617"/>
                <a:gd name="connsiteX149" fmla="*/ 2165439 w 3167207"/>
                <a:gd name="connsiteY149" fmla="*/ 2004698 h 2330617"/>
                <a:gd name="connsiteX150" fmla="*/ 2172550 w 3167207"/>
                <a:gd name="connsiteY150" fmla="*/ 2015637 h 2330617"/>
                <a:gd name="connsiteX151" fmla="*/ 2179660 w 3167207"/>
                <a:gd name="connsiteY151" fmla="*/ 2026575 h 2330617"/>
                <a:gd name="connsiteX152" fmla="*/ 2187045 w 3167207"/>
                <a:gd name="connsiteY152" fmla="*/ 2036694 h 2330617"/>
                <a:gd name="connsiteX153" fmla="*/ 2194975 w 3167207"/>
                <a:gd name="connsiteY153" fmla="*/ 2047086 h 2330617"/>
                <a:gd name="connsiteX154" fmla="*/ 2204000 w 3167207"/>
                <a:gd name="connsiteY154" fmla="*/ 2050641 h 2330617"/>
                <a:gd name="connsiteX155" fmla="*/ 2214392 w 3167207"/>
                <a:gd name="connsiteY155" fmla="*/ 2053923 h 2330617"/>
                <a:gd name="connsiteX156" fmla="*/ 2225878 w 3167207"/>
                <a:gd name="connsiteY156" fmla="*/ 2057204 h 2330617"/>
                <a:gd name="connsiteX157" fmla="*/ 2238732 w 3167207"/>
                <a:gd name="connsiteY157" fmla="*/ 2060759 h 2330617"/>
                <a:gd name="connsiteX158" fmla="*/ 2252679 w 3167207"/>
                <a:gd name="connsiteY158" fmla="*/ 2063768 h 2330617"/>
                <a:gd name="connsiteX159" fmla="*/ 2267720 w 3167207"/>
                <a:gd name="connsiteY159" fmla="*/ 2066502 h 2330617"/>
                <a:gd name="connsiteX160" fmla="*/ 2284402 w 3167207"/>
                <a:gd name="connsiteY160" fmla="*/ 2069510 h 2330617"/>
                <a:gd name="connsiteX161" fmla="*/ 2302452 w 3167207"/>
                <a:gd name="connsiteY161" fmla="*/ 2071971 h 2330617"/>
                <a:gd name="connsiteX162" fmla="*/ 2321322 w 3167207"/>
                <a:gd name="connsiteY162" fmla="*/ 2074159 h 2330617"/>
                <a:gd name="connsiteX163" fmla="*/ 2342107 w 3167207"/>
                <a:gd name="connsiteY163" fmla="*/ 2076347 h 2330617"/>
                <a:gd name="connsiteX164" fmla="*/ 2363711 w 3167207"/>
                <a:gd name="connsiteY164" fmla="*/ 2078262 h 2330617"/>
                <a:gd name="connsiteX165" fmla="*/ 2386957 w 3167207"/>
                <a:gd name="connsiteY165" fmla="*/ 2079629 h 2330617"/>
                <a:gd name="connsiteX166" fmla="*/ 2411296 w 3167207"/>
                <a:gd name="connsiteY166" fmla="*/ 2080996 h 2330617"/>
                <a:gd name="connsiteX167" fmla="*/ 2437003 w 3167207"/>
                <a:gd name="connsiteY167" fmla="*/ 2081817 h 2330617"/>
                <a:gd name="connsiteX168" fmla="*/ 2464078 w 3167207"/>
                <a:gd name="connsiteY168" fmla="*/ 2082363 h 2330617"/>
                <a:gd name="connsiteX169" fmla="*/ 2492519 w 3167207"/>
                <a:gd name="connsiteY169" fmla="*/ 2082637 h 2330617"/>
                <a:gd name="connsiteX170" fmla="*/ 3167207 w 3167207"/>
                <a:gd name="connsiteY170" fmla="*/ 1765821 h 2330617"/>
                <a:gd name="connsiteX171" fmla="*/ 3167207 w 3167207"/>
                <a:gd name="connsiteY171" fmla="*/ 2330617 h 2330617"/>
                <a:gd name="connsiteX172" fmla="*/ 2795462 w 3167207"/>
                <a:gd name="connsiteY172" fmla="*/ 2330617 h 2330617"/>
                <a:gd name="connsiteX173" fmla="*/ 2805012 w 3167207"/>
                <a:gd name="connsiteY173" fmla="*/ 2326498 h 2330617"/>
                <a:gd name="connsiteX174" fmla="*/ 2818700 w 3167207"/>
                <a:gd name="connsiteY174" fmla="*/ 2320200 h 2330617"/>
                <a:gd name="connsiteX175" fmla="*/ 2831842 w 3167207"/>
                <a:gd name="connsiteY175" fmla="*/ 2313631 h 2330617"/>
                <a:gd name="connsiteX176" fmla="*/ 2844982 w 3167207"/>
                <a:gd name="connsiteY176" fmla="*/ 2306787 h 2330617"/>
                <a:gd name="connsiteX177" fmla="*/ 2858123 w 3167207"/>
                <a:gd name="connsiteY177" fmla="*/ 2299394 h 2330617"/>
                <a:gd name="connsiteX178" fmla="*/ 2870990 w 3167207"/>
                <a:gd name="connsiteY178" fmla="*/ 2291729 h 2330617"/>
                <a:gd name="connsiteX179" fmla="*/ 2883584 w 3167207"/>
                <a:gd name="connsiteY179" fmla="*/ 2284063 h 2330617"/>
                <a:gd name="connsiteX180" fmla="*/ 2895629 w 3167207"/>
                <a:gd name="connsiteY180" fmla="*/ 2275850 h 2330617"/>
                <a:gd name="connsiteX181" fmla="*/ 2907949 w 3167207"/>
                <a:gd name="connsiteY181" fmla="*/ 2267363 h 2330617"/>
                <a:gd name="connsiteX182" fmla="*/ 2919721 w 3167207"/>
                <a:gd name="connsiteY182" fmla="*/ 2258603 h 2330617"/>
                <a:gd name="connsiteX183" fmla="*/ 2931767 w 3167207"/>
                <a:gd name="connsiteY183" fmla="*/ 2249843 h 2330617"/>
                <a:gd name="connsiteX184" fmla="*/ 2943265 w 3167207"/>
                <a:gd name="connsiteY184" fmla="*/ 2240261 h 2330617"/>
                <a:gd name="connsiteX185" fmla="*/ 2954490 w 3167207"/>
                <a:gd name="connsiteY185" fmla="*/ 2230679 h 2330617"/>
                <a:gd name="connsiteX186" fmla="*/ 2965167 w 3167207"/>
                <a:gd name="connsiteY186" fmla="*/ 2220823 h 2330617"/>
                <a:gd name="connsiteX187" fmla="*/ 2976117 w 3167207"/>
                <a:gd name="connsiteY187" fmla="*/ 2210968 h 2330617"/>
                <a:gd name="connsiteX188" fmla="*/ 2986520 w 3167207"/>
                <a:gd name="connsiteY188" fmla="*/ 2200564 h 2330617"/>
                <a:gd name="connsiteX189" fmla="*/ 2997197 w 3167207"/>
                <a:gd name="connsiteY189" fmla="*/ 2189888 h 2330617"/>
                <a:gd name="connsiteX190" fmla="*/ 3007053 w 3167207"/>
                <a:gd name="connsiteY190" fmla="*/ 2179211 h 2330617"/>
                <a:gd name="connsiteX191" fmla="*/ 3016909 w 3167207"/>
                <a:gd name="connsiteY191" fmla="*/ 2168260 h 2330617"/>
                <a:gd name="connsiteX192" fmla="*/ 3026217 w 3167207"/>
                <a:gd name="connsiteY192" fmla="*/ 2156762 h 2330617"/>
                <a:gd name="connsiteX193" fmla="*/ 3035799 w 3167207"/>
                <a:gd name="connsiteY193" fmla="*/ 2145263 h 2330617"/>
                <a:gd name="connsiteX194" fmla="*/ 3044559 w 3167207"/>
                <a:gd name="connsiteY194" fmla="*/ 2133765 h 2330617"/>
                <a:gd name="connsiteX195" fmla="*/ 3053593 w 3167207"/>
                <a:gd name="connsiteY195" fmla="*/ 2121719 h 2330617"/>
                <a:gd name="connsiteX196" fmla="*/ 3062080 w 3167207"/>
                <a:gd name="connsiteY196" fmla="*/ 2109674 h 2330617"/>
                <a:gd name="connsiteX197" fmla="*/ 3070019 w 3167207"/>
                <a:gd name="connsiteY197" fmla="*/ 2097080 h 2330617"/>
                <a:gd name="connsiteX198" fmla="*/ 3077959 w 3167207"/>
                <a:gd name="connsiteY198" fmla="*/ 2084487 h 2330617"/>
                <a:gd name="connsiteX199" fmla="*/ 3085350 w 3167207"/>
                <a:gd name="connsiteY199" fmla="*/ 2071894 h 2330617"/>
                <a:gd name="connsiteX200" fmla="*/ 3092742 w 3167207"/>
                <a:gd name="connsiteY200" fmla="*/ 2058752 h 2330617"/>
                <a:gd name="connsiteX201" fmla="*/ 3099586 w 3167207"/>
                <a:gd name="connsiteY201" fmla="*/ 2045886 h 2330617"/>
                <a:gd name="connsiteX202" fmla="*/ 3106430 w 3167207"/>
                <a:gd name="connsiteY202" fmla="*/ 2032197 h 2330617"/>
                <a:gd name="connsiteX203" fmla="*/ 3112454 w 3167207"/>
                <a:gd name="connsiteY203" fmla="*/ 2018509 h 2330617"/>
                <a:gd name="connsiteX204" fmla="*/ 3118750 w 3167207"/>
                <a:gd name="connsiteY204" fmla="*/ 2005094 h 2330617"/>
                <a:gd name="connsiteX205" fmla="*/ 3124499 w 3167207"/>
                <a:gd name="connsiteY205" fmla="*/ 1991131 h 2330617"/>
                <a:gd name="connsiteX206" fmla="*/ 3129974 w 3167207"/>
                <a:gd name="connsiteY206" fmla="*/ 1977169 h 2330617"/>
                <a:gd name="connsiteX207" fmla="*/ 3134629 w 3167207"/>
                <a:gd name="connsiteY207" fmla="*/ 1962934 h 2330617"/>
                <a:gd name="connsiteX208" fmla="*/ 3139283 w 3167207"/>
                <a:gd name="connsiteY208" fmla="*/ 1948698 h 2330617"/>
                <a:gd name="connsiteX209" fmla="*/ 3143663 w 3167207"/>
                <a:gd name="connsiteY209" fmla="*/ 1934188 h 2330617"/>
                <a:gd name="connsiteX210" fmla="*/ 3147769 w 3167207"/>
                <a:gd name="connsiteY210" fmla="*/ 1919405 h 2330617"/>
                <a:gd name="connsiteX211" fmla="*/ 3151329 w 3167207"/>
                <a:gd name="connsiteY211" fmla="*/ 1904621 h 2330617"/>
                <a:gd name="connsiteX212" fmla="*/ 3154614 w 3167207"/>
                <a:gd name="connsiteY212" fmla="*/ 1889564 h 2330617"/>
                <a:gd name="connsiteX213" fmla="*/ 3157352 w 3167207"/>
                <a:gd name="connsiteY213" fmla="*/ 1874781 h 2330617"/>
                <a:gd name="connsiteX214" fmla="*/ 3160089 w 3167207"/>
                <a:gd name="connsiteY214" fmla="*/ 1859450 h 2330617"/>
                <a:gd name="connsiteX215" fmla="*/ 3162005 w 3167207"/>
                <a:gd name="connsiteY215" fmla="*/ 1844119 h 2330617"/>
                <a:gd name="connsiteX216" fmla="*/ 3163922 w 3167207"/>
                <a:gd name="connsiteY216" fmla="*/ 1828513 h 2330617"/>
                <a:gd name="connsiteX217" fmla="*/ 3165291 w 3167207"/>
                <a:gd name="connsiteY217" fmla="*/ 1812909 h 2330617"/>
                <a:gd name="connsiteX218" fmla="*/ 3166112 w 3167207"/>
                <a:gd name="connsiteY218" fmla="*/ 1797304 h 2330617"/>
                <a:gd name="connsiteX219" fmla="*/ 3166933 w 3167207"/>
                <a:gd name="connsiteY219" fmla="*/ 1781700 h 2330617"/>
                <a:gd name="connsiteX220" fmla="*/ 2555198 w 3167207"/>
                <a:gd name="connsiteY220" fmla="*/ 1347733 h 2330617"/>
                <a:gd name="connsiteX221" fmla="*/ 2547807 w 3167207"/>
                <a:gd name="connsiteY221" fmla="*/ 1348280 h 2330617"/>
                <a:gd name="connsiteX222" fmla="*/ 2540143 w 3167207"/>
                <a:gd name="connsiteY222" fmla="*/ 1348827 h 2330617"/>
                <a:gd name="connsiteX223" fmla="*/ 2533028 w 3167207"/>
                <a:gd name="connsiteY223" fmla="*/ 1349920 h 2330617"/>
                <a:gd name="connsiteX224" fmla="*/ 2525637 w 3167207"/>
                <a:gd name="connsiteY224" fmla="*/ 1351288 h 2330617"/>
                <a:gd name="connsiteX225" fmla="*/ 2518795 w 3167207"/>
                <a:gd name="connsiteY225" fmla="*/ 1353201 h 2330617"/>
                <a:gd name="connsiteX226" fmla="*/ 2511678 w 3167207"/>
                <a:gd name="connsiteY226" fmla="*/ 1355388 h 2330617"/>
                <a:gd name="connsiteX227" fmla="*/ 2505109 w 3167207"/>
                <a:gd name="connsiteY227" fmla="*/ 1358122 h 2330617"/>
                <a:gd name="connsiteX228" fmla="*/ 2498540 w 3167207"/>
                <a:gd name="connsiteY228" fmla="*/ 1361130 h 2330617"/>
                <a:gd name="connsiteX229" fmla="*/ 2491698 w 3167207"/>
                <a:gd name="connsiteY229" fmla="*/ 1364410 h 2330617"/>
                <a:gd name="connsiteX230" fmla="*/ 2485676 w 3167207"/>
                <a:gd name="connsiteY230" fmla="*/ 1368238 h 2330617"/>
                <a:gd name="connsiteX231" fmla="*/ 2479655 w 3167207"/>
                <a:gd name="connsiteY231" fmla="*/ 1372338 h 2330617"/>
                <a:gd name="connsiteX232" fmla="*/ 2473359 w 3167207"/>
                <a:gd name="connsiteY232" fmla="*/ 1376713 h 2330617"/>
                <a:gd name="connsiteX233" fmla="*/ 2467612 w 3167207"/>
                <a:gd name="connsiteY233" fmla="*/ 1381360 h 2330617"/>
                <a:gd name="connsiteX234" fmla="*/ 2462137 w 3167207"/>
                <a:gd name="connsiteY234" fmla="*/ 1386008 h 2330617"/>
                <a:gd name="connsiteX235" fmla="*/ 2456663 w 3167207"/>
                <a:gd name="connsiteY235" fmla="*/ 1391475 h 2330617"/>
                <a:gd name="connsiteX236" fmla="*/ 2451737 w 3167207"/>
                <a:gd name="connsiteY236" fmla="*/ 1396944 h 2330617"/>
                <a:gd name="connsiteX237" fmla="*/ 2447083 w 3167207"/>
                <a:gd name="connsiteY237" fmla="*/ 1402685 h 2330617"/>
                <a:gd name="connsiteX238" fmla="*/ 2442431 w 3167207"/>
                <a:gd name="connsiteY238" fmla="*/ 1408973 h 2330617"/>
                <a:gd name="connsiteX239" fmla="*/ 2438051 w 3167207"/>
                <a:gd name="connsiteY239" fmla="*/ 1415261 h 2330617"/>
                <a:gd name="connsiteX240" fmla="*/ 2433945 w 3167207"/>
                <a:gd name="connsiteY240" fmla="*/ 1422095 h 2330617"/>
                <a:gd name="connsiteX241" fmla="*/ 2430388 w 3167207"/>
                <a:gd name="connsiteY241" fmla="*/ 1428931 h 2330617"/>
                <a:gd name="connsiteX242" fmla="*/ 2426556 w 3167207"/>
                <a:gd name="connsiteY242" fmla="*/ 1435492 h 2330617"/>
                <a:gd name="connsiteX243" fmla="*/ 2423545 w 3167207"/>
                <a:gd name="connsiteY243" fmla="*/ 1443146 h 2330617"/>
                <a:gd name="connsiteX244" fmla="*/ 2420534 w 3167207"/>
                <a:gd name="connsiteY244" fmla="*/ 1450528 h 2330617"/>
                <a:gd name="connsiteX245" fmla="*/ 2417797 w 3167207"/>
                <a:gd name="connsiteY245" fmla="*/ 1457910 h 2330617"/>
                <a:gd name="connsiteX246" fmla="*/ 2415333 w 3167207"/>
                <a:gd name="connsiteY246" fmla="*/ 1465838 h 2330617"/>
                <a:gd name="connsiteX247" fmla="*/ 2413692 w 3167207"/>
                <a:gd name="connsiteY247" fmla="*/ 1474039 h 2330617"/>
                <a:gd name="connsiteX248" fmla="*/ 2412049 w 3167207"/>
                <a:gd name="connsiteY248" fmla="*/ 1481968 h 2330617"/>
                <a:gd name="connsiteX249" fmla="*/ 2410681 w 3167207"/>
                <a:gd name="connsiteY249" fmla="*/ 1490169 h 2330617"/>
                <a:gd name="connsiteX250" fmla="*/ 2409586 w 3167207"/>
                <a:gd name="connsiteY250" fmla="*/ 1498644 h 2330617"/>
                <a:gd name="connsiteX251" fmla="*/ 2409313 w 3167207"/>
                <a:gd name="connsiteY251" fmla="*/ 1507119 h 2330617"/>
                <a:gd name="connsiteX252" fmla="*/ 2409038 w 3167207"/>
                <a:gd name="connsiteY252" fmla="*/ 1515595 h 2330617"/>
                <a:gd name="connsiteX253" fmla="*/ 2409313 w 3167207"/>
                <a:gd name="connsiteY253" fmla="*/ 1525984 h 2330617"/>
                <a:gd name="connsiteX254" fmla="*/ 2409859 w 3167207"/>
                <a:gd name="connsiteY254" fmla="*/ 1536919 h 2330617"/>
                <a:gd name="connsiteX255" fmla="*/ 2411228 w 3167207"/>
                <a:gd name="connsiteY255" fmla="*/ 1547855 h 2330617"/>
                <a:gd name="connsiteX256" fmla="*/ 2413144 w 3167207"/>
                <a:gd name="connsiteY256" fmla="*/ 1558790 h 2330617"/>
                <a:gd name="connsiteX257" fmla="*/ 2415333 w 3167207"/>
                <a:gd name="connsiteY257" fmla="*/ 1569726 h 2330617"/>
                <a:gd name="connsiteX258" fmla="*/ 2418071 w 3167207"/>
                <a:gd name="connsiteY258" fmla="*/ 1580662 h 2330617"/>
                <a:gd name="connsiteX259" fmla="*/ 2421629 w 3167207"/>
                <a:gd name="connsiteY259" fmla="*/ 1591871 h 2330617"/>
                <a:gd name="connsiteX260" fmla="*/ 2425187 w 3167207"/>
                <a:gd name="connsiteY260" fmla="*/ 1602806 h 2330617"/>
                <a:gd name="connsiteX261" fmla="*/ 2429293 w 3167207"/>
                <a:gd name="connsiteY261" fmla="*/ 1614015 h 2330617"/>
                <a:gd name="connsiteX262" fmla="*/ 2433672 w 3167207"/>
                <a:gd name="connsiteY262" fmla="*/ 1624404 h 2330617"/>
                <a:gd name="connsiteX263" fmla="*/ 2438599 w 3167207"/>
                <a:gd name="connsiteY263" fmla="*/ 1634793 h 2330617"/>
                <a:gd name="connsiteX264" fmla="*/ 2443525 w 3167207"/>
                <a:gd name="connsiteY264" fmla="*/ 1645181 h 2330617"/>
                <a:gd name="connsiteX265" fmla="*/ 2449273 w 3167207"/>
                <a:gd name="connsiteY265" fmla="*/ 1655297 h 2330617"/>
                <a:gd name="connsiteX266" fmla="*/ 2455021 w 3167207"/>
                <a:gd name="connsiteY266" fmla="*/ 1664866 h 2330617"/>
                <a:gd name="connsiteX267" fmla="*/ 2461590 w 3167207"/>
                <a:gd name="connsiteY267" fmla="*/ 1673888 h 2330617"/>
                <a:gd name="connsiteX268" fmla="*/ 2467885 w 3167207"/>
                <a:gd name="connsiteY268" fmla="*/ 1682363 h 2330617"/>
                <a:gd name="connsiteX269" fmla="*/ 2467885 w 3167207"/>
                <a:gd name="connsiteY269" fmla="*/ 1741415 h 2330617"/>
                <a:gd name="connsiteX270" fmla="*/ 2479107 w 3167207"/>
                <a:gd name="connsiteY270" fmla="*/ 1753444 h 2330617"/>
                <a:gd name="connsiteX271" fmla="*/ 2491150 w 3167207"/>
                <a:gd name="connsiteY271" fmla="*/ 1766020 h 2330617"/>
                <a:gd name="connsiteX272" fmla="*/ 2505109 w 3167207"/>
                <a:gd name="connsiteY272" fmla="*/ 1780783 h 2330617"/>
                <a:gd name="connsiteX273" fmla="*/ 2512500 w 3167207"/>
                <a:gd name="connsiteY273" fmla="*/ 1787892 h 2330617"/>
                <a:gd name="connsiteX274" fmla="*/ 2519890 w 3167207"/>
                <a:gd name="connsiteY274" fmla="*/ 1795000 h 2330617"/>
                <a:gd name="connsiteX275" fmla="*/ 2527006 w 3167207"/>
                <a:gd name="connsiteY275" fmla="*/ 1801561 h 2330617"/>
                <a:gd name="connsiteX276" fmla="*/ 2534123 w 3167207"/>
                <a:gd name="connsiteY276" fmla="*/ 1807849 h 2330617"/>
                <a:gd name="connsiteX277" fmla="*/ 2540692 w 3167207"/>
                <a:gd name="connsiteY277" fmla="*/ 1812497 h 2330617"/>
                <a:gd name="connsiteX278" fmla="*/ 2546439 w 3167207"/>
                <a:gd name="connsiteY278" fmla="*/ 1816598 h 2330617"/>
                <a:gd name="connsiteX279" fmla="*/ 2549176 w 3167207"/>
                <a:gd name="connsiteY279" fmla="*/ 1817964 h 2330617"/>
                <a:gd name="connsiteX280" fmla="*/ 2551366 w 3167207"/>
                <a:gd name="connsiteY280" fmla="*/ 1819058 h 2330617"/>
                <a:gd name="connsiteX281" fmla="*/ 2553556 w 3167207"/>
                <a:gd name="connsiteY281" fmla="*/ 1819605 h 2330617"/>
                <a:gd name="connsiteX282" fmla="*/ 2555198 w 3167207"/>
                <a:gd name="connsiteY282" fmla="*/ 1819878 h 2330617"/>
                <a:gd name="connsiteX283" fmla="*/ 2557114 w 3167207"/>
                <a:gd name="connsiteY283" fmla="*/ 1819605 h 2330617"/>
                <a:gd name="connsiteX284" fmla="*/ 2559304 w 3167207"/>
                <a:gd name="connsiteY284" fmla="*/ 1819058 h 2330617"/>
                <a:gd name="connsiteX285" fmla="*/ 2561767 w 3167207"/>
                <a:gd name="connsiteY285" fmla="*/ 1817964 h 2330617"/>
                <a:gd name="connsiteX286" fmla="*/ 2564230 w 3167207"/>
                <a:gd name="connsiteY286" fmla="*/ 1816598 h 2330617"/>
                <a:gd name="connsiteX287" fmla="*/ 2570252 w 3167207"/>
                <a:gd name="connsiteY287" fmla="*/ 1812497 h 2330617"/>
                <a:gd name="connsiteX288" fmla="*/ 2576547 w 3167207"/>
                <a:gd name="connsiteY288" fmla="*/ 1807849 h 2330617"/>
                <a:gd name="connsiteX289" fmla="*/ 2583663 w 3167207"/>
                <a:gd name="connsiteY289" fmla="*/ 1801561 h 2330617"/>
                <a:gd name="connsiteX290" fmla="*/ 2590780 w 3167207"/>
                <a:gd name="connsiteY290" fmla="*/ 1795000 h 2330617"/>
                <a:gd name="connsiteX291" fmla="*/ 2598169 w 3167207"/>
                <a:gd name="connsiteY291" fmla="*/ 1787892 h 2330617"/>
                <a:gd name="connsiteX292" fmla="*/ 2605833 w 3167207"/>
                <a:gd name="connsiteY292" fmla="*/ 1780783 h 2330617"/>
                <a:gd name="connsiteX293" fmla="*/ 2619793 w 3167207"/>
                <a:gd name="connsiteY293" fmla="*/ 1766020 h 2330617"/>
                <a:gd name="connsiteX294" fmla="*/ 2631562 w 3167207"/>
                <a:gd name="connsiteY294" fmla="*/ 1753444 h 2330617"/>
                <a:gd name="connsiteX295" fmla="*/ 2642784 w 3167207"/>
                <a:gd name="connsiteY295" fmla="*/ 1741415 h 2330617"/>
                <a:gd name="connsiteX296" fmla="*/ 2642784 w 3167207"/>
                <a:gd name="connsiteY296" fmla="*/ 1682363 h 2330617"/>
                <a:gd name="connsiteX297" fmla="*/ 2649080 w 3167207"/>
                <a:gd name="connsiteY297" fmla="*/ 1673888 h 2330617"/>
                <a:gd name="connsiteX298" fmla="*/ 2655649 w 3167207"/>
                <a:gd name="connsiteY298" fmla="*/ 1664866 h 2330617"/>
                <a:gd name="connsiteX299" fmla="*/ 2661396 w 3167207"/>
                <a:gd name="connsiteY299" fmla="*/ 1655297 h 2330617"/>
                <a:gd name="connsiteX300" fmla="*/ 2666870 w 3167207"/>
                <a:gd name="connsiteY300" fmla="*/ 1645181 h 2330617"/>
                <a:gd name="connsiteX301" fmla="*/ 2672344 w 3167207"/>
                <a:gd name="connsiteY301" fmla="*/ 1634793 h 2330617"/>
                <a:gd name="connsiteX302" fmla="*/ 2676997 w 3167207"/>
                <a:gd name="connsiteY302" fmla="*/ 1624404 h 2330617"/>
                <a:gd name="connsiteX303" fmla="*/ 2681376 w 3167207"/>
                <a:gd name="connsiteY303" fmla="*/ 1614015 h 2330617"/>
                <a:gd name="connsiteX304" fmla="*/ 2685482 w 3167207"/>
                <a:gd name="connsiteY304" fmla="*/ 1602806 h 2330617"/>
                <a:gd name="connsiteX305" fmla="*/ 2689314 w 3167207"/>
                <a:gd name="connsiteY305" fmla="*/ 1591871 h 2330617"/>
                <a:gd name="connsiteX306" fmla="*/ 2692599 w 3167207"/>
                <a:gd name="connsiteY306" fmla="*/ 1580662 h 2330617"/>
                <a:gd name="connsiteX307" fmla="*/ 2695336 w 3167207"/>
                <a:gd name="connsiteY307" fmla="*/ 1569726 h 2330617"/>
                <a:gd name="connsiteX308" fmla="*/ 2697799 w 3167207"/>
                <a:gd name="connsiteY308" fmla="*/ 1558790 h 2330617"/>
                <a:gd name="connsiteX309" fmla="*/ 2699442 w 3167207"/>
                <a:gd name="connsiteY309" fmla="*/ 1547855 h 2330617"/>
                <a:gd name="connsiteX310" fmla="*/ 2700810 w 3167207"/>
                <a:gd name="connsiteY310" fmla="*/ 1536919 h 2330617"/>
                <a:gd name="connsiteX311" fmla="*/ 2701357 w 3167207"/>
                <a:gd name="connsiteY311" fmla="*/ 1525984 h 2330617"/>
                <a:gd name="connsiteX312" fmla="*/ 2701905 w 3167207"/>
                <a:gd name="connsiteY312" fmla="*/ 1515595 h 2330617"/>
                <a:gd name="connsiteX313" fmla="*/ 2701357 w 3167207"/>
                <a:gd name="connsiteY313" fmla="*/ 1507119 h 2330617"/>
                <a:gd name="connsiteX314" fmla="*/ 2701083 w 3167207"/>
                <a:gd name="connsiteY314" fmla="*/ 1498644 h 2330617"/>
                <a:gd name="connsiteX315" fmla="*/ 2699988 w 3167207"/>
                <a:gd name="connsiteY315" fmla="*/ 1490169 h 2330617"/>
                <a:gd name="connsiteX316" fmla="*/ 2698620 w 3167207"/>
                <a:gd name="connsiteY316" fmla="*/ 1481968 h 2330617"/>
                <a:gd name="connsiteX317" fmla="*/ 2696978 w 3167207"/>
                <a:gd name="connsiteY317" fmla="*/ 1474039 h 2330617"/>
                <a:gd name="connsiteX318" fmla="*/ 2695062 w 3167207"/>
                <a:gd name="connsiteY318" fmla="*/ 1465838 h 2330617"/>
                <a:gd name="connsiteX319" fmla="*/ 2692873 w 3167207"/>
                <a:gd name="connsiteY319" fmla="*/ 1457910 h 2330617"/>
                <a:gd name="connsiteX320" fmla="*/ 2690135 w 3167207"/>
                <a:gd name="connsiteY320" fmla="*/ 1450528 h 2330617"/>
                <a:gd name="connsiteX321" fmla="*/ 2687125 w 3167207"/>
                <a:gd name="connsiteY321" fmla="*/ 1443146 h 2330617"/>
                <a:gd name="connsiteX322" fmla="*/ 2684114 w 3167207"/>
                <a:gd name="connsiteY322" fmla="*/ 1435492 h 2330617"/>
                <a:gd name="connsiteX323" fmla="*/ 2680281 w 3167207"/>
                <a:gd name="connsiteY323" fmla="*/ 1428931 h 2330617"/>
                <a:gd name="connsiteX324" fmla="*/ 2676724 w 3167207"/>
                <a:gd name="connsiteY324" fmla="*/ 1422095 h 2330617"/>
                <a:gd name="connsiteX325" fmla="*/ 2672618 w 3167207"/>
                <a:gd name="connsiteY325" fmla="*/ 1415261 h 2330617"/>
                <a:gd name="connsiteX326" fmla="*/ 2668238 w 3167207"/>
                <a:gd name="connsiteY326" fmla="*/ 1408973 h 2330617"/>
                <a:gd name="connsiteX327" fmla="*/ 2663859 w 3167207"/>
                <a:gd name="connsiteY327" fmla="*/ 1402685 h 2330617"/>
                <a:gd name="connsiteX328" fmla="*/ 2658659 w 3167207"/>
                <a:gd name="connsiteY328" fmla="*/ 1396944 h 2330617"/>
                <a:gd name="connsiteX329" fmla="*/ 2653732 w 3167207"/>
                <a:gd name="connsiteY329" fmla="*/ 1391475 h 2330617"/>
                <a:gd name="connsiteX330" fmla="*/ 2648531 w 3167207"/>
                <a:gd name="connsiteY330" fmla="*/ 1386008 h 2330617"/>
                <a:gd name="connsiteX331" fmla="*/ 2643057 w 3167207"/>
                <a:gd name="connsiteY331" fmla="*/ 1381360 h 2330617"/>
                <a:gd name="connsiteX332" fmla="*/ 2637310 w 3167207"/>
                <a:gd name="connsiteY332" fmla="*/ 1376713 h 2330617"/>
                <a:gd name="connsiteX333" fmla="*/ 2631288 w 3167207"/>
                <a:gd name="connsiteY333" fmla="*/ 1372338 h 2330617"/>
                <a:gd name="connsiteX334" fmla="*/ 2624993 w 3167207"/>
                <a:gd name="connsiteY334" fmla="*/ 1368238 h 2330617"/>
                <a:gd name="connsiteX335" fmla="*/ 2618698 w 3167207"/>
                <a:gd name="connsiteY335" fmla="*/ 1364410 h 2330617"/>
                <a:gd name="connsiteX336" fmla="*/ 2612129 w 3167207"/>
                <a:gd name="connsiteY336" fmla="*/ 1361130 h 2330617"/>
                <a:gd name="connsiteX337" fmla="*/ 2605833 w 3167207"/>
                <a:gd name="connsiteY337" fmla="*/ 1358122 h 2330617"/>
                <a:gd name="connsiteX338" fmla="*/ 2598991 w 3167207"/>
                <a:gd name="connsiteY338" fmla="*/ 1355388 h 2330617"/>
                <a:gd name="connsiteX339" fmla="*/ 2591875 w 3167207"/>
                <a:gd name="connsiteY339" fmla="*/ 1353201 h 2330617"/>
                <a:gd name="connsiteX340" fmla="*/ 2584758 w 3167207"/>
                <a:gd name="connsiteY340" fmla="*/ 1351288 h 2330617"/>
                <a:gd name="connsiteX341" fmla="*/ 2577642 w 3167207"/>
                <a:gd name="connsiteY341" fmla="*/ 1349920 h 2330617"/>
                <a:gd name="connsiteX342" fmla="*/ 2570252 w 3167207"/>
                <a:gd name="connsiteY342" fmla="*/ 1348827 h 2330617"/>
                <a:gd name="connsiteX343" fmla="*/ 2563135 w 3167207"/>
                <a:gd name="connsiteY343" fmla="*/ 1348280 h 2330617"/>
                <a:gd name="connsiteX344" fmla="*/ 2538910 w 3167207"/>
                <a:gd name="connsiteY344" fmla="*/ 1257434 h 2330617"/>
                <a:gd name="connsiteX345" fmla="*/ 2552325 w 3167207"/>
                <a:gd name="connsiteY345" fmla="*/ 1257434 h 2330617"/>
                <a:gd name="connsiteX346" fmla="*/ 2565192 w 3167207"/>
                <a:gd name="connsiteY346" fmla="*/ 1257434 h 2330617"/>
                <a:gd name="connsiteX347" fmla="*/ 2578332 w 3167207"/>
                <a:gd name="connsiteY347" fmla="*/ 1257982 h 2330617"/>
                <a:gd name="connsiteX348" fmla="*/ 2591199 w 3167207"/>
                <a:gd name="connsiteY348" fmla="*/ 1258803 h 2330617"/>
                <a:gd name="connsiteX349" fmla="*/ 2604067 w 3167207"/>
                <a:gd name="connsiteY349" fmla="*/ 1260171 h 2330617"/>
                <a:gd name="connsiteX350" fmla="*/ 2616660 w 3167207"/>
                <a:gd name="connsiteY350" fmla="*/ 1261267 h 2330617"/>
                <a:gd name="connsiteX351" fmla="*/ 2629527 w 3167207"/>
                <a:gd name="connsiteY351" fmla="*/ 1263183 h 2330617"/>
                <a:gd name="connsiteX352" fmla="*/ 2642120 w 3167207"/>
                <a:gd name="connsiteY352" fmla="*/ 1265100 h 2330617"/>
                <a:gd name="connsiteX353" fmla="*/ 2654440 w 3167207"/>
                <a:gd name="connsiteY353" fmla="*/ 1267563 h 2330617"/>
                <a:gd name="connsiteX354" fmla="*/ 2667033 w 3167207"/>
                <a:gd name="connsiteY354" fmla="*/ 1270301 h 2330617"/>
                <a:gd name="connsiteX355" fmla="*/ 2679079 w 3167207"/>
                <a:gd name="connsiteY355" fmla="*/ 1273313 h 2330617"/>
                <a:gd name="connsiteX356" fmla="*/ 2691125 w 3167207"/>
                <a:gd name="connsiteY356" fmla="*/ 1276598 h 2330617"/>
                <a:gd name="connsiteX357" fmla="*/ 2703171 w 3167207"/>
                <a:gd name="connsiteY357" fmla="*/ 1280157 h 2330617"/>
                <a:gd name="connsiteX358" fmla="*/ 2715217 w 3167207"/>
                <a:gd name="connsiteY358" fmla="*/ 1284263 h 2330617"/>
                <a:gd name="connsiteX359" fmla="*/ 2726715 w 3167207"/>
                <a:gd name="connsiteY359" fmla="*/ 1288096 h 2330617"/>
                <a:gd name="connsiteX360" fmla="*/ 2738213 w 3167207"/>
                <a:gd name="connsiteY360" fmla="*/ 1292750 h 2330617"/>
                <a:gd name="connsiteX361" fmla="*/ 2749711 w 3167207"/>
                <a:gd name="connsiteY361" fmla="*/ 1297404 h 2330617"/>
                <a:gd name="connsiteX362" fmla="*/ 2761210 w 3167207"/>
                <a:gd name="connsiteY362" fmla="*/ 1302332 h 2330617"/>
                <a:gd name="connsiteX363" fmla="*/ 2772434 w 3167207"/>
                <a:gd name="connsiteY363" fmla="*/ 1307533 h 2330617"/>
                <a:gd name="connsiteX364" fmla="*/ 2783385 w 3167207"/>
                <a:gd name="connsiteY364" fmla="*/ 1313009 h 2330617"/>
                <a:gd name="connsiteX365" fmla="*/ 2794336 w 3167207"/>
                <a:gd name="connsiteY365" fmla="*/ 1318758 h 2330617"/>
                <a:gd name="connsiteX366" fmla="*/ 2805012 w 3167207"/>
                <a:gd name="connsiteY366" fmla="*/ 1324781 h 2330617"/>
                <a:gd name="connsiteX367" fmla="*/ 2815689 w 3167207"/>
                <a:gd name="connsiteY367" fmla="*/ 1331077 h 2330617"/>
                <a:gd name="connsiteX368" fmla="*/ 2826093 w 3167207"/>
                <a:gd name="connsiteY368" fmla="*/ 1337374 h 2330617"/>
                <a:gd name="connsiteX369" fmla="*/ 2836222 w 3167207"/>
                <a:gd name="connsiteY369" fmla="*/ 1344219 h 2330617"/>
                <a:gd name="connsiteX370" fmla="*/ 2846078 w 3167207"/>
                <a:gd name="connsiteY370" fmla="*/ 1351337 h 2330617"/>
                <a:gd name="connsiteX371" fmla="*/ 2855933 w 3167207"/>
                <a:gd name="connsiteY371" fmla="*/ 1358454 h 2330617"/>
                <a:gd name="connsiteX372" fmla="*/ 2865789 w 3167207"/>
                <a:gd name="connsiteY372" fmla="*/ 1365846 h 2330617"/>
                <a:gd name="connsiteX373" fmla="*/ 2875371 w 3167207"/>
                <a:gd name="connsiteY373" fmla="*/ 1373785 h 2330617"/>
                <a:gd name="connsiteX374" fmla="*/ 2884952 w 3167207"/>
                <a:gd name="connsiteY374" fmla="*/ 1381450 h 2330617"/>
                <a:gd name="connsiteX375" fmla="*/ 2893713 w 3167207"/>
                <a:gd name="connsiteY375" fmla="*/ 1389663 h 2330617"/>
                <a:gd name="connsiteX376" fmla="*/ 2902748 w 3167207"/>
                <a:gd name="connsiteY376" fmla="*/ 1397877 h 2330617"/>
                <a:gd name="connsiteX377" fmla="*/ 2911234 w 3167207"/>
                <a:gd name="connsiteY377" fmla="*/ 1406363 h 2330617"/>
                <a:gd name="connsiteX378" fmla="*/ 2919995 w 3167207"/>
                <a:gd name="connsiteY378" fmla="*/ 1415124 h 2330617"/>
                <a:gd name="connsiteX379" fmla="*/ 2928208 w 3167207"/>
                <a:gd name="connsiteY379" fmla="*/ 1423885 h 2330617"/>
                <a:gd name="connsiteX380" fmla="*/ 2936421 w 3167207"/>
                <a:gd name="connsiteY380" fmla="*/ 1433193 h 2330617"/>
                <a:gd name="connsiteX381" fmla="*/ 2944086 w 3167207"/>
                <a:gd name="connsiteY381" fmla="*/ 1442775 h 2330617"/>
                <a:gd name="connsiteX382" fmla="*/ 2952025 w 3167207"/>
                <a:gd name="connsiteY382" fmla="*/ 1452083 h 2330617"/>
                <a:gd name="connsiteX383" fmla="*/ 2959417 w 3167207"/>
                <a:gd name="connsiteY383" fmla="*/ 1461665 h 2330617"/>
                <a:gd name="connsiteX384" fmla="*/ 2966535 w 3167207"/>
                <a:gd name="connsiteY384" fmla="*/ 1471520 h 2330617"/>
                <a:gd name="connsiteX385" fmla="*/ 2973379 w 3167207"/>
                <a:gd name="connsiteY385" fmla="*/ 1481650 h 2330617"/>
                <a:gd name="connsiteX386" fmla="*/ 2980223 w 3167207"/>
                <a:gd name="connsiteY386" fmla="*/ 1491779 h 2330617"/>
                <a:gd name="connsiteX387" fmla="*/ 2986520 w 3167207"/>
                <a:gd name="connsiteY387" fmla="*/ 1502457 h 2330617"/>
                <a:gd name="connsiteX388" fmla="*/ 2993091 w 3167207"/>
                <a:gd name="connsiteY388" fmla="*/ 1512859 h 2330617"/>
                <a:gd name="connsiteX389" fmla="*/ 2999114 w 3167207"/>
                <a:gd name="connsiteY389" fmla="*/ 1523810 h 2330617"/>
                <a:gd name="connsiteX390" fmla="*/ 3004862 w 3167207"/>
                <a:gd name="connsiteY390" fmla="*/ 1534487 h 2330617"/>
                <a:gd name="connsiteX391" fmla="*/ 3010338 w 3167207"/>
                <a:gd name="connsiteY391" fmla="*/ 1545438 h 2330617"/>
                <a:gd name="connsiteX392" fmla="*/ 3015540 w 3167207"/>
                <a:gd name="connsiteY392" fmla="*/ 1556663 h 2330617"/>
                <a:gd name="connsiteX393" fmla="*/ 3020467 w 3167207"/>
                <a:gd name="connsiteY393" fmla="*/ 1568161 h 2330617"/>
                <a:gd name="connsiteX394" fmla="*/ 3025395 w 3167207"/>
                <a:gd name="connsiteY394" fmla="*/ 1579385 h 2330617"/>
                <a:gd name="connsiteX395" fmla="*/ 3029776 w 3167207"/>
                <a:gd name="connsiteY395" fmla="*/ 1591431 h 2330617"/>
                <a:gd name="connsiteX396" fmla="*/ 3033882 w 3167207"/>
                <a:gd name="connsiteY396" fmla="*/ 1602929 h 2330617"/>
                <a:gd name="connsiteX397" fmla="*/ 3037441 w 3167207"/>
                <a:gd name="connsiteY397" fmla="*/ 1614701 h 2330617"/>
                <a:gd name="connsiteX398" fmla="*/ 3041274 w 3167207"/>
                <a:gd name="connsiteY398" fmla="*/ 1627020 h 2330617"/>
                <a:gd name="connsiteX399" fmla="*/ 3044285 w 3167207"/>
                <a:gd name="connsiteY399" fmla="*/ 1638793 h 2330617"/>
                <a:gd name="connsiteX400" fmla="*/ 3047297 w 3167207"/>
                <a:gd name="connsiteY400" fmla="*/ 1651113 h 2330617"/>
                <a:gd name="connsiteX401" fmla="*/ 3050035 w 3167207"/>
                <a:gd name="connsiteY401" fmla="*/ 1663706 h 2330617"/>
                <a:gd name="connsiteX402" fmla="*/ 3052498 w 3167207"/>
                <a:gd name="connsiteY402" fmla="*/ 1675751 h 2330617"/>
                <a:gd name="connsiteX403" fmla="*/ 3054415 w 3167207"/>
                <a:gd name="connsiteY403" fmla="*/ 1688344 h 2330617"/>
                <a:gd name="connsiteX404" fmla="*/ 3056605 w 3167207"/>
                <a:gd name="connsiteY404" fmla="*/ 1701212 h 2330617"/>
                <a:gd name="connsiteX405" fmla="*/ 3057973 w 3167207"/>
                <a:gd name="connsiteY405" fmla="*/ 1713805 h 2330617"/>
                <a:gd name="connsiteX406" fmla="*/ 3058795 w 3167207"/>
                <a:gd name="connsiteY406" fmla="*/ 1726672 h 2330617"/>
                <a:gd name="connsiteX407" fmla="*/ 3059890 w 3167207"/>
                <a:gd name="connsiteY407" fmla="*/ 1739539 h 2330617"/>
                <a:gd name="connsiteX408" fmla="*/ 3060164 w 3167207"/>
                <a:gd name="connsiteY408" fmla="*/ 1752954 h 2330617"/>
                <a:gd name="connsiteX409" fmla="*/ 3060711 w 3167207"/>
                <a:gd name="connsiteY409" fmla="*/ 1765821 h 2330617"/>
                <a:gd name="connsiteX410" fmla="*/ 3060164 w 3167207"/>
                <a:gd name="connsiteY410" fmla="*/ 1778962 h 2330617"/>
                <a:gd name="connsiteX411" fmla="*/ 3059890 w 3167207"/>
                <a:gd name="connsiteY411" fmla="*/ 1791829 h 2330617"/>
                <a:gd name="connsiteX412" fmla="*/ 3058795 w 3167207"/>
                <a:gd name="connsiteY412" fmla="*/ 1804696 h 2330617"/>
                <a:gd name="connsiteX413" fmla="*/ 3057973 w 3167207"/>
                <a:gd name="connsiteY413" fmla="*/ 1817563 h 2330617"/>
                <a:gd name="connsiteX414" fmla="*/ 3056605 w 3167207"/>
                <a:gd name="connsiteY414" fmla="*/ 1830704 h 2330617"/>
                <a:gd name="connsiteX415" fmla="*/ 3054415 w 3167207"/>
                <a:gd name="connsiteY415" fmla="*/ 1843024 h 2330617"/>
                <a:gd name="connsiteX416" fmla="*/ 3052498 w 3167207"/>
                <a:gd name="connsiteY416" fmla="*/ 1855617 h 2330617"/>
                <a:gd name="connsiteX417" fmla="*/ 3050035 w 3167207"/>
                <a:gd name="connsiteY417" fmla="*/ 1868210 h 2330617"/>
                <a:gd name="connsiteX418" fmla="*/ 3047297 w 3167207"/>
                <a:gd name="connsiteY418" fmla="*/ 1880530 h 2330617"/>
                <a:gd name="connsiteX419" fmla="*/ 3044285 w 3167207"/>
                <a:gd name="connsiteY419" fmla="*/ 1892575 h 2330617"/>
                <a:gd name="connsiteX420" fmla="*/ 3041274 w 3167207"/>
                <a:gd name="connsiteY420" fmla="*/ 1904895 h 2330617"/>
                <a:gd name="connsiteX421" fmla="*/ 3037441 w 3167207"/>
                <a:gd name="connsiteY421" fmla="*/ 1916667 h 2330617"/>
                <a:gd name="connsiteX422" fmla="*/ 3033882 w 3167207"/>
                <a:gd name="connsiteY422" fmla="*/ 1928713 h 2330617"/>
                <a:gd name="connsiteX423" fmla="*/ 3029776 w 3167207"/>
                <a:gd name="connsiteY423" fmla="*/ 1940485 h 2330617"/>
                <a:gd name="connsiteX424" fmla="*/ 3025395 w 3167207"/>
                <a:gd name="connsiteY424" fmla="*/ 1951983 h 2330617"/>
                <a:gd name="connsiteX425" fmla="*/ 3020467 w 3167207"/>
                <a:gd name="connsiteY425" fmla="*/ 1963755 h 2330617"/>
                <a:gd name="connsiteX426" fmla="*/ 3015540 w 3167207"/>
                <a:gd name="connsiteY426" fmla="*/ 1974706 h 2330617"/>
                <a:gd name="connsiteX427" fmla="*/ 3010338 w 3167207"/>
                <a:gd name="connsiteY427" fmla="*/ 1985931 h 2330617"/>
                <a:gd name="connsiteX428" fmla="*/ 3004862 w 3167207"/>
                <a:gd name="connsiteY428" fmla="*/ 1997155 h 2330617"/>
                <a:gd name="connsiteX429" fmla="*/ 2999114 w 3167207"/>
                <a:gd name="connsiteY429" fmla="*/ 2008106 h 2330617"/>
                <a:gd name="connsiteX430" fmla="*/ 2993091 w 3167207"/>
                <a:gd name="connsiteY430" fmla="*/ 2018509 h 2330617"/>
                <a:gd name="connsiteX431" fmla="*/ 2986520 w 3167207"/>
                <a:gd name="connsiteY431" fmla="*/ 2029459 h 2330617"/>
                <a:gd name="connsiteX432" fmla="*/ 2980223 w 3167207"/>
                <a:gd name="connsiteY432" fmla="*/ 2039588 h 2330617"/>
                <a:gd name="connsiteX433" fmla="*/ 2973379 w 3167207"/>
                <a:gd name="connsiteY433" fmla="*/ 2049719 h 2330617"/>
                <a:gd name="connsiteX434" fmla="*/ 2966535 w 3167207"/>
                <a:gd name="connsiteY434" fmla="*/ 2060121 h 2330617"/>
                <a:gd name="connsiteX435" fmla="*/ 2959417 w 3167207"/>
                <a:gd name="connsiteY435" fmla="*/ 2069977 h 2330617"/>
                <a:gd name="connsiteX436" fmla="*/ 2952025 w 3167207"/>
                <a:gd name="connsiteY436" fmla="*/ 2079832 h 2330617"/>
                <a:gd name="connsiteX437" fmla="*/ 2944086 w 3167207"/>
                <a:gd name="connsiteY437" fmla="*/ 2089141 h 2330617"/>
                <a:gd name="connsiteX438" fmla="*/ 2936421 w 3167207"/>
                <a:gd name="connsiteY438" fmla="*/ 2098449 h 2330617"/>
                <a:gd name="connsiteX439" fmla="*/ 2928208 w 3167207"/>
                <a:gd name="connsiteY439" fmla="*/ 2107483 h 2330617"/>
                <a:gd name="connsiteX440" fmla="*/ 2919995 w 3167207"/>
                <a:gd name="connsiteY440" fmla="*/ 2116244 h 2330617"/>
                <a:gd name="connsiteX441" fmla="*/ 2911234 w 3167207"/>
                <a:gd name="connsiteY441" fmla="*/ 2125278 h 2330617"/>
                <a:gd name="connsiteX442" fmla="*/ 2902748 w 3167207"/>
                <a:gd name="connsiteY442" fmla="*/ 2133765 h 2330617"/>
                <a:gd name="connsiteX443" fmla="*/ 2893713 w 3167207"/>
                <a:gd name="connsiteY443" fmla="*/ 2142251 h 2330617"/>
                <a:gd name="connsiteX444" fmla="*/ 2884952 w 3167207"/>
                <a:gd name="connsiteY444" fmla="*/ 2150191 h 2330617"/>
                <a:gd name="connsiteX445" fmla="*/ 2875371 w 3167207"/>
                <a:gd name="connsiteY445" fmla="*/ 2158131 h 2330617"/>
                <a:gd name="connsiteX446" fmla="*/ 2865789 w 3167207"/>
                <a:gd name="connsiteY446" fmla="*/ 2165796 h 2330617"/>
                <a:gd name="connsiteX447" fmla="*/ 2855933 w 3167207"/>
                <a:gd name="connsiteY447" fmla="*/ 2172913 h 2330617"/>
                <a:gd name="connsiteX448" fmla="*/ 2846078 w 3167207"/>
                <a:gd name="connsiteY448" fmla="*/ 2180579 h 2330617"/>
                <a:gd name="connsiteX449" fmla="*/ 2836222 w 3167207"/>
                <a:gd name="connsiteY449" fmla="*/ 2187424 h 2330617"/>
                <a:gd name="connsiteX450" fmla="*/ 2826093 w 3167207"/>
                <a:gd name="connsiteY450" fmla="*/ 2193994 h 2330617"/>
                <a:gd name="connsiteX451" fmla="*/ 2815689 w 3167207"/>
                <a:gd name="connsiteY451" fmla="*/ 2200564 h 2330617"/>
                <a:gd name="connsiteX452" fmla="*/ 2805012 w 3167207"/>
                <a:gd name="connsiteY452" fmla="*/ 2206861 h 2330617"/>
                <a:gd name="connsiteX453" fmla="*/ 2794336 w 3167207"/>
                <a:gd name="connsiteY453" fmla="*/ 2212610 h 2330617"/>
                <a:gd name="connsiteX454" fmla="*/ 2783385 w 3167207"/>
                <a:gd name="connsiteY454" fmla="*/ 2218633 h 2330617"/>
                <a:gd name="connsiteX455" fmla="*/ 2772434 w 3167207"/>
                <a:gd name="connsiteY455" fmla="*/ 2224382 h 2330617"/>
                <a:gd name="connsiteX456" fmla="*/ 2761210 w 3167207"/>
                <a:gd name="connsiteY456" fmla="*/ 2229310 h 2330617"/>
                <a:gd name="connsiteX457" fmla="*/ 2749711 w 3167207"/>
                <a:gd name="connsiteY457" fmla="*/ 2234512 h 2330617"/>
                <a:gd name="connsiteX458" fmla="*/ 2738213 w 3167207"/>
                <a:gd name="connsiteY458" fmla="*/ 2238892 h 2330617"/>
                <a:gd name="connsiteX459" fmla="*/ 2726715 w 3167207"/>
                <a:gd name="connsiteY459" fmla="*/ 2243272 h 2330617"/>
                <a:gd name="connsiteX460" fmla="*/ 2715217 w 3167207"/>
                <a:gd name="connsiteY460" fmla="*/ 2247652 h 2330617"/>
                <a:gd name="connsiteX461" fmla="*/ 2703171 w 3167207"/>
                <a:gd name="connsiteY461" fmla="*/ 2251485 h 2330617"/>
                <a:gd name="connsiteX462" fmla="*/ 2691125 w 3167207"/>
                <a:gd name="connsiteY462" fmla="*/ 2255044 h 2330617"/>
                <a:gd name="connsiteX463" fmla="*/ 2679079 w 3167207"/>
                <a:gd name="connsiteY463" fmla="*/ 2258329 h 2330617"/>
                <a:gd name="connsiteX464" fmla="*/ 2667033 w 3167207"/>
                <a:gd name="connsiteY464" fmla="*/ 2261341 h 2330617"/>
                <a:gd name="connsiteX465" fmla="*/ 2654440 w 3167207"/>
                <a:gd name="connsiteY465" fmla="*/ 2264078 h 2330617"/>
                <a:gd name="connsiteX466" fmla="*/ 2642120 w 3167207"/>
                <a:gd name="connsiteY466" fmla="*/ 2266269 h 2330617"/>
                <a:gd name="connsiteX467" fmla="*/ 2629527 w 3167207"/>
                <a:gd name="connsiteY467" fmla="*/ 2268459 h 2330617"/>
                <a:gd name="connsiteX468" fmla="*/ 2616660 w 3167207"/>
                <a:gd name="connsiteY468" fmla="*/ 2270101 h 2330617"/>
                <a:gd name="connsiteX469" fmla="*/ 2604067 w 3167207"/>
                <a:gd name="connsiteY469" fmla="*/ 2271744 h 2330617"/>
                <a:gd name="connsiteX470" fmla="*/ 2591199 w 3167207"/>
                <a:gd name="connsiteY470" fmla="*/ 2272839 h 2330617"/>
                <a:gd name="connsiteX471" fmla="*/ 2578332 w 3167207"/>
                <a:gd name="connsiteY471" fmla="*/ 2273934 h 2330617"/>
                <a:gd name="connsiteX472" fmla="*/ 2565192 w 3167207"/>
                <a:gd name="connsiteY472" fmla="*/ 2274208 h 2330617"/>
                <a:gd name="connsiteX473" fmla="*/ 2552325 w 3167207"/>
                <a:gd name="connsiteY473" fmla="*/ 2274208 h 2330617"/>
                <a:gd name="connsiteX474" fmla="*/ 2538910 w 3167207"/>
                <a:gd name="connsiteY474" fmla="*/ 2274208 h 2330617"/>
                <a:gd name="connsiteX475" fmla="*/ 2526043 w 3167207"/>
                <a:gd name="connsiteY475" fmla="*/ 2273934 h 2330617"/>
                <a:gd name="connsiteX476" fmla="*/ 2513175 w 3167207"/>
                <a:gd name="connsiteY476" fmla="*/ 2272839 h 2330617"/>
                <a:gd name="connsiteX477" fmla="*/ 2500309 w 3167207"/>
                <a:gd name="connsiteY477" fmla="*/ 2271744 h 2330617"/>
                <a:gd name="connsiteX478" fmla="*/ 2487442 w 3167207"/>
                <a:gd name="connsiteY478" fmla="*/ 2270101 h 2330617"/>
                <a:gd name="connsiteX479" fmla="*/ 2474849 w 3167207"/>
                <a:gd name="connsiteY479" fmla="*/ 2268459 h 2330617"/>
                <a:gd name="connsiteX480" fmla="*/ 2462255 w 3167207"/>
                <a:gd name="connsiteY480" fmla="*/ 2266269 h 2330617"/>
                <a:gd name="connsiteX481" fmla="*/ 2449662 w 3167207"/>
                <a:gd name="connsiteY481" fmla="*/ 2264078 h 2330617"/>
                <a:gd name="connsiteX482" fmla="*/ 2437616 w 3167207"/>
                <a:gd name="connsiteY482" fmla="*/ 2261341 h 2330617"/>
                <a:gd name="connsiteX483" fmla="*/ 2425296 w 3167207"/>
                <a:gd name="connsiteY483" fmla="*/ 2258329 h 2330617"/>
                <a:gd name="connsiteX484" fmla="*/ 2412977 w 3167207"/>
                <a:gd name="connsiteY484" fmla="*/ 2255044 h 2330617"/>
                <a:gd name="connsiteX485" fmla="*/ 2401205 w 3167207"/>
                <a:gd name="connsiteY485" fmla="*/ 2251485 h 2330617"/>
                <a:gd name="connsiteX486" fmla="*/ 2389432 w 3167207"/>
                <a:gd name="connsiteY486" fmla="*/ 2247652 h 2330617"/>
                <a:gd name="connsiteX487" fmla="*/ 2377387 w 3167207"/>
                <a:gd name="connsiteY487" fmla="*/ 2243272 h 2330617"/>
                <a:gd name="connsiteX488" fmla="*/ 2365888 w 3167207"/>
                <a:gd name="connsiteY488" fmla="*/ 2238892 h 2330617"/>
                <a:gd name="connsiteX489" fmla="*/ 2354390 w 3167207"/>
                <a:gd name="connsiteY489" fmla="*/ 2234512 h 2330617"/>
                <a:gd name="connsiteX490" fmla="*/ 2343166 w 3167207"/>
                <a:gd name="connsiteY490" fmla="*/ 2229310 h 2330617"/>
                <a:gd name="connsiteX491" fmla="*/ 2331942 w 3167207"/>
                <a:gd name="connsiteY491" fmla="*/ 2224382 h 2330617"/>
                <a:gd name="connsiteX492" fmla="*/ 2320717 w 3167207"/>
                <a:gd name="connsiteY492" fmla="*/ 2218633 h 2330617"/>
                <a:gd name="connsiteX493" fmla="*/ 2309766 w 3167207"/>
                <a:gd name="connsiteY493" fmla="*/ 2212610 h 2330617"/>
                <a:gd name="connsiteX494" fmla="*/ 2299089 w 3167207"/>
                <a:gd name="connsiteY494" fmla="*/ 2206861 h 2330617"/>
                <a:gd name="connsiteX495" fmla="*/ 2288413 w 3167207"/>
                <a:gd name="connsiteY495" fmla="*/ 2200564 h 2330617"/>
                <a:gd name="connsiteX496" fmla="*/ 2278283 w 3167207"/>
                <a:gd name="connsiteY496" fmla="*/ 2193994 h 2330617"/>
                <a:gd name="connsiteX497" fmla="*/ 2268154 w 3167207"/>
                <a:gd name="connsiteY497" fmla="*/ 2187424 h 2330617"/>
                <a:gd name="connsiteX498" fmla="*/ 2258025 w 3167207"/>
                <a:gd name="connsiteY498" fmla="*/ 2180579 h 2330617"/>
                <a:gd name="connsiteX499" fmla="*/ 2248169 w 3167207"/>
                <a:gd name="connsiteY499" fmla="*/ 2172913 h 2330617"/>
                <a:gd name="connsiteX500" fmla="*/ 2238313 w 3167207"/>
                <a:gd name="connsiteY500" fmla="*/ 2165796 h 2330617"/>
                <a:gd name="connsiteX501" fmla="*/ 2228731 w 3167207"/>
                <a:gd name="connsiteY501" fmla="*/ 2158131 h 2330617"/>
                <a:gd name="connsiteX502" fmla="*/ 2219697 w 3167207"/>
                <a:gd name="connsiteY502" fmla="*/ 2150191 h 2330617"/>
                <a:gd name="connsiteX503" fmla="*/ 2210389 w 3167207"/>
                <a:gd name="connsiteY503" fmla="*/ 2142251 h 2330617"/>
                <a:gd name="connsiteX504" fmla="*/ 2201354 w 3167207"/>
                <a:gd name="connsiteY504" fmla="*/ 2133765 h 2330617"/>
                <a:gd name="connsiteX505" fmla="*/ 2192868 w 3167207"/>
                <a:gd name="connsiteY505" fmla="*/ 2125278 h 2330617"/>
                <a:gd name="connsiteX506" fmla="*/ 2184381 w 3167207"/>
                <a:gd name="connsiteY506" fmla="*/ 2116244 h 2330617"/>
                <a:gd name="connsiteX507" fmla="*/ 2175894 w 3167207"/>
                <a:gd name="connsiteY507" fmla="*/ 2107483 h 2330617"/>
                <a:gd name="connsiteX508" fmla="*/ 2167681 w 3167207"/>
                <a:gd name="connsiteY508" fmla="*/ 2098449 h 2330617"/>
                <a:gd name="connsiteX509" fmla="*/ 2160015 w 3167207"/>
                <a:gd name="connsiteY509" fmla="*/ 2089141 h 2330617"/>
                <a:gd name="connsiteX510" fmla="*/ 2152076 w 3167207"/>
                <a:gd name="connsiteY510" fmla="*/ 2079832 h 2330617"/>
                <a:gd name="connsiteX511" fmla="*/ 2144684 w 3167207"/>
                <a:gd name="connsiteY511" fmla="*/ 2069977 h 2330617"/>
                <a:gd name="connsiteX512" fmla="*/ 2137566 w 3167207"/>
                <a:gd name="connsiteY512" fmla="*/ 2060121 h 2330617"/>
                <a:gd name="connsiteX513" fmla="*/ 2130722 w 3167207"/>
                <a:gd name="connsiteY513" fmla="*/ 2049719 h 2330617"/>
                <a:gd name="connsiteX514" fmla="*/ 2123878 w 3167207"/>
                <a:gd name="connsiteY514" fmla="*/ 2039588 h 2330617"/>
                <a:gd name="connsiteX515" fmla="*/ 2117582 w 3167207"/>
                <a:gd name="connsiteY515" fmla="*/ 2029459 h 2330617"/>
                <a:gd name="connsiteX516" fmla="*/ 2111011 w 3167207"/>
                <a:gd name="connsiteY516" fmla="*/ 2018509 h 2330617"/>
                <a:gd name="connsiteX517" fmla="*/ 2105262 w 3167207"/>
                <a:gd name="connsiteY517" fmla="*/ 2008106 h 2330617"/>
                <a:gd name="connsiteX518" fmla="*/ 2099513 w 3167207"/>
                <a:gd name="connsiteY518" fmla="*/ 1997155 h 2330617"/>
                <a:gd name="connsiteX519" fmla="*/ 2093764 w 3167207"/>
                <a:gd name="connsiteY519" fmla="*/ 1985931 h 2330617"/>
                <a:gd name="connsiteX520" fmla="*/ 2088562 w 3167207"/>
                <a:gd name="connsiteY520" fmla="*/ 1974706 h 2330617"/>
                <a:gd name="connsiteX521" fmla="*/ 2083634 w 3167207"/>
                <a:gd name="connsiteY521" fmla="*/ 1963755 h 2330617"/>
                <a:gd name="connsiteX522" fmla="*/ 2078980 w 3167207"/>
                <a:gd name="connsiteY522" fmla="*/ 1951983 h 2330617"/>
                <a:gd name="connsiteX523" fmla="*/ 2074327 w 3167207"/>
                <a:gd name="connsiteY523" fmla="*/ 1940485 h 2330617"/>
                <a:gd name="connsiteX524" fmla="*/ 2070220 w 3167207"/>
                <a:gd name="connsiteY524" fmla="*/ 1928713 h 2330617"/>
                <a:gd name="connsiteX525" fmla="*/ 2066661 w 3167207"/>
                <a:gd name="connsiteY525" fmla="*/ 1916667 h 2330617"/>
                <a:gd name="connsiteX526" fmla="*/ 2062828 w 3167207"/>
                <a:gd name="connsiteY526" fmla="*/ 1904895 h 2330617"/>
                <a:gd name="connsiteX527" fmla="*/ 2059816 w 3167207"/>
                <a:gd name="connsiteY527" fmla="*/ 1892575 h 2330617"/>
                <a:gd name="connsiteX528" fmla="*/ 2056805 w 3167207"/>
                <a:gd name="connsiteY528" fmla="*/ 1880530 h 2330617"/>
                <a:gd name="connsiteX529" fmla="*/ 2054067 w 3167207"/>
                <a:gd name="connsiteY529" fmla="*/ 1868210 h 2330617"/>
                <a:gd name="connsiteX530" fmla="*/ 2051603 w 3167207"/>
                <a:gd name="connsiteY530" fmla="*/ 1855617 h 2330617"/>
                <a:gd name="connsiteX531" fmla="*/ 2049687 w 3167207"/>
                <a:gd name="connsiteY531" fmla="*/ 1843024 h 2330617"/>
                <a:gd name="connsiteX532" fmla="*/ 2047497 w 3167207"/>
                <a:gd name="connsiteY532" fmla="*/ 1830704 h 2330617"/>
                <a:gd name="connsiteX533" fmla="*/ 2046128 w 3167207"/>
                <a:gd name="connsiteY533" fmla="*/ 1817563 h 2330617"/>
                <a:gd name="connsiteX534" fmla="*/ 2045033 w 3167207"/>
                <a:gd name="connsiteY534" fmla="*/ 1804696 h 2330617"/>
                <a:gd name="connsiteX535" fmla="*/ 2044212 w 3167207"/>
                <a:gd name="connsiteY535" fmla="*/ 1791829 h 2330617"/>
                <a:gd name="connsiteX536" fmla="*/ 2043938 w 3167207"/>
                <a:gd name="connsiteY536" fmla="*/ 1778962 h 2330617"/>
                <a:gd name="connsiteX537" fmla="*/ 2043390 w 3167207"/>
                <a:gd name="connsiteY537" fmla="*/ 1765821 h 2330617"/>
                <a:gd name="connsiteX538" fmla="*/ 2043938 w 3167207"/>
                <a:gd name="connsiteY538" fmla="*/ 1752954 h 2330617"/>
                <a:gd name="connsiteX539" fmla="*/ 2044212 w 3167207"/>
                <a:gd name="connsiteY539" fmla="*/ 1739539 h 2330617"/>
                <a:gd name="connsiteX540" fmla="*/ 2045033 w 3167207"/>
                <a:gd name="connsiteY540" fmla="*/ 1726672 h 2330617"/>
                <a:gd name="connsiteX541" fmla="*/ 2046128 w 3167207"/>
                <a:gd name="connsiteY541" fmla="*/ 1713805 h 2330617"/>
                <a:gd name="connsiteX542" fmla="*/ 2047497 w 3167207"/>
                <a:gd name="connsiteY542" fmla="*/ 1701212 h 2330617"/>
                <a:gd name="connsiteX543" fmla="*/ 2049687 w 3167207"/>
                <a:gd name="connsiteY543" fmla="*/ 1688344 h 2330617"/>
                <a:gd name="connsiteX544" fmla="*/ 2051603 w 3167207"/>
                <a:gd name="connsiteY544" fmla="*/ 1675751 h 2330617"/>
                <a:gd name="connsiteX545" fmla="*/ 2054067 w 3167207"/>
                <a:gd name="connsiteY545" fmla="*/ 1663706 h 2330617"/>
                <a:gd name="connsiteX546" fmla="*/ 2056805 w 3167207"/>
                <a:gd name="connsiteY546" fmla="*/ 1651113 h 2330617"/>
                <a:gd name="connsiteX547" fmla="*/ 2059816 w 3167207"/>
                <a:gd name="connsiteY547" fmla="*/ 1638793 h 2330617"/>
                <a:gd name="connsiteX548" fmla="*/ 2062828 w 3167207"/>
                <a:gd name="connsiteY548" fmla="*/ 1627020 h 2330617"/>
                <a:gd name="connsiteX549" fmla="*/ 2066661 w 3167207"/>
                <a:gd name="connsiteY549" fmla="*/ 1614701 h 2330617"/>
                <a:gd name="connsiteX550" fmla="*/ 2070220 w 3167207"/>
                <a:gd name="connsiteY550" fmla="*/ 1602929 h 2330617"/>
                <a:gd name="connsiteX551" fmla="*/ 2074327 w 3167207"/>
                <a:gd name="connsiteY551" fmla="*/ 1591431 h 2330617"/>
                <a:gd name="connsiteX552" fmla="*/ 2078980 w 3167207"/>
                <a:gd name="connsiteY552" fmla="*/ 1579385 h 2330617"/>
                <a:gd name="connsiteX553" fmla="*/ 2083634 w 3167207"/>
                <a:gd name="connsiteY553" fmla="*/ 1568161 h 2330617"/>
                <a:gd name="connsiteX554" fmla="*/ 2088562 w 3167207"/>
                <a:gd name="connsiteY554" fmla="*/ 1556663 h 2330617"/>
                <a:gd name="connsiteX555" fmla="*/ 2093764 w 3167207"/>
                <a:gd name="connsiteY555" fmla="*/ 1545438 h 2330617"/>
                <a:gd name="connsiteX556" fmla="*/ 2099513 w 3167207"/>
                <a:gd name="connsiteY556" fmla="*/ 1534487 h 2330617"/>
                <a:gd name="connsiteX557" fmla="*/ 2105262 w 3167207"/>
                <a:gd name="connsiteY557" fmla="*/ 1523810 h 2330617"/>
                <a:gd name="connsiteX558" fmla="*/ 2111011 w 3167207"/>
                <a:gd name="connsiteY558" fmla="*/ 1512859 h 2330617"/>
                <a:gd name="connsiteX559" fmla="*/ 2117582 w 3167207"/>
                <a:gd name="connsiteY559" fmla="*/ 1502457 h 2330617"/>
                <a:gd name="connsiteX560" fmla="*/ 2123878 w 3167207"/>
                <a:gd name="connsiteY560" fmla="*/ 1491779 h 2330617"/>
                <a:gd name="connsiteX561" fmla="*/ 2130722 w 3167207"/>
                <a:gd name="connsiteY561" fmla="*/ 1481650 h 2330617"/>
                <a:gd name="connsiteX562" fmla="*/ 2137566 w 3167207"/>
                <a:gd name="connsiteY562" fmla="*/ 1471520 h 2330617"/>
                <a:gd name="connsiteX563" fmla="*/ 2144684 w 3167207"/>
                <a:gd name="connsiteY563" fmla="*/ 1461665 h 2330617"/>
                <a:gd name="connsiteX564" fmla="*/ 2152076 w 3167207"/>
                <a:gd name="connsiteY564" fmla="*/ 1452083 h 2330617"/>
                <a:gd name="connsiteX565" fmla="*/ 2160015 w 3167207"/>
                <a:gd name="connsiteY565" fmla="*/ 1442775 h 2330617"/>
                <a:gd name="connsiteX566" fmla="*/ 2167681 w 3167207"/>
                <a:gd name="connsiteY566" fmla="*/ 1433193 h 2330617"/>
                <a:gd name="connsiteX567" fmla="*/ 2175894 w 3167207"/>
                <a:gd name="connsiteY567" fmla="*/ 1423885 h 2330617"/>
                <a:gd name="connsiteX568" fmla="*/ 2184381 w 3167207"/>
                <a:gd name="connsiteY568" fmla="*/ 1415124 h 2330617"/>
                <a:gd name="connsiteX569" fmla="*/ 2192868 w 3167207"/>
                <a:gd name="connsiteY569" fmla="*/ 1406363 h 2330617"/>
                <a:gd name="connsiteX570" fmla="*/ 2201354 w 3167207"/>
                <a:gd name="connsiteY570" fmla="*/ 1397877 h 2330617"/>
                <a:gd name="connsiteX571" fmla="*/ 2210389 w 3167207"/>
                <a:gd name="connsiteY571" fmla="*/ 1389663 h 2330617"/>
                <a:gd name="connsiteX572" fmla="*/ 2219697 w 3167207"/>
                <a:gd name="connsiteY572" fmla="*/ 1381450 h 2330617"/>
                <a:gd name="connsiteX573" fmla="*/ 2228731 w 3167207"/>
                <a:gd name="connsiteY573" fmla="*/ 1373785 h 2330617"/>
                <a:gd name="connsiteX574" fmla="*/ 2238313 w 3167207"/>
                <a:gd name="connsiteY574" fmla="*/ 1365846 h 2330617"/>
                <a:gd name="connsiteX575" fmla="*/ 2248169 w 3167207"/>
                <a:gd name="connsiteY575" fmla="*/ 1358454 h 2330617"/>
                <a:gd name="connsiteX576" fmla="*/ 2258025 w 3167207"/>
                <a:gd name="connsiteY576" fmla="*/ 1351337 h 2330617"/>
                <a:gd name="connsiteX577" fmla="*/ 2268154 w 3167207"/>
                <a:gd name="connsiteY577" fmla="*/ 1344219 h 2330617"/>
                <a:gd name="connsiteX578" fmla="*/ 2278283 w 3167207"/>
                <a:gd name="connsiteY578" fmla="*/ 1337374 h 2330617"/>
                <a:gd name="connsiteX579" fmla="*/ 2288413 w 3167207"/>
                <a:gd name="connsiteY579" fmla="*/ 1331077 h 2330617"/>
                <a:gd name="connsiteX580" fmla="*/ 2299089 w 3167207"/>
                <a:gd name="connsiteY580" fmla="*/ 1324781 h 2330617"/>
                <a:gd name="connsiteX581" fmla="*/ 2309766 w 3167207"/>
                <a:gd name="connsiteY581" fmla="*/ 1318758 h 2330617"/>
                <a:gd name="connsiteX582" fmla="*/ 2320717 w 3167207"/>
                <a:gd name="connsiteY582" fmla="*/ 1313009 h 2330617"/>
                <a:gd name="connsiteX583" fmla="*/ 2331942 w 3167207"/>
                <a:gd name="connsiteY583" fmla="*/ 1307533 h 2330617"/>
                <a:gd name="connsiteX584" fmla="*/ 2343166 w 3167207"/>
                <a:gd name="connsiteY584" fmla="*/ 1302332 h 2330617"/>
                <a:gd name="connsiteX585" fmla="*/ 2354390 w 3167207"/>
                <a:gd name="connsiteY585" fmla="*/ 1297404 h 2330617"/>
                <a:gd name="connsiteX586" fmla="*/ 2365888 w 3167207"/>
                <a:gd name="connsiteY586" fmla="*/ 1292750 h 2330617"/>
                <a:gd name="connsiteX587" fmla="*/ 2377387 w 3167207"/>
                <a:gd name="connsiteY587" fmla="*/ 1288096 h 2330617"/>
                <a:gd name="connsiteX588" fmla="*/ 2389432 w 3167207"/>
                <a:gd name="connsiteY588" fmla="*/ 1284263 h 2330617"/>
                <a:gd name="connsiteX589" fmla="*/ 2401205 w 3167207"/>
                <a:gd name="connsiteY589" fmla="*/ 1280157 h 2330617"/>
                <a:gd name="connsiteX590" fmla="*/ 2412977 w 3167207"/>
                <a:gd name="connsiteY590" fmla="*/ 1276598 h 2330617"/>
                <a:gd name="connsiteX591" fmla="*/ 2425296 w 3167207"/>
                <a:gd name="connsiteY591" fmla="*/ 1273313 h 2330617"/>
                <a:gd name="connsiteX592" fmla="*/ 2437616 w 3167207"/>
                <a:gd name="connsiteY592" fmla="*/ 1270301 h 2330617"/>
                <a:gd name="connsiteX593" fmla="*/ 2449662 w 3167207"/>
                <a:gd name="connsiteY593" fmla="*/ 1267563 h 2330617"/>
                <a:gd name="connsiteX594" fmla="*/ 2462255 w 3167207"/>
                <a:gd name="connsiteY594" fmla="*/ 1265100 h 2330617"/>
                <a:gd name="connsiteX595" fmla="*/ 2474849 w 3167207"/>
                <a:gd name="connsiteY595" fmla="*/ 1263183 h 2330617"/>
                <a:gd name="connsiteX596" fmla="*/ 2487442 w 3167207"/>
                <a:gd name="connsiteY596" fmla="*/ 1261267 h 2330617"/>
                <a:gd name="connsiteX597" fmla="*/ 2500309 w 3167207"/>
                <a:gd name="connsiteY597" fmla="*/ 1260171 h 2330617"/>
                <a:gd name="connsiteX598" fmla="*/ 2513175 w 3167207"/>
                <a:gd name="connsiteY598" fmla="*/ 1258803 h 2330617"/>
                <a:gd name="connsiteX599" fmla="*/ 2526043 w 3167207"/>
                <a:gd name="connsiteY599" fmla="*/ 1257982 h 2330617"/>
                <a:gd name="connsiteX600" fmla="*/ 1867099 w 3167207"/>
                <a:gd name="connsiteY600" fmla="*/ 1227302 h 2330617"/>
                <a:gd name="connsiteX601" fmla="*/ 1865168 w 3167207"/>
                <a:gd name="connsiteY601" fmla="*/ 1227577 h 2330617"/>
                <a:gd name="connsiteX602" fmla="*/ 1863512 w 3167207"/>
                <a:gd name="connsiteY602" fmla="*/ 1227852 h 2330617"/>
                <a:gd name="connsiteX603" fmla="*/ 1862133 w 3167207"/>
                <a:gd name="connsiteY603" fmla="*/ 1228952 h 2330617"/>
                <a:gd name="connsiteX604" fmla="*/ 1860753 w 3167207"/>
                <a:gd name="connsiteY604" fmla="*/ 1229777 h 2330617"/>
                <a:gd name="connsiteX605" fmla="*/ 1835093 w 3167207"/>
                <a:gd name="connsiteY605" fmla="*/ 1255072 h 2330617"/>
                <a:gd name="connsiteX606" fmla="*/ 1834265 w 3167207"/>
                <a:gd name="connsiteY606" fmla="*/ 1256447 h 2330617"/>
                <a:gd name="connsiteX607" fmla="*/ 1833438 w 3167207"/>
                <a:gd name="connsiteY607" fmla="*/ 1258096 h 2330617"/>
                <a:gd name="connsiteX608" fmla="*/ 1832886 w 3167207"/>
                <a:gd name="connsiteY608" fmla="*/ 1260021 h 2330617"/>
                <a:gd name="connsiteX609" fmla="*/ 1832886 w 3167207"/>
                <a:gd name="connsiteY609" fmla="*/ 1261121 h 2330617"/>
                <a:gd name="connsiteX610" fmla="*/ 1832886 w 3167207"/>
                <a:gd name="connsiteY610" fmla="*/ 1263045 h 2330617"/>
                <a:gd name="connsiteX611" fmla="*/ 1833162 w 3167207"/>
                <a:gd name="connsiteY611" fmla="*/ 1264695 h 2330617"/>
                <a:gd name="connsiteX612" fmla="*/ 1834265 w 3167207"/>
                <a:gd name="connsiteY612" fmla="*/ 1266070 h 2330617"/>
                <a:gd name="connsiteX613" fmla="*/ 1835093 w 3167207"/>
                <a:gd name="connsiteY613" fmla="*/ 1267444 h 2330617"/>
                <a:gd name="connsiteX614" fmla="*/ 1856615 w 3167207"/>
                <a:gd name="connsiteY614" fmla="*/ 1288891 h 2330617"/>
                <a:gd name="connsiteX615" fmla="*/ 1853027 w 3167207"/>
                <a:gd name="connsiteY615" fmla="*/ 1297964 h 2330617"/>
                <a:gd name="connsiteX616" fmla="*/ 1849993 w 3167207"/>
                <a:gd name="connsiteY616" fmla="*/ 1308962 h 2330617"/>
                <a:gd name="connsiteX617" fmla="*/ 1846406 w 3167207"/>
                <a:gd name="connsiteY617" fmla="*/ 1321884 h 2330617"/>
                <a:gd name="connsiteX618" fmla="*/ 1843646 w 3167207"/>
                <a:gd name="connsiteY618" fmla="*/ 1337007 h 2330617"/>
                <a:gd name="connsiteX619" fmla="*/ 1840888 w 3167207"/>
                <a:gd name="connsiteY619" fmla="*/ 1352954 h 2330617"/>
                <a:gd name="connsiteX620" fmla="*/ 1838956 w 3167207"/>
                <a:gd name="connsiteY620" fmla="*/ 1370550 h 2330617"/>
                <a:gd name="connsiteX621" fmla="*/ 1837577 w 3167207"/>
                <a:gd name="connsiteY621" fmla="*/ 1389521 h 2330617"/>
                <a:gd name="connsiteX622" fmla="*/ 1836473 w 3167207"/>
                <a:gd name="connsiteY622" fmla="*/ 1409318 h 2330617"/>
                <a:gd name="connsiteX623" fmla="*/ 1897450 w 3167207"/>
                <a:gd name="connsiteY623" fmla="*/ 1409318 h 2330617"/>
                <a:gd name="connsiteX624" fmla="*/ 1896346 w 3167207"/>
                <a:gd name="connsiteY624" fmla="*/ 1389521 h 2330617"/>
                <a:gd name="connsiteX625" fmla="*/ 1894690 w 3167207"/>
                <a:gd name="connsiteY625" fmla="*/ 1370550 h 2330617"/>
                <a:gd name="connsiteX626" fmla="*/ 1892759 w 3167207"/>
                <a:gd name="connsiteY626" fmla="*/ 1352954 h 2330617"/>
                <a:gd name="connsiteX627" fmla="*/ 1890276 w 3167207"/>
                <a:gd name="connsiteY627" fmla="*/ 1337007 h 2330617"/>
                <a:gd name="connsiteX628" fmla="*/ 1887241 w 3167207"/>
                <a:gd name="connsiteY628" fmla="*/ 1321884 h 2330617"/>
                <a:gd name="connsiteX629" fmla="*/ 1884206 w 3167207"/>
                <a:gd name="connsiteY629" fmla="*/ 1308962 h 2330617"/>
                <a:gd name="connsiteX630" fmla="*/ 1880619 w 3167207"/>
                <a:gd name="connsiteY630" fmla="*/ 1297964 h 2330617"/>
                <a:gd name="connsiteX631" fmla="*/ 1877308 w 3167207"/>
                <a:gd name="connsiteY631" fmla="*/ 1288891 h 2330617"/>
                <a:gd name="connsiteX632" fmla="*/ 1898829 w 3167207"/>
                <a:gd name="connsiteY632" fmla="*/ 1267444 h 2330617"/>
                <a:gd name="connsiteX633" fmla="*/ 1899933 w 3167207"/>
                <a:gd name="connsiteY633" fmla="*/ 1266070 h 2330617"/>
                <a:gd name="connsiteX634" fmla="*/ 1900485 w 3167207"/>
                <a:gd name="connsiteY634" fmla="*/ 1264695 h 2330617"/>
                <a:gd name="connsiteX635" fmla="*/ 1901313 w 3167207"/>
                <a:gd name="connsiteY635" fmla="*/ 1263045 h 2330617"/>
                <a:gd name="connsiteX636" fmla="*/ 1901313 w 3167207"/>
                <a:gd name="connsiteY636" fmla="*/ 1261121 h 2330617"/>
                <a:gd name="connsiteX637" fmla="*/ 1901313 w 3167207"/>
                <a:gd name="connsiteY637" fmla="*/ 1260021 h 2330617"/>
                <a:gd name="connsiteX638" fmla="*/ 1900485 w 3167207"/>
                <a:gd name="connsiteY638" fmla="*/ 1258096 h 2330617"/>
                <a:gd name="connsiteX639" fmla="*/ 1899933 w 3167207"/>
                <a:gd name="connsiteY639" fmla="*/ 1256447 h 2330617"/>
                <a:gd name="connsiteX640" fmla="*/ 1898829 w 3167207"/>
                <a:gd name="connsiteY640" fmla="*/ 1255072 h 2330617"/>
                <a:gd name="connsiteX641" fmla="*/ 1873170 w 3167207"/>
                <a:gd name="connsiteY641" fmla="*/ 1229777 h 2330617"/>
                <a:gd name="connsiteX642" fmla="*/ 1871790 w 3167207"/>
                <a:gd name="connsiteY642" fmla="*/ 1228952 h 2330617"/>
                <a:gd name="connsiteX643" fmla="*/ 1870134 w 3167207"/>
                <a:gd name="connsiteY643" fmla="*/ 1227852 h 2330617"/>
                <a:gd name="connsiteX644" fmla="*/ 1868755 w 3167207"/>
                <a:gd name="connsiteY644" fmla="*/ 1227577 h 2330617"/>
                <a:gd name="connsiteX645" fmla="*/ 1949759 w 3167207"/>
                <a:gd name="connsiteY645" fmla="*/ 1180772 h 2330617"/>
                <a:gd name="connsiteX646" fmla="*/ 1912261 w 3167207"/>
                <a:gd name="connsiteY646" fmla="*/ 1409318 h 2330617"/>
                <a:gd name="connsiteX647" fmla="*/ 1933336 w 3167207"/>
                <a:gd name="connsiteY647" fmla="*/ 1408769 h 2330617"/>
                <a:gd name="connsiteX648" fmla="*/ 1953044 w 3167207"/>
                <a:gd name="connsiteY648" fmla="*/ 1408495 h 2330617"/>
                <a:gd name="connsiteX649" fmla="*/ 1971656 w 3167207"/>
                <a:gd name="connsiteY649" fmla="*/ 1407948 h 2330617"/>
                <a:gd name="connsiteX650" fmla="*/ 1989173 w 3167207"/>
                <a:gd name="connsiteY650" fmla="*/ 1406851 h 2330617"/>
                <a:gd name="connsiteX651" fmla="*/ 1996289 w 3167207"/>
                <a:gd name="connsiteY651" fmla="*/ 1396164 h 2330617"/>
                <a:gd name="connsiteX652" fmla="*/ 2003406 w 3167207"/>
                <a:gd name="connsiteY652" fmla="*/ 1385750 h 2330617"/>
                <a:gd name="connsiteX653" fmla="*/ 2010522 w 3167207"/>
                <a:gd name="connsiteY653" fmla="*/ 1375338 h 2330617"/>
                <a:gd name="connsiteX654" fmla="*/ 2018459 w 3167207"/>
                <a:gd name="connsiteY654" fmla="*/ 1364924 h 2330617"/>
                <a:gd name="connsiteX655" fmla="*/ 2025850 w 3167207"/>
                <a:gd name="connsiteY655" fmla="*/ 1354785 h 2330617"/>
                <a:gd name="connsiteX656" fmla="*/ 2034061 w 3167207"/>
                <a:gd name="connsiteY656" fmla="*/ 1344919 h 2330617"/>
                <a:gd name="connsiteX657" fmla="*/ 2042271 w 3167207"/>
                <a:gd name="connsiteY657" fmla="*/ 1335054 h 2330617"/>
                <a:gd name="connsiteX658" fmla="*/ 2050209 w 3167207"/>
                <a:gd name="connsiteY658" fmla="*/ 1325189 h 2330617"/>
                <a:gd name="connsiteX659" fmla="*/ 2058694 w 3167207"/>
                <a:gd name="connsiteY659" fmla="*/ 1315872 h 2330617"/>
                <a:gd name="connsiteX660" fmla="*/ 2067179 w 3167207"/>
                <a:gd name="connsiteY660" fmla="*/ 1306555 h 2330617"/>
                <a:gd name="connsiteX661" fmla="*/ 2076211 w 3167207"/>
                <a:gd name="connsiteY661" fmla="*/ 1297512 h 2330617"/>
                <a:gd name="connsiteX662" fmla="*/ 2085244 w 3167207"/>
                <a:gd name="connsiteY662" fmla="*/ 1288468 h 2330617"/>
                <a:gd name="connsiteX663" fmla="*/ 2094277 w 3167207"/>
                <a:gd name="connsiteY663" fmla="*/ 1279699 h 2330617"/>
                <a:gd name="connsiteX664" fmla="*/ 2103582 w 3167207"/>
                <a:gd name="connsiteY664" fmla="*/ 1270930 h 2330617"/>
                <a:gd name="connsiteX665" fmla="*/ 2113162 w 3167207"/>
                <a:gd name="connsiteY665" fmla="*/ 1262435 h 2330617"/>
                <a:gd name="connsiteX666" fmla="*/ 2123015 w 3167207"/>
                <a:gd name="connsiteY666" fmla="*/ 1254213 h 2330617"/>
                <a:gd name="connsiteX667" fmla="*/ 2118909 w 3167207"/>
                <a:gd name="connsiteY667" fmla="*/ 1249281 h 2330617"/>
                <a:gd name="connsiteX668" fmla="*/ 2114804 w 3167207"/>
                <a:gd name="connsiteY668" fmla="*/ 1244896 h 2330617"/>
                <a:gd name="connsiteX669" fmla="*/ 2112614 w 3167207"/>
                <a:gd name="connsiteY669" fmla="*/ 1242430 h 2330617"/>
                <a:gd name="connsiteX670" fmla="*/ 2110425 w 3167207"/>
                <a:gd name="connsiteY670" fmla="*/ 1240786 h 2330617"/>
                <a:gd name="connsiteX671" fmla="*/ 2107961 w 3167207"/>
                <a:gd name="connsiteY671" fmla="*/ 1238868 h 2330617"/>
                <a:gd name="connsiteX672" fmla="*/ 2105225 w 3167207"/>
                <a:gd name="connsiteY672" fmla="*/ 1237498 h 2330617"/>
                <a:gd name="connsiteX673" fmla="*/ 2097834 w 3167207"/>
                <a:gd name="connsiteY673" fmla="*/ 1234209 h 2330617"/>
                <a:gd name="connsiteX674" fmla="*/ 2089897 w 3167207"/>
                <a:gd name="connsiteY674" fmla="*/ 1230920 h 2330617"/>
                <a:gd name="connsiteX675" fmla="*/ 2081412 w 3167207"/>
                <a:gd name="connsiteY675" fmla="*/ 1227907 h 2330617"/>
                <a:gd name="connsiteX676" fmla="*/ 2072927 w 3167207"/>
                <a:gd name="connsiteY676" fmla="*/ 1224618 h 2330617"/>
                <a:gd name="connsiteX677" fmla="*/ 2055136 w 3167207"/>
                <a:gd name="connsiteY677" fmla="*/ 1218589 h 2330617"/>
                <a:gd name="connsiteX678" fmla="*/ 2035702 w 3167207"/>
                <a:gd name="connsiteY678" fmla="*/ 1212560 h 2330617"/>
                <a:gd name="connsiteX679" fmla="*/ 2015449 w 3167207"/>
                <a:gd name="connsiteY679" fmla="*/ 1205983 h 2330617"/>
                <a:gd name="connsiteX680" fmla="*/ 1994373 w 3167207"/>
                <a:gd name="connsiteY680" fmla="*/ 1198858 h 2330617"/>
                <a:gd name="connsiteX681" fmla="*/ 1983425 w 3167207"/>
                <a:gd name="connsiteY681" fmla="*/ 1194748 h 2330617"/>
                <a:gd name="connsiteX682" fmla="*/ 1972203 w 3167207"/>
                <a:gd name="connsiteY682" fmla="*/ 1190363 h 2330617"/>
                <a:gd name="connsiteX683" fmla="*/ 1960981 w 3167207"/>
                <a:gd name="connsiteY683" fmla="*/ 1185979 h 2330617"/>
                <a:gd name="connsiteX684" fmla="*/ 1783937 w 3167207"/>
                <a:gd name="connsiteY684" fmla="*/ 1180772 h 2330617"/>
                <a:gd name="connsiteX685" fmla="*/ 1772728 w 3167207"/>
                <a:gd name="connsiteY685" fmla="*/ 1185979 h 2330617"/>
                <a:gd name="connsiteX686" fmla="*/ 1761519 w 3167207"/>
                <a:gd name="connsiteY686" fmla="*/ 1190363 h 2330617"/>
                <a:gd name="connsiteX687" fmla="*/ 1750310 w 3167207"/>
                <a:gd name="connsiteY687" fmla="*/ 1194748 h 2330617"/>
                <a:gd name="connsiteX688" fmla="*/ 1739375 w 3167207"/>
                <a:gd name="connsiteY688" fmla="*/ 1198858 h 2330617"/>
                <a:gd name="connsiteX689" fmla="*/ 1718324 w 3167207"/>
                <a:gd name="connsiteY689" fmla="*/ 1205983 h 2330617"/>
                <a:gd name="connsiteX690" fmla="*/ 1698093 w 3167207"/>
                <a:gd name="connsiteY690" fmla="*/ 1212560 h 2330617"/>
                <a:gd name="connsiteX691" fmla="*/ 1679229 w 3167207"/>
                <a:gd name="connsiteY691" fmla="*/ 1218589 h 2330617"/>
                <a:gd name="connsiteX692" fmla="*/ 1661186 w 3167207"/>
                <a:gd name="connsiteY692" fmla="*/ 1224618 h 2330617"/>
                <a:gd name="connsiteX693" fmla="*/ 1652437 w 3167207"/>
                <a:gd name="connsiteY693" fmla="*/ 1227907 h 2330617"/>
                <a:gd name="connsiteX694" fmla="*/ 1644235 w 3167207"/>
                <a:gd name="connsiteY694" fmla="*/ 1230920 h 2330617"/>
                <a:gd name="connsiteX695" fmla="*/ 1636308 w 3167207"/>
                <a:gd name="connsiteY695" fmla="*/ 1234209 h 2330617"/>
                <a:gd name="connsiteX696" fmla="*/ 1628926 w 3167207"/>
                <a:gd name="connsiteY696" fmla="*/ 1237498 h 2330617"/>
                <a:gd name="connsiteX697" fmla="*/ 1624278 w 3167207"/>
                <a:gd name="connsiteY697" fmla="*/ 1240238 h 2330617"/>
                <a:gd name="connsiteX698" fmla="*/ 1619904 w 3167207"/>
                <a:gd name="connsiteY698" fmla="*/ 1243800 h 2330617"/>
                <a:gd name="connsiteX699" fmla="*/ 1615803 w 3167207"/>
                <a:gd name="connsiteY699" fmla="*/ 1247911 h 2330617"/>
                <a:gd name="connsiteX700" fmla="*/ 1611976 w 3167207"/>
                <a:gd name="connsiteY700" fmla="*/ 1252295 h 2330617"/>
                <a:gd name="connsiteX701" fmla="*/ 1608696 w 3167207"/>
                <a:gd name="connsiteY701" fmla="*/ 1257228 h 2330617"/>
                <a:gd name="connsiteX702" fmla="*/ 1605688 w 3167207"/>
                <a:gd name="connsiteY702" fmla="*/ 1262709 h 2330617"/>
                <a:gd name="connsiteX703" fmla="*/ 1602954 w 3167207"/>
                <a:gd name="connsiteY703" fmla="*/ 1268463 h 2330617"/>
                <a:gd name="connsiteX704" fmla="*/ 1600221 w 3167207"/>
                <a:gd name="connsiteY704" fmla="*/ 1274766 h 2330617"/>
                <a:gd name="connsiteX705" fmla="*/ 1597759 w 3167207"/>
                <a:gd name="connsiteY705" fmla="*/ 1281069 h 2330617"/>
                <a:gd name="connsiteX706" fmla="*/ 1595847 w 3167207"/>
                <a:gd name="connsiteY706" fmla="*/ 1287646 h 2330617"/>
                <a:gd name="connsiteX707" fmla="*/ 1593933 w 3167207"/>
                <a:gd name="connsiteY707" fmla="*/ 1294497 h 2330617"/>
                <a:gd name="connsiteX708" fmla="*/ 1592292 w 3167207"/>
                <a:gd name="connsiteY708" fmla="*/ 1301074 h 2330617"/>
                <a:gd name="connsiteX709" fmla="*/ 1590105 w 3167207"/>
                <a:gd name="connsiteY709" fmla="*/ 1314775 h 2330617"/>
                <a:gd name="connsiteX710" fmla="*/ 1587918 w 3167207"/>
                <a:gd name="connsiteY710" fmla="*/ 1327656 h 2330617"/>
                <a:gd name="connsiteX711" fmla="*/ 1593112 w 3167207"/>
                <a:gd name="connsiteY711" fmla="*/ 1336150 h 2330617"/>
                <a:gd name="connsiteX712" fmla="*/ 1598034 w 3167207"/>
                <a:gd name="connsiteY712" fmla="*/ 1344919 h 2330617"/>
                <a:gd name="connsiteX713" fmla="*/ 1603228 w 3167207"/>
                <a:gd name="connsiteY713" fmla="*/ 1353140 h 2330617"/>
                <a:gd name="connsiteX714" fmla="*/ 1608969 w 3167207"/>
                <a:gd name="connsiteY714" fmla="*/ 1361362 h 2330617"/>
                <a:gd name="connsiteX715" fmla="*/ 1614709 w 3167207"/>
                <a:gd name="connsiteY715" fmla="*/ 1369308 h 2330617"/>
                <a:gd name="connsiteX716" fmla="*/ 1620724 w 3167207"/>
                <a:gd name="connsiteY716" fmla="*/ 1377256 h 2330617"/>
                <a:gd name="connsiteX717" fmla="*/ 1627285 w 3167207"/>
                <a:gd name="connsiteY717" fmla="*/ 1384655 h 2330617"/>
                <a:gd name="connsiteX718" fmla="*/ 1633573 w 3167207"/>
                <a:gd name="connsiteY718" fmla="*/ 1392327 h 2330617"/>
                <a:gd name="connsiteX719" fmla="*/ 1649430 w 3167207"/>
                <a:gd name="connsiteY719" fmla="*/ 1395616 h 2330617"/>
                <a:gd name="connsiteX720" fmla="*/ 1667200 w 3167207"/>
                <a:gd name="connsiteY720" fmla="*/ 1398905 h 2330617"/>
                <a:gd name="connsiteX721" fmla="*/ 1687158 w 3167207"/>
                <a:gd name="connsiteY721" fmla="*/ 1401644 h 2330617"/>
                <a:gd name="connsiteX722" fmla="*/ 1709302 w 3167207"/>
                <a:gd name="connsiteY722" fmla="*/ 1404385 h 2330617"/>
                <a:gd name="connsiteX723" fmla="*/ 1733907 w 3167207"/>
                <a:gd name="connsiteY723" fmla="*/ 1406577 h 2330617"/>
                <a:gd name="connsiteX724" fmla="*/ 1760699 w 3167207"/>
                <a:gd name="connsiteY724" fmla="*/ 1407948 h 2330617"/>
                <a:gd name="connsiteX725" fmla="*/ 1789952 w 3167207"/>
                <a:gd name="connsiteY725" fmla="*/ 1408769 h 2330617"/>
                <a:gd name="connsiteX726" fmla="*/ 1821938 w 3167207"/>
                <a:gd name="connsiteY726" fmla="*/ 1409318 h 2330617"/>
                <a:gd name="connsiteX727" fmla="*/ 2337875 w 3167207"/>
                <a:gd name="connsiteY727" fmla="*/ 1031602 h 2330617"/>
                <a:gd name="connsiteX728" fmla="*/ 2341725 w 3167207"/>
                <a:gd name="connsiteY728" fmla="*/ 1042999 h 2330617"/>
                <a:gd name="connsiteX729" fmla="*/ 2344751 w 3167207"/>
                <a:gd name="connsiteY729" fmla="*/ 1054395 h 2330617"/>
                <a:gd name="connsiteX730" fmla="*/ 2347776 w 3167207"/>
                <a:gd name="connsiteY730" fmla="*/ 1066063 h 2330617"/>
                <a:gd name="connsiteX731" fmla="*/ 2350527 w 3167207"/>
                <a:gd name="connsiteY731" fmla="*/ 1078003 h 2330617"/>
                <a:gd name="connsiteX732" fmla="*/ 2353002 w 3167207"/>
                <a:gd name="connsiteY732" fmla="*/ 1089670 h 2330617"/>
                <a:gd name="connsiteX733" fmla="*/ 2354927 w 3167207"/>
                <a:gd name="connsiteY733" fmla="*/ 1101881 h 2330617"/>
                <a:gd name="connsiteX734" fmla="*/ 2356853 w 3167207"/>
                <a:gd name="connsiteY734" fmla="*/ 1113820 h 2330617"/>
                <a:gd name="connsiteX735" fmla="*/ 2357953 w 3167207"/>
                <a:gd name="connsiteY735" fmla="*/ 1126031 h 2330617"/>
                <a:gd name="connsiteX736" fmla="*/ 2369230 w 3167207"/>
                <a:gd name="connsiteY736" fmla="*/ 1123046 h 2330617"/>
                <a:gd name="connsiteX737" fmla="*/ 2380507 w 3167207"/>
                <a:gd name="connsiteY737" fmla="*/ 1120062 h 2330617"/>
                <a:gd name="connsiteX738" fmla="*/ 2392059 w 3167207"/>
                <a:gd name="connsiteY738" fmla="*/ 1117077 h 2330617"/>
                <a:gd name="connsiteX739" fmla="*/ 2403887 w 3167207"/>
                <a:gd name="connsiteY739" fmla="*/ 1114635 h 2330617"/>
                <a:gd name="connsiteX740" fmla="*/ 2426990 w 3167207"/>
                <a:gd name="connsiteY740" fmla="*/ 1110022 h 2330617"/>
                <a:gd name="connsiteX741" fmla="*/ 2450094 w 3167207"/>
                <a:gd name="connsiteY741" fmla="*/ 1105951 h 2330617"/>
                <a:gd name="connsiteX742" fmla="*/ 2442393 w 3167207"/>
                <a:gd name="connsiteY742" fmla="*/ 1102967 h 2330617"/>
                <a:gd name="connsiteX743" fmla="*/ 2434417 w 3167207"/>
                <a:gd name="connsiteY743" fmla="*/ 1099439 h 2330617"/>
                <a:gd name="connsiteX744" fmla="*/ 2426715 w 3167207"/>
                <a:gd name="connsiteY744" fmla="*/ 1096183 h 2330617"/>
                <a:gd name="connsiteX745" fmla="*/ 2418739 w 3167207"/>
                <a:gd name="connsiteY745" fmla="*/ 1092113 h 2330617"/>
                <a:gd name="connsiteX746" fmla="*/ 2411313 w 3167207"/>
                <a:gd name="connsiteY746" fmla="*/ 1088314 h 2330617"/>
                <a:gd name="connsiteX747" fmla="*/ 2404162 w 3167207"/>
                <a:gd name="connsiteY747" fmla="*/ 1083972 h 2330617"/>
                <a:gd name="connsiteX748" fmla="*/ 2396735 w 3167207"/>
                <a:gd name="connsiteY748" fmla="*/ 1079631 h 2330617"/>
                <a:gd name="connsiteX749" fmla="*/ 2389584 w 3167207"/>
                <a:gd name="connsiteY749" fmla="*/ 1075018 h 2330617"/>
                <a:gd name="connsiteX750" fmla="*/ 2382707 w 3167207"/>
                <a:gd name="connsiteY750" fmla="*/ 1070133 h 2330617"/>
                <a:gd name="connsiteX751" fmla="*/ 2375831 w 3167207"/>
                <a:gd name="connsiteY751" fmla="*/ 1065250 h 2330617"/>
                <a:gd name="connsiteX752" fmla="*/ 2368955 w 3167207"/>
                <a:gd name="connsiteY752" fmla="*/ 1060094 h 2330617"/>
                <a:gd name="connsiteX753" fmla="*/ 2362629 w 3167207"/>
                <a:gd name="connsiteY753" fmla="*/ 1054667 h 2330617"/>
                <a:gd name="connsiteX754" fmla="*/ 2356028 w 3167207"/>
                <a:gd name="connsiteY754" fmla="*/ 1048969 h 2330617"/>
                <a:gd name="connsiteX755" fmla="*/ 2349976 w 3167207"/>
                <a:gd name="connsiteY755" fmla="*/ 1043270 h 2330617"/>
                <a:gd name="connsiteX756" fmla="*/ 2343651 w 3167207"/>
                <a:gd name="connsiteY756" fmla="*/ 1037572 h 2330617"/>
                <a:gd name="connsiteX757" fmla="*/ 1861769 w 3167207"/>
                <a:gd name="connsiteY757" fmla="*/ 879694 h 2330617"/>
                <a:gd name="connsiteX758" fmla="*/ 1856302 w 3167207"/>
                <a:gd name="connsiteY758" fmla="*/ 880515 h 2330617"/>
                <a:gd name="connsiteX759" fmla="*/ 1851109 w 3167207"/>
                <a:gd name="connsiteY759" fmla="*/ 881062 h 2330617"/>
                <a:gd name="connsiteX760" fmla="*/ 1845915 w 3167207"/>
                <a:gd name="connsiteY760" fmla="*/ 882157 h 2330617"/>
                <a:gd name="connsiteX761" fmla="*/ 1840721 w 3167207"/>
                <a:gd name="connsiteY761" fmla="*/ 883526 h 2330617"/>
                <a:gd name="connsiteX762" fmla="*/ 1835527 w 3167207"/>
                <a:gd name="connsiteY762" fmla="*/ 885169 h 2330617"/>
                <a:gd name="connsiteX763" fmla="*/ 1830880 w 3167207"/>
                <a:gd name="connsiteY763" fmla="*/ 886811 h 2330617"/>
                <a:gd name="connsiteX764" fmla="*/ 1826234 w 3167207"/>
                <a:gd name="connsiteY764" fmla="*/ 889274 h 2330617"/>
                <a:gd name="connsiteX765" fmla="*/ 1821313 w 3167207"/>
                <a:gd name="connsiteY765" fmla="*/ 891737 h 2330617"/>
                <a:gd name="connsiteX766" fmla="*/ 1816940 w 3167207"/>
                <a:gd name="connsiteY766" fmla="*/ 894475 h 2330617"/>
                <a:gd name="connsiteX767" fmla="*/ 1812292 w 3167207"/>
                <a:gd name="connsiteY767" fmla="*/ 897212 h 2330617"/>
                <a:gd name="connsiteX768" fmla="*/ 1808192 w 3167207"/>
                <a:gd name="connsiteY768" fmla="*/ 900496 h 2330617"/>
                <a:gd name="connsiteX769" fmla="*/ 1804091 w 3167207"/>
                <a:gd name="connsiteY769" fmla="*/ 903781 h 2330617"/>
                <a:gd name="connsiteX770" fmla="*/ 1799991 w 3167207"/>
                <a:gd name="connsiteY770" fmla="*/ 907338 h 2330617"/>
                <a:gd name="connsiteX771" fmla="*/ 1796438 w 3167207"/>
                <a:gd name="connsiteY771" fmla="*/ 910897 h 2330617"/>
                <a:gd name="connsiteX772" fmla="*/ 1792611 w 3167207"/>
                <a:gd name="connsiteY772" fmla="*/ 915002 h 2330617"/>
                <a:gd name="connsiteX773" fmla="*/ 1788784 w 3167207"/>
                <a:gd name="connsiteY773" fmla="*/ 919381 h 2330617"/>
                <a:gd name="connsiteX774" fmla="*/ 1785777 w 3167207"/>
                <a:gd name="connsiteY774" fmla="*/ 923761 h 2330617"/>
                <a:gd name="connsiteX775" fmla="*/ 1782496 w 3167207"/>
                <a:gd name="connsiteY775" fmla="*/ 928414 h 2330617"/>
                <a:gd name="connsiteX776" fmla="*/ 1779764 w 3167207"/>
                <a:gd name="connsiteY776" fmla="*/ 933067 h 2330617"/>
                <a:gd name="connsiteX777" fmla="*/ 1777030 w 3167207"/>
                <a:gd name="connsiteY777" fmla="*/ 938268 h 2330617"/>
                <a:gd name="connsiteX778" fmla="*/ 1774296 w 3167207"/>
                <a:gd name="connsiteY778" fmla="*/ 943194 h 2330617"/>
                <a:gd name="connsiteX779" fmla="*/ 1771836 w 3167207"/>
                <a:gd name="connsiteY779" fmla="*/ 948394 h 2330617"/>
                <a:gd name="connsiteX780" fmla="*/ 1769922 w 3167207"/>
                <a:gd name="connsiteY780" fmla="*/ 953869 h 2330617"/>
                <a:gd name="connsiteX781" fmla="*/ 1768283 w 3167207"/>
                <a:gd name="connsiteY781" fmla="*/ 959069 h 2330617"/>
                <a:gd name="connsiteX782" fmla="*/ 1766369 w 3167207"/>
                <a:gd name="connsiteY782" fmla="*/ 964817 h 2330617"/>
                <a:gd name="connsiteX783" fmla="*/ 1764729 w 3167207"/>
                <a:gd name="connsiteY783" fmla="*/ 970839 h 2330617"/>
                <a:gd name="connsiteX784" fmla="*/ 1763909 w 3167207"/>
                <a:gd name="connsiteY784" fmla="*/ 976587 h 2330617"/>
                <a:gd name="connsiteX785" fmla="*/ 1762815 w 3167207"/>
                <a:gd name="connsiteY785" fmla="*/ 982335 h 2330617"/>
                <a:gd name="connsiteX786" fmla="*/ 1761996 w 3167207"/>
                <a:gd name="connsiteY786" fmla="*/ 988356 h 2330617"/>
                <a:gd name="connsiteX787" fmla="*/ 1761722 w 3167207"/>
                <a:gd name="connsiteY787" fmla="*/ 994378 h 2330617"/>
                <a:gd name="connsiteX788" fmla="*/ 1761722 w 3167207"/>
                <a:gd name="connsiteY788" fmla="*/ 1000947 h 2330617"/>
                <a:gd name="connsiteX789" fmla="*/ 1761722 w 3167207"/>
                <a:gd name="connsiteY789" fmla="*/ 1008337 h 2330617"/>
                <a:gd name="connsiteX790" fmla="*/ 1762542 w 3167207"/>
                <a:gd name="connsiteY790" fmla="*/ 1016275 h 2330617"/>
                <a:gd name="connsiteX791" fmla="*/ 1763362 w 3167207"/>
                <a:gd name="connsiteY791" fmla="*/ 1023938 h 2330617"/>
                <a:gd name="connsiteX792" fmla="*/ 1764456 w 3167207"/>
                <a:gd name="connsiteY792" fmla="*/ 1031875 h 2330617"/>
                <a:gd name="connsiteX793" fmla="*/ 1766096 w 3167207"/>
                <a:gd name="connsiteY793" fmla="*/ 1039813 h 2330617"/>
                <a:gd name="connsiteX794" fmla="*/ 1768283 w 3167207"/>
                <a:gd name="connsiteY794" fmla="*/ 1047750 h 2330617"/>
                <a:gd name="connsiteX795" fmla="*/ 1770470 w 3167207"/>
                <a:gd name="connsiteY795" fmla="*/ 1055962 h 2330617"/>
                <a:gd name="connsiteX796" fmla="*/ 1773203 w 3167207"/>
                <a:gd name="connsiteY796" fmla="*/ 1063625 h 2330617"/>
                <a:gd name="connsiteX797" fmla="*/ 1775936 w 3167207"/>
                <a:gd name="connsiteY797" fmla="*/ 1071837 h 2330617"/>
                <a:gd name="connsiteX798" fmla="*/ 1779490 w 3167207"/>
                <a:gd name="connsiteY798" fmla="*/ 1079227 h 2330617"/>
                <a:gd name="connsiteX799" fmla="*/ 1782771 w 3167207"/>
                <a:gd name="connsiteY799" fmla="*/ 1087164 h 2330617"/>
                <a:gd name="connsiteX800" fmla="*/ 1786597 w 3167207"/>
                <a:gd name="connsiteY800" fmla="*/ 1094555 h 2330617"/>
                <a:gd name="connsiteX801" fmla="*/ 1790424 w 3167207"/>
                <a:gd name="connsiteY801" fmla="*/ 1101671 h 2330617"/>
                <a:gd name="connsiteX802" fmla="*/ 1795071 w 3167207"/>
                <a:gd name="connsiteY802" fmla="*/ 1108513 h 2330617"/>
                <a:gd name="connsiteX803" fmla="*/ 1799445 w 3167207"/>
                <a:gd name="connsiteY803" fmla="*/ 1114809 h 2330617"/>
                <a:gd name="connsiteX804" fmla="*/ 1804091 w 3167207"/>
                <a:gd name="connsiteY804" fmla="*/ 1121378 h 2330617"/>
                <a:gd name="connsiteX805" fmla="*/ 1804091 w 3167207"/>
                <a:gd name="connsiteY805" fmla="*/ 1163803 h 2330617"/>
                <a:gd name="connsiteX806" fmla="*/ 1812292 w 3167207"/>
                <a:gd name="connsiteY806" fmla="*/ 1172562 h 2330617"/>
                <a:gd name="connsiteX807" fmla="*/ 1820766 w 3167207"/>
                <a:gd name="connsiteY807" fmla="*/ 1181868 h 2330617"/>
                <a:gd name="connsiteX808" fmla="*/ 1830607 w 3167207"/>
                <a:gd name="connsiteY808" fmla="*/ 1191994 h 2330617"/>
                <a:gd name="connsiteX809" fmla="*/ 1841267 w 3167207"/>
                <a:gd name="connsiteY809" fmla="*/ 1202395 h 2330617"/>
                <a:gd name="connsiteX810" fmla="*/ 1846734 w 3167207"/>
                <a:gd name="connsiteY810" fmla="*/ 1207322 h 2330617"/>
                <a:gd name="connsiteX811" fmla="*/ 1851928 w 3167207"/>
                <a:gd name="connsiteY811" fmla="*/ 1211701 h 2330617"/>
                <a:gd name="connsiteX812" fmla="*/ 1856302 w 3167207"/>
                <a:gd name="connsiteY812" fmla="*/ 1215260 h 2330617"/>
                <a:gd name="connsiteX813" fmla="*/ 1860676 w 3167207"/>
                <a:gd name="connsiteY813" fmla="*/ 1217997 h 2330617"/>
                <a:gd name="connsiteX814" fmla="*/ 1863956 w 3167207"/>
                <a:gd name="connsiteY814" fmla="*/ 1219913 h 2330617"/>
                <a:gd name="connsiteX815" fmla="*/ 1865869 w 3167207"/>
                <a:gd name="connsiteY815" fmla="*/ 1220460 h 2330617"/>
                <a:gd name="connsiteX816" fmla="*/ 1867236 w 3167207"/>
                <a:gd name="connsiteY816" fmla="*/ 1220460 h 2330617"/>
                <a:gd name="connsiteX817" fmla="*/ 1868602 w 3167207"/>
                <a:gd name="connsiteY817" fmla="*/ 1220460 h 2330617"/>
                <a:gd name="connsiteX818" fmla="*/ 1869970 w 3167207"/>
                <a:gd name="connsiteY818" fmla="*/ 1219913 h 2330617"/>
                <a:gd name="connsiteX819" fmla="*/ 1873523 w 3167207"/>
                <a:gd name="connsiteY819" fmla="*/ 1217997 h 2330617"/>
                <a:gd name="connsiteX820" fmla="*/ 1877623 w 3167207"/>
                <a:gd name="connsiteY820" fmla="*/ 1215260 h 2330617"/>
                <a:gd name="connsiteX821" fmla="*/ 1882271 w 3167207"/>
                <a:gd name="connsiteY821" fmla="*/ 1211701 h 2330617"/>
                <a:gd name="connsiteX822" fmla="*/ 1887464 w 3167207"/>
                <a:gd name="connsiteY822" fmla="*/ 1207322 h 2330617"/>
                <a:gd name="connsiteX823" fmla="*/ 1892931 w 3167207"/>
                <a:gd name="connsiteY823" fmla="*/ 1202395 h 2330617"/>
                <a:gd name="connsiteX824" fmla="*/ 1903318 w 3167207"/>
                <a:gd name="connsiteY824" fmla="*/ 1191994 h 2330617"/>
                <a:gd name="connsiteX825" fmla="*/ 1913433 w 3167207"/>
                <a:gd name="connsiteY825" fmla="*/ 1181868 h 2330617"/>
                <a:gd name="connsiteX826" fmla="*/ 1921906 w 3167207"/>
                <a:gd name="connsiteY826" fmla="*/ 1172562 h 2330617"/>
                <a:gd name="connsiteX827" fmla="*/ 1929833 w 3167207"/>
                <a:gd name="connsiteY827" fmla="*/ 1163803 h 2330617"/>
                <a:gd name="connsiteX828" fmla="*/ 1929833 w 3167207"/>
                <a:gd name="connsiteY828" fmla="*/ 1121378 h 2330617"/>
                <a:gd name="connsiteX829" fmla="*/ 1934480 w 3167207"/>
                <a:gd name="connsiteY829" fmla="*/ 1114809 h 2330617"/>
                <a:gd name="connsiteX830" fmla="*/ 1939402 w 3167207"/>
                <a:gd name="connsiteY830" fmla="*/ 1108513 h 2330617"/>
                <a:gd name="connsiteX831" fmla="*/ 1943502 w 3167207"/>
                <a:gd name="connsiteY831" fmla="*/ 1101671 h 2330617"/>
                <a:gd name="connsiteX832" fmla="*/ 1947328 w 3167207"/>
                <a:gd name="connsiteY832" fmla="*/ 1094555 h 2330617"/>
                <a:gd name="connsiteX833" fmla="*/ 1951155 w 3167207"/>
                <a:gd name="connsiteY833" fmla="*/ 1087164 h 2330617"/>
                <a:gd name="connsiteX834" fmla="*/ 1954983 w 3167207"/>
                <a:gd name="connsiteY834" fmla="*/ 1079227 h 2330617"/>
                <a:gd name="connsiteX835" fmla="*/ 1957989 w 3167207"/>
                <a:gd name="connsiteY835" fmla="*/ 1071837 h 2330617"/>
                <a:gd name="connsiteX836" fmla="*/ 1960996 w 3167207"/>
                <a:gd name="connsiteY836" fmla="*/ 1063625 h 2330617"/>
                <a:gd name="connsiteX837" fmla="*/ 1963456 w 3167207"/>
                <a:gd name="connsiteY837" fmla="*/ 1055962 h 2330617"/>
                <a:gd name="connsiteX838" fmla="*/ 1965643 w 3167207"/>
                <a:gd name="connsiteY838" fmla="*/ 1047750 h 2330617"/>
                <a:gd name="connsiteX839" fmla="*/ 1967830 w 3167207"/>
                <a:gd name="connsiteY839" fmla="*/ 1039813 h 2330617"/>
                <a:gd name="connsiteX840" fmla="*/ 1969470 w 3167207"/>
                <a:gd name="connsiteY840" fmla="*/ 1031875 h 2330617"/>
                <a:gd name="connsiteX841" fmla="*/ 1970837 w 3167207"/>
                <a:gd name="connsiteY841" fmla="*/ 1023938 h 2330617"/>
                <a:gd name="connsiteX842" fmla="*/ 1971930 w 3167207"/>
                <a:gd name="connsiteY842" fmla="*/ 1016275 h 2330617"/>
                <a:gd name="connsiteX843" fmla="*/ 1972203 w 3167207"/>
                <a:gd name="connsiteY843" fmla="*/ 1008337 h 2330617"/>
                <a:gd name="connsiteX844" fmla="*/ 1972477 w 3167207"/>
                <a:gd name="connsiteY844" fmla="*/ 1000947 h 2330617"/>
                <a:gd name="connsiteX845" fmla="*/ 1972477 w 3167207"/>
                <a:gd name="connsiteY845" fmla="*/ 994378 h 2330617"/>
                <a:gd name="connsiteX846" fmla="*/ 1971930 w 3167207"/>
                <a:gd name="connsiteY846" fmla="*/ 988356 h 2330617"/>
                <a:gd name="connsiteX847" fmla="*/ 1971110 w 3167207"/>
                <a:gd name="connsiteY847" fmla="*/ 982335 h 2330617"/>
                <a:gd name="connsiteX848" fmla="*/ 1970564 w 3167207"/>
                <a:gd name="connsiteY848" fmla="*/ 976587 h 2330617"/>
                <a:gd name="connsiteX849" fmla="*/ 1969196 w 3167207"/>
                <a:gd name="connsiteY849" fmla="*/ 970839 h 2330617"/>
                <a:gd name="connsiteX850" fmla="*/ 1967830 w 3167207"/>
                <a:gd name="connsiteY850" fmla="*/ 964817 h 2330617"/>
                <a:gd name="connsiteX851" fmla="*/ 1966189 w 3167207"/>
                <a:gd name="connsiteY851" fmla="*/ 959069 h 2330617"/>
                <a:gd name="connsiteX852" fmla="*/ 1964003 w 3167207"/>
                <a:gd name="connsiteY852" fmla="*/ 953869 h 2330617"/>
                <a:gd name="connsiteX853" fmla="*/ 1962089 w 3167207"/>
                <a:gd name="connsiteY853" fmla="*/ 948394 h 2330617"/>
                <a:gd name="connsiteX854" fmla="*/ 1959629 w 3167207"/>
                <a:gd name="connsiteY854" fmla="*/ 943194 h 2330617"/>
                <a:gd name="connsiteX855" fmla="*/ 1957169 w 3167207"/>
                <a:gd name="connsiteY855" fmla="*/ 938268 h 2330617"/>
                <a:gd name="connsiteX856" fmla="*/ 1954435 w 3167207"/>
                <a:gd name="connsiteY856" fmla="*/ 933067 h 2330617"/>
                <a:gd name="connsiteX857" fmla="*/ 1951428 w 3167207"/>
                <a:gd name="connsiteY857" fmla="*/ 928414 h 2330617"/>
                <a:gd name="connsiteX858" fmla="*/ 1948421 w 3167207"/>
                <a:gd name="connsiteY858" fmla="*/ 923761 h 2330617"/>
                <a:gd name="connsiteX859" fmla="*/ 1945141 w 3167207"/>
                <a:gd name="connsiteY859" fmla="*/ 919381 h 2330617"/>
                <a:gd name="connsiteX860" fmla="*/ 1941588 w 3167207"/>
                <a:gd name="connsiteY860" fmla="*/ 915002 h 2330617"/>
                <a:gd name="connsiteX861" fmla="*/ 1938034 w 3167207"/>
                <a:gd name="connsiteY861" fmla="*/ 910897 h 2330617"/>
                <a:gd name="connsiteX862" fmla="*/ 1934207 w 3167207"/>
                <a:gd name="connsiteY862" fmla="*/ 907338 h 2330617"/>
                <a:gd name="connsiteX863" fmla="*/ 1930107 w 3167207"/>
                <a:gd name="connsiteY863" fmla="*/ 903781 h 2330617"/>
                <a:gd name="connsiteX864" fmla="*/ 1926007 w 3167207"/>
                <a:gd name="connsiteY864" fmla="*/ 900496 h 2330617"/>
                <a:gd name="connsiteX865" fmla="*/ 1921633 w 3167207"/>
                <a:gd name="connsiteY865" fmla="*/ 897212 h 2330617"/>
                <a:gd name="connsiteX866" fmla="*/ 1917259 w 3167207"/>
                <a:gd name="connsiteY866" fmla="*/ 894475 h 2330617"/>
                <a:gd name="connsiteX867" fmla="*/ 1912886 w 3167207"/>
                <a:gd name="connsiteY867" fmla="*/ 891737 h 2330617"/>
                <a:gd name="connsiteX868" fmla="*/ 1908239 w 3167207"/>
                <a:gd name="connsiteY868" fmla="*/ 889274 h 2330617"/>
                <a:gd name="connsiteX869" fmla="*/ 1903318 w 3167207"/>
                <a:gd name="connsiteY869" fmla="*/ 886811 h 2330617"/>
                <a:gd name="connsiteX870" fmla="*/ 1898398 w 3167207"/>
                <a:gd name="connsiteY870" fmla="*/ 885169 h 2330617"/>
                <a:gd name="connsiteX871" fmla="*/ 1893477 w 3167207"/>
                <a:gd name="connsiteY871" fmla="*/ 883526 h 2330617"/>
                <a:gd name="connsiteX872" fmla="*/ 1888558 w 3167207"/>
                <a:gd name="connsiteY872" fmla="*/ 882157 h 2330617"/>
                <a:gd name="connsiteX873" fmla="*/ 1883090 w 3167207"/>
                <a:gd name="connsiteY873" fmla="*/ 881062 h 2330617"/>
                <a:gd name="connsiteX874" fmla="*/ 1877896 w 3167207"/>
                <a:gd name="connsiteY874" fmla="*/ 880515 h 2330617"/>
                <a:gd name="connsiteX875" fmla="*/ 1872429 w 3167207"/>
                <a:gd name="connsiteY875" fmla="*/ 879694 h 2330617"/>
                <a:gd name="connsiteX876" fmla="*/ 1867236 w 3167207"/>
                <a:gd name="connsiteY876" fmla="*/ 879694 h 2330617"/>
                <a:gd name="connsiteX877" fmla="*/ 2555472 w 3167207"/>
                <a:gd name="connsiteY877" fmla="*/ 868746 h 2330617"/>
                <a:gd name="connsiteX878" fmla="*/ 2554089 w 3167207"/>
                <a:gd name="connsiteY878" fmla="*/ 869298 h 2330617"/>
                <a:gd name="connsiteX879" fmla="*/ 2552984 w 3167207"/>
                <a:gd name="connsiteY879" fmla="*/ 869574 h 2330617"/>
                <a:gd name="connsiteX880" fmla="*/ 2551601 w 3167207"/>
                <a:gd name="connsiteY880" fmla="*/ 870125 h 2330617"/>
                <a:gd name="connsiteX881" fmla="*/ 2550495 w 3167207"/>
                <a:gd name="connsiteY881" fmla="*/ 870952 h 2330617"/>
                <a:gd name="connsiteX882" fmla="*/ 2530037 w 3167207"/>
                <a:gd name="connsiteY882" fmla="*/ 891359 h 2330617"/>
                <a:gd name="connsiteX883" fmla="*/ 2528931 w 3167207"/>
                <a:gd name="connsiteY883" fmla="*/ 892462 h 2330617"/>
                <a:gd name="connsiteX884" fmla="*/ 2528654 w 3167207"/>
                <a:gd name="connsiteY884" fmla="*/ 893841 h 2330617"/>
                <a:gd name="connsiteX885" fmla="*/ 2528101 w 3167207"/>
                <a:gd name="connsiteY885" fmla="*/ 895220 h 2330617"/>
                <a:gd name="connsiteX886" fmla="*/ 2528101 w 3167207"/>
                <a:gd name="connsiteY886" fmla="*/ 896599 h 2330617"/>
                <a:gd name="connsiteX887" fmla="*/ 2528101 w 3167207"/>
                <a:gd name="connsiteY887" fmla="*/ 897426 h 2330617"/>
                <a:gd name="connsiteX888" fmla="*/ 2528654 w 3167207"/>
                <a:gd name="connsiteY888" fmla="*/ 898805 h 2330617"/>
                <a:gd name="connsiteX889" fmla="*/ 2528931 w 3167207"/>
                <a:gd name="connsiteY889" fmla="*/ 900184 h 2330617"/>
                <a:gd name="connsiteX890" fmla="*/ 2530037 w 3167207"/>
                <a:gd name="connsiteY890" fmla="*/ 901287 h 2330617"/>
                <a:gd name="connsiteX891" fmla="*/ 2547178 w 3167207"/>
                <a:gd name="connsiteY891" fmla="*/ 918385 h 2330617"/>
                <a:gd name="connsiteX892" fmla="*/ 2544413 w 3167207"/>
                <a:gd name="connsiteY892" fmla="*/ 925555 h 2330617"/>
                <a:gd name="connsiteX893" fmla="*/ 2541649 w 3167207"/>
                <a:gd name="connsiteY893" fmla="*/ 934379 h 2330617"/>
                <a:gd name="connsiteX894" fmla="*/ 2539160 w 3167207"/>
                <a:gd name="connsiteY894" fmla="*/ 945134 h 2330617"/>
                <a:gd name="connsiteX895" fmla="*/ 2536949 w 3167207"/>
                <a:gd name="connsiteY895" fmla="*/ 956993 h 2330617"/>
                <a:gd name="connsiteX896" fmla="*/ 2534737 w 3167207"/>
                <a:gd name="connsiteY896" fmla="*/ 969953 h 2330617"/>
                <a:gd name="connsiteX897" fmla="*/ 2533078 w 3167207"/>
                <a:gd name="connsiteY897" fmla="*/ 984018 h 2330617"/>
                <a:gd name="connsiteX898" fmla="*/ 2531695 w 3167207"/>
                <a:gd name="connsiteY898" fmla="*/ 999185 h 2330617"/>
                <a:gd name="connsiteX899" fmla="*/ 2531143 w 3167207"/>
                <a:gd name="connsiteY899" fmla="*/ 1015180 h 2330617"/>
                <a:gd name="connsiteX900" fmla="*/ 2579801 w 3167207"/>
                <a:gd name="connsiteY900" fmla="*/ 1015180 h 2330617"/>
                <a:gd name="connsiteX901" fmla="*/ 2578972 w 3167207"/>
                <a:gd name="connsiteY901" fmla="*/ 999185 h 2330617"/>
                <a:gd name="connsiteX902" fmla="*/ 2578143 w 3167207"/>
                <a:gd name="connsiteY902" fmla="*/ 984018 h 2330617"/>
                <a:gd name="connsiteX903" fmla="*/ 2576207 w 3167207"/>
                <a:gd name="connsiteY903" fmla="*/ 969953 h 2330617"/>
                <a:gd name="connsiteX904" fmla="*/ 2574272 w 3167207"/>
                <a:gd name="connsiteY904" fmla="*/ 956993 h 2330617"/>
                <a:gd name="connsiteX905" fmla="*/ 2571784 w 3167207"/>
                <a:gd name="connsiteY905" fmla="*/ 945134 h 2330617"/>
                <a:gd name="connsiteX906" fmla="*/ 2569019 w 3167207"/>
                <a:gd name="connsiteY906" fmla="*/ 934379 h 2330617"/>
                <a:gd name="connsiteX907" fmla="*/ 2566807 w 3167207"/>
                <a:gd name="connsiteY907" fmla="*/ 925555 h 2330617"/>
                <a:gd name="connsiteX908" fmla="*/ 2564043 w 3167207"/>
                <a:gd name="connsiteY908" fmla="*/ 918385 h 2330617"/>
                <a:gd name="connsiteX909" fmla="*/ 2581184 w 3167207"/>
                <a:gd name="connsiteY909" fmla="*/ 901287 h 2330617"/>
                <a:gd name="connsiteX910" fmla="*/ 2581737 w 3167207"/>
                <a:gd name="connsiteY910" fmla="*/ 900184 h 2330617"/>
                <a:gd name="connsiteX911" fmla="*/ 2582566 w 3167207"/>
                <a:gd name="connsiteY911" fmla="*/ 898805 h 2330617"/>
                <a:gd name="connsiteX912" fmla="*/ 2582843 w 3167207"/>
                <a:gd name="connsiteY912" fmla="*/ 897426 h 2330617"/>
                <a:gd name="connsiteX913" fmla="*/ 2582843 w 3167207"/>
                <a:gd name="connsiteY913" fmla="*/ 896599 h 2330617"/>
                <a:gd name="connsiteX914" fmla="*/ 2582843 w 3167207"/>
                <a:gd name="connsiteY914" fmla="*/ 895220 h 2330617"/>
                <a:gd name="connsiteX915" fmla="*/ 2582566 w 3167207"/>
                <a:gd name="connsiteY915" fmla="*/ 893841 h 2330617"/>
                <a:gd name="connsiteX916" fmla="*/ 2581737 w 3167207"/>
                <a:gd name="connsiteY916" fmla="*/ 892462 h 2330617"/>
                <a:gd name="connsiteX917" fmla="*/ 2581184 w 3167207"/>
                <a:gd name="connsiteY917" fmla="*/ 891359 h 2330617"/>
                <a:gd name="connsiteX918" fmla="*/ 2560449 w 3167207"/>
                <a:gd name="connsiteY918" fmla="*/ 870952 h 2330617"/>
                <a:gd name="connsiteX919" fmla="*/ 2559619 w 3167207"/>
                <a:gd name="connsiteY919" fmla="*/ 870125 h 2330617"/>
                <a:gd name="connsiteX920" fmla="*/ 2558237 w 3167207"/>
                <a:gd name="connsiteY920" fmla="*/ 869574 h 2330617"/>
                <a:gd name="connsiteX921" fmla="*/ 2556855 w 3167207"/>
                <a:gd name="connsiteY921" fmla="*/ 869298 h 2330617"/>
                <a:gd name="connsiteX922" fmla="*/ 2622486 w 3167207"/>
                <a:gd name="connsiteY922" fmla="*/ 831796 h 2330617"/>
                <a:gd name="connsiteX923" fmla="*/ 2592422 w 3167207"/>
                <a:gd name="connsiteY923" fmla="*/ 1015180 h 2330617"/>
                <a:gd name="connsiteX924" fmla="*/ 2615653 w 3167207"/>
                <a:gd name="connsiteY924" fmla="*/ 1014905 h 2330617"/>
                <a:gd name="connsiteX925" fmla="*/ 2637519 w 3167207"/>
                <a:gd name="connsiteY925" fmla="*/ 1014081 h 2330617"/>
                <a:gd name="connsiteX926" fmla="*/ 2657470 w 3167207"/>
                <a:gd name="connsiteY926" fmla="*/ 1013258 h 2330617"/>
                <a:gd name="connsiteX927" fmla="*/ 2676055 w 3167207"/>
                <a:gd name="connsiteY927" fmla="*/ 1011885 h 2330617"/>
                <a:gd name="connsiteX928" fmla="*/ 2693000 w 3167207"/>
                <a:gd name="connsiteY928" fmla="*/ 1009963 h 2330617"/>
                <a:gd name="connsiteX929" fmla="*/ 2708579 w 3167207"/>
                <a:gd name="connsiteY929" fmla="*/ 1008042 h 2330617"/>
                <a:gd name="connsiteX930" fmla="*/ 2722518 w 3167207"/>
                <a:gd name="connsiteY930" fmla="*/ 1005846 h 2330617"/>
                <a:gd name="connsiteX931" fmla="*/ 2735090 w 3167207"/>
                <a:gd name="connsiteY931" fmla="*/ 1003375 h 2330617"/>
                <a:gd name="connsiteX932" fmla="*/ 2745749 w 3167207"/>
                <a:gd name="connsiteY932" fmla="*/ 1000904 h 2330617"/>
                <a:gd name="connsiteX933" fmla="*/ 2755315 w 3167207"/>
                <a:gd name="connsiteY933" fmla="*/ 998159 h 2330617"/>
                <a:gd name="connsiteX934" fmla="*/ 2763514 w 3167207"/>
                <a:gd name="connsiteY934" fmla="*/ 995139 h 2330617"/>
                <a:gd name="connsiteX935" fmla="*/ 2769800 w 3167207"/>
                <a:gd name="connsiteY935" fmla="*/ 992119 h 2330617"/>
                <a:gd name="connsiteX936" fmla="*/ 2774993 w 3167207"/>
                <a:gd name="connsiteY936" fmla="*/ 989375 h 2330617"/>
                <a:gd name="connsiteX937" fmla="*/ 2776906 w 3167207"/>
                <a:gd name="connsiteY937" fmla="*/ 987727 h 2330617"/>
                <a:gd name="connsiteX938" fmla="*/ 2778547 w 3167207"/>
                <a:gd name="connsiteY938" fmla="*/ 986355 h 2330617"/>
                <a:gd name="connsiteX939" fmla="*/ 2779640 w 3167207"/>
                <a:gd name="connsiteY939" fmla="*/ 984432 h 2330617"/>
                <a:gd name="connsiteX940" fmla="*/ 2780733 w 3167207"/>
                <a:gd name="connsiteY940" fmla="*/ 983060 h 2330617"/>
                <a:gd name="connsiteX941" fmla="*/ 2781280 w 3167207"/>
                <a:gd name="connsiteY941" fmla="*/ 981687 h 2330617"/>
                <a:gd name="connsiteX942" fmla="*/ 2781280 w 3167207"/>
                <a:gd name="connsiteY942" fmla="*/ 980040 h 2330617"/>
                <a:gd name="connsiteX943" fmla="*/ 2781280 w 3167207"/>
                <a:gd name="connsiteY943" fmla="*/ 972079 h 2330617"/>
                <a:gd name="connsiteX944" fmla="*/ 2780460 w 3167207"/>
                <a:gd name="connsiteY944" fmla="*/ 959725 h 2330617"/>
                <a:gd name="connsiteX945" fmla="*/ 2779640 w 3167207"/>
                <a:gd name="connsiteY945" fmla="*/ 952587 h 2330617"/>
                <a:gd name="connsiteX946" fmla="*/ 2778547 w 3167207"/>
                <a:gd name="connsiteY946" fmla="*/ 945175 h 2330617"/>
                <a:gd name="connsiteX947" fmla="*/ 2777453 w 3167207"/>
                <a:gd name="connsiteY947" fmla="*/ 936939 h 2330617"/>
                <a:gd name="connsiteX948" fmla="*/ 2776087 w 3167207"/>
                <a:gd name="connsiteY948" fmla="*/ 928704 h 2330617"/>
                <a:gd name="connsiteX949" fmla="*/ 2773900 w 3167207"/>
                <a:gd name="connsiteY949" fmla="*/ 920468 h 2330617"/>
                <a:gd name="connsiteX950" fmla="*/ 2771441 w 3167207"/>
                <a:gd name="connsiteY950" fmla="*/ 912781 h 2330617"/>
                <a:gd name="connsiteX951" fmla="*/ 2768434 w 3167207"/>
                <a:gd name="connsiteY951" fmla="*/ 904820 h 2330617"/>
                <a:gd name="connsiteX952" fmla="*/ 2765428 w 3167207"/>
                <a:gd name="connsiteY952" fmla="*/ 897682 h 2330617"/>
                <a:gd name="connsiteX953" fmla="*/ 2763514 w 3167207"/>
                <a:gd name="connsiteY953" fmla="*/ 894662 h 2330617"/>
                <a:gd name="connsiteX954" fmla="*/ 2761328 w 3167207"/>
                <a:gd name="connsiteY954" fmla="*/ 891369 h 2330617"/>
                <a:gd name="connsiteX955" fmla="*/ 2759415 w 3167207"/>
                <a:gd name="connsiteY955" fmla="*/ 888623 h 2330617"/>
                <a:gd name="connsiteX956" fmla="*/ 2757228 w 3167207"/>
                <a:gd name="connsiteY956" fmla="*/ 885878 h 2330617"/>
                <a:gd name="connsiteX957" fmla="*/ 2754495 w 3167207"/>
                <a:gd name="connsiteY957" fmla="*/ 883132 h 2330617"/>
                <a:gd name="connsiteX958" fmla="*/ 2752309 w 3167207"/>
                <a:gd name="connsiteY958" fmla="*/ 880937 h 2330617"/>
                <a:gd name="connsiteX959" fmla="*/ 2749575 w 3167207"/>
                <a:gd name="connsiteY959" fmla="*/ 879014 h 2330617"/>
                <a:gd name="connsiteX960" fmla="*/ 2746569 w 3167207"/>
                <a:gd name="connsiteY960" fmla="*/ 877368 h 2330617"/>
                <a:gd name="connsiteX961" fmla="*/ 2740830 w 3167207"/>
                <a:gd name="connsiteY961" fmla="*/ 874622 h 2330617"/>
                <a:gd name="connsiteX962" fmla="*/ 2734270 w 3167207"/>
                <a:gd name="connsiteY962" fmla="*/ 871877 h 2330617"/>
                <a:gd name="connsiteX963" fmla="*/ 2720605 w 3167207"/>
                <a:gd name="connsiteY963" fmla="*/ 867210 h 2330617"/>
                <a:gd name="connsiteX964" fmla="*/ 2706393 w 3167207"/>
                <a:gd name="connsiteY964" fmla="*/ 862269 h 2330617"/>
                <a:gd name="connsiteX965" fmla="*/ 2690814 w 3167207"/>
                <a:gd name="connsiteY965" fmla="*/ 857327 h 2330617"/>
                <a:gd name="connsiteX966" fmla="*/ 2674961 w 3167207"/>
                <a:gd name="connsiteY966" fmla="*/ 852111 h 2330617"/>
                <a:gd name="connsiteX967" fmla="*/ 2658017 w 3167207"/>
                <a:gd name="connsiteY967" fmla="*/ 846346 h 2330617"/>
                <a:gd name="connsiteX968" fmla="*/ 2640525 w 3167207"/>
                <a:gd name="connsiteY968" fmla="*/ 839482 h 2330617"/>
                <a:gd name="connsiteX969" fmla="*/ 2631505 w 3167207"/>
                <a:gd name="connsiteY969" fmla="*/ 835914 h 2330617"/>
                <a:gd name="connsiteX970" fmla="*/ 2488543 w 3167207"/>
                <a:gd name="connsiteY970" fmla="*/ 831796 h 2330617"/>
                <a:gd name="connsiteX971" fmla="*/ 2479278 w 3167207"/>
                <a:gd name="connsiteY971" fmla="*/ 835914 h 2330617"/>
                <a:gd name="connsiteX972" fmla="*/ 2470557 w 3167207"/>
                <a:gd name="connsiteY972" fmla="*/ 839482 h 2330617"/>
                <a:gd name="connsiteX973" fmla="*/ 2453116 w 3167207"/>
                <a:gd name="connsiteY973" fmla="*/ 846346 h 2330617"/>
                <a:gd name="connsiteX974" fmla="*/ 2436219 w 3167207"/>
                <a:gd name="connsiteY974" fmla="*/ 852111 h 2330617"/>
                <a:gd name="connsiteX975" fmla="*/ 2419869 w 3167207"/>
                <a:gd name="connsiteY975" fmla="*/ 857327 h 2330617"/>
                <a:gd name="connsiteX976" fmla="*/ 2404607 w 3167207"/>
                <a:gd name="connsiteY976" fmla="*/ 862269 h 2330617"/>
                <a:gd name="connsiteX977" fmla="*/ 2390163 w 3167207"/>
                <a:gd name="connsiteY977" fmla="*/ 867210 h 2330617"/>
                <a:gd name="connsiteX978" fmla="*/ 2376538 w 3167207"/>
                <a:gd name="connsiteY978" fmla="*/ 871877 h 2330617"/>
                <a:gd name="connsiteX979" fmla="*/ 2370542 w 3167207"/>
                <a:gd name="connsiteY979" fmla="*/ 874622 h 2330617"/>
                <a:gd name="connsiteX980" fmla="*/ 2364546 w 3167207"/>
                <a:gd name="connsiteY980" fmla="*/ 877368 h 2330617"/>
                <a:gd name="connsiteX981" fmla="*/ 2361821 w 3167207"/>
                <a:gd name="connsiteY981" fmla="*/ 879014 h 2330617"/>
                <a:gd name="connsiteX982" fmla="*/ 2359096 w 3167207"/>
                <a:gd name="connsiteY982" fmla="*/ 880937 h 2330617"/>
                <a:gd name="connsiteX983" fmla="*/ 2356370 w 3167207"/>
                <a:gd name="connsiteY983" fmla="*/ 883132 h 2330617"/>
                <a:gd name="connsiteX984" fmla="*/ 2353918 w 3167207"/>
                <a:gd name="connsiteY984" fmla="*/ 885878 h 2330617"/>
                <a:gd name="connsiteX985" fmla="*/ 2351738 w 3167207"/>
                <a:gd name="connsiteY985" fmla="*/ 888623 h 2330617"/>
                <a:gd name="connsiteX986" fmla="*/ 2349557 w 3167207"/>
                <a:gd name="connsiteY986" fmla="*/ 891369 h 2330617"/>
                <a:gd name="connsiteX987" fmla="*/ 2347650 w 3167207"/>
                <a:gd name="connsiteY987" fmla="*/ 894662 h 2330617"/>
                <a:gd name="connsiteX988" fmla="*/ 2346015 w 3167207"/>
                <a:gd name="connsiteY988" fmla="*/ 897682 h 2330617"/>
                <a:gd name="connsiteX989" fmla="*/ 2342472 w 3167207"/>
                <a:gd name="connsiteY989" fmla="*/ 904820 h 2330617"/>
                <a:gd name="connsiteX990" fmla="*/ 2339747 w 3167207"/>
                <a:gd name="connsiteY990" fmla="*/ 912781 h 2330617"/>
                <a:gd name="connsiteX991" fmla="*/ 2337567 w 3167207"/>
                <a:gd name="connsiteY991" fmla="*/ 920468 h 2330617"/>
                <a:gd name="connsiteX992" fmla="*/ 2335387 w 3167207"/>
                <a:gd name="connsiteY992" fmla="*/ 928704 h 2330617"/>
                <a:gd name="connsiteX993" fmla="*/ 2333751 w 3167207"/>
                <a:gd name="connsiteY993" fmla="*/ 936939 h 2330617"/>
                <a:gd name="connsiteX994" fmla="*/ 2332388 w 3167207"/>
                <a:gd name="connsiteY994" fmla="*/ 945175 h 2330617"/>
                <a:gd name="connsiteX995" fmla="*/ 2331299 w 3167207"/>
                <a:gd name="connsiteY995" fmla="*/ 952587 h 2330617"/>
                <a:gd name="connsiteX996" fmla="*/ 2330754 w 3167207"/>
                <a:gd name="connsiteY996" fmla="*/ 959725 h 2330617"/>
                <a:gd name="connsiteX997" fmla="*/ 2329936 w 3167207"/>
                <a:gd name="connsiteY997" fmla="*/ 972079 h 2330617"/>
                <a:gd name="connsiteX998" fmla="*/ 2329663 w 3167207"/>
                <a:gd name="connsiteY998" fmla="*/ 980040 h 2330617"/>
                <a:gd name="connsiteX999" fmla="*/ 2329936 w 3167207"/>
                <a:gd name="connsiteY999" fmla="*/ 981687 h 2330617"/>
                <a:gd name="connsiteX1000" fmla="*/ 2330481 w 3167207"/>
                <a:gd name="connsiteY1000" fmla="*/ 983060 h 2330617"/>
                <a:gd name="connsiteX1001" fmla="*/ 2331299 w 3167207"/>
                <a:gd name="connsiteY1001" fmla="*/ 984432 h 2330617"/>
                <a:gd name="connsiteX1002" fmla="*/ 2332661 w 3167207"/>
                <a:gd name="connsiteY1002" fmla="*/ 986355 h 2330617"/>
                <a:gd name="connsiteX1003" fmla="*/ 2334024 w 3167207"/>
                <a:gd name="connsiteY1003" fmla="*/ 987727 h 2330617"/>
                <a:gd name="connsiteX1004" fmla="*/ 2336204 w 3167207"/>
                <a:gd name="connsiteY1004" fmla="*/ 989375 h 2330617"/>
                <a:gd name="connsiteX1005" fmla="*/ 2341109 w 3167207"/>
                <a:gd name="connsiteY1005" fmla="*/ 992119 h 2330617"/>
                <a:gd name="connsiteX1006" fmla="*/ 2347922 w 3167207"/>
                <a:gd name="connsiteY1006" fmla="*/ 995139 h 2330617"/>
                <a:gd name="connsiteX1007" fmla="*/ 2355825 w 3167207"/>
                <a:gd name="connsiteY1007" fmla="*/ 998159 h 2330617"/>
                <a:gd name="connsiteX1008" fmla="*/ 2365091 w 3167207"/>
                <a:gd name="connsiteY1008" fmla="*/ 1000904 h 2330617"/>
                <a:gd name="connsiteX1009" fmla="*/ 2375992 w 3167207"/>
                <a:gd name="connsiteY1009" fmla="*/ 1003375 h 2330617"/>
                <a:gd name="connsiteX1010" fmla="*/ 2388528 w 3167207"/>
                <a:gd name="connsiteY1010" fmla="*/ 1005846 h 2330617"/>
                <a:gd name="connsiteX1011" fmla="*/ 2402700 w 3167207"/>
                <a:gd name="connsiteY1011" fmla="*/ 1008042 h 2330617"/>
                <a:gd name="connsiteX1012" fmla="*/ 2417961 w 3167207"/>
                <a:gd name="connsiteY1012" fmla="*/ 1009963 h 2330617"/>
                <a:gd name="connsiteX1013" fmla="*/ 2435130 w 3167207"/>
                <a:gd name="connsiteY1013" fmla="*/ 1011885 h 2330617"/>
                <a:gd name="connsiteX1014" fmla="*/ 2453661 w 3167207"/>
                <a:gd name="connsiteY1014" fmla="*/ 1013258 h 2330617"/>
                <a:gd name="connsiteX1015" fmla="*/ 2473555 w 3167207"/>
                <a:gd name="connsiteY1015" fmla="*/ 1014081 h 2330617"/>
                <a:gd name="connsiteX1016" fmla="*/ 2495357 w 3167207"/>
                <a:gd name="connsiteY1016" fmla="*/ 1014905 h 2330617"/>
                <a:gd name="connsiteX1017" fmla="*/ 2518521 w 3167207"/>
                <a:gd name="connsiteY1017" fmla="*/ 1015180 h 2330617"/>
                <a:gd name="connsiteX1018" fmla="*/ 1853140 w 3167207"/>
                <a:gd name="connsiteY1018" fmla="*/ 737367 h 2330617"/>
                <a:gd name="connsiteX1019" fmla="*/ 1841918 w 3167207"/>
                <a:gd name="connsiteY1019" fmla="*/ 737913 h 2330617"/>
                <a:gd name="connsiteX1020" fmla="*/ 1830696 w 3167207"/>
                <a:gd name="connsiteY1020" fmla="*/ 738734 h 2330617"/>
                <a:gd name="connsiteX1021" fmla="*/ 1819474 w 3167207"/>
                <a:gd name="connsiteY1021" fmla="*/ 739829 h 2330617"/>
                <a:gd name="connsiteX1022" fmla="*/ 1808252 w 3167207"/>
                <a:gd name="connsiteY1022" fmla="*/ 740923 h 2330617"/>
                <a:gd name="connsiteX1023" fmla="*/ 1797030 w 3167207"/>
                <a:gd name="connsiteY1023" fmla="*/ 742290 h 2330617"/>
                <a:gd name="connsiteX1024" fmla="*/ 1786082 w 3167207"/>
                <a:gd name="connsiteY1024" fmla="*/ 744205 h 2330617"/>
                <a:gd name="connsiteX1025" fmla="*/ 1775407 w 3167207"/>
                <a:gd name="connsiteY1025" fmla="*/ 746394 h 2330617"/>
                <a:gd name="connsiteX1026" fmla="*/ 1764459 w 3167207"/>
                <a:gd name="connsiteY1026" fmla="*/ 748856 h 2330617"/>
                <a:gd name="connsiteX1027" fmla="*/ 1754058 w 3167207"/>
                <a:gd name="connsiteY1027" fmla="*/ 751317 h 2330617"/>
                <a:gd name="connsiteX1028" fmla="*/ 1743384 w 3167207"/>
                <a:gd name="connsiteY1028" fmla="*/ 754326 h 2330617"/>
                <a:gd name="connsiteX1029" fmla="*/ 1732983 w 3167207"/>
                <a:gd name="connsiteY1029" fmla="*/ 757335 h 2330617"/>
                <a:gd name="connsiteX1030" fmla="*/ 1722308 w 3167207"/>
                <a:gd name="connsiteY1030" fmla="*/ 760618 h 2330617"/>
                <a:gd name="connsiteX1031" fmla="*/ 1712181 w 3167207"/>
                <a:gd name="connsiteY1031" fmla="*/ 764174 h 2330617"/>
                <a:gd name="connsiteX1032" fmla="*/ 1702053 w 3167207"/>
                <a:gd name="connsiteY1032" fmla="*/ 768276 h 2330617"/>
                <a:gd name="connsiteX1033" fmla="*/ 1692200 w 3167207"/>
                <a:gd name="connsiteY1033" fmla="*/ 772380 h 2330617"/>
                <a:gd name="connsiteX1034" fmla="*/ 1682347 w 3167207"/>
                <a:gd name="connsiteY1034" fmla="*/ 776756 h 2330617"/>
                <a:gd name="connsiteX1035" fmla="*/ 1672493 w 3167207"/>
                <a:gd name="connsiteY1035" fmla="*/ 781133 h 2330617"/>
                <a:gd name="connsiteX1036" fmla="*/ 1662640 w 3167207"/>
                <a:gd name="connsiteY1036" fmla="*/ 785783 h 2330617"/>
                <a:gd name="connsiteX1037" fmla="*/ 1653060 w 3167207"/>
                <a:gd name="connsiteY1037" fmla="*/ 790980 h 2330617"/>
                <a:gd name="connsiteX1038" fmla="*/ 1644028 w 3167207"/>
                <a:gd name="connsiteY1038" fmla="*/ 796451 h 2330617"/>
                <a:gd name="connsiteX1039" fmla="*/ 1634722 w 3167207"/>
                <a:gd name="connsiteY1039" fmla="*/ 801648 h 2330617"/>
                <a:gd name="connsiteX1040" fmla="*/ 1625690 w 3167207"/>
                <a:gd name="connsiteY1040" fmla="*/ 807119 h 2330617"/>
                <a:gd name="connsiteX1041" fmla="*/ 1616931 w 3167207"/>
                <a:gd name="connsiteY1041" fmla="*/ 813410 h 2330617"/>
                <a:gd name="connsiteX1042" fmla="*/ 1608172 w 3167207"/>
                <a:gd name="connsiteY1042" fmla="*/ 819428 h 2330617"/>
                <a:gd name="connsiteX1043" fmla="*/ 1599140 w 3167207"/>
                <a:gd name="connsiteY1043" fmla="*/ 825446 h 2330617"/>
                <a:gd name="connsiteX1044" fmla="*/ 1590655 w 3167207"/>
                <a:gd name="connsiteY1044" fmla="*/ 832011 h 2330617"/>
                <a:gd name="connsiteX1045" fmla="*/ 1582717 w 3167207"/>
                <a:gd name="connsiteY1045" fmla="*/ 838850 h 2330617"/>
                <a:gd name="connsiteX1046" fmla="*/ 1574506 w 3167207"/>
                <a:gd name="connsiteY1046" fmla="*/ 845414 h 2330617"/>
                <a:gd name="connsiteX1047" fmla="*/ 1566295 w 3167207"/>
                <a:gd name="connsiteY1047" fmla="*/ 852526 h 2330617"/>
                <a:gd name="connsiteX1048" fmla="*/ 1558631 w 3167207"/>
                <a:gd name="connsiteY1048" fmla="*/ 860185 h 2330617"/>
                <a:gd name="connsiteX1049" fmla="*/ 1550967 w 3167207"/>
                <a:gd name="connsiteY1049" fmla="*/ 867297 h 2330617"/>
                <a:gd name="connsiteX1050" fmla="*/ 1543578 w 3167207"/>
                <a:gd name="connsiteY1050" fmla="*/ 874956 h 2330617"/>
                <a:gd name="connsiteX1051" fmla="*/ 1536461 w 3167207"/>
                <a:gd name="connsiteY1051" fmla="*/ 882889 h 2330617"/>
                <a:gd name="connsiteX1052" fmla="*/ 1529345 w 3167207"/>
                <a:gd name="connsiteY1052" fmla="*/ 890548 h 2330617"/>
                <a:gd name="connsiteX1053" fmla="*/ 1522502 w 3167207"/>
                <a:gd name="connsiteY1053" fmla="*/ 898754 h 2330617"/>
                <a:gd name="connsiteX1054" fmla="*/ 1515660 w 3167207"/>
                <a:gd name="connsiteY1054" fmla="*/ 907234 h 2330617"/>
                <a:gd name="connsiteX1055" fmla="*/ 1509364 w 3167207"/>
                <a:gd name="connsiteY1055" fmla="*/ 915713 h 2330617"/>
                <a:gd name="connsiteX1056" fmla="*/ 1502795 w 3167207"/>
                <a:gd name="connsiteY1056" fmla="*/ 924194 h 2330617"/>
                <a:gd name="connsiteX1057" fmla="*/ 1496773 w 3167207"/>
                <a:gd name="connsiteY1057" fmla="*/ 932946 h 2330617"/>
                <a:gd name="connsiteX1058" fmla="*/ 1491026 w 3167207"/>
                <a:gd name="connsiteY1058" fmla="*/ 941700 h 2330617"/>
                <a:gd name="connsiteX1059" fmla="*/ 1485278 w 3167207"/>
                <a:gd name="connsiteY1059" fmla="*/ 951000 h 2330617"/>
                <a:gd name="connsiteX1060" fmla="*/ 1479804 w 3167207"/>
                <a:gd name="connsiteY1060" fmla="*/ 960026 h 2330617"/>
                <a:gd name="connsiteX1061" fmla="*/ 1474604 w 3167207"/>
                <a:gd name="connsiteY1061" fmla="*/ 969600 h 2330617"/>
                <a:gd name="connsiteX1062" fmla="*/ 1469677 w 3167207"/>
                <a:gd name="connsiteY1062" fmla="*/ 979175 h 2330617"/>
                <a:gd name="connsiteX1063" fmla="*/ 1464750 w 3167207"/>
                <a:gd name="connsiteY1063" fmla="*/ 988475 h 2330617"/>
                <a:gd name="connsiteX1064" fmla="*/ 1460097 w 3167207"/>
                <a:gd name="connsiteY1064" fmla="*/ 998322 h 2330617"/>
                <a:gd name="connsiteX1065" fmla="*/ 1455717 w 3167207"/>
                <a:gd name="connsiteY1065" fmla="*/ 1008169 h 2330617"/>
                <a:gd name="connsiteX1066" fmla="*/ 1451612 w 3167207"/>
                <a:gd name="connsiteY1066" fmla="*/ 1018564 h 2330617"/>
                <a:gd name="connsiteX1067" fmla="*/ 1447780 w 3167207"/>
                <a:gd name="connsiteY1067" fmla="*/ 1028411 h 2330617"/>
                <a:gd name="connsiteX1068" fmla="*/ 1444222 w 3167207"/>
                <a:gd name="connsiteY1068" fmla="*/ 1038806 h 2330617"/>
                <a:gd name="connsiteX1069" fmla="*/ 1440664 w 3167207"/>
                <a:gd name="connsiteY1069" fmla="*/ 1048926 h 2330617"/>
                <a:gd name="connsiteX1070" fmla="*/ 1437653 w 3167207"/>
                <a:gd name="connsiteY1070" fmla="*/ 1059594 h 2330617"/>
                <a:gd name="connsiteX1071" fmla="*/ 1434916 w 3167207"/>
                <a:gd name="connsiteY1071" fmla="*/ 1069989 h 2330617"/>
                <a:gd name="connsiteX1072" fmla="*/ 1432179 w 3167207"/>
                <a:gd name="connsiteY1072" fmla="*/ 1080931 h 2330617"/>
                <a:gd name="connsiteX1073" fmla="*/ 1429989 w 3167207"/>
                <a:gd name="connsiteY1073" fmla="*/ 1091325 h 2330617"/>
                <a:gd name="connsiteX1074" fmla="*/ 1427799 w 3167207"/>
                <a:gd name="connsiteY1074" fmla="*/ 1102267 h 2330617"/>
                <a:gd name="connsiteX1075" fmla="*/ 1426157 w 3167207"/>
                <a:gd name="connsiteY1075" fmla="*/ 1113481 h 2330617"/>
                <a:gd name="connsiteX1076" fmla="*/ 1424515 w 3167207"/>
                <a:gd name="connsiteY1076" fmla="*/ 1124150 h 2330617"/>
                <a:gd name="connsiteX1077" fmla="*/ 1423147 w 3167207"/>
                <a:gd name="connsiteY1077" fmla="*/ 1135364 h 2330617"/>
                <a:gd name="connsiteX1078" fmla="*/ 1422052 w 3167207"/>
                <a:gd name="connsiteY1078" fmla="*/ 1146580 h 2330617"/>
                <a:gd name="connsiteX1079" fmla="*/ 1421504 w 3167207"/>
                <a:gd name="connsiteY1079" fmla="*/ 1157795 h 2330617"/>
                <a:gd name="connsiteX1080" fmla="*/ 1420957 w 3167207"/>
                <a:gd name="connsiteY1080" fmla="*/ 1169283 h 2330617"/>
                <a:gd name="connsiteX1081" fmla="*/ 1420957 w 3167207"/>
                <a:gd name="connsiteY1081" fmla="*/ 1180772 h 2330617"/>
                <a:gd name="connsiteX1082" fmla="*/ 1420957 w 3167207"/>
                <a:gd name="connsiteY1082" fmla="*/ 1191988 h 2330617"/>
                <a:gd name="connsiteX1083" fmla="*/ 1421504 w 3167207"/>
                <a:gd name="connsiteY1083" fmla="*/ 1203475 h 2330617"/>
                <a:gd name="connsiteX1084" fmla="*/ 1422052 w 3167207"/>
                <a:gd name="connsiteY1084" fmla="*/ 1214691 h 2330617"/>
                <a:gd name="connsiteX1085" fmla="*/ 1423147 w 3167207"/>
                <a:gd name="connsiteY1085" fmla="*/ 1225906 h 2330617"/>
                <a:gd name="connsiteX1086" fmla="*/ 1424515 w 3167207"/>
                <a:gd name="connsiteY1086" fmla="*/ 1237121 h 2330617"/>
                <a:gd name="connsiteX1087" fmla="*/ 1426157 w 3167207"/>
                <a:gd name="connsiteY1087" fmla="*/ 1248063 h 2330617"/>
                <a:gd name="connsiteX1088" fmla="*/ 1427799 w 3167207"/>
                <a:gd name="connsiteY1088" fmla="*/ 1259277 h 2330617"/>
                <a:gd name="connsiteX1089" fmla="*/ 1429989 w 3167207"/>
                <a:gd name="connsiteY1089" fmla="*/ 1269945 h 2330617"/>
                <a:gd name="connsiteX1090" fmla="*/ 1432179 w 3167207"/>
                <a:gd name="connsiteY1090" fmla="*/ 1280613 h 2330617"/>
                <a:gd name="connsiteX1091" fmla="*/ 1434916 w 3167207"/>
                <a:gd name="connsiteY1091" fmla="*/ 1291555 h 2330617"/>
                <a:gd name="connsiteX1092" fmla="*/ 1437653 w 3167207"/>
                <a:gd name="connsiteY1092" fmla="*/ 1301950 h 2330617"/>
                <a:gd name="connsiteX1093" fmla="*/ 1440664 w 3167207"/>
                <a:gd name="connsiteY1093" fmla="*/ 1312344 h 2330617"/>
                <a:gd name="connsiteX1094" fmla="*/ 1444222 w 3167207"/>
                <a:gd name="connsiteY1094" fmla="*/ 1322738 h 2330617"/>
                <a:gd name="connsiteX1095" fmla="*/ 1447780 w 3167207"/>
                <a:gd name="connsiteY1095" fmla="*/ 1332859 h 2330617"/>
                <a:gd name="connsiteX1096" fmla="*/ 1451612 w 3167207"/>
                <a:gd name="connsiteY1096" fmla="*/ 1342981 h 2330617"/>
                <a:gd name="connsiteX1097" fmla="*/ 1455717 w 3167207"/>
                <a:gd name="connsiteY1097" fmla="*/ 1353101 h 2330617"/>
                <a:gd name="connsiteX1098" fmla="*/ 1460097 w 3167207"/>
                <a:gd name="connsiteY1098" fmla="*/ 1362949 h 2330617"/>
                <a:gd name="connsiteX1099" fmla="*/ 1464750 w 3167207"/>
                <a:gd name="connsiteY1099" fmla="*/ 1372796 h 2330617"/>
                <a:gd name="connsiteX1100" fmla="*/ 1469677 w 3167207"/>
                <a:gd name="connsiteY1100" fmla="*/ 1382369 h 2330617"/>
                <a:gd name="connsiteX1101" fmla="*/ 1474604 w 3167207"/>
                <a:gd name="connsiteY1101" fmla="*/ 1391944 h 2330617"/>
                <a:gd name="connsiteX1102" fmla="*/ 1479804 w 3167207"/>
                <a:gd name="connsiteY1102" fmla="*/ 1401244 h 2330617"/>
                <a:gd name="connsiteX1103" fmla="*/ 1485278 w 3167207"/>
                <a:gd name="connsiteY1103" fmla="*/ 1410544 h 2330617"/>
                <a:gd name="connsiteX1104" fmla="*/ 1491026 w 3167207"/>
                <a:gd name="connsiteY1104" fmla="*/ 1419571 h 2330617"/>
                <a:gd name="connsiteX1105" fmla="*/ 1496773 w 3167207"/>
                <a:gd name="connsiteY1105" fmla="*/ 1428324 h 2330617"/>
                <a:gd name="connsiteX1106" fmla="*/ 1502795 w 3167207"/>
                <a:gd name="connsiteY1106" fmla="*/ 1437350 h 2330617"/>
                <a:gd name="connsiteX1107" fmla="*/ 1509364 w 3167207"/>
                <a:gd name="connsiteY1107" fmla="*/ 1445831 h 2330617"/>
                <a:gd name="connsiteX1108" fmla="*/ 1515660 w 3167207"/>
                <a:gd name="connsiteY1108" fmla="*/ 1454310 h 2330617"/>
                <a:gd name="connsiteX1109" fmla="*/ 1522502 w 3167207"/>
                <a:gd name="connsiteY1109" fmla="*/ 1462790 h 2330617"/>
                <a:gd name="connsiteX1110" fmla="*/ 1529345 w 3167207"/>
                <a:gd name="connsiteY1110" fmla="*/ 1470449 h 2330617"/>
                <a:gd name="connsiteX1111" fmla="*/ 1536461 w 3167207"/>
                <a:gd name="connsiteY1111" fmla="*/ 1478655 h 2330617"/>
                <a:gd name="connsiteX1112" fmla="*/ 1543578 w 3167207"/>
                <a:gd name="connsiteY1112" fmla="*/ 1486314 h 2330617"/>
                <a:gd name="connsiteX1113" fmla="*/ 1550967 w 3167207"/>
                <a:gd name="connsiteY1113" fmla="*/ 1493973 h 2330617"/>
                <a:gd name="connsiteX1114" fmla="*/ 1558631 w 3167207"/>
                <a:gd name="connsiteY1114" fmla="*/ 1501359 h 2330617"/>
                <a:gd name="connsiteX1115" fmla="*/ 1566295 w 3167207"/>
                <a:gd name="connsiteY1115" fmla="*/ 1508744 h 2330617"/>
                <a:gd name="connsiteX1116" fmla="*/ 1574506 w 3167207"/>
                <a:gd name="connsiteY1116" fmla="*/ 1515857 h 2330617"/>
                <a:gd name="connsiteX1117" fmla="*/ 1582717 w 3167207"/>
                <a:gd name="connsiteY1117" fmla="*/ 1522694 h 2330617"/>
                <a:gd name="connsiteX1118" fmla="*/ 1590655 w 3167207"/>
                <a:gd name="connsiteY1118" fmla="*/ 1529533 h 2330617"/>
                <a:gd name="connsiteX1119" fmla="*/ 1599140 w 3167207"/>
                <a:gd name="connsiteY1119" fmla="*/ 1535825 h 2330617"/>
                <a:gd name="connsiteX1120" fmla="*/ 1608172 w 3167207"/>
                <a:gd name="connsiteY1120" fmla="*/ 1542116 h 2330617"/>
                <a:gd name="connsiteX1121" fmla="*/ 1616931 w 3167207"/>
                <a:gd name="connsiteY1121" fmla="*/ 1548134 h 2330617"/>
                <a:gd name="connsiteX1122" fmla="*/ 1625690 w 3167207"/>
                <a:gd name="connsiteY1122" fmla="*/ 1553878 h 2330617"/>
                <a:gd name="connsiteX1123" fmla="*/ 1634722 w 3167207"/>
                <a:gd name="connsiteY1123" fmla="*/ 1559622 h 2330617"/>
                <a:gd name="connsiteX1124" fmla="*/ 1644028 w 3167207"/>
                <a:gd name="connsiteY1124" fmla="*/ 1565093 h 2330617"/>
                <a:gd name="connsiteX1125" fmla="*/ 1653060 w 3167207"/>
                <a:gd name="connsiteY1125" fmla="*/ 1570564 h 2330617"/>
                <a:gd name="connsiteX1126" fmla="*/ 1662640 w 3167207"/>
                <a:gd name="connsiteY1126" fmla="*/ 1575488 h 2330617"/>
                <a:gd name="connsiteX1127" fmla="*/ 1672493 w 3167207"/>
                <a:gd name="connsiteY1127" fmla="*/ 1580411 h 2330617"/>
                <a:gd name="connsiteX1128" fmla="*/ 1682347 w 3167207"/>
                <a:gd name="connsiteY1128" fmla="*/ 1584788 h 2330617"/>
                <a:gd name="connsiteX1129" fmla="*/ 1692200 w 3167207"/>
                <a:gd name="connsiteY1129" fmla="*/ 1589164 h 2330617"/>
                <a:gd name="connsiteX1130" fmla="*/ 1702053 w 3167207"/>
                <a:gd name="connsiteY1130" fmla="*/ 1593268 h 2330617"/>
                <a:gd name="connsiteX1131" fmla="*/ 1712181 w 3167207"/>
                <a:gd name="connsiteY1131" fmla="*/ 1597097 h 2330617"/>
                <a:gd name="connsiteX1132" fmla="*/ 1722308 w 3167207"/>
                <a:gd name="connsiteY1132" fmla="*/ 1600653 h 2330617"/>
                <a:gd name="connsiteX1133" fmla="*/ 1732983 w 3167207"/>
                <a:gd name="connsiteY1133" fmla="*/ 1604209 h 2330617"/>
                <a:gd name="connsiteX1134" fmla="*/ 1743384 w 3167207"/>
                <a:gd name="connsiteY1134" fmla="*/ 1607218 h 2330617"/>
                <a:gd name="connsiteX1135" fmla="*/ 1754058 w 3167207"/>
                <a:gd name="connsiteY1135" fmla="*/ 1610227 h 2330617"/>
                <a:gd name="connsiteX1136" fmla="*/ 1764459 w 3167207"/>
                <a:gd name="connsiteY1136" fmla="*/ 1612688 h 2330617"/>
                <a:gd name="connsiteX1137" fmla="*/ 1775407 w 3167207"/>
                <a:gd name="connsiteY1137" fmla="*/ 1614877 h 2330617"/>
                <a:gd name="connsiteX1138" fmla="*/ 1786082 w 3167207"/>
                <a:gd name="connsiteY1138" fmla="*/ 1617065 h 2330617"/>
                <a:gd name="connsiteX1139" fmla="*/ 1797030 w 3167207"/>
                <a:gd name="connsiteY1139" fmla="*/ 1618980 h 2330617"/>
                <a:gd name="connsiteX1140" fmla="*/ 1808252 w 3167207"/>
                <a:gd name="connsiteY1140" fmla="*/ 1620348 h 2330617"/>
                <a:gd name="connsiteX1141" fmla="*/ 1819474 w 3167207"/>
                <a:gd name="connsiteY1141" fmla="*/ 1621715 h 2330617"/>
                <a:gd name="connsiteX1142" fmla="*/ 1830696 w 3167207"/>
                <a:gd name="connsiteY1142" fmla="*/ 1622810 h 2330617"/>
                <a:gd name="connsiteX1143" fmla="*/ 1841918 w 3167207"/>
                <a:gd name="connsiteY1143" fmla="*/ 1623356 h 2330617"/>
                <a:gd name="connsiteX1144" fmla="*/ 1853140 w 3167207"/>
                <a:gd name="connsiteY1144" fmla="*/ 1623904 h 2330617"/>
                <a:gd name="connsiteX1145" fmla="*/ 1864636 w 3167207"/>
                <a:gd name="connsiteY1145" fmla="*/ 1624177 h 2330617"/>
                <a:gd name="connsiteX1146" fmla="*/ 1873395 w 3167207"/>
                <a:gd name="connsiteY1146" fmla="*/ 1623904 h 2330617"/>
                <a:gd name="connsiteX1147" fmla="*/ 1882153 w 3167207"/>
                <a:gd name="connsiteY1147" fmla="*/ 1623356 h 2330617"/>
                <a:gd name="connsiteX1148" fmla="*/ 1899944 w 3167207"/>
                <a:gd name="connsiteY1148" fmla="*/ 1621989 h 2330617"/>
                <a:gd name="connsiteX1149" fmla="*/ 1902133 w 3167207"/>
                <a:gd name="connsiteY1149" fmla="*/ 1611868 h 2330617"/>
                <a:gd name="connsiteX1150" fmla="*/ 1904871 w 3167207"/>
                <a:gd name="connsiteY1150" fmla="*/ 1601747 h 2330617"/>
                <a:gd name="connsiteX1151" fmla="*/ 1910345 w 3167207"/>
                <a:gd name="connsiteY1151" fmla="*/ 1581779 h 2330617"/>
                <a:gd name="connsiteX1152" fmla="*/ 1916366 w 3167207"/>
                <a:gd name="connsiteY1152" fmla="*/ 1561811 h 2330617"/>
                <a:gd name="connsiteX1153" fmla="*/ 1923209 w 3167207"/>
                <a:gd name="connsiteY1153" fmla="*/ 1542116 h 2330617"/>
                <a:gd name="connsiteX1154" fmla="*/ 1908977 w 3167207"/>
                <a:gd name="connsiteY1154" fmla="*/ 1544031 h 2330617"/>
                <a:gd name="connsiteX1155" fmla="*/ 1894196 w 3167207"/>
                <a:gd name="connsiteY1155" fmla="*/ 1545672 h 2330617"/>
                <a:gd name="connsiteX1156" fmla="*/ 1879416 w 3167207"/>
                <a:gd name="connsiteY1156" fmla="*/ 1546766 h 2330617"/>
                <a:gd name="connsiteX1157" fmla="*/ 1864636 w 3167207"/>
                <a:gd name="connsiteY1157" fmla="*/ 1547039 h 2330617"/>
                <a:gd name="connsiteX1158" fmla="*/ 1855056 w 3167207"/>
                <a:gd name="connsiteY1158" fmla="*/ 1547039 h 2330617"/>
                <a:gd name="connsiteX1159" fmla="*/ 1846024 w 3167207"/>
                <a:gd name="connsiteY1159" fmla="*/ 1546766 h 2330617"/>
                <a:gd name="connsiteX1160" fmla="*/ 1836444 w 3167207"/>
                <a:gd name="connsiteY1160" fmla="*/ 1546219 h 2330617"/>
                <a:gd name="connsiteX1161" fmla="*/ 1827138 w 3167207"/>
                <a:gd name="connsiteY1161" fmla="*/ 1545399 h 2330617"/>
                <a:gd name="connsiteX1162" fmla="*/ 1818105 w 3167207"/>
                <a:gd name="connsiteY1162" fmla="*/ 1544304 h 2330617"/>
                <a:gd name="connsiteX1163" fmla="*/ 1808799 w 3167207"/>
                <a:gd name="connsiteY1163" fmla="*/ 1542937 h 2330617"/>
                <a:gd name="connsiteX1164" fmla="*/ 1799767 w 3167207"/>
                <a:gd name="connsiteY1164" fmla="*/ 1541295 h 2330617"/>
                <a:gd name="connsiteX1165" fmla="*/ 1791009 w 3167207"/>
                <a:gd name="connsiteY1165" fmla="*/ 1539654 h 2330617"/>
                <a:gd name="connsiteX1166" fmla="*/ 1781703 w 3167207"/>
                <a:gd name="connsiteY1166" fmla="*/ 1538013 h 2330617"/>
                <a:gd name="connsiteX1167" fmla="*/ 1772944 w 3167207"/>
                <a:gd name="connsiteY1167" fmla="*/ 1535551 h 2330617"/>
                <a:gd name="connsiteX1168" fmla="*/ 1764459 w 3167207"/>
                <a:gd name="connsiteY1168" fmla="*/ 1533363 h 2330617"/>
                <a:gd name="connsiteX1169" fmla="*/ 1755700 w 3167207"/>
                <a:gd name="connsiteY1169" fmla="*/ 1530900 h 2330617"/>
                <a:gd name="connsiteX1170" fmla="*/ 1747215 w 3167207"/>
                <a:gd name="connsiteY1170" fmla="*/ 1527892 h 2330617"/>
                <a:gd name="connsiteX1171" fmla="*/ 1738730 w 3167207"/>
                <a:gd name="connsiteY1171" fmla="*/ 1525156 h 2330617"/>
                <a:gd name="connsiteX1172" fmla="*/ 1730246 w 3167207"/>
                <a:gd name="connsiteY1172" fmla="*/ 1521600 h 2330617"/>
                <a:gd name="connsiteX1173" fmla="*/ 1722034 w 3167207"/>
                <a:gd name="connsiteY1173" fmla="*/ 1518318 h 2330617"/>
                <a:gd name="connsiteX1174" fmla="*/ 1713823 w 3167207"/>
                <a:gd name="connsiteY1174" fmla="*/ 1515036 h 2330617"/>
                <a:gd name="connsiteX1175" fmla="*/ 1705885 w 3167207"/>
                <a:gd name="connsiteY1175" fmla="*/ 1511207 h 2330617"/>
                <a:gd name="connsiteX1176" fmla="*/ 1697674 w 3167207"/>
                <a:gd name="connsiteY1176" fmla="*/ 1507103 h 2330617"/>
                <a:gd name="connsiteX1177" fmla="*/ 1689737 w 3167207"/>
                <a:gd name="connsiteY1177" fmla="*/ 1503000 h 2330617"/>
                <a:gd name="connsiteX1178" fmla="*/ 1682347 w 3167207"/>
                <a:gd name="connsiteY1178" fmla="*/ 1498624 h 2330617"/>
                <a:gd name="connsiteX1179" fmla="*/ 1674409 w 3167207"/>
                <a:gd name="connsiteY1179" fmla="*/ 1494247 h 2330617"/>
                <a:gd name="connsiteX1180" fmla="*/ 1667019 w 3167207"/>
                <a:gd name="connsiteY1180" fmla="*/ 1489597 h 2330617"/>
                <a:gd name="connsiteX1181" fmla="*/ 1659629 w 3167207"/>
                <a:gd name="connsiteY1181" fmla="*/ 1484400 h 2330617"/>
                <a:gd name="connsiteX1182" fmla="*/ 1652513 w 3167207"/>
                <a:gd name="connsiteY1182" fmla="*/ 1479750 h 2330617"/>
                <a:gd name="connsiteX1183" fmla="*/ 1645397 w 3167207"/>
                <a:gd name="connsiteY1183" fmla="*/ 1474278 h 2330617"/>
                <a:gd name="connsiteX1184" fmla="*/ 1638280 w 3167207"/>
                <a:gd name="connsiteY1184" fmla="*/ 1468807 h 2330617"/>
                <a:gd name="connsiteX1185" fmla="*/ 1631437 w 3167207"/>
                <a:gd name="connsiteY1185" fmla="*/ 1463337 h 2330617"/>
                <a:gd name="connsiteX1186" fmla="*/ 1624595 w 3167207"/>
                <a:gd name="connsiteY1186" fmla="*/ 1457593 h 2330617"/>
                <a:gd name="connsiteX1187" fmla="*/ 1618299 w 3167207"/>
                <a:gd name="connsiteY1187" fmla="*/ 1451849 h 2330617"/>
                <a:gd name="connsiteX1188" fmla="*/ 1611730 w 3167207"/>
                <a:gd name="connsiteY1188" fmla="*/ 1445831 h 2330617"/>
                <a:gd name="connsiteX1189" fmla="*/ 1605435 w 3167207"/>
                <a:gd name="connsiteY1189" fmla="*/ 1439539 h 2330617"/>
                <a:gd name="connsiteX1190" fmla="*/ 1599140 w 3167207"/>
                <a:gd name="connsiteY1190" fmla="*/ 1433521 h 2330617"/>
                <a:gd name="connsiteX1191" fmla="*/ 1593118 w 3167207"/>
                <a:gd name="connsiteY1191" fmla="*/ 1426957 h 2330617"/>
                <a:gd name="connsiteX1192" fmla="*/ 1587371 w 3167207"/>
                <a:gd name="connsiteY1192" fmla="*/ 1420392 h 2330617"/>
                <a:gd name="connsiteX1193" fmla="*/ 1581622 w 3167207"/>
                <a:gd name="connsiteY1193" fmla="*/ 1413826 h 2330617"/>
                <a:gd name="connsiteX1194" fmla="*/ 1576148 w 3167207"/>
                <a:gd name="connsiteY1194" fmla="*/ 1406714 h 2330617"/>
                <a:gd name="connsiteX1195" fmla="*/ 1570674 w 3167207"/>
                <a:gd name="connsiteY1195" fmla="*/ 1399876 h 2330617"/>
                <a:gd name="connsiteX1196" fmla="*/ 1565747 w 3167207"/>
                <a:gd name="connsiteY1196" fmla="*/ 1392764 h 2330617"/>
                <a:gd name="connsiteX1197" fmla="*/ 1560547 w 3167207"/>
                <a:gd name="connsiteY1197" fmla="*/ 1385379 h 2330617"/>
                <a:gd name="connsiteX1198" fmla="*/ 1555894 w 3167207"/>
                <a:gd name="connsiteY1198" fmla="*/ 1378267 h 2330617"/>
                <a:gd name="connsiteX1199" fmla="*/ 1550967 w 3167207"/>
                <a:gd name="connsiteY1199" fmla="*/ 1370334 h 2330617"/>
                <a:gd name="connsiteX1200" fmla="*/ 1546588 w 3167207"/>
                <a:gd name="connsiteY1200" fmla="*/ 1362949 h 2330617"/>
                <a:gd name="connsiteX1201" fmla="*/ 1542209 w 3167207"/>
                <a:gd name="connsiteY1201" fmla="*/ 1355289 h 2330617"/>
                <a:gd name="connsiteX1202" fmla="*/ 1538103 w 3167207"/>
                <a:gd name="connsiteY1202" fmla="*/ 1347357 h 2330617"/>
                <a:gd name="connsiteX1203" fmla="*/ 1533997 w 3167207"/>
                <a:gd name="connsiteY1203" fmla="*/ 1339698 h 2330617"/>
                <a:gd name="connsiteX1204" fmla="*/ 1530440 w 3167207"/>
                <a:gd name="connsiteY1204" fmla="*/ 1331492 h 2330617"/>
                <a:gd name="connsiteX1205" fmla="*/ 1526608 w 3167207"/>
                <a:gd name="connsiteY1205" fmla="*/ 1323286 h 2330617"/>
                <a:gd name="connsiteX1206" fmla="*/ 1523323 w 3167207"/>
                <a:gd name="connsiteY1206" fmla="*/ 1314806 h 2330617"/>
                <a:gd name="connsiteX1207" fmla="*/ 1520039 w 3167207"/>
                <a:gd name="connsiteY1207" fmla="*/ 1306600 h 2330617"/>
                <a:gd name="connsiteX1208" fmla="*/ 1517028 w 3167207"/>
                <a:gd name="connsiteY1208" fmla="*/ 1298120 h 2330617"/>
                <a:gd name="connsiteX1209" fmla="*/ 1514291 w 3167207"/>
                <a:gd name="connsiteY1209" fmla="*/ 1289367 h 2330617"/>
                <a:gd name="connsiteX1210" fmla="*/ 1511554 w 3167207"/>
                <a:gd name="connsiteY1210" fmla="*/ 1280887 h 2330617"/>
                <a:gd name="connsiteX1211" fmla="*/ 1509364 w 3167207"/>
                <a:gd name="connsiteY1211" fmla="*/ 1272134 h 2330617"/>
                <a:gd name="connsiteX1212" fmla="*/ 1507174 w 3167207"/>
                <a:gd name="connsiteY1212" fmla="*/ 1263381 h 2330617"/>
                <a:gd name="connsiteX1213" fmla="*/ 1505259 w 3167207"/>
                <a:gd name="connsiteY1213" fmla="*/ 1254354 h 2330617"/>
                <a:gd name="connsiteX1214" fmla="*/ 1503616 w 3167207"/>
                <a:gd name="connsiteY1214" fmla="*/ 1245600 h 2330617"/>
                <a:gd name="connsiteX1215" fmla="*/ 1502247 w 3167207"/>
                <a:gd name="connsiteY1215" fmla="*/ 1236574 h 2330617"/>
                <a:gd name="connsiteX1216" fmla="*/ 1500879 w 3167207"/>
                <a:gd name="connsiteY1216" fmla="*/ 1227274 h 2330617"/>
                <a:gd name="connsiteX1217" fmla="*/ 1499785 w 3167207"/>
                <a:gd name="connsiteY1217" fmla="*/ 1218247 h 2330617"/>
                <a:gd name="connsiteX1218" fmla="*/ 1498690 w 3167207"/>
                <a:gd name="connsiteY1218" fmla="*/ 1208946 h 2330617"/>
                <a:gd name="connsiteX1219" fmla="*/ 1498416 w 3167207"/>
                <a:gd name="connsiteY1219" fmla="*/ 1199646 h 2330617"/>
                <a:gd name="connsiteX1220" fmla="*/ 1498142 w 3167207"/>
                <a:gd name="connsiteY1220" fmla="*/ 1190072 h 2330617"/>
                <a:gd name="connsiteX1221" fmla="*/ 1497868 w 3167207"/>
                <a:gd name="connsiteY1221" fmla="*/ 1180772 h 2330617"/>
                <a:gd name="connsiteX1222" fmla="*/ 1498142 w 3167207"/>
                <a:gd name="connsiteY1222" fmla="*/ 1171472 h 2330617"/>
                <a:gd name="connsiteX1223" fmla="*/ 1498416 w 3167207"/>
                <a:gd name="connsiteY1223" fmla="*/ 1161898 h 2330617"/>
                <a:gd name="connsiteX1224" fmla="*/ 1498690 w 3167207"/>
                <a:gd name="connsiteY1224" fmla="*/ 1152871 h 2330617"/>
                <a:gd name="connsiteX1225" fmla="*/ 1499785 w 3167207"/>
                <a:gd name="connsiteY1225" fmla="*/ 1143297 h 2330617"/>
                <a:gd name="connsiteX1226" fmla="*/ 1500879 w 3167207"/>
                <a:gd name="connsiteY1226" fmla="*/ 1133997 h 2330617"/>
                <a:gd name="connsiteX1227" fmla="*/ 1502247 w 3167207"/>
                <a:gd name="connsiteY1227" fmla="*/ 1124970 h 2330617"/>
                <a:gd name="connsiteX1228" fmla="*/ 1503616 w 3167207"/>
                <a:gd name="connsiteY1228" fmla="*/ 1115669 h 2330617"/>
                <a:gd name="connsiteX1229" fmla="*/ 1505259 w 3167207"/>
                <a:gd name="connsiteY1229" fmla="*/ 1106917 h 2330617"/>
                <a:gd name="connsiteX1230" fmla="*/ 1507174 w 3167207"/>
                <a:gd name="connsiteY1230" fmla="*/ 1098163 h 2330617"/>
                <a:gd name="connsiteX1231" fmla="*/ 1509364 w 3167207"/>
                <a:gd name="connsiteY1231" fmla="*/ 1089410 h 2330617"/>
                <a:gd name="connsiteX1232" fmla="*/ 1511554 w 3167207"/>
                <a:gd name="connsiteY1232" fmla="*/ 1080383 h 2330617"/>
                <a:gd name="connsiteX1233" fmla="*/ 1514291 w 3167207"/>
                <a:gd name="connsiteY1233" fmla="*/ 1071904 h 2330617"/>
                <a:gd name="connsiteX1234" fmla="*/ 1517028 w 3167207"/>
                <a:gd name="connsiteY1234" fmla="*/ 1063150 h 2330617"/>
                <a:gd name="connsiteX1235" fmla="*/ 1520039 w 3167207"/>
                <a:gd name="connsiteY1235" fmla="*/ 1054671 h 2330617"/>
                <a:gd name="connsiteX1236" fmla="*/ 1523323 w 3167207"/>
                <a:gd name="connsiteY1236" fmla="*/ 1046465 h 2330617"/>
                <a:gd name="connsiteX1237" fmla="*/ 1526608 w 3167207"/>
                <a:gd name="connsiteY1237" fmla="*/ 1037985 h 2330617"/>
                <a:gd name="connsiteX1238" fmla="*/ 1530440 w 3167207"/>
                <a:gd name="connsiteY1238" fmla="*/ 1030052 h 2330617"/>
                <a:gd name="connsiteX1239" fmla="*/ 1533997 w 3167207"/>
                <a:gd name="connsiteY1239" fmla="*/ 1021846 h 2330617"/>
                <a:gd name="connsiteX1240" fmla="*/ 1538103 w 3167207"/>
                <a:gd name="connsiteY1240" fmla="*/ 1013913 h 2330617"/>
                <a:gd name="connsiteX1241" fmla="*/ 1542209 w 3167207"/>
                <a:gd name="connsiteY1241" fmla="*/ 1006255 h 2330617"/>
                <a:gd name="connsiteX1242" fmla="*/ 1546588 w 3167207"/>
                <a:gd name="connsiteY1242" fmla="*/ 998322 h 2330617"/>
                <a:gd name="connsiteX1243" fmla="*/ 1550967 w 3167207"/>
                <a:gd name="connsiteY1243" fmla="*/ 990937 h 2330617"/>
                <a:gd name="connsiteX1244" fmla="*/ 1555894 w 3167207"/>
                <a:gd name="connsiteY1244" fmla="*/ 983277 h 2330617"/>
                <a:gd name="connsiteX1245" fmla="*/ 1560547 w 3167207"/>
                <a:gd name="connsiteY1245" fmla="*/ 976165 h 2330617"/>
                <a:gd name="connsiteX1246" fmla="*/ 1565747 w 3167207"/>
                <a:gd name="connsiteY1246" fmla="*/ 968506 h 2330617"/>
                <a:gd name="connsiteX1247" fmla="*/ 1570674 w 3167207"/>
                <a:gd name="connsiteY1247" fmla="*/ 961394 h 2330617"/>
                <a:gd name="connsiteX1248" fmla="*/ 1576148 w 3167207"/>
                <a:gd name="connsiteY1248" fmla="*/ 954830 h 2330617"/>
                <a:gd name="connsiteX1249" fmla="*/ 1581622 w 3167207"/>
                <a:gd name="connsiteY1249" fmla="*/ 947444 h 2330617"/>
                <a:gd name="connsiteX1250" fmla="*/ 1587371 w 3167207"/>
                <a:gd name="connsiteY1250" fmla="*/ 941152 h 2330617"/>
                <a:gd name="connsiteX1251" fmla="*/ 1593118 w 3167207"/>
                <a:gd name="connsiteY1251" fmla="*/ 934314 h 2330617"/>
                <a:gd name="connsiteX1252" fmla="*/ 1599140 w 3167207"/>
                <a:gd name="connsiteY1252" fmla="*/ 928023 h 2330617"/>
                <a:gd name="connsiteX1253" fmla="*/ 1605435 w 3167207"/>
                <a:gd name="connsiteY1253" fmla="*/ 921731 h 2330617"/>
                <a:gd name="connsiteX1254" fmla="*/ 1611730 w 3167207"/>
                <a:gd name="connsiteY1254" fmla="*/ 915713 h 2330617"/>
                <a:gd name="connsiteX1255" fmla="*/ 1618299 w 3167207"/>
                <a:gd name="connsiteY1255" fmla="*/ 909695 h 2330617"/>
                <a:gd name="connsiteX1256" fmla="*/ 1624595 w 3167207"/>
                <a:gd name="connsiteY1256" fmla="*/ 903951 h 2330617"/>
                <a:gd name="connsiteX1257" fmla="*/ 1631437 w 3167207"/>
                <a:gd name="connsiteY1257" fmla="*/ 897933 h 2330617"/>
                <a:gd name="connsiteX1258" fmla="*/ 1638280 w 3167207"/>
                <a:gd name="connsiteY1258" fmla="*/ 892737 h 2330617"/>
                <a:gd name="connsiteX1259" fmla="*/ 1645397 w 3167207"/>
                <a:gd name="connsiteY1259" fmla="*/ 887266 h 2330617"/>
                <a:gd name="connsiteX1260" fmla="*/ 1652513 w 3167207"/>
                <a:gd name="connsiteY1260" fmla="*/ 881794 h 2330617"/>
                <a:gd name="connsiteX1261" fmla="*/ 1659629 w 3167207"/>
                <a:gd name="connsiteY1261" fmla="*/ 877144 h 2330617"/>
                <a:gd name="connsiteX1262" fmla="*/ 1667019 w 3167207"/>
                <a:gd name="connsiteY1262" fmla="*/ 871948 h 2330617"/>
                <a:gd name="connsiteX1263" fmla="*/ 1674409 w 3167207"/>
                <a:gd name="connsiteY1263" fmla="*/ 867297 h 2330617"/>
                <a:gd name="connsiteX1264" fmla="*/ 1682347 w 3167207"/>
                <a:gd name="connsiteY1264" fmla="*/ 862920 h 2330617"/>
                <a:gd name="connsiteX1265" fmla="*/ 1689737 w 3167207"/>
                <a:gd name="connsiteY1265" fmla="*/ 858270 h 2330617"/>
                <a:gd name="connsiteX1266" fmla="*/ 1697674 w 3167207"/>
                <a:gd name="connsiteY1266" fmla="*/ 854441 h 2330617"/>
                <a:gd name="connsiteX1267" fmla="*/ 1705885 w 3167207"/>
                <a:gd name="connsiteY1267" fmla="*/ 850612 h 2330617"/>
                <a:gd name="connsiteX1268" fmla="*/ 1713823 w 3167207"/>
                <a:gd name="connsiteY1268" fmla="*/ 846508 h 2330617"/>
                <a:gd name="connsiteX1269" fmla="*/ 1722034 w 3167207"/>
                <a:gd name="connsiteY1269" fmla="*/ 843226 h 2330617"/>
                <a:gd name="connsiteX1270" fmla="*/ 1730246 w 3167207"/>
                <a:gd name="connsiteY1270" fmla="*/ 839670 h 2330617"/>
                <a:gd name="connsiteX1271" fmla="*/ 1738730 w 3167207"/>
                <a:gd name="connsiteY1271" fmla="*/ 836387 h 2330617"/>
                <a:gd name="connsiteX1272" fmla="*/ 1747215 w 3167207"/>
                <a:gd name="connsiteY1272" fmla="*/ 833652 h 2330617"/>
                <a:gd name="connsiteX1273" fmla="*/ 1755700 w 3167207"/>
                <a:gd name="connsiteY1273" fmla="*/ 830644 h 2330617"/>
                <a:gd name="connsiteX1274" fmla="*/ 1764459 w 3167207"/>
                <a:gd name="connsiteY1274" fmla="*/ 828181 h 2330617"/>
                <a:gd name="connsiteX1275" fmla="*/ 1772944 w 3167207"/>
                <a:gd name="connsiteY1275" fmla="*/ 825719 h 2330617"/>
                <a:gd name="connsiteX1276" fmla="*/ 1781703 w 3167207"/>
                <a:gd name="connsiteY1276" fmla="*/ 823531 h 2330617"/>
                <a:gd name="connsiteX1277" fmla="*/ 1791009 w 3167207"/>
                <a:gd name="connsiteY1277" fmla="*/ 821890 h 2330617"/>
                <a:gd name="connsiteX1278" fmla="*/ 1799767 w 3167207"/>
                <a:gd name="connsiteY1278" fmla="*/ 819975 h 2330617"/>
                <a:gd name="connsiteX1279" fmla="*/ 1808799 w 3167207"/>
                <a:gd name="connsiteY1279" fmla="*/ 818334 h 2330617"/>
                <a:gd name="connsiteX1280" fmla="*/ 1818105 w 3167207"/>
                <a:gd name="connsiteY1280" fmla="*/ 816966 h 2330617"/>
                <a:gd name="connsiteX1281" fmla="*/ 1827138 w 3167207"/>
                <a:gd name="connsiteY1281" fmla="*/ 815872 h 2330617"/>
                <a:gd name="connsiteX1282" fmla="*/ 1836444 w 3167207"/>
                <a:gd name="connsiteY1282" fmla="*/ 815325 h 2330617"/>
                <a:gd name="connsiteX1283" fmla="*/ 1846024 w 3167207"/>
                <a:gd name="connsiteY1283" fmla="*/ 814778 h 2330617"/>
                <a:gd name="connsiteX1284" fmla="*/ 1855056 w 3167207"/>
                <a:gd name="connsiteY1284" fmla="*/ 814231 h 2330617"/>
                <a:gd name="connsiteX1285" fmla="*/ 1864636 w 3167207"/>
                <a:gd name="connsiteY1285" fmla="*/ 814231 h 2330617"/>
                <a:gd name="connsiteX1286" fmla="*/ 1873942 w 3167207"/>
                <a:gd name="connsiteY1286" fmla="*/ 814231 h 2330617"/>
                <a:gd name="connsiteX1287" fmla="*/ 1883521 w 3167207"/>
                <a:gd name="connsiteY1287" fmla="*/ 814778 h 2330617"/>
                <a:gd name="connsiteX1288" fmla="*/ 1892827 w 3167207"/>
                <a:gd name="connsiteY1288" fmla="*/ 815325 h 2330617"/>
                <a:gd name="connsiteX1289" fmla="*/ 1901860 w 3167207"/>
                <a:gd name="connsiteY1289" fmla="*/ 815872 h 2330617"/>
                <a:gd name="connsiteX1290" fmla="*/ 1911166 w 3167207"/>
                <a:gd name="connsiteY1290" fmla="*/ 816966 h 2330617"/>
                <a:gd name="connsiteX1291" fmla="*/ 1920198 w 3167207"/>
                <a:gd name="connsiteY1291" fmla="*/ 818334 h 2330617"/>
                <a:gd name="connsiteX1292" fmla="*/ 1929504 w 3167207"/>
                <a:gd name="connsiteY1292" fmla="*/ 819975 h 2330617"/>
                <a:gd name="connsiteX1293" fmla="*/ 1938264 w 3167207"/>
                <a:gd name="connsiteY1293" fmla="*/ 821890 h 2330617"/>
                <a:gd name="connsiteX1294" fmla="*/ 1947296 w 3167207"/>
                <a:gd name="connsiteY1294" fmla="*/ 823531 h 2330617"/>
                <a:gd name="connsiteX1295" fmla="*/ 1956054 w 3167207"/>
                <a:gd name="connsiteY1295" fmla="*/ 825719 h 2330617"/>
                <a:gd name="connsiteX1296" fmla="*/ 1964539 w 3167207"/>
                <a:gd name="connsiteY1296" fmla="*/ 828181 h 2330617"/>
                <a:gd name="connsiteX1297" fmla="*/ 1973571 w 3167207"/>
                <a:gd name="connsiteY1297" fmla="*/ 830644 h 2330617"/>
                <a:gd name="connsiteX1298" fmla="*/ 1982057 w 3167207"/>
                <a:gd name="connsiteY1298" fmla="*/ 833652 h 2330617"/>
                <a:gd name="connsiteX1299" fmla="*/ 1990541 w 3167207"/>
                <a:gd name="connsiteY1299" fmla="*/ 836387 h 2330617"/>
                <a:gd name="connsiteX1300" fmla="*/ 1999027 w 3167207"/>
                <a:gd name="connsiteY1300" fmla="*/ 839670 h 2330617"/>
                <a:gd name="connsiteX1301" fmla="*/ 2006964 w 3167207"/>
                <a:gd name="connsiteY1301" fmla="*/ 843226 h 2330617"/>
                <a:gd name="connsiteX1302" fmla="*/ 2015175 w 3167207"/>
                <a:gd name="connsiteY1302" fmla="*/ 846508 h 2330617"/>
                <a:gd name="connsiteX1303" fmla="*/ 2023386 w 3167207"/>
                <a:gd name="connsiteY1303" fmla="*/ 850337 h 2330617"/>
                <a:gd name="connsiteX1304" fmla="*/ 2031050 w 3167207"/>
                <a:gd name="connsiteY1304" fmla="*/ 854441 h 2330617"/>
                <a:gd name="connsiteX1305" fmla="*/ 2038987 w 3167207"/>
                <a:gd name="connsiteY1305" fmla="*/ 858270 h 2330617"/>
                <a:gd name="connsiteX1306" fmla="*/ 2046651 w 3167207"/>
                <a:gd name="connsiteY1306" fmla="*/ 862920 h 2330617"/>
                <a:gd name="connsiteX1307" fmla="*/ 2054589 w 3167207"/>
                <a:gd name="connsiteY1307" fmla="*/ 867297 h 2330617"/>
                <a:gd name="connsiteX1308" fmla="*/ 2061978 w 3167207"/>
                <a:gd name="connsiteY1308" fmla="*/ 871948 h 2330617"/>
                <a:gd name="connsiteX1309" fmla="*/ 2069095 w 3167207"/>
                <a:gd name="connsiteY1309" fmla="*/ 876598 h 2330617"/>
                <a:gd name="connsiteX1310" fmla="*/ 2076758 w 3167207"/>
                <a:gd name="connsiteY1310" fmla="*/ 881794 h 2330617"/>
                <a:gd name="connsiteX1311" fmla="*/ 2083875 w 3167207"/>
                <a:gd name="connsiteY1311" fmla="*/ 886992 h 2330617"/>
                <a:gd name="connsiteX1312" fmla="*/ 2090444 w 3167207"/>
                <a:gd name="connsiteY1312" fmla="*/ 892189 h 2330617"/>
                <a:gd name="connsiteX1313" fmla="*/ 2097287 w 3167207"/>
                <a:gd name="connsiteY1313" fmla="*/ 897660 h 2330617"/>
                <a:gd name="connsiteX1314" fmla="*/ 2104129 w 3167207"/>
                <a:gd name="connsiteY1314" fmla="*/ 903404 h 2330617"/>
                <a:gd name="connsiteX1315" fmla="*/ 2110972 w 3167207"/>
                <a:gd name="connsiteY1315" fmla="*/ 909149 h 2330617"/>
                <a:gd name="connsiteX1316" fmla="*/ 2117267 w 3167207"/>
                <a:gd name="connsiteY1316" fmla="*/ 915440 h 2330617"/>
                <a:gd name="connsiteX1317" fmla="*/ 2123563 w 3167207"/>
                <a:gd name="connsiteY1317" fmla="*/ 921458 h 2330617"/>
                <a:gd name="connsiteX1318" fmla="*/ 2129584 w 3167207"/>
                <a:gd name="connsiteY1318" fmla="*/ 928023 h 2330617"/>
                <a:gd name="connsiteX1319" fmla="*/ 2135606 w 3167207"/>
                <a:gd name="connsiteY1319" fmla="*/ 934314 h 2330617"/>
                <a:gd name="connsiteX1320" fmla="*/ 2141353 w 3167207"/>
                <a:gd name="connsiteY1320" fmla="*/ 940879 h 2330617"/>
                <a:gd name="connsiteX1321" fmla="*/ 2147101 w 3167207"/>
                <a:gd name="connsiteY1321" fmla="*/ 947444 h 2330617"/>
                <a:gd name="connsiteX1322" fmla="*/ 2152576 w 3167207"/>
                <a:gd name="connsiteY1322" fmla="*/ 954282 h 2330617"/>
                <a:gd name="connsiteX1323" fmla="*/ 2158050 w 3167207"/>
                <a:gd name="connsiteY1323" fmla="*/ 961394 h 2330617"/>
                <a:gd name="connsiteX1324" fmla="*/ 2163250 w 3167207"/>
                <a:gd name="connsiteY1324" fmla="*/ 968233 h 2330617"/>
                <a:gd name="connsiteX1325" fmla="*/ 2168176 w 3167207"/>
                <a:gd name="connsiteY1325" fmla="*/ 975619 h 2330617"/>
                <a:gd name="connsiteX1326" fmla="*/ 2173377 w 3167207"/>
                <a:gd name="connsiteY1326" fmla="*/ 983277 h 2330617"/>
                <a:gd name="connsiteX1327" fmla="*/ 2177757 w 3167207"/>
                <a:gd name="connsiteY1327" fmla="*/ 990662 h 2330617"/>
                <a:gd name="connsiteX1328" fmla="*/ 2182409 w 3167207"/>
                <a:gd name="connsiteY1328" fmla="*/ 998049 h 2330617"/>
                <a:gd name="connsiteX1329" fmla="*/ 2186515 w 3167207"/>
                <a:gd name="connsiteY1329" fmla="*/ 1005981 h 2330617"/>
                <a:gd name="connsiteX1330" fmla="*/ 2190895 w 3167207"/>
                <a:gd name="connsiteY1330" fmla="*/ 1013640 h 2330617"/>
                <a:gd name="connsiteX1331" fmla="*/ 2194726 w 3167207"/>
                <a:gd name="connsiteY1331" fmla="*/ 1021573 h 2330617"/>
                <a:gd name="connsiteX1332" fmla="*/ 2198558 w 3167207"/>
                <a:gd name="connsiteY1332" fmla="*/ 1029779 h 2330617"/>
                <a:gd name="connsiteX1333" fmla="*/ 2202116 w 3167207"/>
                <a:gd name="connsiteY1333" fmla="*/ 1037712 h 2330617"/>
                <a:gd name="connsiteX1334" fmla="*/ 2205675 w 3167207"/>
                <a:gd name="connsiteY1334" fmla="*/ 1045918 h 2330617"/>
                <a:gd name="connsiteX1335" fmla="*/ 2208685 w 3167207"/>
                <a:gd name="connsiteY1335" fmla="*/ 1054397 h 2330617"/>
                <a:gd name="connsiteX1336" fmla="*/ 2211696 w 3167207"/>
                <a:gd name="connsiteY1336" fmla="*/ 1062877 h 2330617"/>
                <a:gd name="connsiteX1337" fmla="*/ 2214707 w 3167207"/>
                <a:gd name="connsiteY1337" fmla="*/ 1071356 h 2330617"/>
                <a:gd name="connsiteX1338" fmla="*/ 2217170 w 3167207"/>
                <a:gd name="connsiteY1338" fmla="*/ 1080110 h 2330617"/>
                <a:gd name="connsiteX1339" fmla="*/ 2219360 w 3167207"/>
                <a:gd name="connsiteY1339" fmla="*/ 1088589 h 2330617"/>
                <a:gd name="connsiteX1340" fmla="*/ 2221823 w 3167207"/>
                <a:gd name="connsiteY1340" fmla="*/ 1097343 h 2330617"/>
                <a:gd name="connsiteX1341" fmla="*/ 2223465 w 3167207"/>
                <a:gd name="connsiteY1341" fmla="*/ 1106369 h 2330617"/>
                <a:gd name="connsiteX1342" fmla="*/ 2225382 w 3167207"/>
                <a:gd name="connsiteY1342" fmla="*/ 1115396 h 2330617"/>
                <a:gd name="connsiteX1343" fmla="*/ 2227024 w 3167207"/>
                <a:gd name="connsiteY1343" fmla="*/ 1124697 h 2330617"/>
                <a:gd name="connsiteX1344" fmla="*/ 2228392 w 3167207"/>
                <a:gd name="connsiteY1344" fmla="*/ 1133450 h 2330617"/>
                <a:gd name="connsiteX1345" fmla="*/ 2229213 w 3167207"/>
                <a:gd name="connsiteY1345" fmla="*/ 1143024 h 2330617"/>
                <a:gd name="connsiteX1346" fmla="*/ 2230034 w 3167207"/>
                <a:gd name="connsiteY1346" fmla="*/ 1152050 h 2330617"/>
                <a:gd name="connsiteX1347" fmla="*/ 2230582 w 3167207"/>
                <a:gd name="connsiteY1347" fmla="*/ 1161351 h 2330617"/>
                <a:gd name="connsiteX1348" fmla="*/ 2231129 w 3167207"/>
                <a:gd name="connsiteY1348" fmla="*/ 1170651 h 2330617"/>
                <a:gd name="connsiteX1349" fmla="*/ 2231403 w 3167207"/>
                <a:gd name="connsiteY1349" fmla="*/ 1180225 h 2330617"/>
                <a:gd name="connsiteX1350" fmla="*/ 2249468 w 3167207"/>
                <a:gd name="connsiteY1350" fmla="*/ 1170378 h 2330617"/>
                <a:gd name="connsiteX1351" fmla="*/ 2268080 w 3167207"/>
                <a:gd name="connsiteY1351" fmla="*/ 1161625 h 2330617"/>
                <a:gd name="connsiteX1352" fmla="*/ 2286966 w 3167207"/>
                <a:gd name="connsiteY1352" fmla="*/ 1153144 h 2330617"/>
                <a:gd name="connsiteX1353" fmla="*/ 2306399 w 3167207"/>
                <a:gd name="connsiteY1353" fmla="*/ 1145212 h 2330617"/>
                <a:gd name="connsiteX1354" fmla="*/ 2305304 w 3167207"/>
                <a:gd name="connsiteY1354" fmla="*/ 1134544 h 2330617"/>
                <a:gd name="connsiteX1355" fmla="*/ 2303935 w 3167207"/>
                <a:gd name="connsiteY1355" fmla="*/ 1123876 h 2330617"/>
                <a:gd name="connsiteX1356" fmla="*/ 2302567 w 3167207"/>
                <a:gd name="connsiteY1356" fmla="*/ 1113481 h 2330617"/>
                <a:gd name="connsiteX1357" fmla="*/ 2300925 w 3167207"/>
                <a:gd name="connsiteY1357" fmla="*/ 1102813 h 2330617"/>
                <a:gd name="connsiteX1358" fmla="*/ 2299009 w 3167207"/>
                <a:gd name="connsiteY1358" fmla="*/ 1092693 h 2330617"/>
                <a:gd name="connsiteX1359" fmla="*/ 2296819 w 3167207"/>
                <a:gd name="connsiteY1359" fmla="*/ 1082572 h 2330617"/>
                <a:gd name="connsiteX1360" fmla="*/ 2294356 w 3167207"/>
                <a:gd name="connsiteY1360" fmla="*/ 1072450 h 2330617"/>
                <a:gd name="connsiteX1361" fmla="*/ 2291892 w 3167207"/>
                <a:gd name="connsiteY1361" fmla="*/ 1062330 h 2330617"/>
                <a:gd name="connsiteX1362" fmla="*/ 2288607 w 3167207"/>
                <a:gd name="connsiteY1362" fmla="*/ 1052482 h 2330617"/>
                <a:gd name="connsiteX1363" fmla="*/ 2285597 w 3167207"/>
                <a:gd name="connsiteY1363" fmla="*/ 1042635 h 2330617"/>
                <a:gd name="connsiteX1364" fmla="*/ 2282313 w 3167207"/>
                <a:gd name="connsiteY1364" fmla="*/ 1032788 h 2330617"/>
                <a:gd name="connsiteX1365" fmla="*/ 2278754 w 3167207"/>
                <a:gd name="connsiteY1365" fmla="*/ 1022940 h 2330617"/>
                <a:gd name="connsiteX1366" fmla="*/ 2275196 w 3167207"/>
                <a:gd name="connsiteY1366" fmla="*/ 1013367 h 2330617"/>
                <a:gd name="connsiteX1367" fmla="*/ 2271090 w 3167207"/>
                <a:gd name="connsiteY1367" fmla="*/ 1003793 h 2330617"/>
                <a:gd name="connsiteX1368" fmla="*/ 2266711 w 3167207"/>
                <a:gd name="connsiteY1368" fmla="*/ 994766 h 2330617"/>
                <a:gd name="connsiteX1369" fmla="*/ 2262332 w 3167207"/>
                <a:gd name="connsiteY1369" fmla="*/ 985192 h 2330617"/>
                <a:gd name="connsiteX1370" fmla="*/ 2257952 w 3167207"/>
                <a:gd name="connsiteY1370" fmla="*/ 976165 h 2330617"/>
                <a:gd name="connsiteX1371" fmla="*/ 2253026 w 3167207"/>
                <a:gd name="connsiteY1371" fmla="*/ 967138 h 2330617"/>
                <a:gd name="connsiteX1372" fmla="*/ 2248099 w 3167207"/>
                <a:gd name="connsiteY1372" fmla="*/ 958386 h 2330617"/>
                <a:gd name="connsiteX1373" fmla="*/ 2242625 w 3167207"/>
                <a:gd name="connsiteY1373" fmla="*/ 949632 h 2330617"/>
                <a:gd name="connsiteX1374" fmla="*/ 2237151 w 3167207"/>
                <a:gd name="connsiteY1374" fmla="*/ 941152 h 2330617"/>
                <a:gd name="connsiteX1375" fmla="*/ 2231676 w 3167207"/>
                <a:gd name="connsiteY1375" fmla="*/ 932673 h 2330617"/>
                <a:gd name="connsiteX1376" fmla="*/ 2225929 w 3167207"/>
                <a:gd name="connsiteY1376" fmla="*/ 924194 h 2330617"/>
                <a:gd name="connsiteX1377" fmla="*/ 2219907 w 3167207"/>
                <a:gd name="connsiteY1377" fmla="*/ 915987 h 2330617"/>
                <a:gd name="connsiteX1378" fmla="*/ 2213612 w 3167207"/>
                <a:gd name="connsiteY1378" fmla="*/ 907781 h 2330617"/>
                <a:gd name="connsiteX1379" fmla="*/ 2207317 w 3167207"/>
                <a:gd name="connsiteY1379" fmla="*/ 900122 h 2330617"/>
                <a:gd name="connsiteX1380" fmla="*/ 2200748 w 3167207"/>
                <a:gd name="connsiteY1380" fmla="*/ 892189 h 2330617"/>
                <a:gd name="connsiteX1381" fmla="*/ 2194452 w 3167207"/>
                <a:gd name="connsiteY1381" fmla="*/ 884804 h 2330617"/>
                <a:gd name="connsiteX1382" fmla="*/ 2187336 w 3167207"/>
                <a:gd name="connsiteY1382" fmla="*/ 877419 h 2330617"/>
                <a:gd name="connsiteX1383" fmla="*/ 2180494 w 3167207"/>
                <a:gd name="connsiteY1383" fmla="*/ 870032 h 2330617"/>
                <a:gd name="connsiteX1384" fmla="*/ 2173377 w 3167207"/>
                <a:gd name="connsiteY1384" fmla="*/ 862920 h 2330617"/>
                <a:gd name="connsiteX1385" fmla="*/ 2165987 w 3167207"/>
                <a:gd name="connsiteY1385" fmla="*/ 855809 h 2330617"/>
                <a:gd name="connsiteX1386" fmla="*/ 2158323 w 3167207"/>
                <a:gd name="connsiteY1386" fmla="*/ 848970 h 2330617"/>
                <a:gd name="connsiteX1387" fmla="*/ 2150659 w 3167207"/>
                <a:gd name="connsiteY1387" fmla="*/ 842406 h 2330617"/>
                <a:gd name="connsiteX1388" fmla="*/ 2142722 w 3167207"/>
                <a:gd name="connsiteY1388" fmla="*/ 836114 h 2330617"/>
                <a:gd name="connsiteX1389" fmla="*/ 2135058 w 3167207"/>
                <a:gd name="connsiteY1389" fmla="*/ 829549 h 2330617"/>
                <a:gd name="connsiteX1390" fmla="*/ 2126847 w 3167207"/>
                <a:gd name="connsiteY1390" fmla="*/ 823531 h 2330617"/>
                <a:gd name="connsiteX1391" fmla="*/ 2118636 w 3167207"/>
                <a:gd name="connsiteY1391" fmla="*/ 817787 h 2330617"/>
                <a:gd name="connsiteX1392" fmla="*/ 2110151 w 3167207"/>
                <a:gd name="connsiteY1392" fmla="*/ 812043 h 2330617"/>
                <a:gd name="connsiteX1393" fmla="*/ 2101666 w 3167207"/>
                <a:gd name="connsiteY1393" fmla="*/ 806299 h 2330617"/>
                <a:gd name="connsiteX1394" fmla="*/ 2093181 w 3167207"/>
                <a:gd name="connsiteY1394" fmla="*/ 801101 h 2330617"/>
                <a:gd name="connsiteX1395" fmla="*/ 2084422 w 3167207"/>
                <a:gd name="connsiteY1395" fmla="*/ 795631 h 2330617"/>
                <a:gd name="connsiteX1396" fmla="*/ 2075664 w 3167207"/>
                <a:gd name="connsiteY1396" fmla="*/ 790980 h 2330617"/>
                <a:gd name="connsiteX1397" fmla="*/ 2066358 w 3167207"/>
                <a:gd name="connsiteY1397" fmla="*/ 786056 h 2330617"/>
                <a:gd name="connsiteX1398" fmla="*/ 2057326 w 3167207"/>
                <a:gd name="connsiteY1398" fmla="*/ 781406 h 2330617"/>
                <a:gd name="connsiteX1399" fmla="*/ 2048020 w 3167207"/>
                <a:gd name="connsiteY1399" fmla="*/ 777030 h 2330617"/>
                <a:gd name="connsiteX1400" fmla="*/ 2038714 w 3167207"/>
                <a:gd name="connsiteY1400" fmla="*/ 772926 h 2330617"/>
                <a:gd name="connsiteX1401" fmla="*/ 2029134 w 3167207"/>
                <a:gd name="connsiteY1401" fmla="*/ 768824 h 2330617"/>
                <a:gd name="connsiteX1402" fmla="*/ 2019554 w 3167207"/>
                <a:gd name="connsiteY1402" fmla="*/ 765268 h 2330617"/>
                <a:gd name="connsiteX1403" fmla="*/ 2009701 w 3167207"/>
                <a:gd name="connsiteY1403" fmla="*/ 761712 h 2330617"/>
                <a:gd name="connsiteX1404" fmla="*/ 1999847 w 3167207"/>
                <a:gd name="connsiteY1404" fmla="*/ 758429 h 2330617"/>
                <a:gd name="connsiteX1405" fmla="*/ 1989994 w 3167207"/>
                <a:gd name="connsiteY1405" fmla="*/ 755420 h 2330617"/>
                <a:gd name="connsiteX1406" fmla="*/ 1980140 w 3167207"/>
                <a:gd name="connsiteY1406" fmla="*/ 752685 h 2330617"/>
                <a:gd name="connsiteX1407" fmla="*/ 1970014 w 3167207"/>
                <a:gd name="connsiteY1407" fmla="*/ 749950 h 2330617"/>
                <a:gd name="connsiteX1408" fmla="*/ 1959886 w 3167207"/>
                <a:gd name="connsiteY1408" fmla="*/ 747487 h 2330617"/>
                <a:gd name="connsiteX1409" fmla="*/ 1949759 w 3167207"/>
                <a:gd name="connsiteY1409" fmla="*/ 745573 h 2330617"/>
                <a:gd name="connsiteX1410" fmla="*/ 1939084 w 3167207"/>
                <a:gd name="connsiteY1410" fmla="*/ 743658 h 2330617"/>
                <a:gd name="connsiteX1411" fmla="*/ 1928683 w 3167207"/>
                <a:gd name="connsiteY1411" fmla="*/ 742017 h 2330617"/>
                <a:gd name="connsiteX1412" fmla="*/ 1918283 w 3167207"/>
                <a:gd name="connsiteY1412" fmla="*/ 740650 h 2330617"/>
                <a:gd name="connsiteX1413" fmla="*/ 1907608 w 3167207"/>
                <a:gd name="connsiteY1413" fmla="*/ 739281 h 2330617"/>
                <a:gd name="connsiteX1414" fmla="*/ 1897207 w 3167207"/>
                <a:gd name="connsiteY1414" fmla="*/ 738461 h 2330617"/>
                <a:gd name="connsiteX1415" fmla="*/ 1886259 w 3167207"/>
                <a:gd name="connsiteY1415" fmla="*/ 737913 h 2330617"/>
                <a:gd name="connsiteX1416" fmla="*/ 1875310 w 3167207"/>
                <a:gd name="connsiteY1416" fmla="*/ 737367 h 2330617"/>
                <a:gd name="connsiteX1417" fmla="*/ 1864636 w 3167207"/>
                <a:gd name="connsiteY1417" fmla="*/ 737367 h 2330617"/>
                <a:gd name="connsiteX1418" fmla="*/ 2551209 w 3167207"/>
                <a:gd name="connsiteY1418" fmla="*/ 590934 h 2330617"/>
                <a:gd name="connsiteX1419" fmla="*/ 2547083 w 3167207"/>
                <a:gd name="connsiteY1419" fmla="*/ 591481 h 2330617"/>
                <a:gd name="connsiteX1420" fmla="*/ 2542682 w 3167207"/>
                <a:gd name="connsiteY1420" fmla="*/ 592026 h 2330617"/>
                <a:gd name="connsiteX1421" fmla="*/ 2538557 w 3167207"/>
                <a:gd name="connsiteY1421" fmla="*/ 592573 h 2330617"/>
                <a:gd name="connsiteX1422" fmla="*/ 2534431 w 3167207"/>
                <a:gd name="connsiteY1422" fmla="*/ 593938 h 2330617"/>
                <a:gd name="connsiteX1423" fmla="*/ 2530306 w 3167207"/>
                <a:gd name="connsiteY1423" fmla="*/ 595031 h 2330617"/>
                <a:gd name="connsiteX1424" fmla="*/ 2526181 w 3167207"/>
                <a:gd name="connsiteY1424" fmla="*/ 596670 h 2330617"/>
                <a:gd name="connsiteX1425" fmla="*/ 2522605 w 3167207"/>
                <a:gd name="connsiteY1425" fmla="*/ 598582 h 2330617"/>
                <a:gd name="connsiteX1426" fmla="*/ 2518755 w 3167207"/>
                <a:gd name="connsiteY1426" fmla="*/ 600494 h 2330617"/>
                <a:gd name="connsiteX1427" fmla="*/ 2514904 w 3167207"/>
                <a:gd name="connsiteY1427" fmla="*/ 602406 h 2330617"/>
                <a:gd name="connsiteX1428" fmla="*/ 2511604 w 3167207"/>
                <a:gd name="connsiteY1428" fmla="*/ 604865 h 2330617"/>
                <a:gd name="connsiteX1429" fmla="*/ 2508028 w 3167207"/>
                <a:gd name="connsiteY1429" fmla="*/ 607324 h 2330617"/>
                <a:gd name="connsiteX1430" fmla="*/ 2504727 w 3167207"/>
                <a:gd name="connsiteY1430" fmla="*/ 610055 h 2330617"/>
                <a:gd name="connsiteX1431" fmla="*/ 2501702 w 3167207"/>
                <a:gd name="connsiteY1431" fmla="*/ 613060 h 2330617"/>
                <a:gd name="connsiteX1432" fmla="*/ 2498676 w 3167207"/>
                <a:gd name="connsiteY1432" fmla="*/ 616064 h 2330617"/>
                <a:gd name="connsiteX1433" fmla="*/ 2495651 w 3167207"/>
                <a:gd name="connsiteY1433" fmla="*/ 619069 h 2330617"/>
                <a:gd name="connsiteX1434" fmla="*/ 2492901 w 3167207"/>
                <a:gd name="connsiteY1434" fmla="*/ 622620 h 2330617"/>
                <a:gd name="connsiteX1435" fmla="*/ 2490151 w 3167207"/>
                <a:gd name="connsiteY1435" fmla="*/ 626171 h 2330617"/>
                <a:gd name="connsiteX1436" fmla="*/ 2487675 w 3167207"/>
                <a:gd name="connsiteY1436" fmla="*/ 629723 h 2330617"/>
                <a:gd name="connsiteX1437" fmla="*/ 2485200 w 3167207"/>
                <a:gd name="connsiteY1437" fmla="*/ 633547 h 2330617"/>
                <a:gd name="connsiteX1438" fmla="*/ 2483000 w 3167207"/>
                <a:gd name="connsiteY1438" fmla="*/ 637371 h 2330617"/>
                <a:gd name="connsiteX1439" fmla="*/ 2480800 w 3167207"/>
                <a:gd name="connsiteY1439" fmla="*/ 641469 h 2330617"/>
                <a:gd name="connsiteX1440" fmla="*/ 2479149 w 3167207"/>
                <a:gd name="connsiteY1440" fmla="*/ 645838 h 2330617"/>
                <a:gd name="connsiteX1441" fmla="*/ 2477499 w 3167207"/>
                <a:gd name="connsiteY1441" fmla="*/ 649936 h 2330617"/>
                <a:gd name="connsiteX1442" fmla="*/ 2475849 w 3167207"/>
                <a:gd name="connsiteY1442" fmla="*/ 654306 h 2330617"/>
                <a:gd name="connsiteX1443" fmla="*/ 2474474 w 3167207"/>
                <a:gd name="connsiteY1443" fmla="*/ 658677 h 2330617"/>
                <a:gd name="connsiteX1444" fmla="*/ 2473373 w 3167207"/>
                <a:gd name="connsiteY1444" fmla="*/ 663594 h 2330617"/>
                <a:gd name="connsiteX1445" fmla="*/ 2472273 w 3167207"/>
                <a:gd name="connsiteY1445" fmla="*/ 668237 h 2330617"/>
                <a:gd name="connsiteX1446" fmla="*/ 2471723 w 3167207"/>
                <a:gd name="connsiteY1446" fmla="*/ 672881 h 2330617"/>
                <a:gd name="connsiteX1447" fmla="*/ 2470898 w 3167207"/>
                <a:gd name="connsiteY1447" fmla="*/ 677798 h 2330617"/>
                <a:gd name="connsiteX1448" fmla="*/ 2470623 w 3167207"/>
                <a:gd name="connsiteY1448" fmla="*/ 682715 h 2330617"/>
                <a:gd name="connsiteX1449" fmla="*/ 2470623 w 3167207"/>
                <a:gd name="connsiteY1449" fmla="*/ 687632 h 2330617"/>
                <a:gd name="connsiteX1450" fmla="*/ 2470898 w 3167207"/>
                <a:gd name="connsiteY1450" fmla="*/ 693642 h 2330617"/>
                <a:gd name="connsiteX1451" fmla="*/ 2471448 w 3167207"/>
                <a:gd name="connsiteY1451" fmla="*/ 699924 h 2330617"/>
                <a:gd name="connsiteX1452" fmla="*/ 2471998 w 3167207"/>
                <a:gd name="connsiteY1452" fmla="*/ 706206 h 2330617"/>
                <a:gd name="connsiteX1453" fmla="*/ 2473098 w 3167207"/>
                <a:gd name="connsiteY1453" fmla="*/ 712489 h 2330617"/>
                <a:gd name="connsiteX1454" fmla="*/ 2474474 w 3167207"/>
                <a:gd name="connsiteY1454" fmla="*/ 719045 h 2330617"/>
                <a:gd name="connsiteX1455" fmla="*/ 2476124 w 3167207"/>
                <a:gd name="connsiteY1455" fmla="*/ 725055 h 2330617"/>
                <a:gd name="connsiteX1456" fmla="*/ 2477774 w 3167207"/>
                <a:gd name="connsiteY1456" fmla="*/ 731611 h 2330617"/>
                <a:gd name="connsiteX1457" fmla="*/ 2479974 w 3167207"/>
                <a:gd name="connsiteY1457" fmla="*/ 737893 h 2330617"/>
                <a:gd name="connsiteX1458" fmla="*/ 2482175 w 3167207"/>
                <a:gd name="connsiteY1458" fmla="*/ 744449 h 2330617"/>
                <a:gd name="connsiteX1459" fmla="*/ 2484925 w 3167207"/>
                <a:gd name="connsiteY1459" fmla="*/ 750458 h 2330617"/>
                <a:gd name="connsiteX1460" fmla="*/ 2487675 w 3167207"/>
                <a:gd name="connsiteY1460" fmla="*/ 756741 h 2330617"/>
                <a:gd name="connsiteX1461" fmla="*/ 2490700 w 3167207"/>
                <a:gd name="connsiteY1461" fmla="*/ 762477 h 2330617"/>
                <a:gd name="connsiteX1462" fmla="*/ 2494276 w 3167207"/>
                <a:gd name="connsiteY1462" fmla="*/ 768213 h 2330617"/>
                <a:gd name="connsiteX1463" fmla="*/ 2497576 w 3167207"/>
                <a:gd name="connsiteY1463" fmla="*/ 773677 h 2330617"/>
                <a:gd name="connsiteX1464" fmla="*/ 2500877 w 3167207"/>
                <a:gd name="connsiteY1464" fmla="*/ 778867 h 2330617"/>
                <a:gd name="connsiteX1465" fmla="*/ 2505002 w 3167207"/>
                <a:gd name="connsiteY1465" fmla="*/ 784056 h 2330617"/>
                <a:gd name="connsiteX1466" fmla="*/ 2505002 w 3167207"/>
                <a:gd name="connsiteY1466" fmla="*/ 817929 h 2330617"/>
                <a:gd name="connsiteX1467" fmla="*/ 2511604 w 3167207"/>
                <a:gd name="connsiteY1467" fmla="*/ 825031 h 2330617"/>
                <a:gd name="connsiteX1468" fmla="*/ 2518480 w 3167207"/>
                <a:gd name="connsiteY1468" fmla="*/ 832132 h 2330617"/>
                <a:gd name="connsiteX1469" fmla="*/ 2526181 w 3167207"/>
                <a:gd name="connsiteY1469" fmla="*/ 840600 h 2330617"/>
                <a:gd name="connsiteX1470" fmla="*/ 2534981 w 3167207"/>
                <a:gd name="connsiteY1470" fmla="*/ 848795 h 2330617"/>
                <a:gd name="connsiteX1471" fmla="*/ 2543233 w 3167207"/>
                <a:gd name="connsiteY1471" fmla="*/ 856170 h 2330617"/>
                <a:gd name="connsiteX1472" fmla="*/ 2547083 w 3167207"/>
                <a:gd name="connsiteY1472" fmla="*/ 858902 h 2330617"/>
                <a:gd name="connsiteX1473" fmla="*/ 2550384 w 3167207"/>
                <a:gd name="connsiteY1473" fmla="*/ 861361 h 2330617"/>
                <a:gd name="connsiteX1474" fmla="*/ 2553134 w 3167207"/>
                <a:gd name="connsiteY1474" fmla="*/ 862726 h 2330617"/>
                <a:gd name="connsiteX1475" fmla="*/ 2554509 w 3167207"/>
                <a:gd name="connsiteY1475" fmla="*/ 863000 h 2330617"/>
                <a:gd name="connsiteX1476" fmla="*/ 2555610 w 3167207"/>
                <a:gd name="connsiteY1476" fmla="*/ 863273 h 2330617"/>
                <a:gd name="connsiteX1477" fmla="*/ 2556435 w 3167207"/>
                <a:gd name="connsiteY1477" fmla="*/ 863000 h 2330617"/>
                <a:gd name="connsiteX1478" fmla="*/ 2557810 w 3167207"/>
                <a:gd name="connsiteY1478" fmla="*/ 862726 h 2330617"/>
                <a:gd name="connsiteX1479" fmla="*/ 2560560 w 3167207"/>
                <a:gd name="connsiteY1479" fmla="*/ 861361 h 2330617"/>
                <a:gd name="connsiteX1480" fmla="*/ 2564136 w 3167207"/>
                <a:gd name="connsiteY1480" fmla="*/ 858902 h 2330617"/>
                <a:gd name="connsiteX1481" fmla="*/ 2567711 w 3167207"/>
                <a:gd name="connsiteY1481" fmla="*/ 856170 h 2330617"/>
                <a:gd name="connsiteX1482" fmla="*/ 2576237 w 3167207"/>
                <a:gd name="connsiteY1482" fmla="*/ 848795 h 2330617"/>
                <a:gd name="connsiteX1483" fmla="*/ 2584763 w 3167207"/>
                <a:gd name="connsiteY1483" fmla="*/ 840600 h 2330617"/>
                <a:gd name="connsiteX1484" fmla="*/ 2593014 w 3167207"/>
                <a:gd name="connsiteY1484" fmla="*/ 832132 h 2330617"/>
                <a:gd name="connsiteX1485" fmla="*/ 2599891 w 3167207"/>
                <a:gd name="connsiteY1485" fmla="*/ 825031 h 2330617"/>
                <a:gd name="connsiteX1486" fmla="*/ 2606217 w 3167207"/>
                <a:gd name="connsiteY1486" fmla="*/ 817929 h 2330617"/>
                <a:gd name="connsiteX1487" fmla="*/ 2606217 w 3167207"/>
                <a:gd name="connsiteY1487" fmla="*/ 784056 h 2330617"/>
                <a:gd name="connsiteX1488" fmla="*/ 2610067 w 3167207"/>
                <a:gd name="connsiteY1488" fmla="*/ 778867 h 2330617"/>
                <a:gd name="connsiteX1489" fmla="*/ 2613918 w 3167207"/>
                <a:gd name="connsiteY1489" fmla="*/ 773677 h 2330617"/>
                <a:gd name="connsiteX1490" fmla="*/ 2617218 w 3167207"/>
                <a:gd name="connsiteY1490" fmla="*/ 768213 h 2330617"/>
                <a:gd name="connsiteX1491" fmla="*/ 2620243 w 3167207"/>
                <a:gd name="connsiteY1491" fmla="*/ 762477 h 2330617"/>
                <a:gd name="connsiteX1492" fmla="*/ 2623269 w 3167207"/>
                <a:gd name="connsiteY1492" fmla="*/ 756741 h 2330617"/>
                <a:gd name="connsiteX1493" fmla="*/ 2626019 w 3167207"/>
                <a:gd name="connsiteY1493" fmla="*/ 750458 h 2330617"/>
                <a:gd name="connsiteX1494" fmla="*/ 2628769 w 3167207"/>
                <a:gd name="connsiteY1494" fmla="*/ 744449 h 2330617"/>
                <a:gd name="connsiteX1495" fmla="*/ 2631245 w 3167207"/>
                <a:gd name="connsiteY1495" fmla="*/ 737893 h 2330617"/>
                <a:gd name="connsiteX1496" fmla="*/ 2633170 w 3167207"/>
                <a:gd name="connsiteY1496" fmla="*/ 731611 h 2330617"/>
                <a:gd name="connsiteX1497" fmla="*/ 2635370 w 3167207"/>
                <a:gd name="connsiteY1497" fmla="*/ 725055 h 2330617"/>
                <a:gd name="connsiteX1498" fmla="*/ 2636745 w 3167207"/>
                <a:gd name="connsiteY1498" fmla="*/ 719045 h 2330617"/>
                <a:gd name="connsiteX1499" fmla="*/ 2638121 w 3167207"/>
                <a:gd name="connsiteY1499" fmla="*/ 712489 h 2330617"/>
                <a:gd name="connsiteX1500" fmla="*/ 2638946 w 3167207"/>
                <a:gd name="connsiteY1500" fmla="*/ 706206 h 2330617"/>
                <a:gd name="connsiteX1501" fmla="*/ 2640046 w 3167207"/>
                <a:gd name="connsiteY1501" fmla="*/ 699924 h 2330617"/>
                <a:gd name="connsiteX1502" fmla="*/ 2640321 w 3167207"/>
                <a:gd name="connsiteY1502" fmla="*/ 693642 h 2330617"/>
                <a:gd name="connsiteX1503" fmla="*/ 2640321 w 3167207"/>
                <a:gd name="connsiteY1503" fmla="*/ 687632 h 2330617"/>
                <a:gd name="connsiteX1504" fmla="*/ 2640321 w 3167207"/>
                <a:gd name="connsiteY1504" fmla="*/ 682715 h 2330617"/>
                <a:gd name="connsiteX1505" fmla="*/ 2640046 w 3167207"/>
                <a:gd name="connsiteY1505" fmla="*/ 677798 h 2330617"/>
                <a:gd name="connsiteX1506" fmla="*/ 2639496 w 3167207"/>
                <a:gd name="connsiteY1506" fmla="*/ 672881 h 2330617"/>
                <a:gd name="connsiteX1507" fmla="*/ 2638671 w 3167207"/>
                <a:gd name="connsiteY1507" fmla="*/ 668237 h 2330617"/>
                <a:gd name="connsiteX1508" fmla="*/ 2638121 w 3167207"/>
                <a:gd name="connsiteY1508" fmla="*/ 663594 h 2330617"/>
                <a:gd name="connsiteX1509" fmla="*/ 2636745 w 3167207"/>
                <a:gd name="connsiteY1509" fmla="*/ 658677 h 2330617"/>
                <a:gd name="connsiteX1510" fmla="*/ 2635370 w 3167207"/>
                <a:gd name="connsiteY1510" fmla="*/ 654306 h 2330617"/>
                <a:gd name="connsiteX1511" fmla="*/ 2633995 w 3167207"/>
                <a:gd name="connsiteY1511" fmla="*/ 649936 h 2330617"/>
                <a:gd name="connsiteX1512" fmla="*/ 2632345 w 3167207"/>
                <a:gd name="connsiteY1512" fmla="*/ 645838 h 2330617"/>
                <a:gd name="connsiteX1513" fmla="*/ 2630144 w 3167207"/>
                <a:gd name="connsiteY1513" fmla="*/ 641469 h 2330617"/>
                <a:gd name="connsiteX1514" fmla="*/ 2628219 w 3167207"/>
                <a:gd name="connsiteY1514" fmla="*/ 637371 h 2330617"/>
                <a:gd name="connsiteX1515" fmla="*/ 2626019 w 3167207"/>
                <a:gd name="connsiteY1515" fmla="*/ 633547 h 2330617"/>
                <a:gd name="connsiteX1516" fmla="*/ 2623819 w 3167207"/>
                <a:gd name="connsiteY1516" fmla="*/ 629723 h 2330617"/>
                <a:gd name="connsiteX1517" fmla="*/ 2621069 w 3167207"/>
                <a:gd name="connsiteY1517" fmla="*/ 626171 h 2330617"/>
                <a:gd name="connsiteX1518" fmla="*/ 2618593 w 3167207"/>
                <a:gd name="connsiteY1518" fmla="*/ 622620 h 2330617"/>
                <a:gd name="connsiteX1519" fmla="*/ 2615568 w 3167207"/>
                <a:gd name="connsiteY1519" fmla="*/ 619069 h 2330617"/>
                <a:gd name="connsiteX1520" fmla="*/ 2612818 w 3167207"/>
                <a:gd name="connsiteY1520" fmla="*/ 616064 h 2330617"/>
                <a:gd name="connsiteX1521" fmla="*/ 2609792 w 3167207"/>
                <a:gd name="connsiteY1521" fmla="*/ 613060 h 2330617"/>
                <a:gd name="connsiteX1522" fmla="*/ 2606217 w 3167207"/>
                <a:gd name="connsiteY1522" fmla="*/ 610055 h 2330617"/>
                <a:gd name="connsiteX1523" fmla="*/ 2603191 w 3167207"/>
                <a:gd name="connsiteY1523" fmla="*/ 607324 h 2330617"/>
                <a:gd name="connsiteX1524" fmla="*/ 2599616 w 3167207"/>
                <a:gd name="connsiteY1524" fmla="*/ 604865 h 2330617"/>
                <a:gd name="connsiteX1525" fmla="*/ 2596040 w 3167207"/>
                <a:gd name="connsiteY1525" fmla="*/ 602406 h 2330617"/>
                <a:gd name="connsiteX1526" fmla="*/ 2592464 w 3167207"/>
                <a:gd name="connsiteY1526" fmla="*/ 600494 h 2330617"/>
                <a:gd name="connsiteX1527" fmla="*/ 2588614 w 3167207"/>
                <a:gd name="connsiteY1527" fmla="*/ 598582 h 2330617"/>
                <a:gd name="connsiteX1528" fmla="*/ 2584763 w 3167207"/>
                <a:gd name="connsiteY1528" fmla="*/ 596670 h 2330617"/>
                <a:gd name="connsiteX1529" fmla="*/ 2580638 w 3167207"/>
                <a:gd name="connsiteY1529" fmla="*/ 595031 h 2330617"/>
                <a:gd name="connsiteX1530" fmla="*/ 2576787 w 3167207"/>
                <a:gd name="connsiteY1530" fmla="*/ 593938 h 2330617"/>
                <a:gd name="connsiteX1531" fmla="*/ 2572662 w 3167207"/>
                <a:gd name="connsiteY1531" fmla="*/ 592573 h 2330617"/>
                <a:gd name="connsiteX1532" fmla="*/ 2568537 w 3167207"/>
                <a:gd name="connsiteY1532" fmla="*/ 592026 h 2330617"/>
                <a:gd name="connsiteX1533" fmla="*/ 2564411 w 3167207"/>
                <a:gd name="connsiteY1533" fmla="*/ 591481 h 2330617"/>
                <a:gd name="connsiteX1534" fmla="*/ 2560010 w 3167207"/>
                <a:gd name="connsiteY1534" fmla="*/ 590934 h 2330617"/>
                <a:gd name="connsiteX1535" fmla="*/ 2555610 w 3167207"/>
                <a:gd name="connsiteY1535" fmla="*/ 590934 h 2330617"/>
                <a:gd name="connsiteX1536" fmla="*/ 2553557 w 3167207"/>
                <a:gd name="connsiteY1536" fmla="*/ 475977 h 2330617"/>
                <a:gd name="connsiteX1537" fmla="*/ 2544805 w 3167207"/>
                <a:gd name="connsiteY1537" fmla="*/ 476251 h 2330617"/>
                <a:gd name="connsiteX1538" fmla="*/ 2536053 w 3167207"/>
                <a:gd name="connsiteY1538" fmla="*/ 476525 h 2330617"/>
                <a:gd name="connsiteX1539" fmla="*/ 2527300 w 3167207"/>
                <a:gd name="connsiteY1539" fmla="*/ 476799 h 2330617"/>
                <a:gd name="connsiteX1540" fmla="*/ 2518275 w 3167207"/>
                <a:gd name="connsiteY1540" fmla="*/ 477894 h 2330617"/>
                <a:gd name="connsiteX1541" fmla="*/ 2509797 w 3167207"/>
                <a:gd name="connsiteY1541" fmla="*/ 478715 h 2330617"/>
                <a:gd name="connsiteX1542" fmla="*/ 2501045 w 3167207"/>
                <a:gd name="connsiteY1542" fmla="*/ 480084 h 2330617"/>
                <a:gd name="connsiteX1543" fmla="*/ 2492567 w 3167207"/>
                <a:gd name="connsiteY1543" fmla="*/ 481454 h 2330617"/>
                <a:gd name="connsiteX1544" fmla="*/ 2484088 w 3167207"/>
                <a:gd name="connsiteY1544" fmla="*/ 483096 h 2330617"/>
                <a:gd name="connsiteX1545" fmla="*/ 2475884 w 3167207"/>
                <a:gd name="connsiteY1545" fmla="*/ 484739 h 2330617"/>
                <a:gd name="connsiteX1546" fmla="*/ 2467406 w 3167207"/>
                <a:gd name="connsiteY1546" fmla="*/ 486656 h 2330617"/>
                <a:gd name="connsiteX1547" fmla="*/ 2459474 w 3167207"/>
                <a:gd name="connsiteY1547" fmla="*/ 488847 h 2330617"/>
                <a:gd name="connsiteX1548" fmla="*/ 2451269 w 3167207"/>
                <a:gd name="connsiteY1548" fmla="*/ 491311 h 2330617"/>
                <a:gd name="connsiteX1549" fmla="*/ 2443064 w 3167207"/>
                <a:gd name="connsiteY1549" fmla="*/ 493501 h 2330617"/>
                <a:gd name="connsiteX1550" fmla="*/ 2435407 w 3167207"/>
                <a:gd name="connsiteY1550" fmla="*/ 496240 h 2330617"/>
                <a:gd name="connsiteX1551" fmla="*/ 2419270 w 3167207"/>
                <a:gd name="connsiteY1551" fmla="*/ 502264 h 2330617"/>
                <a:gd name="connsiteX1552" fmla="*/ 2404228 w 3167207"/>
                <a:gd name="connsiteY1552" fmla="*/ 509110 h 2330617"/>
                <a:gd name="connsiteX1553" fmla="*/ 2389186 w 3167207"/>
                <a:gd name="connsiteY1553" fmla="*/ 516503 h 2330617"/>
                <a:gd name="connsiteX1554" fmla="*/ 2374690 w 3167207"/>
                <a:gd name="connsiteY1554" fmla="*/ 524718 h 2330617"/>
                <a:gd name="connsiteX1555" fmla="*/ 2360742 w 3167207"/>
                <a:gd name="connsiteY1555" fmla="*/ 533206 h 2330617"/>
                <a:gd name="connsiteX1556" fmla="*/ 2346794 w 3167207"/>
                <a:gd name="connsiteY1556" fmla="*/ 542789 h 2330617"/>
                <a:gd name="connsiteX1557" fmla="*/ 2333939 w 3167207"/>
                <a:gd name="connsiteY1557" fmla="*/ 552921 h 2330617"/>
                <a:gd name="connsiteX1558" fmla="*/ 2321085 w 3167207"/>
                <a:gd name="connsiteY1558" fmla="*/ 563600 h 2330617"/>
                <a:gd name="connsiteX1559" fmla="*/ 2308778 w 3167207"/>
                <a:gd name="connsiteY1559" fmla="*/ 574553 h 2330617"/>
                <a:gd name="connsiteX1560" fmla="*/ 2297291 w 3167207"/>
                <a:gd name="connsiteY1560" fmla="*/ 586327 h 2330617"/>
                <a:gd name="connsiteX1561" fmla="*/ 2286078 w 3167207"/>
                <a:gd name="connsiteY1561" fmla="*/ 598375 h 2330617"/>
                <a:gd name="connsiteX1562" fmla="*/ 2275685 w 3167207"/>
                <a:gd name="connsiteY1562" fmla="*/ 611245 h 2330617"/>
                <a:gd name="connsiteX1563" fmla="*/ 2265565 w 3167207"/>
                <a:gd name="connsiteY1563" fmla="*/ 624662 h 2330617"/>
                <a:gd name="connsiteX1564" fmla="*/ 2256267 w 3167207"/>
                <a:gd name="connsiteY1564" fmla="*/ 638080 h 2330617"/>
                <a:gd name="connsiteX1565" fmla="*/ 2247515 w 3167207"/>
                <a:gd name="connsiteY1565" fmla="*/ 652319 h 2330617"/>
                <a:gd name="connsiteX1566" fmla="*/ 2239310 w 3167207"/>
                <a:gd name="connsiteY1566" fmla="*/ 667105 h 2330617"/>
                <a:gd name="connsiteX1567" fmla="*/ 2232199 w 3167207"/>
                <a:gd name="connsiteY1567" fmla="*/ 681891 h 2330617"/>
                <a:gd name="connsiteX1568" fmla="*/ 2225362 w 3167207"/>
                <a:gd name="connsiteY1568" fmla="*/ 697225 h 2330617"/>
                <a:gd name="connsiteX1569" fmla="*/ 2219345 w 3167207"/>
                <a:gd name="connsiteY1569" fmla="*/ 712833 h 2330617"/>
                <a:gd name="connsiteX1570" fmla="*/ 2214149 w 3167207"/>
                <a:gd name="connsiteY1570" fmla="*/ 729262 h 2330617"/>
                <a:gd name="connsiteX1571" fmla="*/ 2211960 w 3167207"/>
                <a:gd name="connsiteY1571" fmla="*/ 737203 h 2330617"/>
                <a:gd name="connsiteX1572" fmla="*/ 2209499 w 3167207"/>
                <a:gd name="connsiteY1572" fmla="*/ 745418 h 2330617"/>
                <a:gd name="connsiteX1573" fmla="*/ 2207858 w 3167207"/>
                <a:gd name="connsiteY1573" fmla="*/ 753906 h 2330617"/>
                <a:gd name="connsiteX1574" fmla="*/ 2205670 w 3167207"/>
                <a:gd name="connsiteY1574" fmla="*/ 762121 h 2330617"/>
                <a:gd name="connsiteX1575" fmla="*/ 2204302 w 3167207"/>
                <a:gd name="connsiteY1575" fmla="*/ 770609 h 2330617"/>
                <a:gd name="connsiteX1576" fmla="*/ 2202935 w 3167207"/>
                <a:gd name="connsiteY1576" fmla="*/ 779098 h 2330617"/>
                <a:gd name="connsiteX1577" fmla="*/ 2201841 w 3167207"/>
                <a:gd name="connsiteY1577" fmla="*/ 787860 h 2330617"/>
                <a:gd name="connsiteX1578" fmla="*/ 2200747 w 3167207"/>
                <a:gd name="connsiteY1578" fmla="*/ 796349 h 2330617"/>
                <a:gd name="connsiteX1579" fmla="*/ 2199926 w 3167207"/>
                <a:gd name="connsiteY1579" fmla="*/ 805111 h 2330617"/>
                <a:gd name="connsiteX1580" fmla="*/ 2199653 w 3167207"/>
                <a:gd name="connsiteY1580" fmla="*/ 814147 h 2330617"/>
                <a:gd name="connsiteX1581" fmla="*/ 2208405 w 3167207"/>
                <a:gd name="connsiteY1581" fmla="*/ 822636 h 2330617"/>
                <a:gd name="connsiteX1582" fmla="*/ 2217431 w 3167207"/>
                <a:gd name="connsiteY1582" fmla="*/ 830850 h 2330617"/>
                <a:gd name="connsiteX1583" fmla="*/ 2226182 w 3167207"/>
                <a:gd name="connsiteY1583" fmla="*/ 840160 h 2330617"/>
                <a:gd name="connsiteX1584" fmla="*/ 2234661 w 3167207"/>
                <a:gd name="connsiteY1584" fmla="*/ 848923 h 2330617"/>
                <a:gd name="connsiteX1585" fmla="*/ 2242865 w 3167207"/>
                <a:gd name="connsiteY1585" fmla="*/ 858506 h 2330617"/>
                <a:gd name="connsiteX1586" fmla="*/ 2250523 w 3167207"/>
                <a:gd name="connsiteY1586" fmla="*/ 868090 h 2330617"/>
                <a:gd name="connsiteX1587" fmla="*/ 2258455 w 3167207"/>
                <a:gd name="connsiteY1587" fmla="*/ 877948 h 2330617"/>
                <a:gd name="connsiteX1588" fmla="*/ 2265839 w 3167207"/>
                <a:gd name="connsiteY1588" fmla="*/ 887806 h 2330617"/>
                <a:gd name="connsiteX1589" fmla="*/ 2263377 w 3167207"/>
                <a:gd name="connsiteY1589" fmla="*/ 873840 h 2330617"/>
                <a:gd name="connsiteX1590" fmla="*/ 2261737 w 3167207"/>
                <a:gd name="connsiteY1590" fmla="*/ 859875 h 2330617"/>
                <a:gd name="connsiteX1591" fmla="*/ 2260643 w 3167207"/>
                <a:gd name="connsiteY1591" fmla="*/ 845637 h 2330617"/>
                <a:gd name="connsiteX1592" fmla="*/ 2260095 w 3167207"/>
                <a:gd name="connsiteY1592" fmla="*/ 831398 h 2330617"/>
                <a:gd name="connsiteX1593" fmla="*/ 2260643 w 3167207"/>
                <a:gd name="connsiteY1593" fmla="*/ 816337 h 2330617"/>
                <a:gd name="connsiteX1594" fmla="*/ 2261737 w 3167207"/>
                <a:gd name="connsiteY1594" fmla="*/ 801551 h 2330617"/>
                <a:gd name="connsiteX1595" fmla="*/ 2263377 w 3167207"/>
                <a:gd name="connsiteY1595" fmla="*/ 786765 h 2330617"/>
                <a:gd name="connsiteX1596" fmla="*/ 2266113 w 3167207"/>
                <a:gd name="connsiteY1596" fmla="*/ 772252 h 2330617"/>
                <a:gd name="connsiteX1597" fmla="*/ 2269395 w 3167207"/>
                <a:gd name="connsiteY1597" fmla="*/ 758013 h 2330617"/>
                <a:gd name="connsiteX1598" fmla="*/ 2273224 w 3167207"/>
                <a:gd name="connsiteY1598" fmla="*/ 744049 h 2330617"/>
                <a:gd name="connsiteX1599" fmla="*/ 2277873 w 3167207"/>
                <a:gd name="connsiteY1599" fmla="*/ 730631 h 2330617"/>
                <a:gd name="connsiteX1600" fmla="*/ 2283343 w 3167207"/>
                <a:gd name="connsiteY1600" fmla="*/ 717214 h 2330617"/>
                <a:gd name="connsiteX1601" fmla="*/ 2289086 w 3167207"/>
                <a:gd name="connsiteY1601" fmla="*/ 704071 h 2330617"/>
                <a:gd name="connsiteX1602" fmla="*/ 2295651 w 3167207"/>
                <a:gd name="connsiteY1602" fmla="*/ 691475 h 2330617"/>
                <a:gd name="connsiteX1603" fmla="*/ 2302761 w 3167207"/>
                <a:gd name="connsiteY1603" fmla="*/ 679153 h 2330617"/>
                <a:gd name="connsiteX1604" fmla="*/ 2310145 w 3167207"/>
                <a:gd name="connsiteY1604" fmla="*/ 667379 h 2330617"/>
                <a:gd name="connsiteX1605" fmla="*/ 2318624 w 3167207"/>
                <a:gd name="connsiteY1605" fmla="*/ 655878 h 2330617"/>
                <a:gd name="connsiteX1606" fmla="*/ 2327102 w 3167207"/>
                <a:gd name="connsiteY1606" fmla="*/ 644651 h 2330617"/>
                <a:gd name="connsiteX1607" fmla="*/ 2336675 w 3167207"/>
                <a:gd name="connsiteY1607" fmla="*/ 633972 h 2330617"/>
                <a:gd name="connsiteX1608" fmla="*/ 2346247 w 3167207"/>
                <a:gd name="connsiteY1608" fmla="*/ 623841 h 2330617"/>
                <a:gd name="connsiteX1609" fmla="*/ 2356366 w 3167207"/>
                <a:gd name="connsiteY1609" fmla="*/ 613983 h 2330617"/>
                <a:gd name="connsiteX1610" fmla="*/ 2367032 w 3167207"/>
                <a:gd name="connsiteY1610" fmla="*/ 604947 h 2330617"/>
                <a:gd name="connsiteX1611" fmla="*/ 2377972 w 3167207"/>
                <a:gd name="connsiteY1611" fmla="*/ 596185 h 2330617"/>
                <a:gd name="connsiteX1612" fmla="*/ 2389459 w 3167207"/>
                <a:gd name="connsiteY1612" fmla="*/ 587970 h 2330617"/>
                <a:gd name="connsiteX1613" fmla="*/ 2401493 w 3167207"/>
                <a:gd name="connsiteY1613" fmla="*/ 580030 h 2330617"/>
                <a:gd name="connsiteX1614" fmla="*/ 2414074 w 3167207"/>
                <a:gd name="connsiteY1614" fmla="*/ 572910 h 2330617"/>
                <a:gd name="connsiteX1615" fmla="*/ 2426381 w 3167207"/>
                <a:gd name="connsiteY1615" fmla="*/ 566612 h 2330617"/>
                <a:gd name="connsiteX1616" fmla="*/ 2439509 w 3167207"/>
                <a:gd name="connsiteY1616" fmla="*/ 560862 h 2330617"/>
                <a:gd name="connsiteX1617" fmla="*/ 2452910 w 3167207"/>
                <a:gd name="connsiteY1617" fmla="*/ 555386 h 2330617"/>
                <a:gd name="connsiteX1618" fmla="*/ 2466585 w 3167207"/>
                <a:gd name="connsiteY1618" fmla="*/ 551004 h 2330617"/>
                <a:gd name="connsiteX1619" fmla="*/ 2480533 w 3167207"/>
                <a:gd name="connsiteY1619" fmla="*/ 546897 h 2330617"/>
                <a:gd name="connsiteX1620" fmla="*/ 2494755 w 3167207"/>
                <a:gd name="connsiteY1620" fmla="*/ 543337 h 2330617"/>
                <a:gd name="connsiteX1621" fmla="*/ 2508976 w 3167207"/>
                <a:gd name="connsiteY1621" fmla="*/ 541147 h 2330617"/>
                <a:gd name="connsiteX1622" fmla="*/ 2523472 w 3167207"/>
                <a:gd name="connsiteY1622" fmla="*/ 538956 h 2330617"/>
                <a:gd name="connsiteX1623" fmla="*/ 2538514 w 3167207"/>
                <a:gd name="connsiteY1623" fmla="*/ 538135 h 2330617"/>
                <a:gd name="connsiteX1624" fmla="*/ 2553557 w 3167207"/>
                <a:gd name="connsiteY1624" fmla="*/ 537587 h 2330617"/>
                <a:gd name="connsiteX1625" fmla="*/ 2568599 w 3167207"/>
                <a:gd name="connsiteY1625" fmla="*/ 538135 h 2330617"/>
                <a:gd name="connsiteX1626" fmla="*/ 2583368 w 3167207"/>
                <a:gd name="connsiteY1626" fmla="*/ 538956 h 2330617"/>
                <a:gd name="connsiteX1627" fmla="*/ 2598137 w 3167207"/>
                <a:gd name="connsiteY1627" fmla="*/ 541147 h 2330617"/>
                <a:gd name="connsiteX1628" fmla="*/ 2612631 w 3167207"/>
                <a:gd name="connsiteY1628" fmla="*/ 543337 h 2330617"/>
                <a:gd name="connsiteX1629" fmla="*/ 2626853 w 3167207"/>
                <a:gd name="connsiteY1629" fmla="*/ 546897 h 2330617"/>
                <a:gd name="connsiteX1630" fmla="*/ 2640801 w 3167207"/>
                <a:gd name="connsiteY1630" fmla="*/ 551004 h 2330617"/>
                <a:gd name="connsiteX1631" fmla="*/ 2654476 w 3167207"/>
                <a:gd name="connsiteY1631" fmla="*/ 555386 h 2330617"/>
                <a:gd name="connsiteX1632" fmla="*/ 2667604 w 3167207"/>
                <a:gd name="connsiteY1632" fmla="*/ 560862 h 2330617"/>
                <a:gd name="connsiteX1633" fmla="*/ 2680732 w 3167207"/>
                <a:gd name="connsiteY1633" fmla="*/ 566612 h 2330617"/>
                <a:gd name="connsiteX1634" fmla="*/ 2693312 w 3167207"/>
                <a:gd name="connsiteY1634" fmla="*/ 572910 h 2330617"/>
                <a:gd name="connsiteX1635" fmla="*/ 2705620 w 3167207"/>
                <a:gd name="connsiteY1635" fmla="*/ 580030 h 2330617"/>
                <a:gd name="connsiteX1636" fmla="*/ 2717381 w 3167207"/>
                <a:gd name="connsiteY1636" fmla="*/ 587970 h 2330617"/>
                <a:gd name="connsiteX1637" fmla="*/ 2728867 w 3167207"/>
                <a:gd name="connsiteY1637" fmla="*/ 596185 h 2330617"/>
                <a:gd name="connsiteX1638" fmla="*/ 2740081 w 3167207"/>
                <a:gd name="connsiteY1638" fmla="*/ 604947 h 2330617"/>
                <a:gd name="connsiteX1639" fmla="*/ 2751020 w 3167207"/>
                <a:gd name="connsiteY1639" fmla="*/ 613983 h 2330617"/>
                <a:gd name="connsiteX1640" fmla="*/ 2761140 w 3167207"/>
                <a:gd name="connsiteY1640" fmla="*/ 623841 h 2330617"/>
                <a:gd name="connsiteX1641" fmla="*/ 2770712 w 3167207"/>
                <a:gd name="connsiteY1641" fmla="*/ 633972 h 2330617"/>
                <a:gd name="connsiteX1642" fmla="*/ 2780011 w 3167207"/>
                <a:gd name="connsiteY1642" fmla="*/ 644651 h 2330617"/>
                <a:gd name="connsiteX1643" fmla="*/ 2788489 w 3167207"/>
                <a:gd name="connsiteY1643" fmla="*/ 655878 h 2330617"/>
                <a:gd name="connsiteX1644" fmla="*/ 2796694 w 3167207"/>
                <a:gd name="connsiteY1644" fmla="*/ 667379 h 2330617"/>
                <a:gd name="connsiteX1645" fmla="*/ 2804625 w 3167207"/>
                <a:gd name="connsiteY1645" fmla="*/ 679153 h 2330617"/>
                <a:gd name="connsiteX1646" fmla="*/ 2811737 w 3167207"/>
                <a:gd name="connsiteY1646" fmla="*/ 691475 h 2330617"/>
                <a:gd name="connsiteX1647" fmla="*/ 2818027 w 3167207"/>
                <a:gd name="connsiteY1647" fmla="*/ 704071 h 2330617"/>
                <a:gd name="connsiteX1648" fmla="*/ 2823770 w 3167207"/>
                <a:gd name="connsiteY1648" fmla="*/ 717214 h 2330617"/>
                <a:gd name="connsiteX1649" fmla="*/ 2829240 w 3167207"/>
                <a:gd name="connsiteY1649" fmla="*/ 730631 h 2330617"/>
                <a:gd name="connsiteX1650" fmla="*/ 2833616 w 3167207"/>
                <a:gd name="connsiteY1650" fmla="*/ 744049 h 2330617"/>
                <a:gd name="connsiteX1651" fmla="*/ 2837718 w 3167207"/>
                <a:gd name="connsiteY1651" fmla="*/ 758013 h 2330617"/>
                <a:gd name="connsiteX1652" fmla="*/ 2841273 w 3167207"/>
                <a:gd name="connsiteY1652" fmla="*/ 772252 h 2330617"/>
                <a:gd name="connsiteX1653" fmla="*/ 2843461 w 3167207"/>
                <a:gd name="connsiteY1653" fmla="*/ 786765 h 2330617"/>
                <a:gd name="connsiteX1654" fmla="*/ 2845649 w 3167207"/>
                <a:gd name="connsiteY1654" fmla="*/ 801551 h 2330617"/>
                <a:gd name="connsiteX1655" fmla="*/ 2846470 w 3167207"/>
                <a:gd name="connsiteY1655" fmla="*/ 816337 h 2330617"/>
                <a:gd name="connsiteX1656" fmla="*/ 2847017 w 3167207"/>
                <a:gd name="connsiteY1656" fmla="*/ 831398 h 2330617"/>
                <a:gd name="connsiteX1657" fmla="*/ 2847017 w 3167207"/>
                <a:gd name="connsiteY1657" fmla="*/ 843172 h 2330617"/>
                <a:gd name="connsiteX1658" fmla="*/ 2846197 w 3167207"/>
                <a:gd name="connsiteY1658" fmla="*/ 854673 h 2330617"/>
                <a:gd name="connsiteX1659" fmla="*/ 2844830 w 3167207"/>
                <a:gd name="connsiteY1659" fmla="*/ 866174 h 2330617"/>
                <a:gd name="connsiteX1660" fmla="*/ 2843461 w 3167207"/>
                <a:gd name="connsiteY1660" fmla="*/ 877400 h 2330617"/>
                <a:gd name="connsiteX1661" fmla="*/ 2841547 w 3167207"/>
                <a:gd name="connsiteY1661" fmla="*/ 888626 h 2330617"/>
                <a:gd name="connsiteX1662" fmla="*/ 2839086 w 3167207"/>
                <a:gd name="connsiteY1662" fmla="*/ 899853 h 2330617"/>
                <a:gd name="connsiteX1663" fmla="*/ 2836077 w 3167207"/>
                <a:gd name="connsiteY1663" fmla="*/ 910806 h 2330617"/>
                <a:gd name="connsiteX1664" fmla="*/ 2833069 w 3167207"/>
                <a:gd name="connsiteY1664" fmla="*/ 921759 h 2330617"/>
                <a:gd name="connsiteX1665" fmla="*/ 2829240 w 3167207"/>
                <a:gd name="connsiteY1665" fmla="*/ 932164 h 2330617"/>
                <a:gd name="connsiteX1666" fmla="*/ 2825137 w 3167207"/>
                <a:gd name="connsiteY1666" fmla="*/ 942569 h 2330617"/>
                <a:gd name="connsiteX1667" fmla="*/ 2820761 w 3167207"/>
                <a:gd name="connsiteY1667" fmla="*/ 952975 h 2330617"/>
                <a:gd name="connsiteX1668" fmla="*/ 2816112 w 3167207"/>
                <a:gd name="connsiteY1668" fmla="*/ 962832 h 2330617"/>
                <a:gd name="connsiteX1669" fmla="*/ 2810916 w 3167207"/>
                <a:gd name="connsiteY1669" fmla="*/ 972416 h 2330617"/>
                <a:gd name="connsiteX1670" fmla="*/ 2805173 w 3167207"/>
                <a:gd name="connsiteY1670" fmla="*/ 982000 h 2330617"/>
                <a:gd name="connsiteX1671" fmla="*/ 2799429 w 3167207"/>
                <a:gd name="connsiteY1671" fmla="*/ 991310 h 2330617"/>
                <a:gd name="connsiteX1672" fmla="*/ 2793412 w 3167207"/>
                <a:gd name="connsiteY1672" fmla="*/ 1000346 h 2330617"/>
                <a:gd name="connsiteX1673" fmla="*/ 2786849 w 3167207"/>
                <a:gd name="connsiteY1673" fmla="*/ 1009108 h 2330617"/>
                <a:gd name="connsiteX1674" fmla="*/ 2780011 w 3167207"/>
                <a:gd name="connsiteY1674" fmla="*/ 1017597 h 2330617"/>
                <a:gd name="connsiteX1675" fmla="*/ 2772900 w 3167207"/>
                <a:gd name="connsiteY1675" fmla="*/ 1026085 h 2330617"/>
                <a:gd name="connsiteX1676" fmla="*/ 2765516 w 3167207"/>
                <a:gd name="connsiteY1676" fmla="*/ 1034300 h 2330617"/>
                <a:gd name="connsiteX1677" fmla="*/ 2757857 w 3167207"/>
                <a:gd name="connsiteY1677" fmla="*/ 1041694 h 2330617"/>
                <a:gd name="connsiteX1678" fmla="*/ 2749653 w 3167207"/>
                <a:gd name="connsiteY1678" fmla="*/ 1049634 h 2330617"/>
                <a:gd name="connsiteX1679" fmla="*/ 2741448 w 3167207"/>
                <a:gd name="connsiteY1679" fmla="*/ 1056753 h 2330617"/>
                <a:gd name="connsiteX1680" fmla="*/ 2732969 w 3167207"/>
                <a:gd name="connsiteY1680" fmla="*/ 1063599 h 2330617"/>
                <a:gd name="connsiteX1681" fmla="*/ 2724218 w 3167207"/>
                <a:gd name="connsiteY1681" fmla="*/ 1069897 h 2330617"/>
                <a:gd name="connsiteX1682" fmla="*/ 2714918 w 3167207"/>
                <a:gd name="connsiteY1682" fmla="*/ 1076469 h 2330617"/>
                <a:gd name="connsiteX1683" fmla="*/ 2705893 w 3167207"/>
                <a:gd name="connsiteY1683" fmla="*/ 1082219 h 2330617"/>
                <a:gd name="connsiteX1684" fmla="*/ 2696321 w 3167207"/>
                <a:gd name="connsiteY1684" fmla="*/ 1087695 h 2330617"/>
                <a:gd name="connsiteX1685" fmla="*/ 2686475 w 3167207"/>
                <a:gd name="connsiteY1685" fmla="*/ 1093172 h 2330617"/>
                <a:gd name="connsiteX1686" fmla="*/ 2676630 w 3167207"/>
                <a:gd name="connsiteY1686" fmla="*/ 1097826 h 2330617"/>
                <a:gd name="connsiteX1687" fmla="*/ 2666510 w 3167207"/>
                <a:gd name="connsiteY1687" fmla="*/ 1102208 h 2330617"/>
                <a:gd name="connsiteX1688" fmla="*/ 2656118 w 3167207"/>
                <a:gd name="connsiteY1688" fmla="*/ 1106315 h 2330617"/>
                <a:gd name="connsiteX1689" fmla="*/ 2680185 w 3167207"/>
                <a:gd name="connsiteY1689" fmla="*/ 1110423 h 2330617"/>
                <a:gd name="connsiteX1690" fmla="*/ 2691945 w 3167207"/>
                <a:gd name="connsiteY1690" fmla="*/ 1112613 h 2330617"/>
                <a:gd name="connsiteX1691" fmla="*/ 2703432 w 3167207"/>
                <a:gd name="connsiteY1691" fmla="*/ 1115077 h 2330617"/>
                <a:gd name="connsiteX1692" fmla="*/ 2715466 w 3167207"/>
                <a:gd name="connsiteY1692" fmla="*/ 1117816 h 2330617"/>
                <a:gd name="connsiteX1693" fmla="*/ 2726953 w 3167207"/>
                <a:gd name="connsiteY1693" fmla="*/ 1120828 h 2330617"/>
                <a:gd name="connsiteX1694" fmla="*/ 2738439 w 3167207"/>
                <a:gd name="connsiteY1694" fmla="*/ 1123840 h 2330617"/>
                <a:gd name="connsiteX1695" fmla="*/ 2749926 w 3167207"/>
                <a:gd name="connsiteY1695" fmla="*/ 1127400 h 2330617"/>
                <a:gd name="connsiteX1696" fmla="*/ 2758678 w 3167207"/>
                <a:gd name="connsiteY1696" fmla="*/ 1121101 h 2330617"/>
                <a:gd name="connsiteX1697" fmla="*/ 2767156 w 3167207"/>
                <a:gd name="connsiteY1697" fmla="*/ 1114804 h 2330617"/>
                <a:gd name="connsiteX1698" fmla="*/ 2775635 w 3167207"/>
                <a:gd name="connsiteY1698" fmla="*/ 1108232 h 2330617"/>
                <a:gd name="connsiteX1699" fmla="*/ 2784113 w 3167207"/>
                <a:gd name="connsiteY1699" fmla="*/ 1101113 h 2330617"/>
                <a:gd name="connsiteX1700" fmla="*/ 2792044 w 3167207"/>
                <a:gd name="connsiteY1700" fmla="*/ 1094541 h 2330617"/>
                <a:gd name="connsiteX1701" fmla="*/ 2800249 w 3167207"/>
                <a:gd name="connsiteY1701" fmla="*/ 1086874 h 2330617"/>
                <a:gd name="connsiteX1702" fmla="*/ 2807634 w 3167207"/>
                <a:gd name="connsiteY1702" fmla="*/ 1079481 h 2330617"/>
                <a:gd name="connsiteX1703" fmla="*/ 2815018 w 3167207"/>
                <a:gd name="connsiteY1703" fmla="*/ 1071540 h 2330617"/>
                <a:gd name="connsiteX1704" fmla="*/ 2822129 w 3167207"/>
                <a:gd name="connsiteY1704" fmla="*/ 1063599 h 2330617"/>
                <a:gd name="connsiteX1705" fmla="*/ 2828967 w 3167207"/>
                <a:gd name="connsiteY1705" fmla="*/ 1055384 h 2330617"/>
                <a:gd name="connsiteX1706" fmla="*/ 2835804 w 3167207"/>
                <a:gd name="connsiteY1706" fmla="*/ 1046896 h 2330617"/>
                <a:gd name="connsiteX1707" fmla="*/ 2842094 w 3167207"/>
                <a:gd name="connsiteY1707" fmla="*/ 1038133 h 2330617"/>
                <a:gd name="connsiteX1708" fmla="*/ 2848385 w 3167207"/>
                <a:gd name="connsiteY1708" fmla="*/ 1029371 h 2330617"/>
                <a:gd name="connsiteX1709" fmla="*/ 2854128 w 3167207"/>
                <a:gd name="connsiteY1709" fmla="*/ 1020335 h 2330617"/>
                <a:gd name="connsiteX1710" fmla="*/ 2859872 w 3167207"/>
                <a:gd name="connsiteY1710" fmla="*/ 1011299 h 2330617"/>
                <a:gd name="connsiteX1711" fmla="*/ 2865342 w 3167207"/>
                <a:gd name="connsiteY1711" fmla="*/ 1001715 h 2330617"/>
                <a:gd name="connsiteX1712" fmla="*/ 2870264 w 3167207"/>
                <a:gd name="connsiteY1712" fmla="*/ 992131 h 2330617"/>
                <a:gd name="connsiteX1713" fmla="*/ 2875187 w 3167207"/>
                <a:gd name="connsiteY1713" fmla="*/ 982274 h 2330617"/>
                <a:gd name="connsiteX1714" fmla="*/ 2879563 w 3167207"/>
                <a:gd name="connsiteY1714" fmla="*/ 972416 h 2330617"/>
                <a:gd name="connsiteX1715" fmla="*/ 2883666 w 3167207"/>
                <a:gd name="connsiteY1715" fmla="*/ 962285 h 2330617"/>
                <a:gd name="connsiteX1716" fmla="*/ 2887494 w 3167207"/>
                <a:gd name="connsiteY1716" fmla="*/ 952153 h 2330617"/>
                <a:gd name="connsiteX1717" fmla="*/ 2891050 w 3167207"/>
                <a:gd name="connsiteY1717" fmla="*/ 942022 h 2330617"/>
                <a:gd name="connsiteX1718" fmla="*/ 2894332 w 3167207"/>
                <a:gd name="connsiteY1718" fmla="*/ 931343 h 2330617"/>
                <a:gd name="connsiteX1719" fmla="*/ 2897341 w 3167207"/>
                <a:gd name="connsiteY1719" fmla="*/ 920664 h 2330617"/>
                <a:gd name="connsiteX1720" fmla="*/ 2899802 w 3167207"/>
                <a:gd name="connsiteY1720" fmla="*/ 909985 h 2330617"/>
                <a:gd name="connsiteX1721" fmla="*/ 2902263 w 3167207"/>
                <a:gd name="connsiteY1721" fmla="*/ 898758 h 2330617"/>
                <a:gd name="connsiteX1722" fmla="*/ 2904178 w 3167207"/>
                <a:gd name="connsiteY1722" fmla="*/ 888079 h 2330617"/>
                <a:gd name="connsiteX1723" fmla="*/ 2905818 w 3167207"/>
                <a:gd name="connsiteY1723" fmla="*/ 876852 h 2330617"/>
                <a:gd name="connsiteX1724" fmla="*/ 2906912 w 3167207"/>
                <a:gd name="connsiteY1724" fmla="*/ 865625 h 2330617"/>
                <a:gd name="connsiteX1725" fmla="*/ 2908007 w 3167207"/>
                <a:gd name="connsiteY1725" fmla="*/ 854399 h 2330617"/>
                <a:gd name="connsiteX1726" fmla="*/ 2908554 w 3167207"/>
                <a:gd name="connsiteY1726" fmla="*/ 842899 h 2330617"/>
                <a:gd name="connsiteX1727" fmla="*/ 2908554 w 3167207"/>
                <a:gd name="connsiteY1727" fmla="*/ 831398 h 2330617"/>
                <a:gd name="connsiteX1728" fmla="*/ 2908554 w 3167207"/>
                <a:gd name="connsiteY1728" fmla="*/ 822088 h 2330617"/>
                <a:gd name="connsiteX1729" fmla="*/ 2908280 w 3167207"/>
                <a:gd name="connsiteY1729" fmla="*/ 813052 h 2330617"/>
                <a:gd name="connsiteX1730" fmla="*/ 2907733 w 3167207"/>
                <a:gd name="connsiteY1730" fmla="*/ 804289 h 2330617"/>
                <a:gd name="connsiteX1731" fmla="*/ 2906912 w 3167207"/>
                <a:gd name="connsiteY1731" fmla="*/ 794980 h 2330617"/>
                <a:gd name="connsiteX1732" fmla="*/ 2905818 w 3167207"/>
                <a:gd name="connsiteY1732" fmla="*/ 786218 h 2330617"/>
                <a:gd name="connsiteX1733" fmla="*/ 2904451 w 3167207"/>
                <a:gd name="connsiteY1733" fmla="*/ 777455 h 2330617"/>
                <a:gd name="connsiteX1734" fmla="*/ 2903084 w 3167207"/>
                <a:gd name="connsiteY1734" fmla="*/ 768419 h 2330617"/>
                <a:gd name="connsiteX1735" fmla="*/ 2901443 w 3167207"/>
                <a:gd name="connsiteY1735" fmla="*/ 759656 h 2330617"/>
                <a:gd name="connsiteX1736" fmla="*/ 2899529 w 3167207"/>
                <a:gd name="connsiteY1736" fmla="*/ 751168 h 2330617"/>
                <a:gd name="connsiteX1737" fmla="*/ 2897341 w 3167207"/>
                <a:gd name="connsiteY1737" fmla="*/ 742680 h 2330617"/>
                <a:gd name="connsiteX1738" fmla="*/ 2895152 w 3167207"/>
                <a:gd name="connsiteY1738" fmla="*/ 734191 h 2330617"/>
                <a:gd name="connsiteX1739" fmla="*/ 2892691 w 3167207"/>
                <a:gd name="connsiteY1739" fmla="*/ 725703 h 2330617"/>
                <a:gd name="connsiteX1740" fmla="*/ 2889956 w 3167207"/>
                <a:gd name="connsiteY1740" fmla="*/ 717488 h 2330617"/>
                <a:gd name="connsiteX1741" fmla="*/ 2886948 w 3167207"/>
                <a:gd name="connsiteY1741" fmla="*/ 709547 h 2330617"/>
                <a:gd name="connsiteX1742" fmla="*/ 2883939 w 3167207"/>
                <a:gd name="connsiteY1742" fmla="*/ 701332 h 2330617"/>
                <a:gd name="connsiteX1743" fmla="*/ 2880930 w 3167207"/>
                <a:gd name="connsiteY1743" fmla="*/ 693118 h 2330617"/>
                <a:gd name="connsiteX1744" fmla="*/ 2877102 w 3167207"/>
                <a:gd name="connsiteY1744" fmla="*/ 685450 h 2330617"/>
                <a:gd name="connsiteX1745" fmla="*/ 2873820 w 3167207"/>
                <a:gd name="connsiteY1745" fmla="*/ 677510 h 2330617"/>
                <a:gd name="connsiteX1746" fmla="*/ 2869717 w 3167207"/>
                <a:gd name="connsiteY1746" fmla="*/ 669843 h 2330617"/>
                <a:gd name="connsiteX1747" fmla="*/ 2865615 w 3167207"/>
                <a:gd name="connsiteY1747" fmla="*/ 662176 h 2330617"/>
                <a:gd name="connsiteX1748" fmla="*/ 2861512 w 3167207"/>
                <a:gd name="connsiteY1748" fmla="*/ 654509 h 2330617"/>
                <a:gd name="connsiteX1749" fmla="*/ 2857137 w 3167207"/>
                <a:gd name="connsiteY1749" fmla="*/ 647389 h 2330617"/>
                <a:gd name="connsiteX1750" fmla="*/ 2852761 w 3167207"/>
                <a:gd name="connsiteY1750" fmla="*/ 639996 h 2330617"/>
                <a:gd name="connsiteX1751" fmla="*/ 2847837 w 3167207"/>
                <a:gd name="connsiteY1751" fmla="*/ 632603 h 2330617"/>
                <a:gd name="connsiteX1752" fmla="*/ 2843188 w 3167207"/>
                <a:gd name="connsiteY1752" fmla="*/ 626031 h 2330617"/>
                <a:gd name="connsiteX1753" fmla="*/ 2837992 w 3167207"/>
                <a:gd name="connsiteY1753" fmla="*/ 618912 h 2330617"/>
                <a:gd name="connsiteX1754" fmla="*/ 2832795 w 3167207"/>
                <a:gd name="connsiteY1754" fmla="*/ 612067 h 2330617"/>
                <a:gd name="connsiteX1755" fmla="*/ 2827599 w 3167207"/>
                <a:gd name="connsiteY1755" fmla="*/ 605494 h 2330617"/>
                <a:gd name="connsiteX1756" fmla="*/ 2816386 w 3167207"/>
                <a:gd name="connsiteY1756" fmla="*/ 592625 h 2330617"/>
                <a:gd name="connsiteX1757" fmla="*/ 2804625 w 3167207"/>
                <a:gd name="connsiteY1757" fmla="*/ 580030 h 2330617"/>
                <a:gd name="connsiteX1758" fmla="*/ 2792318 w 3167207"/>
                <a:gd name="connsiteY1758" fmla="*/ 568529 h 2330617"/>
                <a:gd name="connsiteX1759" fmla="*/ 2779464 w 3167207"/>
                <a:gd name="connsiteY1759" fmla="*/ 557302 h 2330617"/>
                <a:gd name="connsiteX1760" fmla="*/ 2772626 w 3167207"/>
                <a:gd name="connsiteY1760" fmla="*/ 551825 h 2330617"/>
                <a:gd name="connsiteX1761" fmla="*/ 2765789 w 3167207"/>
                <a:gd name="connsiteY1761" fmla="*/ 546897 h 2330617"/>
                <a:gd name="connsiteX1762" fmla="*/ 2759225 w 3167207"/>
                <a:gd name="connsiteY1762" fmla="*/ 541694 h 2330617"/>
                <a:gd name="connsiteX1763" fmla="*/ 2752114 w 3167207"/>
                <a:gd name="connsiteY1763" fmla="*/ 536765 h 2330617"/>
                <a:gd name="connsiteX1764" fmla="*/ 2745004 w 3167207"/>
                <a:gd name="connsiteY1764" fmla="*/ 532384 h 2330617"/>
                <a:gd name="connsiteX1765" fmla="*/ 2737345 w 3167207"/>
                <a:gd name="connsiteY1765" fmla="*/ 527456 h 2330617"/>
                <a:gd name="connsiteX1766" fmla="*/ 2730235 w 3167207"/>
                <a:gd name="connsiteY1766" fmla="*/ 523075 h 2330617"/>
                <a:gd name="connsiteX1767" fmla="*/ 2722850 w 3167207"/>
                <a:gd name="connsiteY1767" fmla="*/ 518967 h 2330617"/>
                <a:gd name="connsiteX1768" fmla="*/ 2714918 w 3167207"/>
                <a:gd name="connsiteY1768" fmla="*/ 514860 h 2330617"/>
                <a:gd name="connsiteX1769" fmla="*/ 2707261 w 3167207"/>
                <a:gd name="connsiteY1769" fmla="*/ 511300 h 2330617"/>
                <a:gd name="connsiteX1770" fmla="*/ 2699330 w 3167207"/>
                <a:gd name="connsiteY1770" fmla="*/ 507467 h 2330617"/>
                <a:gd name="connsiteX1771" fmla="*/ 2691672 w 3167207"/>
                <a:gd name="connsiteY1771" fmla="*/ 504181 h 2330617"/>
                <a:gd name="connsiteX1772" fmla="*/ 2683467 w 3167207"/>
                <a:gd name="connsiteY1772" fmla="*/ 500621 h 2330617"/>
                <a:gd name="connsiteX1773" fmla="*/ 2675809 w 3167207"/>
                <a:gd name="connsiteY1773" fmla="*/ 497609 h 2330617"/>
                <a:gd name="connsiteX1774" fmla="*/ 2667331 w 3167207"/>
                <a:gd name="connsiteY1774" fmla="*/ 494871 h 2330617"/>
                <a:gd name="connsiteX1775" fmla="*/ 2659125 w 3167207"/>
                <a:gd name="connsiteY1775" fmla="*/ 492132 h 2330617"/>
                <a:gd name="connsiteX1776" fmla="*/ 2650648 w 3167207"/>
                <a:gd name="connsiteY1776" fmla="*/ 489394 h 2330617"/>
                <a:gd name="connsiteX1777" fmla="*/ 2642169 w 3167207"/>
                <a:gd name="connsiteY1777" fmla="*/ 487204 h 2330617"/>
                <a:gd name="connsiteX1778" fmla="*/ 2633691 w 3167207"/>
                <a:gd name="connsiteY1778" fmla="*/ 485013 h 2330617"/>
                <a:gd name="connsiteX1779" fmla="*/ 2625213 w 3167207"/>
                <a:gd name="connsiteY1779" fmla="*/ 483370 h 2330617"/>
                <a:gd name="connsiteX1780" fmla="*/ 2616461 w 3167207"/>
                <a:gd name="connsiteY1780" fmla="*/ 481727 h 2330617"/>
                <a:gd name="connsiteX1781" fmla="*/ 2607435 w 3167207"/>
                <a:gd name="connsiteY1781" fmla="*/ 480358 h 2330617"/>
                <a:gd name="connsiteX1782" fmla="*/ 2598683 w 3167207"/>
                <a:gd name="connsiteY1782" fmla="*/ 478989 h 2330617"/>
                <a:gd name="connsiteX1783" fmla="*/ 2589931 w 3167207"/>
                <a:gd name="connsiteY1783" fmla="*/ 477894 h 2330617"/>
                <a:gd name="connsiteX1784" fmla="*/ 2580632 w 3167207"/>
                <a:gd name="connsiteY1784" fmla="*/ 476799 h 2330617"/>
                <a:gd name="connsiteX1785" fmla="*/ 2571881 w 3167207"/>
                <a:gd name="connsiteY1785" fmla="*/ 476525 h 2330617"/>
                <a:gd name="connsiteX1786" fmla="*/ 2562856 w 3167207"/>
                <a:gd name="connsiteY1786" fmla="*/ 476251 h 2330617"/>
                <a:gd name="connsiteX1787" fmla="*/ 0 w 3167207"/>
                <a:gd name="connsiteY1787" fmla="*/ 0 h 2330617"/>
                <a:gd name="connsiteX1788" fmla="*/ 3167207 w 3167207"/>
                <a:gd name="connsiteY1788" fmla="*/ 0 h 2330617"/>
                <a:gd name="connsiteX1789" fmla="*/ 3167207 w 3167207"/>
                <a:gd name="connsiteY1789" fmla="*/ 1765821 h 2330617"/>
                <a:gd name="connsiteX1790" fmla="*/ 3166933 w 3167207"/>
                <a:gd name="connsiteY1790" fmla="*/ 1750216 h 2330617"/>
                <a:gd name="connsiteX1791" fmla="*/ 3166112 w 3167207"/>
                <a:gd name="connsiteY1791" fmla="*/ 1734063 h 2330617"/>
                <a:gd name="connsiteX1792" fmla="*/ 3165291 w 3167207"/>
                <a:gd name="connsiteY1792" fmla="*/ 1718459 h 2330617"/>
                <a:gd name="connsiteX1793" fmla="*/ 3163922 w 3167207"/>
                <a:gd name="connsiteY1793" fmla="*/ 1702854 h 2330617"/>
                <a:gd name="connsiteX1794" fmla="*/ 3162005 w 3167207"/>
                <a:gd name="connsiteY1794" fmla="*/ 1687797 h 2330617"/>
                <a:gd name="connsiteX1795" fmla="*/ 3160089 w 3167207"/>
                <a:gd name="connsiteY1795" fmla="*/ 1672466 h 2330617"/>
                <a:gd name="connsiteX1796" fmla="*/ 3157352 w 3167207"/>
                <a:gd name="connsiteY1796" fmla="*/ 1657135 h 2330617"/>
                <a:gd name="connsiteX1797" fmla="*/ 3154614 w 3167207"/>
                <a:gd name="connsiteY1797" fmla="*/ 1641804 h 2330617"/>
                <a:gd name="connsiteX1798" fmla="*/ 3151329 w 3167207"/>
                <a:gd name="connsiteY1798" fmla="*/ 1627020 h 2330617"/>
                <a:gd name="connsiteX1799" fmla="*/ 3147769 w 3167207"/>
                <a:gd name="connsiteY1799" fmla="*/ 1612237 h 2330617"/>
                <a:gd name="connsiteX1800" fmla="*/ 3143663 w 3167207"/>
                <a:gd name="connsiteY1800" fmla="*/ 1597727 h 2330617"/>
                <a:gd name="connsiteX1801" fmla="*/ 3139283 w 3167207"/>
                <a:gd name="connsiteY1801" fmla="*/ 1583218 h 2330617"/>
                <a:gd name="connsiteX1802" fmla="*/ 3134629 w 3167207"/>
                <a:gd name="connsiteY1802" fmla="*/ 1568981 h 2330617"/>
                <a:gd name="connsiteX1803" fmla="*/ 3129974 w 3167207"/>
                <a:gd name="connsiteY1803" fmla="*/ 1554746 h 2330617"/>
                <a:gd name="connsiteX1804" fmla="*/ 3124499 w 3167207"/>
                <a:gd name="connsiteY1804" fmla="*/ 1540510 h 2330617"/>
                <a:gd name="connsiteX1805" fmla="*/ 3118750 w 3167207"/>
                <a:gd name="connsiteY1805" fmla="*/ 1526548 h 2330617"/>
                <a:gd name="connsiteX1806" fmla="*/ 3112454 w 3167207"/>
                <a:gd name="connsiteY1806" fmla="*/ 1512859 h 2330617"/>
                <a:gd name="connsiteX1807" fmla="*/ 3106430 w 3167207"/>
                <a:gd name="connsiteY1807" fmla="*/ 1499444 h 2330617"/>
                <a:gd name="connsiteX1808" fmla="*/ 3099586 w 3167207"/>
                <a:gd name="connsiteY1808" fmla="*/ 1486030 h 2330617"/>
                <a:gd name="connsiteX1809" fmla="*/ 3092742 w 3167207"/>
                <a:gd name="connsiteY1809" fmla="*/ 1472889 h 2330617"/>
                <a:gd name="connsiteX1810" fmla="*/ 3085350 w 3167207"/>
                <a:gd name="connsiteY1810" fmla="*/ 1460022 h 2330617"/>
                <a:gd name="connsiteX1811" fmla="*/ 3077959 w 3167207"/>
                <a:gd name="connsiteY1811" fmla="*/ 1447155 h 2330617"/>
                <a:gd name="connsiteX1812" fmla="*/ 3070019 w 3167207"/>
                <a:gd name="connsiteY1812" fmla="*/ 1434562 h 2330617"/>
                <a:gd name="connsiteX1813" fmla="*/ 3062080 w 3167207"/>
                <a:gd name="connsiteY1813" fmla="*/ 1422242 h 2330617"/>
                <a:gd name="connsiteX1814" fmla="*/ 3053593 w 3167207"/>
                <a:gd name="connsiteY1814" fmla="*/ 1409923 h 2330617"/>
                <a:gd name="connsiteX1815" fmla="*/ 3044559 w 3167207"/>
                <a:gd name="connsiteY1815" fmla="*/ 1398150 h 2330617"/>
                <a:gd name="connsiteX1816" fmla="*/ 3035799 w 3167207"/>
                <a:gd name="connsiteY1816" fmla="*/ 1386379 h 2330617"/>
                <a:gd name="connsiteX1817" fmla="*/ 3026217 w 3167207"/>
                <a:gd name="connsiteY1817" fmla="*/ 1374881 h 2330617"/>
                <a:gd name="connsiteX1818" fmla="*/ 3016909 w 3167207"/>
                <a:gd name="connsiteY1818" fmla="*/ 1363656 h 2330617"/>
                <a:gd name="connsiteX1819" fmla="*/ 3007053 w 3167207"/>
                <a:gd name="connsiteY1819" fmla="*/ 1352432 h 2330617"/>
                <a:gd name="connsiteX1820" fmla="*/ 2997197 w 3167207"/>
                <a:gd name="connsiteY1820" fmla="*/ 1341481 h 2330617"/>
                <a:gd name="connsiteX1821" fmla="*/ 2986520 w 3167207"/>
                <a:gd name="connsiteY1821" fmla="*/ 1331077 h 2330617"/>
                <a:gd name="connsiteX1822" fmla="*/ 2976117 w 3167207"/>
                <a:gd name="connsiteY1822" fmla="*/ 1320675 h 2330617"/>
                <a:gd name="connsiteX1823" fmla="*/ 2965167 w 3167207"/>
                <a:gd name="connsiteY1823" fmla="*/ 1310544 h 2330617"/>
                <a:gd name="connsiteX1824" fmla="*/ 2954490 w 3167207"/>
                <a:gd name="connsiteY1824" fmla="*/ 1300689 h 2330617"/>
                <a:gd name="connsiteX1825" fmla="*/ 2943265 w 3167207"/>
                <a:gd name="connsiteY1825" fmla="*/ 1291382 h 2330617"/>
                <a:gd name="connsiteX1826" fmla="*/ 2931767 w 3167207"/>
                <a:gd name="connsiteY1826" fmla="*/ 1282073 h 2330617"/>
                <a:gd name="connsiteX1827" fmla="*/ 2919721 w 3167207"/>
                <a:gd name="connsiteY1827" fmla="*/ 1273038 h 2330617"/>
                <a:gd name="connsiteX1828" fmla="*/ 2907949 w 3167207"/>
                <a:gd name="connsiteY1828" fmla="*/ 1264552 h 2330617"/>
                <a:gd name="connsiteX1829" fmla="*/ 2895629 w 3167207"/>
                <a:gd name="connsiteY1829" fmla="*/ 1256065 h 2330617"/>
                <a:gd name="connsiteX1830" fmla="*/ 2883584 w 3167207"/>
                <a:gd name="connsiteY1830" fmla="*/ 1247852 h 2330617"/>
                <a:gd name="connsiteX1831" fmla="*/ 2870990 w 3167207"/>
                <a:gd name="connsiteY1831" fmla="*/ 1239913 h 2330617"/>
                <a:gd name="connsiteX1832" fmla="*/ 2858123 w 3167207"/>
                <a:gd name="connsiteY1832" fmla="*/ 1232247 h 2330617"/>
                <a:gd name="connsiteX1833" fmla="*/ 2844982 w 3167207"/>
                <a:gd name="connsiteY1833" fmla="*/ 1225129 h 2330617"/>
                <a:gd name="connsiteX1834" fmla="*/ 2831842 w 3167207"/>
                <a:gd name="connsiteY1834" fmla="*/ 1218012 h 2330617"/>
                <a:gd name="connsiteX1835" fmla="*/ 2818700 w 3167207"/>
                <a:gd name="connsiteY1835" fmla="*/ 1211441 h 2330617"/>
                <a:gd name="connsiteX1836" fmla="*/ 2805012 w 3167207"/>
                <a:gd name="connsiteY1836" fmla="*/ 1205144 h 2330617"/>
                <a:gd name="connsiteX1837" fmla="*/ 2791050 w 3167207"/>
                <a:gd name="connsiteY1837" fmla="*/ 1199395 h 2330617"/>
                <a:gd name="connsiteX1838" fmla="*/ 2777636 w 3167207"/>
                <a:gd name="connsiteY1838" fmla="*/ 1193646 h 2330617"/>
                <a:gd name="connsiteX1839" fmla="*/ 2763399 w 3167207"/>
                <a:gd name="connsiteY1839" fmla="*/ 1188170 h 2330617"/>
                <a:gd name="connsiteX1840" fmla="*/ 2749163 w 3167207"/>
                <a:gd name="connsiteY1840" fmla="*/ 1182969 h 2330617"/>
                <a:gd name="connsiteX1841" fmla="*/ 2734928 w 3167207"/>
                <a:gd name="connsiteY1841" fmla="*/ 1178315 h 2330617"/>
                <a:gd name="connsiteX1842" fmla="*/ 2720144 w 3167207"/>
                <a:gd name="connsiteY1842" fmla="*/ 1174208 h 2330617"/>
                <a:gd name="connsiteX1843" fmla="*/ 2705635 w 3167207"/>
                <a:gd name="connsiteY1843" fmla="*/ 1170102 h 2330617"/>
                <a:gd name="connsiteX1844" fmla="*/ 2690577 w 3167207"/>
                <a:gd name="connsiteY1844" fmla="*/ 1166269 h 2330617"/>
                <a:gd name="connsiteX1845" fmla="*/ 2675793 w 3167207"/>
                <a:gd name="connsiteY1845" fmla="*/ 1163257 h 2330617"/>
                <a:gd name="connsiteX1846" fmla="*/ 2660737 w 3167207"/>
                <a:gd name="connsiteY1846" fmla="*/ 1160246 h 2330617"/>
                <a:gd name="connsiteX1847" fmla="*/ 2645680 w 3167207"/>
                <a:gd name="connsiteY1847" fmla="*/ 1157782 h 2330617"/>
                <a:gd name="connsiteX1848" fmla="*/ 2630349 w 3167207"/>
                <a:gd name="connsiteY1848" fmla="*/ 1155592 h 2330617"/>
                <a:gd name="connsiteX1849" fmla="*/ 2615018 w 3167207"/>
                <a:gd name="connsiteY1849" fmla="*/ 1153675 h 2330617"/>
                <a:gd name="connsiteX1850" fmla="*/ 2599413 w 3167207"/>
                <a:gd name="connsiteY1850" fmla="*/ 1152581 h 2330617"/>
                <a:gd name="connsiteX1851" fmla="*/ 2583808 w 3167207"/>
                <a:gd name="connsiteY1851" fmla="*/ 1151486 h 2330617"/>
                <a:gd name="connsiteX1852" fmla="*/ 2567930 w 3167207"/>
                <a:gd name="connsiteY1852" fmla="*/ 1150664 h 2330617"/>
                <a:gd name="connsiteX1853" fmla="*/ 2552325 w 3167207"/>
                <a:gd name="connsiteY1853" fmla="*/ 1150664 h 2330617"/>
                <a:gd name="connsiteX1854" fmla="*/ 2536172 w 3167207"/>
                <a:gd name="connsiteY1854" fmla="*/ 1150664 h 2330617"/>
                <a:gd name="connsiteX1855" fmla="*/ 2520568 w 3167207"/>
                <a:gd name="connsiteY1855" fmla="*/ 1151486 h 2330617"/>
                <a:gd name="connsiteX1856" fmla="*/ 2504689 w 3167207"/>
                <a:gd name="connsiteY1856" fmla="*/ 1152581 h 2330617"/>
                <a:gd name="connsiteX1857" fmla="*/ 2489358 w 3167207"/>
                <a:gd name="connsiteY1857" fmla="*/ 1153675 h 2330617"/>
                <a:gd name="connsiteX1858" fmla="*/ 2473753 w 3167207"/>
                <a:gd name="connsiteY1858" fmla="*/ 1155592 h 2330617"/>
                <a:gd name="connsiteX1859" fmla="*/ 2458422 w 3167207"/>
                <a:gd name="connsiteY1859" fmla="*/ 1157782 h 2330617"/>
                <a:gd name="connsiteX1860" fmla="*/ 2443365 w 3167207"/>
                <a:gd name="connsiteY1860" fmla="*/ 1160246 h 2330617"/>
                <a:gd name="connsiteX1861" fmla="*/ 2428307 w 3167207"/>
                <a:gd name="connsiteY1861" fmla="*/ 1163257 h 2330617"/>
                <a:gd name="connsiteX1862" fmla="*/ 2413525 w 3167207"/>
                <a:gd name="connsiteY1862" fmla="*/ 1166269 h 2330617"/>
                <a:gd name="connsiteX1863" fmla="*/ 2398467 w 3167207"/>
                <a:gd name="connsiteY1863" fmla="*/ 1170102 h 2330617"/>
                <a:gd name="connsiteX1864" fmla="*/ 2383957 w 3167207"/>
                <a:gd name="connsiteY1864" fmla="*/ 1174208 h 2330617"/>
                <a:gd name="connsiteX1865" fmla="*/ 2369174 w 3167207"/>
                <a:gd name="connsiteY1865" fmla="*/ 1178315 h 2330617"/>
                <a:gd name="connsiteX1866" fmla="*/ 2354938 w 3167207"/>
                <a:gd name="connsiteY1866" fmla="*/ 1182969 h 2330617"/>
                <a:gd name="connsiteX1867" fmla="*/ 2340702 w 3167207"/>
                <a:gd name="connsiteY1867" fmla="*/ 1188170 h 2330617"/>
                <a:gd name="connsiteX1868" fmla="*/ 2326740 w 3167207"/>
                <a:gd name="connsiteY1868" fmla="*/ 1193646 h 2330617"/>
                <a:gd name="connsiteX1869" fmla="*/ 2313051 w 3167207"/>
                <a:gd name="connsiteY1869" fmla="*/ 1199395 h 2330617"/>
                <a:gd name="connsiteX1870" fmla="*/ 2299089 w 3167207"/>
                <a:gd name="connsiteY1870" fmla="*/ 1205144 h 2330617"/>
                <a:gd name="connsiteX1871" fmla="*/ 2285675 w 3167207"/>
                <a:gd name="connsiteY1871" fmla="*/ 1211441 h 2330617"/>
                <a:gd name="connsiteX1872" fmla="*/ 2272260 w 3167207"/>
                <a:gd name="connsiteY1872" fmla="*/ 1218012 h 2330617"/>
                <a:gd name="connsiteX1873" fmla="*/ 2258845 w 3167207"/>
                <a:gd name="connsiteY1873" fmla="*/ 1225129 h 2330617"/>
                <a:gd name="connsiteX1874" fmla="*/ 2245978 w 3167207"/>
                <a:gd name="connsiteY1874" fmla="*/ 1232247 h 2330617"/>
                <a:gd name="connsiteX1875" fmla="*/ 2233659 w 3167207"/>
                <a:gd name="connsiteY1875" fmla="*/ 1239913 h 2330617"/>
                <a:gd name="connsiteX1876" fmla="*/ 2221065 w 3167207"/>
                <a:gd name="connsiteY1876" fmla="*/ 1247852 h 2330617"/>
                <a:gd name="connsiteX1877" fmla="*/ 2208472 w 3167207"/>
                <a:gd name="connsiteY1877" fmla="*/ 1256065 h 2330617"/>
                <a:gd name="connsiteX1878" fmla="*/ 2196152 w 3167207"/>
                <a:gd name="connsiteY1878" fmla="*/ 1264552 h 2330617"/>
                <a:gd name="connsiteX1879" fmla="*/ 2184381 w 3167207"/>
                <a:gd name="connsiteY1879" fmla="*/ 1273038 h 2330617"/>
                <a:gd name="connsiteX1880" fmla="*/ 2172335 w 3167207"/>
                <a:gd name="connsiteY1880" fmla="*/ 1282073 h 2330617"/>
                <a:gd name="connsiteX1881" fmla="*/ 2160837 w 3167207"/>
                <a:gd name="connsiteY1881" fmla="*/ 1291382 h 2330617"/>
                <a:gd name="connsiteX1882" fmla="*/ 2149612 w 3167207"/>
                <a:gd name="connsiteY1882" fmla="*/ 1300689 h 2330617"/>
                <a:gd name="connsiteX1883" fmla="*/ 2138935 w 3167207"/>
                <a:gd name="connsiteY1883" fmla="*/ 1310544 h 2330617"/>
                <a:gd name="connsiteX1884" fmla="*/ 2127984 w 3167207"/>
                <a:gd name="connsiteY1884" fmla="*/ 1320675 h 2330617"/>
                <a:gd name="connsiteX1885" fmla="*/ 2117582 w 3167207"/>
                <a:gd name="connsiteY1885" fmla="*/ 1331077 h 2330617"/>
                <a:gd name="connsiteX1886" fmla="*/ 2106904 w 3167207"/>
                <a:gd name="connsiteY1886" fmla="*/ 1341481 h 2330617"/>
                <a:gd name="connsiteX1887" fmla="*/ 2097049 w 3167207"/>
                <a:gd name="connsiteY1887" fmla="*/ 1352432 h 2330617"/>
                <a:gd name="connsiteX1888" fmla="*/ 2087193 w 3167207"/>
                <a:gd name="connsiteY1888" fmla="*/ 1363656 h 2330617"/>
                <a:gd name="connsiteX1889" fmla="*/ 2077611 w 3167207"/>
                <a:gd name="connsiteY1889" fmla="*/ 1374881 h 2330617"/>
                <a:gd name="connsiteX1890" fmla="*/ 2068303 w 3167207"/>
                <a:gd name="connsiteY1890" fmla="*/ 1386379 h 2330617"/>
                <a:gd name="connsiteX1891" fmla="*/ 2059543 w 3167207"/>
                <a:gd name="connsiteY1891" fmla="*/ 1398150 h 2330617"/>
                <a:gd name="connsiteX1892" fmla="*/ 2050508 w 3167207"/>
                <a:gd name="connsiteY1892" fmla="*/ 1409923 h 2330617"/>
                <a:gd name="connsiteX1893" fmla="*/ 2042021 w 3167207"/>
                <a:gd name="connsiteY1893" fmla="*/ 1422242 h 2330617"/>
                <a:gd name="connsiteX1894" fmla="*/ 2034083 w 3167207"/>
                <a:gd name="connsiteY1894" fmla="*/ 1434562 h 2330617"/>
                <a:gd name="connsiteX1895" fmla="*/ 2026143 w 3167207"/>
                <a:gd name="connsiteY1895" fmla="*/ 1447155 h 2330617"/>
                <a:gd name="connsiteX1896" fmla="*/ 2018752 w 3167207"/>
                <a:gd name="connsiteY1896" fmla="*/ 1460022 h 2330617"/>
                <a:gd name="connsiteX1897" fmla="*/ 2011359 w 3167207"/>
                <a:gd name="connsiteY1897" fmla="*/ 1472889 h 2330617"/>
                <a:gd name="connsiteX1898" fmla="*/ 2004515 w 3167207"/>
                <a:gd name="connsiteY1898" fmla="*/ 1486030 h 2330617"/>
                <a:gd name="connsiteX1899" fmla="*/ 1997671 w 3167207"/>
                <a:gd name="connsiteY1899" fmla="*/ 1499444 h 2330617"/>
                <a:gd name="connsiteX1900" fmla="*/ 1991648 w 3167207"/>
                <a:gd name="connsiteY1900" fmla="*/ 1512859 h 2330617"/>
                <a:gd name="connsiteX1901" fmla="*/ 1985352 w 3167207"/>
                <a:gd name="connsiteY1901" fmla="*/ 1526548 h 2330617"/>
                <a:gd name="connsiteX1902" fmla="*/ 1979602 w 3167207"/>
                <a:gd name="connsiteY1902" fmla="*/ 1540510 h 2330617"/>
                <a:gd name="connsiteX1903" fmla="*/ 1974127 w 3167207"/>
                <a:gd name="connsiteY1903" fmla="*/ 1554746 h 2330617"/>
                <a:gd name="connsiteX1904" fmla="*/ 1969473 w 3167207"/>
                <a:gd name="connsiteY1904" fmla="*/ 1568981 h 2330617"/>
                <a:gd name="connsiteX1905" fmla="*/ 1964819 w 3167207"/>
                <a:gd name="connsiteY1905" fmla="*/ 1583218 h 2330617"/>
                <a:gd name="connsiteX1906" fmla="*/ 1960439 w 3167207"/>
                <a:gd name="connsiteY1906" fmla="*/ 1597727 h 2330617"/>
                <a:gd name="connsiteX1907" fmla="*/ 1956333 w 3167207"/>
                <a:gd name="connsiteY1907" fmla="*/ 1612237 h 2330617"/>
                <a:gd name="connsiteX1908" fmla="*/ 1952773 w 3167207"/>
                <a:gd name="connsiteY1908" fmla="*/ 1627020 h 2330617"/>
                <a:gd name="connsiteX1909" fmla="*/ 1949489 w 3167207"/>
                <a:gd name="connsiteY1909" fmla="*/ 1641804 h 2330617"/>
                <a:gd name="connsiteX1910" fmla="*/ 1946751 w 3167207"/>
                <a:gd name="connsiteY1910" fmla="*/ 1657135 h 2330617"/>
                <a:gd name="connsiteX1911" fmla="*/ 1944013 w 3167207"/>
                <a:gd name="connsiteY1911" fmla="*/ 1672466 h 2330617"/>
                <a:gd name="connsiteX1912" fmla="*/ 1942096 w 3167207"/>
                <a:gd name="connsiteY1912" fmla="*/ 1687797 h 2330617"/>
                <a:gd name="connsiteX1913" fmla="*/ 1940180 w 3167207"/>
                <a:gd name="connsiteY1913" fmla="*/ 1702854 h 2330617"/>
                <a:gd name="connsiteX1914" fmla="*/ 1938811 w 3167207"/>
                <a:gd name="connsiteY1914" fmla="*/ 1718459 h 2330617"/>
                <a:gd name="connsiteX1915" fmla="*/ 1937990 w 3167207"/>
                <a:gd name="connsiteY1915" fmla="*/ 1734063 h 2330617"/>
                <a:gd name="connsiteX1916" fmla="*/ 1937169 w 3167207"/>
                <a:gd name="connsiteY1916" fmla="*/ 1750216 h 2330617"/>
                <a:gd name="connsiteX1917" fmla="*/ 1936895 w 3167207"/>
                <a:gd name="connsiteY1917" fmla="*/ 1765821 h 2330617"/>
                <a:gd name="connsiteX1918" fmla="*/ 1937169 w 3167207"/>
                <a:gd name="connsiteY1918" fmla="*/ 1781700 h 2330617"/>
                <a:gd name="connsiteX1919" fmla="*/ 1937990 w 3167207"/>
                <a:gd name="connsiteY1919" fmla="*/ 1797304 h 2330617"/>
                <a:gd name="connsiteX1920" fmla="*/ 1938811 w 3167207"/>
                <a:gd name="connsiteY1920" fmla="*/ 1812909 h 2330617"/>
                <a:gd name="connsiteX1921" fmla="*/ 1940180 w 3167207"/>
                <a:gd name="connsiteY1921" fmla="*/ 1828513 h 2330617"/>
                <a:gd name="connsiteX1922" fmla="*/ 1942096 w 3167207"/>
                <a:gd name="connsiteY1922" fmla="*/ 1844119 h 2330617"/>
                <a:gd name="connsiteX1923" fmla="*/ 1944013 w 3167207"/>
                <a:gd name="connsiteY1923" fmla="*/ 1859450 h 2330617"/>
                <a:gd name="connsiteX1924" fmla="*/ 1946751 w 3167207"/>
                <a:gd name="connsiteY1924" fmla="*/ 1874781 h 2330617"/>
                <a:gd name="connsiteX1925" fmla="*/ 1949489 w 3167207"/>
                <a:gd name="connsiteY1925" fmla="*/ 1889564 h 2330617"/>
                <a:gd name="connsiteX1926" fmla="*/ 1952773 w 3167207"/>
                <a:gd name="connsiteY1926" fmla="*/ 1904621 h 2330617"/>
                <a:gd name="connsiteX1927" fmla="*/ 1956333 w 3167207"/>
                <a:gd name="connsiteY1927" fmla="*/ 1919405 h 2330617"/>
                <a:gd name="connsiteX1928" fmla="*/ 1960439 w 3167207"/>
                <a:gd name="connsiteY1928" fmla="*/ 1934188 h 2330617"/>
                <a:gd name="connsiteX1929" fmla="*/ 1964819 w 3167207"/>
                <a:gd name="connsiteY1929" fmla="*/ 1948698 h 2330617"/>
                <a:gd name="connsiteX1930" fmla="*/ 1969473 w 3167207"/>
                <a:gd name="connsiteY1930" fmla="*/ 1962934 h 2330617"/>
                <a:gd name="connsiteX1931" fmla="*/ 1974127 w 3167207"/>
                <a:gd name="connsiteY1931" fmla="*/ 1977169 h 2330617"/>
                <a:gd name="connsiteX1932" fmla="*/ 1979602 w 3167207"/>
                <a:gd name="connsiteY1932" fmla="*/ 1991131 h 2330617"/>
                <a:gd name="connsiteX1933" fmla="*/ 1985352 w 3167207"/>
                <a:gd name="connsiteY1933" fmla="*/ 2005094 h 2330617"/>
                <a:gd name="connsiteX1934" fmla="*/ 1991648 w 3167207"/>
                <a:gd name="connsiteY1934" fmla="*/ 2018509 h 2330617"/>
                <a:gd name="connsiteX1935" fmla="*/ 1997671 w 3167207"/>
                <a:gd name="connsiteY1935" fmla="*/ 2032197 h 2330617"/>
                <a:gd name="connsiteX1936" fmla="*/ 2004515 w 3167207"/>
                <a:gd name="connsiteY1936" fmla="*/ 2045886 h 2330617"/>
                <a:gd name="connsiteX1937" fmla="*/ 2011359 w 3167207"/>
                <a:gd name="connsiteY1937" fmla="*/ 2058752 h 2330617"/>
                <a:gd name="connsiteX1938" fmla="*/ 2018752 w 3167207"/>
                <a:gd name="connsiteY1938" fmla="*/ 2071894 h 2330617"/>
                <a:gd name="connsiteX1939" fmla="*/ 2026143 w 3167207"/>
                <a:gd name="connsiteY1939" fmla="*/ 2084487 h 2330617"/>
                <a:gd name="connsiteX1940" fmla="*/ 2034083 w 3167207"/>
                <a:gd name="connsiteY1940" fmla="*/ 2097080 h 2330617"/>
                <a:gd name="connsiteX1941" fmla="*/ 2042021 w 3167207"/>
                <a:gd name="connsiteY1941" fmla="*/ 2109674 h 2330617"/>
                <a:gd name="connsiteX1942" fmla="*/ 2050508 w 3167207"/>
                <a:gd name="connsiteY1942" fmla="*/ 2121719 h 2330617"/>
                <a:gd name="connsiteX1943" fmla="*/ 2059543 w 3167207"/>
                <a:gd name="connsiteY1943" fmla="*/ 2133765 h 2330617"/>
                <a:gd name="connsiteX1944" fmla="*/ 2068303 w 3167207"/>
                <a:gd name="connsiteY1944" fmla="*/ 2145263 h 2330617"/>
                <a:gd name="connsiteX1945" fmla="*/ 2077611 w 3167207"/>
                <a:gd name="connsiteY1945" fmla="*/ 2156762 h 2330617"/>
                <a:gd name="connsiteX1946" fmla="*/ 2087193 w 3167207"/>
                <a:gd name="connsiteY1946" fmla="*/ 2168260 h 2330617"/>
                <a:gd name="connsiteX1947" fmla="*/ 2097049 w 3167207"/>
                <a:gd name="connsiteY1947" fmla="*/ 2179211 h 2330617"/>
                <a:gd name="connsiteX1948" fmla="*/ 2106904 w 3167207"/>
                <a:gd name="connsiteY1948" fmla="*/ 2189888 h 2330617"/>
                <a:gd name="connsiteX1949" fmla="*/ 2117582 w 3167207"/>
                <a:gd name="connsiteY1949" fmla="*/ 2200564 h 2330617"/>
                <a:gd name="connsiteX1950" fmla="*/ 2127984 w 3167207"/>
                <a:gd name="connsiteY1950" fmla="*/ 2210968 h 2330617"/>
                <a:gd name="connsiteX1951" fmla="*/ 2138935 w 3167207"/>
                <a:gd name="connsiteY1951" fmla="*/ 2220823 h 2330617"/>
                <a:gd name="connsiteX1952" fmla="*/ 2149612 w 3167207"/>
                <a:gd name="connsiteY1952" fmla="*/ 2230679 h 2330617"/>
                <a:gd name="connsiteX1953" fmla="*/ 2160837 w 3167207"/>
                <a:gd name="connsiteY1953" fmla="*/ 2240261 h 2330617"/>
                <a:gd name="connsiteX1954" fmla="*/ 2172335 w 3167207"/>
                <a:gd name="connsiteY1954" fmla="*/ 2249843 h 2330617"/>
                <a:gd name="connsiteX1955" fmla="*/ 2184381 w 3167207"/>
                <a:gd name="connsiteY1955" fmla="*/ 2258603 h 2330617"/>
                <a:gd name="connsiteX1956" fmla="*/ 2196152 w 3167207"/>
                <a:gd name="connsiteY1956" fmla="*/ 2267363 h 2330617"/>
                <a:gd name="connsiteX1957" fmla="*/ 2208472 w 3167207"/>
                <a:gd name="connsiteY1957" fmla="*/ 2275850 h 2330617"/>
                <a:gd name="connsiteX1958" fmla="*/ 2221065 w 3167207"/>
                <a:gd name="connsiteY1958" fmla="*/ 2284063 h 2330617"/>
                <a:gd name="connsiteX1959" fmla="*/ 2233659 w 3167207"/>
                <a:gd name="connsiteY1959" fmla="*/ 2291729 h 2330617"/>
                <a:gd name="connsiteX1960" fmla="*/ 2245978 w 3167207"/>
                <a:gd name="connsiteY1960" fmla="*/ 2299394 h 2330617"/>
                <a:gd name="connsiteX1961" fmla="*/ 2258845 w 3167207"/>
                <a:gd name="connsiteY1961" fmla="*/ 2306787 h 2330617"/>
                <a:gd name="connsiteX1962" fmla="*/ 2272260 w 3167207"/>
                <a:gd name="connsiteY1962" fmla="*/ 2313631 h 2330617"/>
                <a:gd name="connsiteX1963" fmla="*/ 2285675 w 3167207"/>
                <a:gd name="connsiteY1963" fmla="*/ 2320200 h 2330617"/>
                <a:gd name="connsiteX1964" fmla="*/ 2299089 w 3167207"/>
                <a:gd name="connsiteY1964" fmla="*/ 2326498 h 2330617"/>
                <a:gd name="connsiteX1965" fmla="*/ 2308639 w 3167207"/>
                <a:gd name="connsiteY1965" fmla="*/ 2330617 h 2330617"/>
                <a:gd name="connsiteX1966" fmla="*/ 0 w 3167207"/>
                <a:gd name="connsiteY1966" fmla="*/ 2330617 h 2330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</a:cxnLst>
              <a:rect l="l" t="t" r="r" b="b"/>
              <a:pathLst>
                <a:path w="3167207" h="2330617">
                  <a:moveTo>
                    <a:pt x="2554092" y="1830826"/>
                  </a:moveTo>
                  <a:lnTo>
                    <a:pt x="2551614" y="1831375"/>
                  </a:lnTo>
                  <a:lnTo>
                    <a:pt x="2549412" y="1832474"/>
                  </a:lnTo>
                  <a:lnTo>
                    <a:pt x="2547760" y="1834122"/>
                  </a:lnTo>
                  <a:lnTo>
                    <a:pt x="2512245" y="1869545"/>
                  </a:lnTo>
                  <a:lnTo>
                    <a:pt x="2510593" y="1871468"/>
                  </a:lnTo>
                  <a:lnTo>
                    <a:pt x="2509493" y="1873390"/>
                  </a:lnTo>
                  <a:lnTo>
                    <a:pt x="2508942" y="1875861"/>
                  </a:lnTo>
                  <a:lnTo>
                    <a:pt x="2508942" y="1877783"/>
                  </a:lnTo>
                  <a:lnTo>
                    <a:pt x="2508942" y="1880255"/>
                  </a:lnTo>
                  <a:lnTo>
                    <a:pt x="2509493" y="1882451"/>
                  </a:lnTo>
                  <a:lnTo>
                    <a:pt x="2510593" y="1884649"/>
                  </a:lnTo>
                  <a:lnTo>
                    <a:pt x="2512245" y="1886296"/>
                  </a:lnTo>
                  <a:lnTo>
                    <a:pt x="2541978" y="1915953"/>
                  </a:lnTo>
                  <a:lnTo>
                    <a:pt x="2539500" y="1921719"/>
                  </a:lnTo>
                  <a:lnTo>
                    <a:pt x="2537298" y="1928585"/>
                  </a:lnTo>
                  <a:lnTo>
                    <a:pt x="2534820" y="1935999"/>
                  </a:lnTo>
                  <a:lnTo>
                    <a:pt x="2532343" y="1943963"/>
                  </a:lnTo>
                  <a:lnTo>
                    <a:pt x="2530416" y="1952750"/>
                  </a:lnTo>
                  <a:lnTo>
                    <a:pt x="2527937" y="1961812"/>
                  </a:lnTo>
                  <a:lnTo>
                    <a:pt x="2526011" y="1971698"/>
                  </a:lnTo>
                  <a:lnTo>
                    <a:pt x="2523808" y="1982407"/>
                  </a:lnTo>
                  <a:lnTo>
                    <a:pt x="2522157" y="1993117"/>
                  </a:lnTo>
                  <a:lnTo>
                    <a:pt x="2520505" y="2004925"/>
                  </a:lnTo>
                  <a:lnTo>
                    <a:pt x="2518853" y="2016732"/>
                  </a:lnTo>
                  <a:lnTo>
                    <a:pt x="2517476" y="2029364"/>
                  </a:lnTo>
                  <a:lnTo>
                    <a:pt x="2516375" y="2041996"/>
                  </a:lnTo>
                  <a:lnTo>
                    <a:pt x="2515274" y="2055176"/>
                  </a:lnTo>
                  <a:lnTo>
                    <a:pt x="2514723" y="2068906"/>
                  </a:lnTo>
                  <a:lnTo>
                    <a:pt x="2514173" y="2082637"/>
                  </a:lnTo>
                  <a:lnTo>
                    <a:pt x="2598416" y="2082637"/>
                  </a:lnTo>
                  <a:lnTo>
                    <a:pt x="2597590" y="2068906"/>
                  </a:lnTo>
                  <a:lnTo>
                    <a:pt x="2597039" y="2055176"/>
                  </a:lnTo>
                  <a:lnTo>
                    <a:pt x="2595937" y="2041996"/>
                  </a:lnTo>
                  <a:lnTo>
                    <a:pt x="2594837" y="2029364"/>
                  </a:lnTo>
                  <a:lnTo>
                    <a:pt x="2593460" y="2016732"/>
                  </a:lnTo>
                  <a:lnTo>
                    <a:pt x="2591808" y="2004925"/>
                  </a:lnTo>
                  <a:lnTo>
                    <a:pt x="2590156" y="1993117"/>
                  </a:lnTo>
                  <a:lnTo>
                    <a:pt x="2588505" y="1982407"/>
                  </a:lnTo>
                  <a:lnTo>
                    <a:pt x="2586302" y="1971698"/>
                  </a:lnTo>
                  <a:lnTo>
                    <a:pt x="2584375" y="1961812"/>
                  </a:lnTo>
                  <a:lnTo>
                    <a:pt x="2581897" y="1952750"/>
                  </a:lnTo>
                  <a:lnTo>
                    <a:pt x="2579970" y="1943963"/>
                  </a:lnTo>
                  <a:lnTo>
                    <a:pt x="2577493" y="1935999"/>
                  </a:lnTo>
                  <a:lnTo>
                    <a:pt x="2575015" y="1928585"/>
                  </a:lnTo>
                  <a:lnTo>
                    <a:pt x="2572813" y="1921719"/>
                  </a:lnTo>
                  <a:lnTo>
                    <a:pt x="2570335" y="1915953"/>
                  </a:lnTo>
                  <a:lnTo>
                    <a:pt x="2600068" y="1886296"/>
                  </a:lnTo>
                  <a:lnTo>
                    <a:pt x="2601719" y="1884649"/>
                  </a:lnTo>
                  <a:lnTo>
                    <a:pt x="2602820" y="1882451"/>
                  </a:lnTo>
                  <a:lnTo>
                    <a:pt x="2603371" y="1880255"/>
                  </a:lnTo>
                  <a:lnTo>
                    <a:pt x="2603371" y="1877783"/>
                  </a:lnTo>
                  <a:lnTo>
                    <a:pt x="2603371" y="1875861"/>
                  </a:lnTo>
                  <a:lnTo>
                    <a:pt x="2602820" y="1873390"/>
                  </a:lnTo>
                  <a:lnTo>
                    <a:pt x="2601719" y="1871468"/>
                  </a:lnTo>
                  <a:lnTo>
                    <a:pt x="2600068" y="1869545"/>
                  </a:lnTo>
                  <a:lnTo>
                    <a:pt x="2564553" y="1834122"/>
                  </a:lnTo>
                  <a:lnTo>
                    <a:pt x="2562901" y="1832474"/>
                  </a:lnTo>
                  <a:lnTo>
                    <a:pt x="2560699" y="1831375"/>
                  </a:lnTo>
                  <a:lnTo>
                    <a:pt x="2558497" y="1830826"/>
                  </a:lnTo>
                  <a:lnTo>
                    <a:pt x="2556019" y="1830826"/>
                  </a:lnTo>
                  <a:close/>
                  <a:moveTo>
                    <a:pt x="2671710" y="1766505"/>
                  </a:moveTo>
                  <a:lnTo>
                    <a:pt x="2619793" y="2082637"/>
                  </a:lnTo>
                  <a:lnTo>
                    <a:pt x="2646298" y="2082363"/>
                  </a:lnTo>
                  <a:lnTo>
                    <a:pt x="2671163" y="2082090"/>
                  </a:lnTo>
                  <a:lnTo>
                    <a:pt x="2695209" y="2080996"/>
                  </a:lnTo>
                  <a:lnTo>
                    <a:pt x="2718435" y="2080175"/>
                  </a:lnTo>
                  <a:lnTo>
                    <a:pt x="2740022" y="2078808"/>
                  </a:lnTo>
                  <a:lnTo>
                    <a:pt x="2760788" y="2077441"/>
                  </a:lnTo>
                  <a:lnTo>
                    <a:pt x="2780189" y="2075253"/>
                  </a:lnTo>
                  <a:lnTo>
                    <a:pt x="2798497" y="2073339"/>
                  </a:lnTo>
                  <a:lnTo>
                    <a:pt x="2815985" y="2071151"/>
                  </a:lnTo>
                  <a:lnTo>
                    <a:pt x="2832106" y="2068963"/>
                  </a:lnTo>
                  <a:lnTo>
                    <a:pt x="2847135" y="2066229"/>
                  </a:lnTo>
                  <a:lnTo>
                    <a:pt x="2861343" y="2063494"/>
                  </a:lnTo>
                  <a:lnTo>
                    <a:pt x="2874187" y="2060759"/>
                  </a:lnTo>
                  <a:lnTo>
                    <a:pt x="2885936" y="2057751"/>
                  </a:lnTo>
                  <a:lnTo>
                    <a:pt x="2896866" y="2054743"/>
                  </a:lnTo>
                  <a:lnTo>
                    <a:pt x="2906703" y="2051188"/>
                  </a:lnTo>
                  <a:lnTo>
                    <a:pt x="2917086" y="2037788"/>
                  </a:lnTo>
                  <a:lnTo>
                    <a:pt x="2927196" y="2023294"/>
                  </a:lnTo>
                  <a:lnTo>
                    <a:pt x="2936760" y="2008800"/>
                  </a:lnTo>
                  <a:lnTo>
                    <a:pt x="2945504" y="1994032"/>
                  </a:lnTo>
                  <a:lnTo>
                    <a:pt x="2943864" y="1974889"/>
                  </a:lnTo>
                  <a:lnTo>
                    <a:pt x="2942498" y="1964771"/>
                  </a:lnTo>
                  <a:lnTo>
                    <a:pt x="2941132" y="1953832"/>
                  </a:lnTo>
                  <a:lnTo>
                    <a:pt x="2939219" y="1943167"/>
                  </a:lnTo>
                  <a:lnTo>
                    <a:pt x="2936760" y="1931955"/>
                  </a:lnTo>
                  <a:lnTo>
                    <a:pt x="2934027" y="1921016"/>
                  </a:lnTo>
                  <a:lnTo>
                    <a:pt x="2931022" y="1909803"/>
                  </a:lnTo>
                  <a:lnTo>
                    <a:pt x="2927196" y="1899412"/>
                  </a:lnTo>
                  <a:lnTo>
                    <a:pt x="2923371" y="1889294"/>
                  </a:lnTo>
                  <a:lnTo>
                    <a:pt x="2918725" y="1879722"/>
                  </a:lnTo>
                  <a:lnTo>
                    <a:pt x="2916266" y="1875346"/>
                  </a:lnTo>
                  <a:lnTo>
                    <a:pt x="2913807" y="1870970"/>
                  </a:lnTo>
                  <a:lnTo>
                    <a:pt x="2910801" y="1866869"/>
                  </a:lnTo>
                  <a:lnTo>
                    <a:pt x="2908068" y="1862767"/>
                  </a:lnTo>
                  <a:lnTo>
                    <a:pt x="2905063" y="1858938"/>
                  </a:lnTo>
                  <a:lnTo>
                    <a:pt x="2901511" y="1855656"/>
                  </a:lnTo>
                  <a:lnTo>
                    <a:pt x="2898232" y="1852648"/>
                  </a:lnTo>
                  <a:lnTo>
                    <a:pt x="2894406" y="1849913"/>
                  </a:lnTo>
                  <a:lnTo>
                    <a:pt x="2890855" y="1847452"/>
                  </a:lnTo>
                  <a:lnTo>
                    <a:pt x="2887029" y="1844991"/>
                  </a:lnTo>
                  <a:lnTo>
                    <a:pt x="2876645" y="1840342"/>
                  </a:lnTo>
                  <a:lnTo>
                    <a:pt x="2865443" y="1835966"/>
                  </a:lnTo>
                  <a:lnTo>
                    <a:pt x="2854239" y="1831591"/>
                  </a:lnTo>
                  <a:lnTo>
                    <a:pt x="2842216" y="1827215"/>
                  </a:lnTo>
                  <a:lnTo>
                    <a:pt x="2817350" y="1819011"/>
                  </a:lnTo>
                  <a:lnTo>
                    <a:pt x="2790573" y="1810533"/>
                  </a:lnTo>
                  <a:lnTo>
                    <a:pt x="2762701" y="1801782"/>
                  </a:lnTo>
                  <a:lnTo>
                    <a:pt x="2748219" y="1796860"/>
                  </a:lnTo>
                  <a:lnTo>
                    <a:pt x="2733190" y="1791938"/>
                  </a:lnTo>
                  <a:lnTo>
                    <a:pt x="2718435" y="1786194"/>
                  </a:lnTo>
                  <a:lnTo>
                    <a:pt x="2703133" y="1779905"/>
                  </a:lnTo>
                  <a:lnTo>
                    <a:pt x="2687558" y="1773615"/>
                  </a:lnTo>
                  <a:close/>
                  <a:moveTo>
                    <a:pt x="2440832" y="1766505"/>
                  </a:moveTo>
                  <a:lnTo>
                    <a:pt x="2424697" y="1773615"/>
                  </a:lnTo>
                  <a:lnTo>
                    <a:pt x="2409108" y="1779905"/>
                  </a:lnTo>
                  <a:lnTo>
                    <a:pt x="2394067" y="1786194"/>
                  </a:lnTo>
                  <a:lnTo>
                    <a:pt x="2379026" y="1791938"/>
                  </a:lnTo>
                  <a:lnTo>
                    <a:pt x="2364258" y="1796860"/>
                  </a:lnTo>
                  <a:lnTo>
                    <a:pt x="2349490" y="1801782"/>
                  </a:lnTo>
                  <a:lnTo>
                    <a:pt x="2321869" y="1810533"/>
                  </a:lnTo>
                  <a:lnTo>
                    <a:pt x="2295068" y="1819011"/>
                  </a:lnTo>
                  <a:lnTo>
                    <a:pt x="2269908" y="1827215"/>
                  </a:lnTo>
                  <a:lnTo>
                    <a:pt x="2258149" y="1831591"/>
                  </a:lnTo>
                  <a:lnTo>
                    <a:pt x="2246389" y="1835966"/>
                  </a:lnTo>
                  <a:lnTo>
                    <a:pt x="2235723" y="1840342"/>
                  </a:lnTo>
                  <a:lnTo>
                    <a:pt x="2225057" y="1844991"/>
                  </a:lnTo>
                  <a:lnTo>
                    <a:pt x="2220956" y="1847452"/>
                  </a:lnTo>
                  <a:lnTo>
                    <a:pt x="2217126" y="1850187"/>
                  </a:lnTo>
                  <a:lnTo>
                    <a:pt x="2213298" y="1853195"/>
                  </a:lnTo>
                  <a:lnTo>
                    <a:pt x="2209470" y="1857024"/>
                  </a:lnTo>
                  <a:lnTo>
                    <a:pt x="2205914" y="1860579"/>
                  </a:lnTo>
                  <a:lnTo>
                    <a:pt x="2202633" y="1864681"/>
                  </a:lnTo>
                  <a:lnTo>
                    <a:pt x="2199624" y="1869056"/>
                  </a:lnTo>
                  <a:lnTo>
                    <a:pt x="2196616" y="1873706"/>
                  </a:lnTo>
                  <a:lnTo>
                    <a:pt x="2193881" y="1878628"/>
                  </a:lnTo>
                  <a:lnTo>
                    <a:pt x="2191146" y="1883824"/>
                  </a:lnTo>
                  <a:lnTo>
                    <a:pt x="2188958" y="1888746"/>
                  </a:lnTo>
                  <a:lnTo>
                    <a:pt x="2186497" y="1894216"/>
                  </a:lnTo>
                  <a:lnTo>
                    <a:pt x="2182395" y="1905428"/>
                  </a:lnTo>
                  <a:lnTo>
                    <a:pt x="2178566" y="1917188"/>
                  </a:lnTo>
                  <a:lnTo>
                    <a:pt x="2175558" y="1929219"/>
                  </a:lnTo>
                  <a:lnTo>
                    <a:pt x="2173370" y="1941252"/>
                  </a:lnTo>
                  <a:lnTo>
                    <a:pt x="2170909" y="1953285"/>
                  </a:lnTo>
                  <a:lnTo>
                    <a:pt x="2169268" y="1964771"/>
                  </a:lnTo>
                  <a:lnTo>
                    <a:pt x="2167901" y="1975983"/>
                  </a:lnTo>
                  <a:lnTo>
                    <a:pt x="2166807" y="1986375"/>
                  </a:lnTo>
                  <a:lnTo>
                    <a:pt x="2165439" y="2004698"/>
                  </a:lnTo>
                  <a:lnTo>
                    <a:pt x="2172550" y="2015637"/>
                  </a:lnTo>
                  <a:lnTo>
                    <a:pt x="2179660" y="2026575"/>
                  </a:lnTo>
                  <a:lnTo>
                    <a:pt x="2187045" y="2036694"/>
                  </a:lnTo>
                  <a:lnTo>
                    <a:pt x="2194975" y="2047086"/>
                  </a:lnTo>
                  <a:lnTo>
                    <a:pt x="2204000" y="2050641"/>
                  </a:lnTo>
                  <a:lnTo>
                    <a:pt x="2214392" y="2053923"/>
                  </a:lnTo>
                  <a:lnTo>
                    <a:pt x="2225878" y="2057204"/>
                  </a:lnTo>
                  <a:lnTo>
                    <a:pt x="2238732" y="2060759"/>
                  </a:lnTo>
                  <a:lnTo>
                    <a:pt x="2252679" y="2063768"/>
                  </a:lnTo>
                  <a:lnTo>
                    <a:pt x="2267720" y="2066502"/>
                  </a:lnTo>
                  <a:lnTo>
                    <a:pt x="2284402" y="2069510"/>
                  </a:lnTo>
                  <a:lnTo>
                    <a:pt x="2302452" y="2071971"/>
                  </a:lnTo>
                  <a:lnTo>
                    <a:pt x="2321322" y="2074159"/>
                  </a:lnTo>
                  <a:lnTo>
                    <a:pt x="2342107" y="2076347"/>
                  </a:lnTo>
                  <a:lnTo>
                    <a:pt x="2363711" y="2078262"/>
                  </a:lnTo>
                  <a:lnTo>
                    <a:pt x="2386957" y="2079629"/>
                  </a:lnTo>
                  <a:lnTo>
                    <a:pt x="2411296" y="2080996"/>
                  </a:lnTo>
                  <a:lnTo>
                    <a:pt x="2437003" y="2081817"/>
                  </a:lnTo>
                  <a:lnTo>
                    <a:pt x="2464078" y="2082363"/>
                  </a:lnTo>
                  <a:lnTo>
                    <a:pt x="2492519" y="2082637"/>
                  </a:lnTo>
                  <a:close/>
                  <a:moveTo>
                    <a:pt x="3167207" y="1765821"/>
                  </a:moveTo>
                  <a:lnTo>
                    <a:pt x="3167207" y="2330617"/>
                  </a:lnTo>
                  <a:lnTo>
                    <a:pt x="2795462" y="2330617"/>
                  </a:lnTo>
                  <a:lnTo>
                    <a:pt x="2805012" y="2326498"/>
                  </a:lnTo>
                  <a:lnTo>
                    <a:pt x="2818700" y="2320200"/>
                  </a:lnTo>
                  <a:lnTo>
                    <a:pt x="2831842" y="2313631"/>
                  </a:lnTo>
                  <a:lnTo>
                    <a:pt x="2844982" y="2306787"/>
                  </a:lnTo>
                  <a:lnTo>
                    <a:pt x="2858123" y="2299394"/>
                  </a:lnTo>
                  <a:lnTo>
                    <a:pt x="2870990" y="2291729"/>
                  </a:lnTo>
                  <a:lnTo>
                    <a:pt x="2883584" y="2284063"/>
                  </a:lnTo>
                  <a:lnTo>
                    <a:pt x="2895629" y="2275850"/>
                  </a:lnTo>
                  <a:lnTo>
                    <a:pt x="2907949" y="2267363"/>
                  </a:lnTo>
                  <a:lnTo>
                    <a:pt x="2919721" y="2258603"/>
                  </a:lnTo>
                  <a:lnTo>
                    <a:pt x="2931767" y="2249843"/>
                  </a:lnTo>
                  <a:lnTo>
                    <a:pt x="2943265" y="2240261"/>
                  </a:lnTo>
                  <a:lnTo>
                    <a:pt x="2954490" y="2230679"/>
                  </a:lnTo>
                  <a:lnTo>
                    <a:pt x="2965167" y="2220823"/>
                  </a:lnTo>
                  <a:lnTo>
                    <a:pt x="2976117" y="2210968"/>
                  </a:lnTo>
                  <a:lnTo>
                    <a:pt x="2986520" y="2200564"/>
                  </a:lnTo>
                  <a:lnTo>
                    <a:pt x="2997197" y="2189888"/>
                  </a:lnTo>
                  <a:lnTo>
                    <a:pt x="3007053" y="2179211"/>
                  </a:lnTo>
                  <a:lnTo>
                    <a:pt x="3016909" y="2168260"/>
                  </a:lnTo>
                  <a:lnTo>
                    <a:pt x="3026217" y="2156762"/>
                  </a:lnTo>
                  <a:lnTo>
                    <a:pt x="3035799" y="2145263"/>
                  </a:lnTo>
                  <a:lnTo>
                    <a:pt x="3044559" y="2133765"/>
                  </a:lnTo>
                  <a:lnTo>
                    <a:pt x="3053593" y="2121719"/>
                  </a:lnTo>
                  <a:lnTo>
                    <a:pt x="3062080" y="2109674"/>
                  </a:lnTo>
                  <a:lnTo>
                    <a:pt x="3070019" y="2097080"/>
                  </a:lnTo>
                  <a:lnTo>
                    <a:pt x="3077959" y="2084487"/>
                  </a:lnTo>
                  <a:lnTo>
                    <a:pt x="3085350" y="2071894"/>
                  </a:lnTo>
                  <a:lnTo>
                    <a:pt x="3092742" y="2058752"/>
                  </a:lnTo>
                  <a:lnTo>
                    <a:pt x="3099586" y="2045886"/>
                  </a:lnTo>
                  <a:lnTo>
                    <a:pt x="3106430" y="2032197"/>
                  </a:lnTo>
                  <a:lnTo>
                    <a:pt x="3112454" y="2018509"/>
                  </a:lnTo>
                  <a:lnTo>
                    <a:pt x="3118750" y="2005094"/>
                  </a:lnTo>
                  <a:lnTo>
                    <a:pt x="3124499" y="1991131"/>
                  </a:lnTo>
                  <a:lnTo>
                    <a:pt x="3129974" y="1977169"/>
                  </a:lnTo>
                  <a:lnTo>
                    <a:pt x="3134629" y="1962934"/>
                  </a:lnTo>
                  <a:lnTo>
                    <a:pt x="3139283" y="1948698"/>
                  </a:lnTo>
                  <a:lnTo>
                    <a:pt x="3143663" y="1934188"/>
                  </a:lnTo>
                  <a:lnTo>
                    <a:pt x="3147769" y="1919405"/>
                  </a:lnTo>
                  <a:lnTo>
                    <a:pt x="3151329" y="1904621"/>
                  </a:lnTo>
                  <a:lnTo>
                    <a:pt x="3154614" y="1889564"/>
                  </a:lnTo>
                  <a:lnTo>
                    <a:pt x="3157352" y="1874781"/>
                  </a:lnTo>
                  <a:lnTo>
                    <a:pt x="3160089" y="1859450"/>
                  </a:lnTo>
                  <a:lnTo>
                    <a:pt x="3162005" y="1844119"/>
                  </a:lnTo>
                  <a:lnTo>
                    <a:pt x="3163922" y="1828513"/>
                  </a:lnTo>
                  <a:lnTo>
                    <a:pt x="3165291" y="1812909"/>
                  </a:lnTo>
                  <a:lnTo>
                    <a:pt x="3166112" y="1797304"/>
                  </a:lnTo>
                  <a:lnTo>
                    <a:pt x="3166933" y="1781700"/>
                  </a:lnTo>
                  <a:close/>
                  <a:moveTo>
                    <a:pt x="2555198" y="1347733"/>
                  </a:moveTo>
                  <a:lnTo>
                    <a:pt x="2547807" y="1348280"/>
                  </a:lnTo>
                  <a:lnTo>
                    <a:pt x="2540143" y="1348827"/>
                  </a:lnTo>
                  <a:lnTo>
                    <a:pt x="2533028" y="1349920"/>
                  </a:lnTo>
                  <a:lnTo>
                    <a:pt x="2525637" y="1351288"/>
                  </a:lnTo>
                  <a:lnTo>
                    <a:pt x="2518795" y="1353201"/>
                  </a:lnTo>
                  <a:lnTo>
                    <a:pt x="2511678" y="1355388"/>
                  </a:lnTo>
                  <a:lnTo>
                    <a:pt x="2505109" y="1358122"/>
                  </a:lnTo>
                  <a:lnTo>
                    <a:pt x="2498540" y="1361130"/>
                  </a:lnTo>
                  <a:lnTo>
                    <a:pt x="2491698" y="1364410"/>
                  </a:lnTo>
                  <a:lnTo>
                    <a:pt x="2485676" y="1368238"/>
                  </a:lnTo>
                  <a:lnTo>
                    <a:pt x="2479655" y="1372338"/>
                  </a:lnTo>
                  <a:lnTo>
                    <a:pt x="2473359" y="1376713"/>
                  </a:lnTo>
                  <a:lnTo>
                    <a:pt x="2467612" y="1381360"/>
                  </a:lnTo>
                  <a:lnTo>
                    <a:pt x="2462137" y="1386008"/>
                  </a:lnTo>
                  <a:lnTo>
                    <a:pt x="2456663" y="1391475"/>
                  </a:lnTo>
                  <a:lnTo>
                    <a:pt x="2451737" y="1396944"/>
                  </a:lnTo>
                  <a:lnTo>
                    <a:pt x="2447083" y="1402685"/>
                  </a:lnTo>
                  <a:lnTo>
                    <a:pt x="2442431" y="1408973"/>
                  </a:lnTo>
                  <a:lnTo>
                    <a:pt x="2438051" y="1415261"/>
                  </a:lnTo>
                  <a:lnTo>
                    <a:pt x="2433945" y="1422095"/>
                  </a:lnTo>
                  <a:lnTo>
                    <a:pt x="2430388" y="1428931"/>
                  </a:lnTo>
                  <a:lnTo>
                    <a:pt x="2426556" y="1435492"/>
                  </a:lnTo>
                  <a:lnTo>
                    <a:pt x="2423545" y="1443146"/>
                  </a:lnTo>
                  <a:lnTo>
                    <a:pt x="2420534" y="1450528"/>
                  </a:lnTo>
                  <a:lnTo>
                    <a:pt x="2417797" y="1457910"/>
                  </a:lnTo>
                  <a:lnTo>
                    <a:pt x="2415333" y="1465838"/>
                  </a:lnTo>
                  <a:lnTo>
                    <a:pt x="2413692" y="1474039"/>
                  </a:lnTo>
                  <a:lnTo>
                    <a:pt x="2412049" y="1481968"/>
                  </a:lnTo>
                  <a:lnTo>
                    <a:pt x="2410681" y="1490169"/>
                  </a:lnTo>
                  <a:lnTo>
                    <a:pt x="2409586" y="1498644"/>
                  </a:lnTo>
                  <a:lnTo>
                    <a:pt x="2409313" y="1507119"/>
                  </a:lnTo>
                  <a:lnTo>
                    <a:pt x="2409038" y="1515595"/>
                  </a:lnTo>
                  <a:lnTo>
                    <a:pt x="2409313" y="1525984"/>
                  </a:lnTo>
                  <a:lnTo>
                    <a:pt x="2409859" y="1536919"/>
                  </a:lnTo>
                  <a:lnTo>
                    <a:pt x="2411228" y="1547855"/>
                  </a:lnTo>
                  <a:lnTo>
                    <a:pt x="2413144" y="1558790"/>
                  </a:lnTo>
                  <a:lnTo>
                    <a:pt x="2415333" y="1569726"/>
                  </a:lnTo>
                  <a:lnTo>
                    <a:pt x="2418071" y="1580662"/>
                  </a:lnTo>
                  <a:lnTo>
                    <a:pt x="2421629" y="1591871"/>
                  </a:lnTo>
                  <a:lnTo>
                    <a:pt x="2425187" y="1602806"/>
                  </a:lnTo>
                  <a:lnTo>
                    <a:pt x="2429293" y="1614015"/>
                  </a:lnTo>
                  <a:lnTo>
                    <a:pt x="2433672" y="1624404"/>
                  </a:lnTo>
                  <a:lnTo>
                    <a:pt x="2438599" y="1634793"/>
                  </a:lnTo>
                  <a:lnTo>
                    <a:pt x="2443525" y="1645181"/>
                  </a:lnTo>
                  <a:lnTo>
                    <a:pt x="2449273" y="1655297"/>
                  </a:lnTo>
                  <a:lnTo>
                    <a:pt x="2455021" y="1664866"/>
                  </a:lnTo>
                  <a:lnTo>
                    <a:pt x="2461590" y="1673888"/>
                  </a:lnTo>
                  <a:lnTo>
                    <a:pt x="2467885" y="1682363"/>
                  </a:lnTo>
                  <a:lnTo>
                    <a:pt x="2467885" y="1741415"/>
                  </a:lnTo>
                  <a:lnTo>
                    <a:pt x="2479107" y="1753444"/>
                  </a:lnTo>
                  <a:lnTo>
                    <a:pt x="2491150" y="1766020"/>
                  </a:lnTo>
                  <a:lnTo>
                    <a:pt x="2505109" y="1780783"/>
                  </a:lnTo>
                  <a:lnTo>
                    <a:pt x="2512500" y="1787892"/>
                  </a:lnTo>
                  <a:lnTo>
                    <a:pt x="2519890" y="1795000"/>
                  </a:lnTo>
                  <a:lnTo>
                    <a:pt x="2527006" y="1801561"/>
                  </a:lnTo>
                  <a:lnTo>
                    <a:pt x="2534123" y="1807849"/>
                  </a:lnTo>
                  <a:lnTo>
                    <a:pt x="2540692" y="1812497"/>
                  </a:lnTo>
                  <a:lnTo>
                    <a:pt x="2546439" y="1816598"/>
                  </a:lnTo>
                  <a:lnTo>
                    <a:pt x="2549176" y="1817964"/>
                  </a:lnTo>
                  <a:lnTo>
                    <a:pt x="2551366" y="1819058"/>
                  </a:lnTo>
                  <a:lnTo>
                    <a:pt x="2553556" y="1819605"/>
                  </a:lnTo>
                  <a:lnTo>
                    <a:pt x="2555198" y="1819878"/>
                  </a:lnTo>
                  <a:lnTo>
                    <a:pt x="2557114" y="1819605"/>
                  </a:lnTo>
                  <a:lnTo>
                    <a:pt x="2559304" y="1819058"/>
                  </a:lnTo>
                  <a:lnTo>
                    <a:pt x="2561767" y="1817964"/>
                  </a:lnTo>
                  <a:lnTo>
                    <a:pt x="2564230" y="1816598"/>
                  </a:lnTo>
                  <a:lnTo>
                    <a:pt x="2570252" y="1812497"/>
                  </a:lnTo>
                  <a:lnTo>
                    <a:pt x="2576547" y="1807849"/>
                  </a:lnTo>
                  <a:lnTo>
                    <a:pt x="2583663" y="1801561"/>
                  </a:lnTo>
                  <a:lnTo>
                    <a:pt x="2590780" y="1795000"/>
                  </a:lnTo>
                  <a:lnTo>
                    <a:pt x="2598169" y="1787892"/>
                  </a:lnTo>
                  <a:lnTo>
                    <a:pt x="2605833" y="1780783"/>
                  </a:lnTo>
                  <a:lnTo>
                    <a:pt x="2619793" y="1766020"/>
                  </a:lnTo>
                  <a:lnTo>
                    <a:pt x="2631562" y="1753444"/>
                  </a:lnTo>
                  <a:lnTo>
                    <a:pt x="2642784" y="1741415"/>
                  </a:lnTo>
                  <a:lnTo>
                    <a:pt x="2642784" y="1682363"/>
                  </a:lnTo>
                  <a:lnTo>
                    <a:pt x="2649080" y="1673888"/>
                  </a:lnTo>
                  <a:lnTo>
                    <a:pt x="2655649" y="1664866"/>
                  </a:lnTo>
                  <a:lnTo>
                    <a:pt x="2661396" y="1655297"/>
                  </a:lnTo>
                  <a:lnTo>
                    <a:pt x="2666870" y="1645181"/>
                  </a:lnTo>
                  <a:lnTo>
                    <a:pt x="2672344" y="1634793"/>
                  </a:lnTo>
                  <a:lnTo>
                    <a:pt x="2676997" y="1624404"/>
                  </a:lnTo>
                  <a:lnTo>
                    <a:pt x="2681376" y="1614015"/>
                  </a:lnTo>
                  <a:lnTo>
                    <a:pt x="2685482" y="1602806"/>
                  </a:lnTo>
                  <a:lnTo>
                    <a:pt x="2689314" y="1591871"/>
                  </a:lnTo>
                  <a:lnTo>
                    <a:pt x="2692599" y="1580662"/>
                  </a:lnTo>
                  <a:lnTo>
                    <a:pt x="2695336" y="1569726"/>
                  </a:lnTo>
                  <a:lnTo>
                    <a:pt x="2697799" y="1558790"/>
                  </a:lnTo>
                  <a:lnTo>
                    <a:pt x="2699442" y="1547855"/>
                  </a:lnTo>
                  <a:lnTo>
                    <a:pt x="2700810" y="1536919"/>
                  </a:lnTo>
                  <a:lnTo>
                    <a:pt x="2701357" y="1525984"/>
                  </a:lnTo>
                  <a:lnTo>
                    <a:pt x="2701905" y="1515595"/>
                  </a:lnTo>
                  <a:lnTo>
                    <a:pt x="2701357" y="1507119"/>
                  </a:lnTo>
                  <a:lnTo>
                    <a:pt x="2701083" y="1498644"/>
                  </a:lnTo>
                  <a:lnTo>
                    <a:pt x="2699988" y="1490169"/>
                  </a:lnTo>
                  <a:lnTo>
                    <a:pt x="2698620" y="1481968"/>
                  </a:lnTo>
                  <a:lnTo>
                    <a:pt x="2696978" y="1474039"/>
                  </a:lnTo>
                  <a:lnTo>
                    <a:pt x="2695062" y="1465838"/>
                  </a:lnTo>
                  <a:lnTo>
                    <a:pt x="2692873" y="1457910"/>
                  </a:lnTo>
                  <a:lnTo>
                    <a:pt x="2690135" y="1450528"/>
                  </a:lnTo>
                  <a:lnTo>
                    <a:pt x="2687125" y="1443146"/>
                  </a:lnTo>
                  <a:lnTo>
                    <a:pt x="2684114" y="1435492"/>
                  </a:lnTo>
                  <a:lnTo>
                    <a:pt x="2680281" y="1428931"/>
                  </a:lnTo>
                  <a:lnTo>
                    <a:pt x="2676724" y="1422095"/>
                  </a:lnTo>
                  <a:lnTo>
                    <a:pt x="2672618" y="1415261"/>
                  </a:lnTo>
                  <a:lnTo>
                    <a:pt x="2668238" y="1408973"/>
                  </a:lnTo>
                  <a:lnTo>
                    <a:pt x="2663859" y="1402685"/>
                  </a:lnTo>
                  <a:lnTo>
                    <a:pt x="2658659" y="1396944"/>
                  </a:lnTo>
                  <a:lnTo>
                    <a:pt x="2653732" y="1391475"/>
                  </a:lnTo>
                  <a:lnTo>
                    <a:pt x="2648531" y="1386008"/>
                  </a:lnTo>
                  <a:lnTo>
                    <a:pt x="2643057" y="1381360"/>
                  </a:lnTo>
                  <a:lnTo>
                    <a:pt x="2637310" y="1376713"/>
                  </a:lnTo>
                  <a:lnTo>
                    <a:pt x="2631288" y="1372338"/>
                  </a:lnTo>
                  <a:lnTo>
                    <a:pt x="2624993" y="1368238"/>
                  </a:lnTo>
                  <a:lnTo>
                    <a:pt x="2618698" y="1364410"/>
                  </a:lnTo>
                  <a:lnTo>
                    <a:pt x="2612129" y="1361130"/>
                  </a:lnTo>
                  <a:lnTo>
                    <a:pt x="2605833" y="1358122"/>
                  </a:lnTo>
                  <a:lnTo>
                    <a:pt x="2598991" y="1355388"/>
                  </a:lnTo>
                  <a:lnTo>
                    <a:pt x="2591875" y="1353201"/>
                  </a:lnTo>
                  <a:lnTo>
                    <a:pt x="2584758" y="1351288"/>
                  </a:lnTo>
                  <a:lnTo>
                    <a:pt x="2577642" y="1349920"/>
                  </a:lnTo>
                  <a:lnTo>
                    <a:pt x="2570252" y="1348827"/>
                  </a:lnTo>
                  <a:lnTo>
                    <a:pt x="2563135" y="1348280"/>
                  </a:lnTo>
                  <a:close/>
                  <a:moveTo>
                    <a:pt x="2538910" y="1257434"/>
                  </a:moveTo>
                  <a:lnTo>
                    <a:pt x="2552325" y="1257434"/>
                  </a:lnTo>
                  <a:lnTo>
                    <a:pt x="2565192" y="1257434"/>
                  </a:lnTo>
                  <a:lnTo>
                    <a:pt x="2578332" y="1257982"/>
                  </a:lnTo>
                  <a:lnTo>
                    <a:pt x="2591199" y="1258803"/>
                  </a:lnTo>
                  <a:lnTo>
                    <a:pt x="2604067" y="1260171"/>
                  </a:lnTo>
                  <a:lnTo>
                    <a:pt x="2616660" y="1261267"/>
                  </a:lnTo>
                  <a:lnTo>
                    <a:pt x="2629527" y="1263183"/>
                  </a:lnTo>
                  <a:lnTo>
                    <a:pt x="2642120" y="1265100"/>
                  </a:lnTo>
                  <a:lnTo>
                    <a:pt x="2654440" y="1267563"/>
                  </a:lnTo>
                  <a:lnTo>
                    <a:pt x="2667033" y="1270301"/>
                  </a:lnTo>
                  <a:lnTo>
                    <a:pt x="2679079" y="1273313"/>
                  </a:lnTo>
                  <a:lnTo>
                    <a:pt x="2691125" y="1276598"/>
                  </a:lnTo>
                  <a:lnTo>
                    <a:pt x="2703171" y="1280157"/>
                  </a:lnTo>
                  <a:lnTo>
                    <a:pt x="2715217" y="1284263"/>
                  </a:lnTo>
                  <a:lnTo>
                    <a:pt x="2726715" y="1288096"/>
                  </a:lnTo>
                  <a:lnTo>
                    <a:pt x="2738213" y="1292750"/>
                  </a:lnTo>
                  <a:lnTo>
                    <a:pt x="2749711" y="1297404"/>
                  </a:lnTo>
                  <a:lnTo>
                    <a:pt x="2761210" y="1302332"/>
                  </a:lnTo>
                  <a:lnTo>
                    <a:pt x="2772434" y="1307533"/>
                  </a:lnTo>
                  <a:lnTo>
                    <a:pt x="2783385" y="1313009"/>
                  </a:lnTo>
                  <a:lnTo>
                    <a:pt x="2794336" y="1318758"/>
                  </a:lnTo>
                  <a:lnTo>
                    <a:pt x="2805012" y="1324781"/>
                  </a:lnTo>
                  <a:lnTo>
                    <a:pt x="2815689" y="1331077"/>
                  </a:lnTo>
                  <a:lnTo>
                    <a:pt x="2826093" y="1337374"/>
                  </a:lnTo>
                  <a:lnTo>
                    <a:pt x="2836222" y="1344219"/>
                  </a:lnTo>
                  <a:lnTo>
                    <a:pt x="2846078" y="1351337"/>
                  </a:lnTo>
                  <a:lnTo>
                    <a:pt x="2855933" y="1358454"/>
                  </a:lnTo>
                  <a:lnTo>
                    <a:pt x="2865789" y="1365846"/>
                  </a:lnTo>
                  <a:lnTo>
                    <a:pt x="2875371" y="1373785"/>
                  </a:lnTo>
                  <a:lnTo>
                    <a:pt x="2884952" y="1381450"/>
                  </a:lnTo>
                  <a:lnTo>
                    <a:pt x="2893713" y="1389663"/>
                  </a:lnTo>
                  <a:lnTo>
                    <a:pt x="2902748" y="1397877"/>
                  </a:lnTo>
                  <a:lnTo>
                    <a:pt x="2911234" y="1406363"/>
                  </a:lnTo>
                  <a:lnTo>
                    <a:pt x="2919995" y="1415124"/>
                  </a:lnTo>
                  <a:lnTo>
                    <a:pt x="2928208" y="1423885"/>
                  </a:lnTo>
                  <a:lnTo>
                    <a:pt x="2936421" y="1433193"/>
                  </a:lnTo>
                  <a:lnTo>
                    <a:pt x="2944086" y="1442775"/>
                  </a:lnTo>
                  <a:lnTo>
                    <a:pt x="2952025" y="1452083"/>
                  </a:lnTo>
                  <a:lnTo>
                    <a:pt x="2959417" y="1461665"/>
                  </a:lnTo>
                  <a:lnTo>
                    <a:pt x="2966535" y="1471520"/>
                  </a:lnTo>
                  <a:lnTo>
                    <a:pt x="2973379" y="1481650"/>
                  </a:lnTo>
                  <a:lnTo>
                    <a:pt x="2980223" y="1491779"/>
                  </a:lnTo>
                  <a:lnTo>
                    <a:pt x="2986520" y="1502457"/>
                  </a:lnTo>
                  <a:lnTo>
                    <a:pt x="2993091" y="1512859"/>
                  </a:lnTo>
                  <a:lnTo>
                    <a:pt x="2999114" y="1523810"/>
                  </a:lnTo>
                  <a:lnTo>
                    <a:pt x="3004862" y="1534487"/>
                  </a:lnTo>
                  <a:lnTo>
                    <a:pt x="3010338" y="1545438"/>
                  </a:lnTo>
                  <a:lnTo>
                    <a:pt x="3015540" y="1556663"/>
                  </a:lnTo>
                  <a:lnTo>
                    <a:pt x="3020467" y="1568161"/>
                  </a:lnTo>
                  <a:lnTo>
                    <a:pt x="3025395" y="1579385"/>
                  </a:lnTo>
                  <a:lnTo>
                    <a:pt x="3029776" y="1591431"/>
                  </a:lnTo>
                  <a:lnTo>
                    <a:pt x="3033882" y="1602929"/>
                  </a:lnTo>
                  <a:lnTo>
                    <a:pt x="3037441" y="1614701"/>
                  </a:lnTo>
                  <a:lnTo>
                    <a:pt x="3041274" y="1627020"/>
                  </a:lnTo>
                  <a:lnTo>
                    <a:pt x="3044285" y="1638793"/>
                  </a:lnTo>
                  <a:lnTo>
                    <a:pt x="3047297" y="1651113"/>
                  </a:lnTo>
                  <a:lnTo>
                    <a:pt x="3050035" y="1663706"/>
                  </a:lnTo>
                  <a:lnTo>
                    <a:pt x="3052498" y="1675751"/>
                  </a:lnTo>
                  <a:lnTo>
                    <a:pt x="3054415" y="1688344"/>
                  </a:lnTo>
                  <a:lnTo>
                    <a:pt x="3056605" y="1701212"/>
                  </a:lnTo>
                  <a:lnTo>
                    <a:pt x="3057973" y="1713805"/>
                  </a:lnTo>
                  <a:lnTo>
                    <a:pt x="3058795" y="1726672"/>
                  </a:lnTo>
                  <a:lnTo>
                    <a:pt x="3059890" y="1739539"/>
                  </a:lnTo>
                  <a:lnTo>
                    <a:pt x="3060164" y="1752954"/>
                  </a:lnTo>
                  <a:lnTo>
                    <a:pt x="3060711" y="1765821"/>
                  </a:lnTo>
                  <a:lnTo>
                    <a:pt x="3060164" y="1778962"/>
                  </a:lnTo>
                  <a:lnTo>
                    <a:pt x="3059890" y="1791829"/>
                  </a:lnTo>
                  <a:lnTo>
                    <a:pt x="3058795" y="1804696"/>
                  </a:lnTo>
                  <a:lnTo>
                    <a:pt x="3057973" y="1817563"/>
                  </a:lnTo>
                  <a:lnTo>
                    <a:pt x="3056605" y="1830704"/>
                  </a:lnTo>
                  <a:lnTo>
                    <a:pt x="3054415" y="1843024"/>
                  </a:lnTo>
                  <a:lnTo>
                    <a:pt x="3052498" y="1855617"/>
                  </a:lnTo>
                  <a:lnTo>
                    <a:pt x="3050035" y="1868210"/>
                  </a:lnTo>
                  <a:lnTo>
                    <a:pt x="3047297" y="1880530"/>
                  </a:lnTo>
                  <a:lnTo>
                    <a:pt x="3044285" y="1892575"/>
                  </a:lnTo>
                  <a:lnTo>
                    <a:pt x="3041274" y="1904895"/>
                  </a:lnTo>
                  <a:lnTo>
                    <a:pt x="3037441" y="1916667"/>
                  </a:lnTo>
                  <a:lnTo>
                    <a:pt x="3033882" y="1928713"/>
                  </a:lnTo>
                  <a:lnTo>
                    <a:pt x="3029776" y="1940485"/>
                  </a:lnTo>
                  <a:lnTo>
                    <a:pt x="3025395" y="1951983"/>
                  </a:lnTo>
                  <a:lnTo>
                    <a:pt x="3020467" y="1963755"/>
                  </a:lnTo>
                  <a:lnTo>
                    <a:pt x="3015540" y="1974706"/>
                  </a:lnTo>
                  <a:lnTo>
                    <a:pt x="3010338" y="1985931"/>
                  </a:lnTo>
                  <a:lnTo>
                    <a:pt x="3004862" y="1997155"/>
                  </a:lnTo>
                  <a:lnTo>
                    <a:pt x="2999114" y="2008106"/>
                  </a:lnTo>
                  <a:lnTo>
                    <a:pt x="2993091" y="2018509"/>
                  </a:lnTo>
                  <a:lnTo>
                    <a:pt x="2986520" y="2029459"/>
                  </a:lnTo>
                  <a:lnTo>
                    <a:pt x="2980223" y="2039588"/>
                  </a:lnTo>
                  <a:lnTo>
                    <a:pt x="2973379" y="2049719"/>
                  </a:lnTo>
                  <a:lnTo>
                    <a:pt x="2966535" y="2060121"/>
                  </a:lnTo>
                  <a:lnTo>
                    <a:pt x="2959417" y="2069977"/>
                  </a:lnTo>
                  <a:lnTo>
                    <a:pt x="2952025" y="2079832"/>
                  </a:lnTo>
                  <a:lnTo>
                    <a:pt x="2944086" y="2089141"/>
                  </a:lnTo>
                  <a:lnTo>
                    <a:pt x="2936421" y="2098449"/>
                  </a:lnTo>
                  <a:lnTo>
                    <a:pt x="2928208" y="2107483"/>
                  </a:lnTo>
                  <a:lnTo>
                    <a:pt x="2919995" y="2116244"/>
                  </a:lnTo>
                  <a:lnTo>
                    <a:pt x="2911234" y="2125278"/>
                  </a:lnTo>
                  <a:lnTo>
                    <a:pt x="2902748" y="2133765"/>
                  </a:lnTo>
                  <a:lnTo>
                    <a:pt x="2893713" y="2142251"/>
                  </a:lnTo>
                  <a:lnTo>
                    <a:pt x="2884952" y="2150191"/>
                  </a:lnTo>
                  <a:lnTo>
                    <a:pt x="2875371" y="2158131"/>
                  </a:lnTo>
                  <a:lnTo>
                    <a:pt x="2865789" y="2165796"/>
                  </a:lnTo>
                  <a:lnTo>
                    <a:pt x="2855933" y="2172913"/>
                  </a:lnTo>
                  <a:lnTo>
                    <a:pt x="2846078" y="2180579"/>
                  </a:lnTo>
                  <a:lnTo>
                    <a:pt x="2836222" y="2187424"/>
                  </a:lnTo>
                  <a:lnTo>
                    <a:pt x="2826093" y="2193994"/>
                  </a:lnTo>
                  <a:lnTo>
                    <a:pt x="2815689" y="2200564"/>
                  </a:lnTo>
                  <a:lnTo>
                    <a:pt x="2805012" y="2206861"/>
                  </a:lnTo>
                  <a:lnTo>
                    <a:pt x="2794336" y="2212610"/>
                  </a:lnTo>
                  <a:lnTo>
                    <a:pt x="2783385" y="2218633"/>
                  </a:lnTo>
                  <a:lnTo>
                    <a:pt x="2772434" y="2224382"/>
                  </a:lnTo>
                  <a:lnTo>
                    <a:pt x="2761210" y="2229310"/>
                  </a:lnTo>
                  <a:lnTo>
                    <a:pt x="2749711" y="2234512"/>
                  </a:lnTo>
                  <a:lnTo>
                    <a:pt x="2738213" y="2238892"/>
                  </a:lnTo>
                  <a:lnTo>
                    <a:pt x="2726715" y="2243272"/>
                  </a:lnTo>
                  <a:lnTo>
                    <a:pt x="2715217" y="2247652"/>
                  </a:lnTo>
                  <a:lnTo>
                    <a:pt x="2703171" y="2251485"/>
                  </a:lnTo>
                  <a:lnTo>
                    <a:pt x="2691125" y="2255044"/>
                  </a:lnTo>
                  <a:lnTo>
                    <a:pt x="2679079" y="2258329"/>
                  </a:lnTo>
                  <a:lnTo>
                    <a:pt x="2667033" y="2261341"/>
                  </a:lnTo>
                  <a:lnTo>
                    <a:pt x="2654440" y="2264078"/>
                  </a:lnTo>
                  <a:lnTo>
                    <a:pt x="2642120" y="2266269"/>
                  </a:lnTo>
                  <a:lnTo>
                    <a:pt x="2629527" y="2268459"/>
                  </a:lnTo>
                  <a:lnTo>
                    <a:pt x="2616660" y="2270101"/>
                  </a:lnTo>
                  <a:lnTo>
                    <a:pt x="2604067" y="2271744"/>
                  </a:lnTo>
                  <a:lnTo>
                    <a:pt x="2591199" y="2272839"/>
                  </a:lnTo>
                  <a:lnTo>
                    <a:pt x="2578332" y="2273934"/>
                  </a:lnTo>
                  <a:lnTo>
                    <a:pt x="2565192" y="2274208"/>
                  </a:lnTo>
                  <a:lnTo>
                    <a:pt x="2552325" y="2274208"/>
                  </a:lnTo>
                  <a:lnTo>
                    <a:pt x="2538910" y="2274208"/>
                  </a:lnTo>
                  <a:lnTo>
                    <a:pt x="2526043" y="2273934"/>
                  </a:lnTo>
                  <a:lnTo>
                    <a:pt x="2513175" y="2272839"/>
                  </a:lnTo>
                  <a:lnTo>
                    <a:pt x="2500309" y="2271744"/>
                  </a:lnTo>
                  <a:lnTo>
                    <a:pt x="2487442" y="2270101"/>
                  </a:lnTo>
                  <a:lnTo>
                    <a:pt x="2474849" y="2268459"/>
                  </a:lnTo>
                  <a:lnTo>
                    <a:pt x="2462255" y="2266269"/>
                  </a:lnTo>
                  <a:lnTo>
                    <a:pt x="2449662" y="2264078"/>
                  </a:lnTo>
                  <a:lnTo>
                    <a:pt x="2437616" y="2261341"/>
                  </a:lnTo>
                  <a:lnTo>
                    <a:pt x="2425296" y="2258329"/>
                  </a:lnTo>
                  <a:lnTo>
                    <a:pt x="2412977" y="2255044"/>
                  </a:lnTo>
                  <a:lnTo>
                    <a:pt x="2401205" y="2251485"/>
                  </a:lnTo>
                  <a:lnTo>
                    <a:pt x="2389432" y="2247652"/>
                  </a:lnTo>
                  <a:lnTo>
                    <a:pt x="2377387" y="2243272"/>
                  </a:lnTo>
                  <a:lnTo>
                    <a:pt x="2365888" y="2238892"/>
                  </a:lnTo>
                  <a:lnTo>
                    <a:pt x="2354390" y="2234512"/>
                  </a:lnTo>
                  <a:lnTo>
                    <a:pt x="2343166" y="2229310"/>
                  </a:lnTo>
                  <a:lnTo>
                    <a:pt x="2331942" y="2224382"/>
                  </a:lnTo>
                  <a:lnTo>
                    <a:pt x="2320717" y="2218633"/>
                  </a:lnTo>
                  <a:lnTo>
                    <a:pt x="2309766" y="2212610"/>
                  </a:lnTo>
                  <a:lnTo>
                    <a:pt x="2299089" y="2206861"/>
                  </a:lnTo>
                  <a:lnTo>
                    <a:pt x="2288413" y="2200564"/>
                  </a:lnTo>
                  <a:lnTo>
                    <a:pt x="2278283" y="2193994"/>
                  </a:lnTo>
                  <a:lnTo>
                    <a:pt x="2268154" y="2187424"/>
                  </a:lnTo>
                  <a:lnTo>
                    <a:pt x="2258025" y="2180579"/>
                  </a:lnTo>
                  <a:lnTo>
                    <a:pt x="2248169" y="2172913"/>
                  </a:lnTo>
                  <a:lnTo>
                    <a:pt x="2238313" y="2165796"/>
                  </a:lnTo>
                  <a:lnTo>
                    <a:pt x="2228731" y="2158131"/>
                  </a:lnTo>
                  <a:lnTo>
                    <a:pt x="2219697" y="2150191"/>
                  </a:lnTo>
                  <a:lnTo>
                    <a:pt x="2210389" y="2142251"/>
                  </a:lnTo>
                  <a:lnTo>
                    <a:pt x="2201354" y="2133765"/>
                  </a:lnTo>
                  <a:lnTo>
                    <a:pt x="2192868" y="2125278"/>
                  </a:lnTo>
                  <a:lnTo>
                    <a:pt x="2184381" y="2116244"/>
                  </a:lnTo>
                  <a:lnTo>
                    <a:pt x="2175894" y="2107483"/>
                  </a:lnTo>
                  <a:lnTo>
                    <a:pt x="2167681" y="2098449"/>
                  </a:lnTo>
                  <a:lnTo>
                    <a:pt x="2160015" y="2089141"/>
                  </a:lnTo>
                  <a:lnTo>
                    <a:pt x="2152076" y="2079832"/>
                  </a:lnTo>
                  <a:lnTo>
                    <a:pt x="2144684" y="2069977"/>
                  </a:lnTo>
                  <a:lnTo>
                    <a:pt x="2137566" y="2060121"/>
                  </a:lnTo>
                  <a:lnTo>
                    <a:pt x="2130722" y="2049719"/>
                  </a:lnTo>
                  <a:lnTo>
                    <a:pt x="2123878" y="2039588"/>
                  </a:lnTo>
                  <a:lnTo>
                    <a:pt x="2117582" y="2029459"/>
                  </a:lnTo>
                  <a:lnTo>
                    <a:pt x="2111011" y="2018509"/>
                  </a:lnTo>
                  <a:lnTo>
                    <a:pt x="2105262" y="2008106"/>
                  </a:lnTo>
                  <a:lnTo>
                    <a:pt x="2099513" y="1997155"/>
                  </a:lnTo>
                  <a:lnTo>
                    <a:pt x="2093764" y="1985931"/>
                  </a:lnTo>
                  <a:lnTo>
                    <a:pt x="2088562" y="1974706"/>
                  </a:lnTo>
                  <a:lnTo>
                    <a:pt x="2083634" y="1963755"/>
                  </a:lnTo>
                  <a:lnTo>
                    <a:pt x="2078980" y="1951983"/>
                  </a:lnTo>
                  <a:lnTo>
                    <a:pt x="2074327" y="1940485"/>
                  </a:lnTo>
                  <a:lnTo>
                    <a:pt x="2070220" y="1928713"/>
                  </a:lnTo>
                  <a:lnTo>
                    <a:pt x="2066661" y="1916667"/>
                  </a:lnTo>
                  <a:lnTo>
                    <a:pt x="2062828" y="1904895"/>
                  </a:lnTo>
                  <a:lnTo>
                    <a:pt x="2059816" y="1892575"/>
                  </a:lnTo>
                  <a:lnTo>
                    <a:pt x="2056805" y="1880530"/>
                  </a:lnTo>
                  <a:lnTo>
                    <a:pt x="2054067" y="1868210"/>
                  </a:lnTo>
                  <a:lnTo>
                    <a:pt x="2051603" y="1855617"/>
                  </a:lnTo>
                  <a:lnTo>
                    <a:pt x="2049687" y="1843024"/>
                  </a:lnTo>
                  <a:lnTo>
                    <a:pt x="2047497" y="1830704"/>
                  </a:lnTo>
                  <a:lnTo>
                    <a:pt x="2046128" y="1817563"/>
                  </a:lnTo>
                  <a:lnTo>
                    <a:pt x="2045033" y="1804696"/>
                  </a:lnTo>
                  <a:lnTo>
                    <a:pt x="2044212" y="1791829"/>
                  </a:lnTo>
                  <a:lnTo>
                    <a:pt x="2043938" y="1778962"/>
                  </a:lnTo>
                  <a:lnTo>
                    <a:pt x="2043390" y="1765821"/>
                  </a:lnTo>
                  <a:lnTo>
                    <a:pt x="2043938" y="1752954"/>
                  </a:lnTo>
                  <a:lnTo>
                    <a:pt x="2044212" y="1739539"/>
                  </a:lnTo>
                  <a:lnTo>
                    <a:pt x="2045033" y="1726672"/>
                  </a:lnTo>
                  <a:lnTo>
                    <a:pt x="2046128" y="1713805"/>
                  </a:lnTo>
                  <a:lnTo>
                    <a:pt x="2047497" y="1701212"/>
                  </a:lnTo>
                  <a:lnTo>
                    <a:pt x="2049687" y="1688344"/>
                  </a:lnTo>
                  <a:lnTo>
                    <a:pt x="2051603" y="1675751"/>
                  </a:lnTo>
                  <a:lnTo>
                    <a:pt x="2054067" y="1663706"/>
                  </a:lnTo>
                  <a:lnTo>
                    <a:pt x="2056805" y="1651113"/>
                  </a:lnTo>
                  <a:lnTo>
                    <a:pt x="2059816" y="1638793"/>
                  </a:lnTo>
                  <a:lnTo>
                    <a:pt x="2062828" y="1627020"/>
                  </a:lnTo>
                  <a:lnTo>
                    <a:pt x="2066661" y="1614701"/>
                  </a:lnTo>
                  <a:lnTo>
                    <a:pt x="2070220" y="1602929"/>
                  </a:lnTo>
                  <a:lnTo>
                    <a:pt x="2074327" y="1591431"/>
                  </a:lnTo>
                  <a:lnTo>
                    <a:pt x="2078980" y="1579385"/>
                  </a:lnTo>
                  <a:lnTo>
                    <a:pt x="2083634" y="1568161"/>
                  </a:lnTo>
                  <a:lnTo>
                    <a:pt x="2088562" y="1556663"/>
                  </a:lnTo>
                  <a:lnTo>
                    <a:pt x="2093764" y="1545438"/>
                  </a:lnTo>
                  <a:lnTo>
                    <a:pt x="2099513" y="1534487"/>
                  </a:lnTo>
                  <a:lnTo>
                    <a:pt x="2105262" y="1523810"/>
                  </a:lnTo>
                  <a:lnTo>
                    <a:pt x="2111011" y="1512859"/>
                  </a:lnTo>
                  <a:lnTo>
                    <a:pt x="2117582" y="1502457"/>
                  </a:lnTo>
                  <a:lnTo>
                    <a:pt x="2123878" y="1491779"/>
                  </a:lnTo>
                  <a:lnTo>
                    <a:pt x="2130722" y="1481650"/>
                  </a:lnTo>
                  <a:lnTo>
                    <a:pt x="2137566" y="1471520"/>
                  </a:lnTo>
                  <a:lnTo>
                    <a:pt x="2144684" y="1461665"/>
                  </a:lnTo>
                  <a:lnTo>
                    <a:pt x="2152076" y="1452083"/>
                  </a:lnTo>
                  <a:lnTo>
                    <a:pt x="2160015" y="1442775"/>
                  </a:lnTo>
                  <a:lnTo>
                    <a:pt x="2167681" y="1433193"/>
                  </a:lnTo>
                  <a:lnTo>
                    <a:pt x="2175894" y="1423885"/>
                  </a:lnTo>
                  <a:lnTo>
                    <a:pt x="2184381" y="1415124"/>
                  </a:lnTo>
                  <a:lnTo>
                    <a:pt x="2192868" y="1406363"/>
                  </a:lnTo>
                  <a:lnTo>
                    <a:pt x="2201354" y="1397877"/>
                  </a:lnTo>
                  <a:lnTo>
                    <a:pt x="2210389" y="1389663"/>
                  </a:lnTo>
                  <a:lnTo>
                    <a:pt x="2219697" y="1381450"/>
                  </a:lnTo>
                  <a:lnTo>
                    <a:pt x="2228731" y="1373785"/>
                  </a:lnTo>
                  <a:lnTo>
                    <a:pt x="2238313" y="1365846"/>
                  </a:lnTo>
                  <a:lnTo>
                    <a:pt x="2248169" y="1358454"/>
                  </a:lnTo>
                  <a:lnTo>
                    <a:pt x="2258025" y="1351337"/>
                  </a:lnTo>
                  <a:lnTo>
                    <a:pt x="2268154" y="1344219"/>
                  </a:lnTo>
                  <a:lnTo>
                    <a:pt x="2278283" y="1337374"/>
                  </a:lnTo>
                  <a:lnTo>
                    <a:pt x="2288413" y="1331077"/>
                  </a:lnTo>
                  <a:lnTo>
                    <a:pt x="2299089" y="1324781"/>
                  </a:lnTo>
                  <a:lnTo>
                    <a:pt x="2309766" y="1318758"/>
                  </a:lnTo>
                  <a:lnTo>
                    <a:pt x="2320717" y="1313009"/>
                  </a:lnTo>
                  <a:lnTo>
                    <a:pt x="2331942" y="1307533"/>
                  </a:lnTo>
                  <a:lnTo>
                    <a:pt x="2343166" y="1302332"/>
                  </a:lnTo>
                  <a:lnTo>
                    <a:pt x="2354390" y="1297404"/>
                  </a:lnTo>
                  <a:lnTo>
                    <a:pt x="2365888" y="1292750"/>
                  </a:lnTo>
                  <a:lnTo>
                    <a:pt x="2377387" y="1288096"/>
                  </a:lnTo>
                  <a:lnTo>
                    <a:pt x="2389432" y="1284263"/>
                  </a:lnTo>
                  <a:lnTo>
                    <a:pt x="2401205" y="1280157"/>
                  </a:lnTo>
                  <a:lnTo>
                    <a:pt x="2412977" y="1276598"/>
                  </a:lnTo>
                  <a:lnTo>
                    <a:pt x="2425296" y="1273313"/>
                  </a:lnTo>
                  <a:lnTo>
                    <a:pt x="2437616" y="1270301"/>
                  </a:lnTo>
                  <a:lnTo>
                    <a:pt x="2449662" y="1267563"/>
                  </a:lnTo>
                  <a:lnTo>
                    <a:pt x="2462255" y="1265100"/>
                  </a:lnTo>
                  <a:lnTo>
                    <a:pt x="2474849" y="1263183"/>
                  </a:lnTo>
                  <a:lnTo>
                    <a:pt x="2487442" y="1261267"/>
                  </a:lnTo>
                  <a:lnTo>
                    <a:pt x="2500309" y="1260171"/>
                  </a:lnTo>
                  <a:lnTo>
                    <a:pt x="2513175" y="1258803"/>
                  </a:lnTo>
                  <a:lnTo>
                    <a:pt x="2526043" y="1257982"/>
                  </a:lnTo>
                  <a:close/>
                  <a:moveTo>
                    <a:pt x="1867099" y="1227302"/>
                  </a:moveTo>
                  <a:lnTo>
                    <a:pt x="1865168" y="1227577"/>
                  </a:lnTo>
                  <a:lnTo>
                    <a:pt x="1863512" y="1227852"/>
                  </a:lnTo>
                  <a:lnTo>
                    <a:pt x="1862133" y="1228952"/>
                  </a:lnTo>
                  <a:lnTo>
                    <a:pt x="1860753" y="1229777"/>
                  </a:lnTo>
                  <a:lnTo>
                    <a:pt x="1835093" y="1255072"/>
                  </a:lnTo>
                  <a:lnTo>
                    <a:pt x="1834265" y="1256447"/>
                  </a:lnTo>
                  <a:lnTo>
                    <a:pt x="1833438" y="1258096"/>
                  </a:lnTo>
                  <a:lnTo>
                    <a:pt x="1832886" y="1260021"/>
                  </a:lnTo>
                  <a:lnTo>
                    <a:pt x="1832886" y="1261121"/>
                  </a:lnTo>
                  <a:lnTo>
                    <a:pt x="1832886" y="1263045"/>
                  </a:lnTo>
                  <a:lnTo>
                    <a:pt x="1833162" y="1264695"/>
                  </a:lnTo>
                  <a:lnTo>
                    <a:pt x="1834265" y="1266070"/>
                  </a:lnTo>
                  <a:lnTo>
                    <a:pt x="1835093" y="1267444"/>
                  </a:lnTo>
                  <a:lnTo>
                    <a:pt x="1856615" y="1288891"/>
                  </a:lnTo>
                  <a:lnTo>
                    <a:pt x="1853027" y="1297964"/>
                  </a:lnTo>
                  <a:lnTo>
                    <a:pt x="1849993" y="1308962"/>
                  </a:lnTo>
                  <a:lnTo>
                    <a:pt x="1846406" y="1321884"/>
                  </a:lnTo>
                  <a:lnTo>
                    <a:pt x="1843646" y="1337007"/>
                  </a:lnTo>
                  <a:lnTo>
                    <a:pt x="1840888" y="1352954"/>
                  </a:lnTo>
                  <a:lnTo>
                    <a:pt x="1838956" y="1370550"/>
                  </a:lnTo>
                  <a:lnTo>
                    <a:pt x="1837577" y="1389521"/>
                  </a:lnTo>
                  <a:lnTo>
                    <a:pt x="1836473" y="1409318"/>
                  </a:lnTo>
                  <a:lnTo>
                    <a:pt x="1897450" y="1409318"/>
                  </a:lnTo>
                  <a:lnTo>
                    <a:pt x="1896346" y="1389521"/>
                  </a:lnTo>
                  <a:lnTo>
                    <a:pt x="1894690" y="1370550"/>
                  </a:lnTo>
                  <a:lnTo>
                    <a:pt x="1892759" y="1352954"/>
                  </a:lnTo>
                  <a:lnTo>
                    <a:pt x="1890276" y="1337007"/>
                  </a:lnTo>
                  <a:lnTo>
                    <a:pt x="1887241" y="1321884"/>
                  </a:lnTo>
                  <a:lnTo>
                    <a:pt x="1884206" y="1308962"/>
                  </a:lnTo>
                  <a:lnTo>
                    <a:pt x="1880619" y="1297964"/>
                  </a:lnTo>
                  <a:lnTo>
                    <a:pt x="1877308" y="1288891"/>
                  </a:lnTo>
                  <a:lnTo>
                    <a:pt x="1898829" y="1267444"/>
                  </a:lnTo>
                  <a:lnTo>
                    <a:pt x="1899933" y="1266070"/>
                  </a:lnTo>
                  <a:lnTo>
                    <a:pt x="1900485" y="1264695"/>
                  </a:lnTo>
                  <a:lnTo>
                    <a:pt x="1901313" y="1263045"/>
                  </a:lnTo>
                  <a:lnTo>
                    <a:pt x="1901313" y="1261121"/>
                  </a:lnTo>
                  <a:lnTo>
                    <a:pt x="1901313" y="1260021"/>
                  </a:lnTo>
                  <a:lnTo>
                    <a:pt x="1900485" y="1258096"/>
                  </a:lnTo>
                  <a:lnTo>
                    <a:pt x="1899933" y="1256447"/>
                  </a:lnTo>
                  <a:lnTo>
                    <a:pt x="1898829" y="1255072"/>
                  </a:lnTo>
                  <a:lnTo>
                    <a:pt x="1873170" y="1229777"/>
                  </a:lnTo>
                  <a:lnTo>
                    <a:pt x="1871790" y="1228952"/>
                  </a:lnTo>
                  <a:lnTo>
                    <a:pt x="1870134" y="1227852"/>
                  </a:lnTo>
                  <a:lnTo>
                    <a:pt x="1868755" y="1227577"/>
                  </a:lnTo>
                  <a:close/>
                  <a:moveTo>
                    <a:pt x="1949759" y="1180772"/>
                  </a:moveTo>
                  <a:lnTo>
                    <a:pt x="1912261" y="1409318"/>
                  </a:lnTo>
                  <a:lnTo>
                    <a:pt x="1933336" y="1408769"/>
                  </a:lnTo>
                  <a:lnTo>
                    <a:pt x="1953044" y="1408495"/>
                  </a:lnTo>
                  <a:lnTo>
                    <a:pt x="1971656" y="1407948"/>
                  </a:lnTo>
                  <a:lnTo>
                    <a:pt x="1989173" y="1406851"/>
                  </a:lnTo>
                  <a:lnTo>
                    <a:pt x="1996289" y="1396164"/>
                  </a:lnTo>
                  <a:lnTo>
                    <a:pt x="2003406" y="1385750"/>
                  </a:lnTo>
                  <a:lnTo>
                    <a:pt x="2010522" y="1375338"/>
                  </a:lnTo>
                  <a:lnTo>
                    <a:pt x="2018459" y="1364924"/>
                  </a:lnTo>
                  <a:lnTo>
                    <a:pt x="2025850" y="1354785"/>
                  </a:lnTo>
                  <a:lnTo>
                    <a:pt x="2034061" y="1344919"/>
                  </a:lnTo>
                  <a:lnTo>
                    <a:pt x="2042271" y="1335054"/>
                  </a:lnTo>
                  <a:lnTo>
                    <a:pt x="2050209" y="1325189"/>
                  </a:lnTo>
                  <a:lnTo>
                    <a:pt x="2058694" y="1315872"/>
                  </a:lnTo>
                  <a:lnTo>
                    <a:pt x="2067179" y="1306555"/>
                  </a:lnTo>
                  <a:lnTo>
                    <a:pt x="2076211" y="1297512"/>
                  </a:lnTo>
                  <a:lnTo>
                    <a:pt x="2085244" y="1288468"/>
                  </a:lnTo>
                  <a:lnTo>
                    <a:pt x="2094277" y="1279699"/>
                  </a:lnTo>
                  <a:lnTo>
                    <a:pt x="2103582" y="1270930"/>
                  </a:lnTo>
                  <a:lnTo>
                    <a:pt x="2113162" y="1262435"/>
                  </a:lnTo>
                  <a:lnTo>
                    <a:pt x="2123015" y="1254213"/>
                  </a:lnTo>
                  <a:lnTo>
                    <a:pt x="2118909" y="1249281"/>
                  </a:lnTo>
                  <a:lnTo>
                    <a:pt x="2114804" y="1244896"/>
                  </a:lnTo>
                  <a:lnTo>
                    <a:pt x="2112614" y="1242430"/>
                  </a:lnTo>
                  <a:lnTo>
                    <a:pt x="2110425" y="1240786"/>
                  </a:lnTo>
                  <a:lnTo>
                    <a:pt x="2107961" y="1238868"/>
                  </a:lnTo>
                  <a:lnTo>
                    <a:pt x="2105225" y="1237498"/>
                  </a:lnTo>
                  <a:lnTo>
                    <a:pt x="2097834" y="1234209"/>
                  </a:lnTo>
                  <a:lnTo>
                    <a:pt x="2089897" y="1230920"/>
                  </a:lnTo>
                  <a:lnTo>
                    <a:pt x="2081412" y="1227907"/>
                  </a:lnTo>
                  <a:lnTo>
                    <a:pt x="2072927" y="1224618"/>
                  </a:lnTo>
                  <a:lnTo>
                    <a:pt x="2055136" y="1218589"/>
                  </a:lnTo>
                  <a:lnTo>
                    <a:pt x="2035702" y="1212560"/>
                  </a:lnTo>
                  <a:lnTo>
                    <a:pt x="2015449" y="1205983"/>
                  </a:lnTo>
                  <a:lnTo>
                    <a:pt x="1994373" y="1198858"/>
                  </a:lnTo>
                  <a:lnTo>
                    <a:pt x="1983425" y="1194748"/>
                  </a:lnTo>
                  <a:lnTo>
                    <a:pt x="1972203" y="1190363"/>
                  </a:lnTo>
                  <a:lnTo>
                    <a:pt x="1960981" y="1185979"/>
                  </a:lnTo>
                  <a:close/>
                  <a:moveTo>
                    <a:pt x="1783937" y="1180772"/>
                  </a:moveTo>
                  <a:lnTo>
                    <a:pt x="1772728" y="1185979"/>
                  </a:lnTo>
                  <a:lnTo>
                    <a:pt x="1761519" y="1190363"/>
                  </a:lnTo>
                  <a:lnTo>
                    <a:pt x="1750310" y="1194748"/>
                  </a:lnTo>
                  <a:lnTo>
                    <a:pt x="1739375" y="1198858"/>
                  </a:lnTo>
                  <a:lnTo>
                    <a:pt x="1718324" y="1205983"/>
                  </a:lnTo>
                  <a:lnTo>
                    <a:pt x="1698093" y="1212560"/>
                  </a:lnTo>
                  <a:lnTo>
                    <a:pt x="1679229" y="1218589"/>
                  </a:lnTo>
                  <a:lnTo>
                    <a:pt x="1661186" y="1224618"/>
                  </a:lnTo>
                  <a:lnTo>
                    <a:pt x="1652437" y="1227907"/>
                  </a:lnTo>
                  <a:lnTo>
                    <a:pt x="1644235" y="1230920"/>
                  </a:lnTo>
                  <a:lnTo>
                    <a:pt x="1636308" y="1234209"/>
                  </a:lnTo>
                  <a:lnTo>
                    <a:pt x="1628926" y="1237498"/>
                  </a:lnTo>
                  <a:lnTo>
                    <a:pt x="1624278" y="1240238"/>
                  </a:lnTo>
                  <a:lnTo>
                    <a:pt x="1619904" y="1243800"/>
                  </a:lnTo>
                  <a:lnTo>
                    <a:pt x="1615803" y="1247911"/>
                  </a:lnTo>
                  <a:lnTo>
                    <a:pt x="1611976" y="1252295"/>
                  </a:lnTo>
                  <a:lnTo>
                    <a:pt x="1608696" y="1257228"/>
                  </a:lnTo>
                  <a:lnTo>
                    <a:pt x="1605688" y="1262709"/>
                  </a:lnTo>
                  <a:lnTo>
                    <a:pt x="1602954" y="1268463"/>
                  </a:lnTo>
                  <a:lnTo>
                    <a:pt x="1600221" y="1274766"/>
                  </a:lnTo>
                  <a:lnTo>
                    <a:pt x="1597759" y="1281069"/>
                  </a:lnTo>
                  <a:lnTo>
                    <a:pt x="1595847" y="1287646"/>
                  </a:lnTo>
                  <a:lnTo>
                    <a:pt x="1593933" y="1294497"/>
                  </a:lnTo>
                  <a:lnTo>
                    <a:pt x="1592292" y="1301074"/>
                  </a:lnTo>
                  <a:lnTo>
                    <a:pt x="1590105" y="1314775"/>
                  </a:lnTo>
                  <a:lnTo>
                    <a:pt x="1587918" y="1327656"/>
                  </a:lnTo>
                  <a:lnTo>
                    <a:pt x="1593112" y="1336150"/>
                  </a:lnTo>
                  <a:lnTo>
                    <a:pt x="1598034" y="1344919"/>
                  </a:lnTo>
                  <a:lnTo>
                    <a:pt x="1603228" y="1353140"/>
                  </a:lnTo>
                  <a:lnTo>
                    <a:pt x="1608969" y="1361362"/>
                  </a:lnTo>
                  <a:lnTo>
                    <a:pt x="1614709" y="1369308"/>
                  </a:lnTo>
                  <a:lnTo>
                    <a:pt x="1620724" y="1377256"/>
                  </a:lnTo>
                  <a:lnTo>
                    <a:pt x="1627285" y="1384655"/>
                  </a:lnTo>
                  <a:lnTo>
                    <a:pt x="1633573" y="1392327"/>
                  </a:lnTo>
                  <a:lnTo>
                    <a:pt x="1649430" y="1395616"/>
                  </a:lnTo>
                  <a:lnTo>
                    <a:pt x="1667200" y="1398905"/>
                  </a:lnTo>
                  <a:lnTo>
                    <a:pt x="1687158" y="1401644"/>
                  </a:lnTo>
                  <a:lnTo>
                    <a:pt x="1709302" y="1404385"/>
                  </a:lnTo>
                  <a:lnTo>
                    <a:pt x="1733907" y="1406577"/>
                  </a:lnTo>
                  <a:lnTo>
                    <a:pt x="1760699" y="1407948"/>
                  </a:lnTo>
                  <a:lnTo>
                    <a:pt x="1789952" y="1408769"/>
                  </a:lnTo>
                  <a:lnTo>
                    <a:pt x="1821938" y="1409318"/>
                  </a:lnTo>
                  <a:close/>
                  <a:moveTo>
                    <a:pt x="2337875" y="1031602"/>
                  </a:moveTo>
                  <a:lnTo>
                    <a:pt x="2341725" y="1042999"/>
                  </a:lnTo>
                  <a:lnTo>
                    <a:pt x="2344751" y="1054395"/>
                  </a:lnTo>
                  <a:lnTo>
                    <a:pt x="2347776" y="1066063"/>
                  </a:lnTo>
                  <a:lnTo>
                    <a:pt x="2350527" y="1078003"/>
                  </a:lnTo>
                  <a:lnTo>
                    <a:pt x="2353002" y="1089670"/>
                  </a:lnTo>
                  <a:lnTo>
                    <a:pt x="2354927" y="1101881"/>
                  </a:lnTo>
                  <a:lnTo>
                    <a:pt x="2356853" y="1113820"/>
                  </a:lnTo>
                  <a:lnTo>
                    <a:pt x="2357953" y="1126031"/>
                  </a:lnTo>
                  <a:lnTo>
                    <a:pt x="2369230" y="1123046"/>
                  </a:lnTo>
                  <a:lnTo>
                    <a:pt x="2380507" y="1120062"/>
                  </a:lnTo>
                  <a:lnTo>
                    <a:pt x="2392059" y="1117077"/>
                  </a:lnTo>
                  <a:lnTo>
                    <a:pt x="2403887" y="1114635"/>
                  </a:lnTo>
                  <a:lnTo>
                    <a:pt x="2426990" y="1110022"/>
                  </a:lnTo>
                  <a:lnTo>
                    <a:pt x="2450094" y="1105951"/>
                  </a:lnTo>
                  <a:lnTo>
                    <a:pt x="2442393" y="1102967"/>
                  </a:lnTo>
                  <a:lnTo>
                    <a:pt x="2434417" y="1099439"/>
                  </a:lnTo>
                  <a:lnTo>
                    <a:pt x="2426715" y="1096183"/>
                  </a:lnTo>
                  <a:lnTo>
                    <a:pt x="2418739" y="1092113"/>
                  </a:lnTo>
                  <a:lnTo>
                    <a:pt x="2411313" y="1088314"/>
                  </a:lnTo>
                  <a:lnTo>
                    <a:pt x="2404162" y="1083972"/>
                  </a:lnTo>
                  <a:lnTo>
                    <a:pt x="2396735" y="1079631"/>
                  </a:lnTo>
                  <a:lnTo>
                    <a:pt x="2389584" y="1075018"/>
                  </a:lnTo>
                  <a:lnTo>
                    <a:pt x="2382707" y="1070133"/>
                  </a:lnTo>
                  <a:lnTo>
                    <a:pt x="2375831" y="1065250"/>
                  </a:lnTo>
                  <a:lnTo>
                    <a:pt x="2368955" y="1060094"/>
                  </a:lnTo>
                  <a:lnTo>
                    <a:pt x="2362629" y="1054667"/>
                  </a:lnTo>
                  <a:lnTo>
                    <a:pt x="2356028" y="1048969"/>
                  </a:lnTo>
                  <a:lnTo>
                    <a:pt x="2349976" y="1043270"/>
                  </a:lnTo>
                  <a:lnTo>
                    <a:pt x="2343651" y="1037572"/>
                  </a:lnTo>
                  <a:close/>
                  <a:moveTo>
                    <a:pt x="1861769" y="879694"/>
                  </a:moveTo>
                  <a:lnTo>
                    <a:pt x="1856302" y="880515"/>
                  </a:lnTo>
                  <a:lnTo>
                    <a:pt x="1851109" y="881062"/>
                  </a:lnTo>
                  <a:lnTo>
                    <a:pt x="1845915" y="882157"/>
                  </a:lnTo>
                  <a:lnTo>
                    <a:pt x="1840721" y="883526"/>
                  </a:lnTo>
                  <a:lnTo>
                    <a:pt x="1835527" y="885169"/>
                  </a:lnTo>
                  <a:lnTo>
                    <a:pt x="1830880" y="886811"/>
                  </a:lnTo>
                  <a:lnTo>
                    <a:pt x="1826234" y="889274"/>
                  </a:lnTo>
                  <a:lnTo>
                    <a:pt x="1821313" y="891737"/>
                  </a:lnTo>
                  <a:lnTo>
                    <a:pt x="1816940" y="894475"/>
                  </a:lnTo>
                  <a:lnTo>
                    <a:pt x="1812292" y="897212"/>
                  </a:lnTo>
                  <a:lnTo>
                    <a:pt x="1808192" y="900496"/>
                  </a:lnTo>
                  <a:lnTo>
                    <a:pt x="1804091" y="903781"/>
                  </a:lnTo>
                  <a:lnTo>
                    <a:pt x="1799991" y="907338"/>
                  </a:lnTo>
                  <a:lnTo>
                    <a:pt x="1796438" y="910897"/>
                  </a:lnTo>
                  <a:lnTo>
                    <a:pt x="1792611" y="915002"/>
                  </a:lnTo>
                  <a:lnTo>
                    <a:pt x="1788784" y="919381"/>
                  </a:lnTo>
                  <a:lnTo>
                    <a:pt x="1785777" y="923761"/>
                  </a:lnTo>
                  <a:lnTo>
                    <a:pt x="1782496" y="928414"/>
                  </a:lnTo>
                  <a:lnTo>
                    <a:pt x="1779764" y="933067"/>
                  </a:lnTo>
                  <a:lnTo>
                    <a:pt x="1777030" y="938268"/>
                  </a:lnTo>
                  <a:lnTo>
                    <a:pt x="1774296" y="943194"/>
                  </a:lnTo>
                  <a:lnTo>
                    <a:pt x="1771836" y="948394"/>
                  </a:lnTo>
                  <a:lnTo>
                    <a:pt x="1769922" y="953869"/>
                  </a:lnTo>
                  <a:lnTo>
                    <a:pt x="1768283" y="959069"/>
                  </a:lnTo>
                  <a:lnTo>
                    <a:pt x="1766369" y="964817"/>
                  </a:lnTo>
                  <a:lnTo>
                    <a:pt x="1764729" y="970839"/>
                  </a:lnTo>
                  <a:lnTo>
                    <a:pt x="1763909" y="976587"/>
                  </a:lnTo>
                  <a:lnTo>
                    <a:pt x="1762815" y="982335"/>
                  </a:lnTo>
                  <a:lnTo>
                    <a:pt x="1761996" y="988356"/>
                  </a:lnTo>
                  <a:lnTo>
                    <a:pt x="1761722" y="994378"/>
                  </a:lnTo>
                  <a:lnTo>
                    <a:pt x="1761722" y="1000947"/>
                  </a:lnTo>
                  <a:lnTo>
                    <a:pt x="1761722" y="1008337"/>
                  </a:lnTo>
                  <a:lnTo>
                    <a:pt x="1762542" y="1016275"/>
                  </a:lnTo>
                  <a:lnTo>
                    <a:pt x="1763362" y="1023938"/>
                  </a:lnTo>
                  <a:lnTo>
                    <a:pt x="1764456" y="1031875"/>
                  </a:lnTo>
                  <a:lnTo>
                    <a:pt x="1766096" y="1039813"/>
                  </a:lnTo>
                  <a:lnTo>
                    <a:pt x="1768283" y="1047750"/>
                  </a:lnTo>
                  <a:lnTo>
                    <a:pt x="1770470" y="1055962"/>
                  </a:lnTo>
                  <a:lnTo>
                    <a:pt x="1773203" y="1063625"/>
                  </a:lnTo>
                  <a:lnTo>
                    <a:pt x="1775936" y="1071837"/>
                  </a:lnTo>
                  <a:lnTo>
                    <a:pt x="1779490" y="1079227"/>
                  </a:lnTo>
                  <a:lnTo>
                    <a:pt x="1782771" y="1087164"/>
                  </a:lnTo>
                  <a:lnTo>
                    <a:pt x="1786597" y="1094555"/>
                  </a:lnTo>
                  <a:lnTo>
                    <a:pt x="1790424" y="1101671"/>
                  </a:lnTo>
                  <a:lnTo>
                    <a:pt x="1795071" y="1108513"/>
                  </a:lnTo>
                  <a:lnTo>
                    <a:pt x="1799445" y="1114809"/>
                  </a:lnTo>
                  <a:lnTo>
                    <a:pt x="1804091" y="1121378"/>
                  </a:lnTo>
                  <a:lnTo>
                    <a:pt x="1804091" y="1163803"/>
                  </a:lnTo>
                  <a:lnTo>
                    <a:pt x="1812292" y="1172562"/>
                  </a:lnTo>
                  <a:lnTo>
                    <a:pt x="1820766" y="1181868"/>
                  </a:lnTo>
                  <a:lnTo>
                    <a:pt x="1830607" y="1191994"/>
                  </a:lnTo>
                  <a:lnTo>
                    <a:pt x="1841267" y="1202395"/>
                  </a:lnTo>
                  <a:lnTo>
                    <a:pt x="1846734" y="1207322"/>
                  </a:lnTo>
                  <a:lnTo>
                    <a:pt x="1851928" y="1211701"/>
                  </a:lnTo>
                  <a:lnTo>
                    <a:pt x="1856302" y="1215260"/>
                  </a:lnTo>
                  <a:lnTo>
                    <a:pt x="1860676" y="1217997"/>
                  </a:lnTo>
                  <a:lnTo>
                    <a:pt x="1863956" y="1219913"/>
                  </a:lnTo>
                  <a:lnTo>
                    <a:pt x="1865869" y="1220460"/>
                  </a:lnTo>
                  <a:lnTo>
                    <a:pt x="1867236" y="1220460"/>
                  </a:lnTo>
                  <a:lnTo>
                    <a:pt x="1868602" y="1220460"/>
                  </a:lnTo>
                  <a:lnTo>
                    <a:pt x="1869970" y="1219913"/>
                  </a:lnTo>
                  <a:lnTo>
                    <a:pt x="1873523" y="1217997"/>
                  </a:lnTo>
                  <a:lnTo>
                    <a:pt x="1877623" y="1215260"/>
                  </a:lnTo>
                  <a:lnTo>
                    <a:pt x="1882271" y="1211701"/>
                  </a:lnTo>
                  <a:lnTo>
                    <a:pt x="1887464" y="1207322"/>
                  </a:lnTo>
                  <a:lnTo>
                    <a:pt x="1892931" y="1202395"/>
                  </a:lnTo>
                  <a:lnTo>
                    <a:pt x="1903318" y="1191994"/>
                  </a:lnTo>
                  <a:lnTo>
                    <a:pt x="1913433" y="1181868"/>
                  </a:lnTo>
                  <a:lnTo>
                    <a:pt x="1921906" y="1172562"/>
                  </a:lnTo>
                  <a:lnTo>
                    <a:pt x="1929833" y="1163803"/>
                  </a:lnTo>
                  <a:lnTo>
                    <a:pt x="1929833" y="1121378"/>
                  </a:lnTo>
                  <a:lnTo>
                    <a:pt x="1934480" y="1114809"/>
                  </a:lnTo>
                  <a:lnTo>
                    <a:pt x="1939402" y="1108513"/>
                  </a:lnTo>
                  <a:lnTo>
                    <a:pt x="1943502" y="1101671"/>
                  </a:lnTo>
                  <a:lnTo>
                    <a:pt x="1947328" y="1094555"/>
                  </a:lnTo>
                  <a:lnTo>
                    <a:pt x="1951155" y="1087164"/>
                  </a:lnTo>
                  <a:lnTo>
                    <a:pt x="1954983" y="1079227"/>
                  </a:lnTo>
                  <a:lnTo>
                    <a:pt x="1957989" y="1071837"/>
                  </a:lnTo>
                  <a:lnTo>
                    <a:pt x="1960996" y="1063625"/>
                  </a:lnTo>
                  <a:lnTo>
                    <a:pt x="1963456" y="1055962"/>
                  </a:lnTo>
                  <a:lnTo>
                    <a:pt x="1965643" y="1047750"/>
                  </a:lnTo>
                  <a:lnTo>
                    <a:pt x="1967830" y="1039813"/>
                  </a:lnTo>
                  <a:lnTo>
                    <a:pt x="1969470" y="1031875"/>
                  </a:lnTo>
                  <a:lnTo>
                    <a:pt x="1970837" y="1023938"/>
                  </a:lnTo>
                  <a:lnTo>
                    <a:pt x="1971930" y="1016275"/>
                  </a:lnTo>
                  <a:lnTo>
                    <a:pt x="1972203" y="1008337"/>
                  </a:lnTo>
                  <a:lnTo>
                    <a:pt x="1972477" y="1000947"/>
                  </a:lnTo>
                  <a:lnTo>
                    <a:pt x="1972477" y="994378"/>
                  </a:lnTo>
                  <a:lnTo>
                    <a:pt x="1971930" y="988356"/>
                  </a:lnTo>
                  <a:lnTo>
                    <a:pt x="1971110" y="982335"/>
                  </a:lnTo>
                  <a:lnTo>
                    <a:pt x="1970564" y="976587"/>
                  </a:lnTo>
                  <a:lnTo>
                    <a:pt x="1969196" y="970839"/>
                  </a:lnTo>
                  <a:lnTo>
                    <a:pt x="1967830" y="964817"/>
                  </a:lnTo>
                  <a:lnTo>
                    <a:pt x="1966189" y="959069"/>
                  </a:lnTo>
                  <a:lnTo>
                    <a:pt x="1964003" y="953869"/>
                  </a:lnTo>
                  <a:lnTo>
                    <a:pt x="1962089" y="948394"/>
                  </a:lnTo>
                  <a:lnTo>
                    <a:pt x="1959629" y="943194"/>
                  </a:lnTo>
                  <a:lnTo>
                    <a:pt x="1957169" y="938268"/>
                  </a:lnTo>
                  <a:lnTo>
                    <a:pt x="1954435" y="933067"/>
                  </a:lnTo>
                  <a:lnTo>
                    <a:pt x="1951428" y="928414"/>
                  </a:lnTo>
                  <a:lnTo>
                    <a:pt x="1948421" y="923761"/>
                  </a:lnTo>
                  <a:lnTo>
                    <a:pt x="1945141" y="919381"/>
                  </a:lnTo>
                  <a:lnTo>
                    <a:pt x="1941588" y="915002"/>
                  </a:lnTo>
                  <a:lnTo>
                    <a:pt x="1938034" y="910897"/>
                  </a:lnTo>
                  <a:lnTo>
                    <a:pt x="1934207" y="907338"/>
                  </a:lnTo>
                  <a:lnTo>
                    <a:pt x="1930107" y="903781"/>
                  </a:lnTo>
                  <a:lnTo>
                    <a:pt x="1926007" y="900496"/>
                  </a:lnTo>
                  <a:lnTo>
                    <a:pt x="1921633" y="897212"/>
                  </a:lnTo>
                  <a:lnTo>
                    <a:pt x="1917259" y="894475"/>
                  </a:lnTo>
                  <a:lnTo>
                    <a:pt x="1912886" y="891737"/>
                  </a:lnTo>
                  <a:lnTo>
                    <a:pt x="1908239" y="889274"/>
                  </a:lnTo>
                  <a:lnTo>
                    <a:pt x="1903318" y="886811"/>
                  </a:lnTo>
                  <a:lnTo>
                    <a:pt x="1898398" y="885169"/>
                  </a:lnTo>
                  <a:lnTo>
                    <a:pt x="1893477" y="883526"/>
                  </a:lnTo>
                  <a:lnTo>
                    <a:pt x="1888558" y="882157"/>
                  </a:lnTo>
                  <a:lnTo>
                    <a:pt x="1883090" y="881062"/>
                  </a:lnTo>
                  <a:lnTo>
                    <a:pt x="1877896" y="880515"/>
                  </a:lnTo>
                  <a:lnTo>
                    <a:pt x="1872429" y="879694"/>
                  </a:lnTo>
                  <a:lnTo>
                    <a:pt x="1867236" y="879694"/>
                  </a:lnTo>
                  <a:close/>
                  <a:moveTo>
                    <a:pt x="2555472" y="868746"/>
                  </a:moveTo>
                  <a:lnTo>
                    <a:pt x="2554089" y="869298"/>
                  </a:lnTo>
                  <a:lnTo>
                    <a:pt x="2552984" y="869574"/>
                  </a:lnTo>
                  <a:lnTo>
                    <a:pt x="2551601" y="870125"/>
                  </a:lnTo>
                  <a:lnTo>
                    <a:pt x="2550495" y="870952"/>
                  </a:lnTo>
                  <a:lnTo>
                    <a:pt x="2530037" y="891359"/>
                  </a:lnTo>
                  <a:lnTo>
                    <a:pt x="2528931" y="892462"/>
                  </a:lnTo>
                  <a:lnTo>
                    <a:pt x="2528654" y="893841"/>
                  </a:lnTo>
                  <a:lnTo>
                    <a:pt x="2528101" y="895220"/>
                  </a:lnTo>
                  <a:lnTo>
                    <a:pt x="2528101" y="896599"/>
                  </a:lnTo>
                  <a:lnTo>
                    <a:pt x="2528101" y="897426"/>
                  </a:lnTo>
                  <a:lnTo>
                    <a:pt x="2528654" y="898805"/>
                  </a:lnTo>
                  <a:lnTo>
                    <a:pt x="2528931" y="900184"/>
                  </a:lnTo>
                  <a:lnTo>
                    <a:pt x="2530037" y="901287"/>
                  </a:lnTo>
                  <a:lnTo>
                    <a:pt x="2547178" y="918385"/>
                  </a:lnTo>
                  <a:lnTo>
                    <a:pt x="2544413" y="925555"/>
                  </a:lnTo>
                  <a:lnTo>
                    <a:pt x="2541649" y="934379"/>
                  </a:lnTo>
                  <a:lnTo>
                    <a:pt x="2539160" y="945134"/>
                  </a:lnTo>
                  <a:lnTo>
                    <a:pt x="2536949" y="956993"/>
                  </a:lnTo>
                  <a:lnTo>
                    <a:pt x="2534737" y="969953"/>
                  </a:lnTo>
                  <a:lnTo>
                    <a:pt x="2533078" y="984018"/>
                  </a:lnTo>
                  <a:lnTo>
                    <a:pt x="2531695" y="999185"/>
                  </a:lnTo>
                  <a:lnTo>
                    <a:pt x="2531143" y="1015180"/>
                  </a:lnTo>
                  <a:lnTo>
                    <a:pt x="2579801" y="1015180"/>
                  </a:lnTo>
                  <a:lnTo>
                    <a:pt x="2578972" y="999185"/>
                  </a:lnTo>
                  <a:lnTo>
                    <a:pt x="2578143" y="984018"/>
                  </a:lnTo>
                  <a:lnTo>
                    <a:pt x="2576207" y="969953"/>
                  </a:lnTo>
                  <a:lnTo>
                    <a:pt x="2574272" y="956993"/>
                  </a:lnTo>
                  <a:lnTo>
                    <a:pt x="2571784" y="945134"/>
                  </a:lnTo>
                  <a:lnTo>
                    <a:pt x="2569019" y="934379"/>
                  </a:lnTo>
                  <a:lnTo>
                    <a:pt x="2566807" y="925555"/>
                  </a:lnTo>
                  <a:lnTo>
                    <a:pt x="2564043" y="918385"/>
                  </a:lnTo>
                  <a:lnTo>
                    <a:pt x="2581184" y="901287"/>
                  </a:lnTo>
                  <a:lnTo>
                    <a:pt x="2581737" y="900184"/>
                  </a:lnTo>
                  <a:lnTo>
                    <a:pt x="2582566" y="898805"/>
                  </a:lnTo>
                  <a:lnTo>
                    <a:pt x="2582843" y="897426"/>
                  </a:lnTo>
                  <a:lnTo>
                    <a:pt x="2582843" y="896599"/>
                  </a:lnTo>
                  <a:lnTo>
                    <a:pt x="2582843" y="895220"/>
                  </a:lnTo>
                  <a:lnTo>
                    <a:pt x="2582566" y="893841"/>
                  </a:lnTo>
                  <a:lnTo>
                    <a:pt x="2581737" y="892462"/>
                  </a:lnTo>
                  <a:lnTo>
                    <a:pt x="2581184" y="891359"/>
                  </a:lnTo>
                  <a:lnTo>
                    <a:pt x="2560449" y="870952"/>
                  </a:lnTo>
                  <a:lnTo>
                    <a:pt x="2559619" y="870125"/>
                  </a:lnTo>
                  <a:lnTo>
                    <a:pt x="2558237" y="869574"/>
                  </a:lnTo>
                  <a:lnTo>
                    <a:pt x="2556855" y="869298"/>
                  </a:lnTo>
                  <a:close/>
                  <a:moveTo>
                    <a:pt x="2622486" y="831796"/>
                  </a:moveTo>
                  <a:lnTo>
                    <a:pt x="2592422" y="1015180"/>
                  </a:lnTo>
                  <a:lnTo>
                    <a:pt x="2615653" y="1014905"/>
                  </a:lnTo>
                  <a:lnTo>
                    <a:pt x="2637519" y="1014081"/>
                  </a:lnTo>
                  <a:lnTo>
                    <a:pt x="2657470" y="1013258"/>
                  </a:lnTo>
                  <a:lnTo>
                    <a:pt x="2676055" y="1011885"/>
                  </a:lnTo>
                  <a:lnTo>
                    <a:pt x="2693000" y="1009963"/>
                  </a:lnTo>
                  <a:lnTo>
                    <a:pt x="2708579" y="1008042"/>
                  </a:lnTo>
                  <a:lnTo>
                    <a:pt x="2722518" y="1005846"/>
                  </a:lnTo>
                  <a:lnTo>
                    <a:pt x="2735090" y="1003375"/>
                  </a:lnTo>
                  <a:lnTo>
                    <a:pt x="2745749" y="1000904"/>
                  </a:lnTo>
                  <a:lnTo>
                    <a:pt x="2755315" y="998159"/>
                  </a:lnTo>
                  <a:lnTo>
                    <a:pt x="2763514" y="995139"/>
                  </a:lnTo>
                  <a:lnTo>
                    <a:pt x="2769800" y="992119"/>
                  </a:lnTo>
                  <a:lnTo>
                    <a:pt x="2774993" y="989375"/>
                  </a:lnTo>
                  <a:lnTo>
                    <a:pt x="2776906" y="987727"/>
                  </a:lnTo>
                  <a:lnTo>
                    <a:pt x="2778547" y="986355"/>
                  </a:lnTo>
                  <a:lnTo>
                    <a:pt x="2779640" y="984432"/>
                  </a:lnTo>
                  <a:lnTo>
                    <a:pt x="2780733" y="983060"/>
                  </a:lnTo>
                  <a:lnTo>
                    <a:pt x="2781280" y="981687"/>
                  </a:lnTo>
                  <a:lnTo>
                    <a:pt x="2781280" y="980040"/>
                  </a:lnTo>
                  <a:lnTo>
                    <a:pt x="2781280" y="972079"/>
                  </a:lnTo>
                  <a:lnTo>
                    <a:pt x="2780460" y="959725"/>
                  </a:lnTo>
                  <a:lnTo>
                    <a:pt x="2779640" y="952587"/>
                  </a:lnTo>
                  <a:lnTo>
                    <a:pt x="2778547" y="945175"/>
                  </a:lnTo>
                  <a:lnTo>
                    <a:pt x="2777453" y="936939"/>
                  </a:lnTo>
                  <a:lnTo>
                    <a:pt x="2776087" y="928704"/>
                  </a:lnTo>
                  <a:lnTo>
                    <a:pt x="2773900" y="920468"/>
                  </a:lnTo>
                  <a:lnTo>
                    <a:pt x="2771441" y="912781"/>
                  </a:lnTo>
                  <a:lnTo>
                    <a:pt x="2768434" y="904820"/>
                  </a:lnTo>
                  <a:lnTo>
                    <a:pt x="2765428" y="897682"/>
                  </a:lnTo>
                  <a:lnTo>
                    <a:pt x="2763514" y="894662"/>
                  </a:lnTo>
                  <a:lnTo>
                    <a:pt x="2761328" y="891369"/>
                  </a:lnTo>
                  <a:lnTo>
                    <a:pt x="2759415" y="888623"/>
                  </a:lnTo>
                  <a:lnTo>
                    <a:pt x="2757228" y="885878"/>
                  </a:lnTo>
                  <a:lnTo>
                    <a:pt x="2754495" y="883132"/>
                  </a:lnTo>
                  <a:lnTo>
                    <a:pt x="2752309" y="880937"/>
                  </a:lnTo>
                  <a:lnTo>
                    <a:pt x="2749575" y="879014"/>
                  </a:lnTo>
                  <a:lnTo>
                    <a:pt x="2746569" y="877368"/>
                  </a:lnTo>
                  <a:lnTo>
                    <a:pt x="2740830" y="874622"/>
                  </a:lnTo>
                  <a:lnTo>
                    <a:pt x="2734270" y="871877"/>
                  </a:lnTo>
                  <a:lnTo>
                    <a:pt x="2720605" y="867210"/>
                  </a:lnTo>
                  <a:lnTo>
                    <a:pt x="2706393" y="862269"/>
                  </a:lnTo>
                  <a:lnTo>
                    <a:pt x="2690814" y="857327"/>
                  </a:lnTo>
                  <a:lnTo>
                    <a:pt x="2674961" y="852111"/>
                  </a:lnTo>
                  <a:lnTo>
                    <a:pt x="2658017" y="846346"/>
                  </a:lnTo>
                  <a:lnTo>
                    <a:pt x="2640525" y="839482"/>
                  </a:lnTo>
                  <a:lnTo>
                    <a:pt x="2631505" y="835914"/>
                  </a:lnTo>
                  <a:close/>
                  <a:moveTo>
                    <a:pt x="2488543" y="831796"/>
                  </a:moveTo>
                  <a:lnTo>
                    <a:pt x="2479278" y="835914"/>
                  </a:lnTo>
                  <a:lnTo>
                    <a:pt x="2470557" y="839482"/>
                  </a:lnTo>
                  <a:lnTo>
                    <a:pt x="2453116" y="846346"/>
                  </a:lnTo>
                  <a:lnTo>
                    <a:pt x="2436219" y="852111"/>
                  </a:lnTo>
                  <a:lnTo>
                    <a:pt x="2419869" y="857327"/>
                  </a:lnTo>
                  <a:lnTo>
                    <a:pt x="2404607" y="862269"/>
                  </a:lnTo>
                  <a:lnTo>
                    <a:pt x="2390163" y="867210"/>
                  </a:lnTo>
                  <a:lnTo>
                    <a:pt x="2376538" y="871877"/>
                  </a:lnTo>
                  <a:lnTo>
                    <a:pt x="2370542" y="874622"/>
                  </a:lnTo>
                  <a:lnTo>
                    <a:pt x="2364546" y="877368"/>
                  </a:lnTo>
                  <a:lnTo>
                    <a:pt x="2361821" y="879014"/>
                  </a:lnTo>
                  <a:lnTo>
                    <a:pt x="2359096" y="880937"/>
                  </a:lnTo>
                  <a:lnTo>
                    <a:pt x="2356370" y="883132"/>
                  </a:lnTo>
                  <a:lnTo>
                    <a:pt x="2353918" y="885878"/>
                  </a:lnTo>
                  <a:lnTo>
                    <a:pt x="2351738" y="888623"/>
                  </a:lnTo>
                  <a:lnTo>
                    <a:pt x="2349557" y="891369"/>
                  </a:lnTo>
                  <a:lnTo>
                    <a:pt x="2347650" y="894662"/>
                  </a:lnTo>
                  <a:lnTo>
                    <a:pt x="2346015" y="897682"/>
                  </a:lnTo>
                  <a:lnTo>
                    <a:pt x="2342472" y="904820"/>
                  </a:lnTo>
                  <a:lnTo>
                    <a:pt x="2339747" y="912781"/>
                  </a:lnTo>
                  <a:lnTo>
                    <a:pt x="2337567" y="920468"/>
                  </a:lnTo>
                  <a:lnTo>
                    <a:pt x="2335387" y="928704"/>
                  </a:lnTo>
                  <a:lnTo>
                    <a:pt x="2333751" y="936939"/>
                  </a:lnTo>
                  <a:lnTo>
                    <a:pt x="2332388" y="945175"/>
                  </a:lnTo>
                  <a:lnTo>
                    <a:pt x="2331299" y="952587"/>
                  </a:lnTo>
                  <a:lnTo>
                    <a:pt x="2330754" y="959725"/>
                  </a:lnTo>
                  <a:lnTo>
                    <a:pt x="2329936" y="972079"/>
                  </a:lnTo>
                  <a:lnTo>
                    <a:pt x="2329663" y="980040"/>
                  </a:lnTo>
                  <a:lnTo>
                    <a:pt x="2329936" y="981687"/>
                  </a:lnTo>
                  <a:lnTo>
                    <a:pt x="2330481" y="983060"/>
                  </a:lnTo>
                  <a:lnTo>
                    <a:pt x="2331299" y="984432"/>
                  </a:lnTo>
                  <a:lnTo>
                    <a:pt x="2332661" y="986355"/>
                  </a:lnTo>
                  <a:lnTo>
                    <a:pt x="2334024" y="987727"/>
                  </a:lnTo>
                  <a:lnTo>
                    <a:pt x="2336204" y="989375"/>
                  </a:lnTo>
                  <a:lnTo>
                    <a:pt x="2341109" y="992119"/>
                  </a:lnTo>
                  <a:lnTo>
                    <a:pt x="2347922" y="995139"/>
                  </a:lnTo>
                  <a:lnTo>
                    <a:pt x="2355825" y="998159"/>
                  </a:lnTo>
                  <a:lnTo>
                    <a:pt x="2365091" y="1000904"/>
                  </a:lnTo>
                  <a:lnTo>
                    <a:pt x="2375992" y="1003375"/>
                  </a:lnTo>
                  <a:lnTo>
                    <a:pt x="2388528" y="1005846"/>
                  </a:lnTo>
                  <a:lnTo>
                    <a:pt x="2402700" y="1008042"/>
                  </a:lnTo>
                  <a:lnTo>
                    <a:pt x="2417961" y="1009963"/>
                  </a:lnTo>
                  <a:lnTo>
                    <a:pt x="2435130" y="1011885"/>
                  </a:lnTo>
                  <a:lnTo>
                    <a:pt x="2453661" y="1013258"/>
                  </a:lnTo>
                  <a:lnTo>
                    <a:pt x="2473555" y="1014081"/>
                  </a:lnTo>
                  <a:lnTo>
                    <a:pt x="2495357" y="1014905"/>
                  </a:lnTo>
                  <a:lnTo>
                    <a:pt x="2518521" y="1015180"/>
                  </a:lnTo>
                  <a:close/>
                  <a:moveTo>
                    <a:pt x="1853140" y="737367"/>
                  </a:moveTo>
                  <a:lnTo>
                    <a:pt x="1841918" y="737913"/>
                  </a:lnTo>
                  <a:lnTo>
                    <a:pt x="1830696" y="738734"/>
                  </a:lnTo>
                  <a:lnTo>
                    <a:pt x="1819474" y="739829"/>
                  </a:lnTo>
                  <a:lnTo>
                    <a:pt x="1808252" y="740923"/>
                  </a:lnTo>
                  <a:lnTo>
                    <a:pt x="1797030" y="742290"/>
                  </a:lnTo>
                  <a:lnTo>
                    <a:pt x="1786082" y="744205"/>
                  </a:lnTo>
                  <a:lnTo>
                    <a:pt x="1775407" y="746394"/>
                  </a:lnTo>
                  <a:lnTo>
                    <a:pt x="1764459" y="748856"/>
                  </a:lnTo>
                  <a:lnTo>
                    <a:pt x="1754058" y="751317"/>
                  </a:lnTo>
                  <a:lnTo>
                    <a:pt x="1743384" y="754326"/>
                  </a:lnTo>
                  <a:lnTo>
                    <a:pt x="1732983" y="757335"/>
                  </a:lnTo>
                  <a:lnTo>
                    <a:pt x="1722308" y="760618"/>
                  </a:lnTo>
                  <a:lnTo>
                    <a:pt x="1712181" y="764174"/>
                  </a:lnTo>
                  <a:lnTo>
                    <a:pt x="1702053" y="768276"/>
                  </a:lnTo>
                  <a:lnTo>
                    <a:pt x="1692200" y="772380"/>
                  </a:lnTo>
                  <a:lnTo>
                    <a:pt x="1682347" y="776756"/>
                  </a:lnTo>
                  <a:lnTo>
                    <a:pt x="1672493" y="781133"/>
                  </a:lnTo>
                  <a:lnTo>
                    <a:pt x="1662640" y="785783"/>
                  </a:lnTo>
                  <a:lnTo>
                    <a:pt x="1653060" y="790980"/>
                  </a:lnTo>
                  <a:lnTo>
                    <a:pt x="1644028" y="796451"/>
                  </a:lnTo>
                  <a:lnTo>
                    <a:pt x="1634722" y="801648"/>
                  </a:lnTo>
                  <a:lnTo>
                    <a:pt x="1625690" y="807119"/>
                  </a:lnTo>
                  <a:lnTo>
                    <a:pt x="1616931" y="813410"/>
                  </a:lnTo>
                  <a:lnTo>
                    <a:pt x="1608172" y="819428"/>
                  </a:lnTo>
                  <a:lnTo>
                    <a:pt x="1599140" y="825446"/>
                  </a:lnTo>
                  <a:lnTo>
                    <a:pt x="1590655" y="832011"/>
                  </a:lnTo>
                  <a:lnTo>
                    <a:pt x="1582717" y="838850"/>
                  </a:lnTo>
                  <a:lnTo>
                    <a:pt x="1574506" y="845414"/>
                  </a:lnTo>
                  <a:lnTo>
                    <a:pt x="1566295" y="852526"/>
                  </a:lnTo>
                  <a:lnTo>
                    <a:pt x="1558631" y="860185"/>
                  </a:lnTo>
                  <a:lnTo>
                    <a:pt x="1550967" y="867297"/>
                  </a:lnTo>
                  <a:lnTo>
                    <a:pt x="1543578" y="874956"/>
                  </a:lnTo>
                  <a:lnTo>
                    <a:pt x="1536461" y="882889"/>
                  </a:lnTo>
                  <a:lnTo>
                    <a:pt x="1529345" y="890548"/>
                  </a:lnTo>
                  <a:lnTo>
                    <a:pt x="1522502" y="898754"/>
                  </a:lnTo>
                  <a:lnTo>
                    <a:pt x="1515660" y="907234"/>
                  </a:lnTo>
                  <a:lnTo>
                    <a:pt x="1509364" y="915713"/>
                  </a:lnTo>
                  <a:lnTo>
                    <a:pt x="1502795" y="924194"/>
                  </a:lnTo>
                  <a:lnTo>
                    <a:pt x="1496773" y="932946"/>
                  </a:lnTo>
                  <a:lnTo>
                    <a:pt x="1491026" y="941700"/>
                  </a:lnTo>
                  <a:lnTo>
                    <a:pt x="1485278" y="951000"/>
                  </a:lnTo>
                  <a:lnTo>
                    <a:pt x="1479804" y="960026"/>
                  </a:lnTo>
                  <a:lnTo>
                    <a:pt x="1474604" y="969600"/>
                  </a:lnTo>
                  <a:lnTo>
                    <a:pt x="1469677" y="979175"/>
                  </a:lnTo>
                  <a:lnTo>
                    <a:pt x="1464750" y="988475"/>
                  </a:lnTo>
                  <a:lnTo>
                    <a:pt x="1460097" y="998322"/>
                  </a:lnTo>
                  <a:lnTo>
                    <a:pt x="1455717" y="1008169"/>
                  </a:lnTo>
                  <a:lnTo>
                    <a:pt x="1451612" y="1018564"/>
                  </a:lnTo>
                  <a:lnTo>
                    <a:pt x="1447780" y="1028411"/>
                  </a:lnTo>
                  <a:lnTo>
                    <a:pt x="1444222" y="1038806"/>
                  </a:lnTo>
                  <a:lnTo>
                    <a:pt x="1440664" y="1048926"/>
                  </a:lnTo>
                  <a:lnTo>
                    <a:pt x="1437653" y="1059594"/>
                  </a:lnTo>
                  <a:lnTo>
                    <a:pt x="1434916" y="1069989"/>
                  </a:lnTo>
                  <a:lnTo>
                    <a:pt x="1432179" y="1080931"/>
                  </a:lnTo>
                  <a:lnTo>
                    <a:pt x="1429989" y="1091325"/>
                  </a:lnTo>
                  <a:lnTo>
                    <a:pt x="1427799" y="1102267"/>
                  </a:lnTo>
                  <a:lnTo>
                    <a:pt x="1426157" y="1113481"/>
                  </a:lnTo>
                  <a:lnTo>
                    <a:pt x="1424515" y="1124150"/>
                  </a:lnTo>
                  <a:lnTo>
                    <a:pt x="1423147" y="1135364"/>
                  </a:lnTo>
                  <a:lnTo>
                    <a:pt x="1422052" y="1146580"/>
                  </a:lnTo>
                  <a:lnTo>
                    <a:pt x="1421504" y="1157795"/>
                  </a:lnTo>
                  <a:lnTo>
                    <a:pt x="1420957" y="1169283"/>
                  </a:lnTo>
                  <a:lnTo>
                    <a:pt x="1420957" y="1180772"/>
                  </a:lnTo>
                  <a:lnTo>
                    <a:pt x="1420957" y="1191988"/>
                  </a:lnTo>
                  <a:lnTo>
                    <a:pt x="1421504" y="1203475"/>
                  </a:lnTo>
                  <a:lnTo>
                    <a:pt x="1422052" y="1214691"/>
                  </a:lnTo>
                  <a:lnTo>
                    <a:pt x="1423147" y="1225906"/>
                  </a:lnTo>
                  <a:lnTo>
                    <a:pt x="1424515" y="1237121"/>
                  </a:lnTo>
                  <a:lnTo>
                    <a:pt x="1426157" y="1248063"/>
                  </a:lnTo>
                  <a:lnTo>
                    <a:pt x="1427799" y="1259277"/>
                  </a:lnTo>
                  <a:lnTo>
                    <a:pt x="1429989" y="1269945"/>
                  </a:lnTo>
                  <a:lnTo>
                    <a:pt x="1432179" y="1280613"/>
                  </a:lnTo>
                  <a:lnTo>
                    <a:pt x="1434916" y="1291555"/>
                  </a:lnTo>
                  <a:lnTo>
                    <a:pt x="1437653" y="1301950"/>
                  </a:lnTo>
                  <a:lnTo>
                    <a:pt x="1440664" y="1312344"/>
                  </a:lnTo>
                  <a:lnTo>
                    <a:pt x="1444222" y="1322738"/>
                  </a:lnTo>
                  <a:lnTo>
                    <a:pt x="1447780" y="1332859"/>
                  </a:lnTo>
                  <a:lnTo>
                    <a:pt x="1451612" y="1342981"/>
                  </a:lnTo>
                  <a:lnTo>
                    <a:pt x="1455717" y="1353101"/>
                  </a:lnTo>
                  <a:lnTo>
                    <a:pt x="1460097" y="1362949"/>
                  </a:lnTo>
                  <a:lnTo>
                    <a:pt x="1464750" y="1372796"/>
                  </a:lnTo>
                  <a:lnTo>
                    <a:pt x="1469677" y="1382369"/>
                  </a:lnTo>
                  <a:lnTo>
                    <a:pt x="1474604" y="1391944"/>
                  </a:lnTo>
                  <a:lnTo>
                    <a:pt x="1479804" y="1401244"/>
                  </a:lnTo>
                  <a:lnTo>
                    <a:pt x="1485278" y="1410544"/>
                  </a:lnTo>
                  <a:lnTo>
                    <a:pt x="1491026" y="1419571"/>
                  </a:lnTo>
                  <a:lnTo>
                    <a:pt x="1496773" y="1428324"/>
                  </a:lnTo>
                  <a:lnTo>
                    <a:pt x="1502795" y="1437350"/>
                  </a:lnTo>
                  <a:lnTo>
                    <a:pt x="1509364" y="1445831"/>
                  </a:lnTo>
                  <a:lnTo>
                    <a:pt x="1515660" y="1454310"/>
                  </a:lnTo>
                  <a:lnTo>
                    <a:pt x="1522502" y="1462790"/>
                  </a:lnTo>
                  <a:lnTo>
                    <a:pt x="1529345" y="1470449"/>
                  </a:lnTo>
                  <a:lnTo>
                    <a:pt x="1536461" y="1478655"/>
                  </a:lnTo>
                  <a:lnTo>
                    <a:pt x="1543578" y="1486314"/>
                  </a:lnTo>
                  <a:lnTo>
                    <a:pt x="1550967" y="1493973"/>
                  </a:lnTo>
                  <a:lnTo>
                    <a:pt x="1558631" y="1501359"/>
                  </a:lnTo>
                  <a:lnTo>
                    <a:pt x="1566295" y="1508744"/>
                  </a:lnTo>
                  <a:lnTo>
                    <a:pt x="1574506" y="1515857"/>
                  </a:lnTo>
                  <a:lnTo>
                    <a:pt x="1582717" y="1522694"/>
                  </a:lnTo>
                  <a:lnTo>
                    <a:pt x="1590655" y="1529533"/>
                  </a:lnTo>
                  <a:lnTo>
                    <a:pt x="1599140" y="1535825"/>
                  </a:lnTo>
                  <a:lnTo>
                    <a:pt x="1608172" y="1542116"/>
                  </a:lnTo>
                  <a:lnTo>
                    <a:pt x="1616931" y="1548134"/>
                  </a:lnTo>
                  <a:lnTo>
                    <a:pt x="1625690" y="1553878"/>
                  </a:lnTo>
                  <a:lnTo>
                    <a:pt x="1634722" y="1559622"/>
                  </a:lnTo>
                  <a:lnTo>
                    <a:pt x="1644028" y="1565093"/>
                  </a:lnTo>
                  <a:lnTo>
                    <a:pt x="1653060" y="1570564"/>
                  </a:lnTo>
                  <a:lnTo>
                    <a:pt x="1662640" y="1575488"/>
                  </a:lnTo>
                  <a:lnTo>
                    <a:pt x="1672493" y="1580411"/>
                  </a:lnTo>
                  <a:lnTo>
                    <a:pt x="1682347" y="1584788"/>
                  </a:lnTo>
                  <a:lnTo>
                    <a:pt x="1692200" y="1589164"/>
                  </a:lnTo>
                  <a:lnTo>
                    <a:pt x="1702053" y="1593268"/>
                  </a:lnTo>
                  <a:lnTo>
                    <a:pt x="1712181" y="1597097"/>
                  </a:lnTo>
                  <a:lnTo>
                    <a:pt x="1722308" y="1600653"/>
                  </a:lnTo>
                  <a:lnTo>
                    <a:pt x="1732983" y="1604209"/>
                  </a:lnTo>
                  <a:lnTo>
                    <a:pt x="1743384" y="1607218"/>
                  </a:lnTo>
                  <a:lnTo>
                    <a:pt x="1754058" y="1610227"/>
                  </a:lnTo>
                  <a:lnTo>
                    <a:pt x="1764459" y="1612688"/>
                  </a:lnTo>
                  <a:lnTo>
                    <a:pt x="1775407" y="1614877"/>
                  </a:lnTo>
                  <a:lnTo>
                    <a:pt x="1786082" y="1617065"/>
                  </a:lnTo>
                  <a:lnTo>
                    <a:pt x="1797030" y="1618980"/>
                  </a:lnTo>
                  <a:lnTo>
                    <a:pt x="1808252" y="1620348"/>
                  </a:lnTo>
                  <a:lnTo>
                    <a:pt x="1819474" y="1621715"/>
                  </a:lnTo>
                  <a:lnTo>
                    <a:pt x="1830696" y="1622810"/>
                  </a:lnTo>
                  <a:lnTo>
                    <a:pt x="1841918" y="1623356"/>
                  </a:lnTo>
                  <a:lnTo>
                    <a:pt x="1853140" y="1623904"/>
                  </a:lnTo>
                  <a:lnTo>
                    <a:pt x="1864636" y="1624177"/>
                  </a:lnTo>
                  <a:lnTo>
                    <a:pt x="1873395" y="1623904"/>
                  </a:lnTo>
                  <a:lnTo>
                    <a:pt x="1882153" y="1623356"/>
                  </a:lnTo>
                  <a:lnTo>
                    <a:pt x="1899944" y="1621989"/>
                  </a:lnTo>
                  <a:lnTo>
                    <a:pt x="1902133" y="1611868"/>
                  </a:lnTo>
                  <a:lnTo>
                    <a:pt x="1904871" y="1601747"/>
                  </a:lnTo>
                  <a:lnTo>
                    <a:pt x="1910345" y="1581779"/>
                  </a:lnTo>
                  <a:lnTo>
                    <a:pt x="1916366" y="1561811"/>
                  </a:lnTo>
                  <a:lnTo>
                    <a:pt x="1923209" y="1542116"/>
                  </a:lnTo>
                  <a:lnTo>
                    <a:pt x="1908977" y="1544031"/>
                  </a:lnTo>
                  <a:lnTo>
                    <a:pt x="1894196" y="1545672"/>
                  </a:lnTo>
                  <a:lnTo>
                    <a:pt x="1879416" y="1546766"/>
                  </a:lnTo>
                  <a:lnTo>
                    <a:pt x="1864636" y="1547039"/>
                  </a:lnTo>
                  <a:lnTo>
                    <a:pt x="1855056" y="1547039"/>
                  </a:lnTo>
                  <a:lnTo>
                    <a:pt x="1846024" y="1546766"/>
                  </a:lnTo>
                  <a:lnTo>
                    <a:pt x="1836444" y="1546219"/>
                  </a:lnTo>
                  <a:lnTo>
                    <a:pt x="1827138" y="1545399"/>
                  </a:lnTo>
                  <a:lnTo>
                    <a:pt x="1818105" y="1544304"/>
                  </a:lnTo>
                  <a:lnTo>
                    <a:pt x="1808799" y="1542937"/>
                  </a:lnTo>
                  <a:lnTo>
                    <a:pt x="1799767" y="1541295"/>
                  </a:lnTo>
                  <a:lnTo>
                    <a:pt x="1791009" y="1539654"/>
                  </a:lnTo>
                  <a:lnTo>
                    <a:pt x="1781703" y="1538013"/>
                  </a:lnTo>
                  <a:lnTo>
                    <a:pt x="1772944" y="1535551"/>
                  </a:lnTo>
                  <a:lnTo>
                    <a:pt x="1764459" y="1533363"/>
                  </a:lnTo>
                  <a:lnTo>
                    <a:pt x="1755700" y="1530900"/>
                  </a:lnTo>
                  <a:lnTo>
                    <a:pt x="1747215" y="1527892"/>
                  </a:lnTo>
                  <a:lnTo>
                    <a:pt x="1738730" y="1525156"/>
                  </a:lnTo>
                  <a:lnTo>
                    <a:pt x="1730246" y="1521600"/>
                  </a:lnTo>
                  <a:lnTo>
                    <a:pt x="1722034" y="1518318"/>
                  </a:lnTo>
                  <a:lnTo>
                    <a:pt x="1713823" y="1515036"/>
                  </a:lnTo>
                  <a:lnTo>
                    <a:pt x="1705885" y="1511207"/>
                  </a:lnTo>
                  <a:lnTo>
                    <a:pt x="1697674" y="1507103"/>
                  </a:lnTo>
                  <a:lnTo>
                    <a:pt x="1689737" y="1503000"/>
                  </a:lnTo>
                  <a:lnTo>
                    <a:pt x="1682347" y="1498624"/>
                  </a:lnTo>
                  <a:lnTo>
                    <a:pt x="1674409" y="1494247"/>
                  </a:lnTo>
                  <a:lnTo>
                    <a:pt x="1667019" y="1489597"/>
                  </a:lnTo>
                  <a:lnTo>
                    <a:pt x="1659629" y="1484400"/>
                  </a:lnTo>
                  <a:lnTo>
                    <a:pt x="1652513" y="1479750"/>
                  </a:lnTo>
                  <a:lnTo>
                    <a:pt x="1645397" y="1474278"/>
                  </a:lnTo>
                  <a:lnTo>
                    <a:pt x="1638280" y="1468807"/>
                  </a:lnTo>
                  <a:lnTo>
                    <a:pt x="1631437" y="1463337"/>
                  </a:lnTo>
                  <a:lnTo>
                    <a:pt x="1624595" y="1457593"/>
                  </a:lnTo>
                  <a:lnTo>
                    <a:pt x="1618299" y="1451849"/>
                  </a:lnTo>
                  <a:lnTo>
                    <a:pt x="1611730" y="1445831"/>
                  </a:lnTo>
                  <a:lnTo>
                    <a:pt x="1605435" y="1439539"/>
                  </a:lnTo>
                  <a:lnTo>
                    <a:pt x="1599140" y="1433521"/>
                  </a:lnTo>
                  <a:lnTo>
                    <a:pt x="1593118" y="1426957"/>
                  </a:lnTo>
                  <a:lnTo>
                    <a:pt x="1587371" y="1420392"/>
                  </a:lnTo>
                  <a:lnTo>
                    <a:pt x="1581622" y="1413826"/>
                  </a:lnTo>
                  <a:lnTo>
                    <a:pt x="1576148" y="1406714"/>
                  </a:lnTo>
                  <a:lnTo>
                    <a:pt x="1570674" y="1399876"/>
                  </a:lnTo>
                  <a:lnTo>
                    <a:pt x="1565747" y="1392764"/>
                  </a:lnTo>
                  <a:lnTo>
                    <a:pt x="1560547" y="1385379"/>
                  </a:lnTo>
                  <a:lnTo>
                    <a:pt x="1555894" y="1378267"/>
                  </a:lnTo>
                  <a:lnTo>
                    <a:pt x="1550967" y="1370334"/>
                  </a:lnTo>
                  <a:lnTo>
                    <a:pt x="1546588" y="1362949"/>
                  </a:lnTo>
                  <a:lnTo>
                    <a:pt x="1542209" y="1355289"/>
                  </a:lnTo>
                  <a:lnTo>
                    <a:pt x="1538103" y="1347357"/>
                  </a:lnTo>
                  <a:lnTo>
                    <a:pt x="1533997" y="1339698"/>
                  </a:lnTo>
                  <a:lnTo>
                    <a:pt x="1530440" y="1331492"/>
                  </a:lnTo>
                  <a:lnTo>
                    <a:pt x="1526608" y="1323286"/>
                  </a:lnTo>
                  <a:lnTo>
                    <a:pt x="1523323" y="1314806"/>
                  </a:lnTo>
                  <a:lnTo>
                    <a:pt x="1520039" y="1306600"/>
                  </a:lnTo>
                  <a:lnTo>
                    <a:pt x="1517028" y="1298120"/>
                  </a:lnTo>
                  <a:lnTo>
                    <a:pt x="1514291" y="1289367"/>
                  </a:lnTo>
                  <a:lnTo>
                    <a:pt x="1511554" y="1280887"/>
                  </a:lnTo>
                  <a:lnTo>
                    <a:pt x="1509364" y="1272134"/>
                  </a:lnTo>
                  <a:lnTo>
                    <a:pt x="1507174" y="1263381"/>
                  </a:lnTo>
                  <a:lnTo>
                    <a:pt x="1505259" y="1254354"/>
                  </a:lnTo>
                  <a:lnTo>
                    <a:pt x="1503616" y="1245600"/>
                  </a:lnTo>
                  <a:lnTo>
                    <a:pt x="1502247" y="1236574"/>
                  </a:lnTo>
                  <a:lnTo>
                    <a:pt x="1500879" y="1227274"/>
                  </a:lnTo>
                  <a:lnTo>
                    <a:pt x="1499785" y="1218247"/>
                  </a:lnTo>
                  <a:lnTo>
                    <a:pt x="1498690" y="1208946"/>
                  </a:lnTo>
                  <a:lnTo>
                    <a:pt x="1498416" y="1199646"/>
                  </a:lnTo>
                  <a:lnTo>
                    <a:pt x="1498142" y="1190072"/>
                  </a:lnTo>
                  <a:lnTo>
                    <a:pt x="1497868" y="1180772"/>
                  </a:lnTo>
                  <a:lnTo>
                    <a:pt x="1498142" y="1171472"/>
                  </a:lnTo>
                  <a:lnTo>
                    <a:pt x="1498416" y="1161898"/>
                  </a:lnTo>
                  <a:lnTo>
                    <a:pt x="1498690" y="1152871"/>
                  </a:lnTo>
                  <a:lnTo>
                    <a:pt x="1499785" y="1143297"/>
                  </a:lnTo>
                  <a:lnTo>
                    <a:pt x="1500879" y="1133997"/>
                  </a:lnTo>
                  <a:lnTo>
                    <a:pt x="1502247" y="1124970"/>
                  </a:lnTo>
                  <a:lnTo>
                    <a:pt x="1503616" y="1115669"/>
                  </a:lnTo>
                  <a:lnTo>
                    <a:pt x="1505259" y="1106917"/>
                  </a:lnTo>
                  <a:lnTo>
                    <a:pt x="1507174" y="1098163"/>
                  </a:lnTo>
                  <a:lnTo>
                    <a:pt x="1509364" y="1089410"/>
                  </a:lnTo>
                  <a:lnTo>
                    <a:pt x="1511554" y="1080383"/>
                  </a:lnTo>
                  <a:lnTo>
                    <a:pt x="1514291" y="1071904"/>
                  </a:lnTo>
                  <a:lnTo>
                    <a:pt x="1517028" y="1063150"/>
                  </a:lnTo>
                  <a:lnTo>
                    <a:pt x="1520039" y="1054671"/>
                  </a:lnTo>
                  <a:lnTo>
                    <a:pt x="1523323" y="1046465"/>
                  </a:lnTo>
                  <a:lnTo>
                    <a:pt x="1526608" y="1037985"/>
                  </a:lnTo>
                  <a:lnTo>
                    <a:pt x="1530440" y="1030052"/>
                  </a:lnTo>
                  <a:lnTo>
                    <a:pt x="1533997" y="1021846"/>
                  </a:lnTo>
                  <a:lnTo>
                    <a:pt x="1538103" y="1013913"/>
                  </a:lnTo>
                  <a:lnTo>
                    <a:pt x="1542209" y="1006255"/>
                  </a:lnTo>
                  <a:lnTo>
                    <a:pt x="1546588" y="998322"/>
                  </a:lnTo>
                  <a:lnTo>
                    <a:pt x="1550967" y="990937"/>
                  </a:lnTo>
                  <a:lnTo>
                    <a:pt x="1555894" y="983277"/>
                  </a:lnTo>
                  <a:lnTo>
                    <a:pt x="1560547" y="976165"/>
                  </a:lnTo>
                  <a:lnTo>
                    <a:pt x="1565747" y="968506"/>
                  </a:lnTo>
                  <a:lnTo>
                    <a:pt x="1570674" y="961394"/>
                  </a:lnTo>
                  <a:lnTo>
                    <a:pt x="1576148" y="954830"/>
                  </a:lnTo>
                  <a:lnTo>
                    <a:pt x="1581622" y="947444"/>
                  </a:lnTo>
                  <a:lnTo>
                    <a:pt x="1587371" y="941152"/>
                  </a:lnTo>
                  <a:lnTo>
                    <a:pt x="1593118" y="934314"/>
                  </a:lnTo>
                  <a:lnTo>
                    <a:pt x="1599140" y="928023"/>
                  </a:lnTo>
                  <a:lnTo>
                    <a:pt x="1605435" y="921731"/>
                  </a:lnTo>
                  <a:lnTo>
                    <a:pt x="1611730" y="915713"/>
                  </a:lnTo>
                  <a:lnTo>
                    <a:pt x="1618299" y="909695"/>
                  </a:lnTo>
                  <a:lnTo>
                    <a:pt x="1624595" y="903951"/>
                  </a:lnTo>
                  <a:lnTo>
                    <a:pt x="1631437" y="897933"/>
                  </a:lnTo>
                  <a:lnTo>
                    <a:pt x="1638280" y="892737"/>
                  </a:lnTo>
                  <a:lnTo>
                    <a:pt x="1645397" y="887266"/>
                  </a:lnTo>
                  <a:lnTo>
                    <a:pt x="1652513" y="881794"/>
                  </a:lnTo>
                  <a:lnTo>
                    <a:pt x="1659629" y="877144"/>
                  </a:lnTo>
                  <a:lnTo>
                    <a:pt x="1667019" y="871948"/>
                  </a:lnTo>
                  <a:lnTo>
                    <a:pt x="1674409" y="867297"/>
                  </a:lnTo>
                  <a:lnTo>
                    <a:pt x="1682347" y="862920"/>
                  </a:lnTo>
                  <a:lnTo>
                    <a:pt x="1689737" y="858270"/>
                  </a:lnTo>
                  <a:lnTo>
                    <a:pt x="1697674" y="854441"/>
                  </a:lnTo>
                  <a:lnTo>
                    <a:pt x="1705885" y="850612"/>
                  </a:lnTo>
                  <a:lnTo>
                    <a:pt x="1713823" y="846508"/>
                  </a:lnTo>
                  <a:lnTo>
                    <a:pt x="1722034" y="843226"/>
                  </a:lnTo>
                  <a:lnTo>
                    <a:pt x="1730246" y="839670"/>
                  </a:lnTo>
                  <a:lnTo>
                    <a:pt x="1738730" y="836387"/>
                  </a:lnTo>
                  <a:lnTo>
                    <a:pt x="1747215" y="833652"/>
                  </a:lnTo>
                  <a:lnTo>
                    <a:pt x="1755700" y="830644"/>
                  </a:lnTo>
                  <a:lnTo>
                    <a:pt x="1764459" y="828181"/>
                  </a:lnTo>
                  <a:lnTo>
                    <a:pt x="1772944" y="825719"/>
                  </a:lnTo>
                  <a:lnTo>
                    <a:pt x="1781703" y="823531"/>
                  </a:lnTo>
                  <a:lnTo>
                    <a:pt x="1791009" y="821890"/>
                  </a:lnTo>
                  <a:lnTo>
                    <a:pt x="1799767" y="819975"/>
                  </a:lnTo>
                  <a:lnTo>
                    <a:pt x="1808799" y="818334"/>
                  </a:lnTo>
                  <a:lnTo>
                    <a:pt x="1818105" y="816966"/>
                  </a:lnTo>
                  <a:lnTo>
                    <a:pt x="1827138" y="815872"/>
                  </a:lnTo>
                  <a:lnTo>
                    <a:pt x="1836444" y="815325"/>
                  </a:lnTo>
                  <a:lnTo>
                    <a:pt x="1846024" y="814778"/>
                  </a:lnTo>
                  <a:lnTo>
                    <a:pt x="1855056" y="814231"/>
                  </a:lnTo>
                  <a:lnTo>
                    <a:pt x="1864636" y="814231"/>
                  </a:lnTo>
                  <a:lnTo>
                    <a:pt x="1873942" y="814231"/>
                  </a:lnTo>
                  <a:lnTo>
                    <a:pt x="1883521" y="814778"/>
                  </a:lnTo>
                  <a:lnTo>
                    <a:pt x="1892827" y="815325"/>
                  </a:lnTo>
                  <a:lnTo>
                    <a:pt x="1901860" y="815872"/>
                  </a:lnTo>
                  <a:lnTo>
                    <a:pt x="1911166" y="816966"/>
                  </a:lnTo>
                  <a:lnTo>
                    <a:pt x="1920198" y="818334"/>
                  </a:lnTo>
                  <a:lnTo>
                    <a:pt x="1929504" y="819975"/>
                  </a:lnTo>
                  <a:lnTo>
                    <a:pt x="1938264" y="821890"/>
                  </a:lnTo>
                  <a:lnTo>
                    <a:pt x="1947296" y="823531"/>
                  </a:lnTo>
                  <a:lnTo>
                    <a:pt x="1956054" y="825719"/>
                  </a:lnTo>
                  <a:lnTo>
                    <a:pt x="1964539" y="828181"/>
                  </a:lnTo>
                  <a:lnTo>
                    <a:pt x="1973571" y="830644"/>
                  </a:lnTo>
                  <a:lnTo>
                    <a:pt x="1982057" y="833652"/>
                  </a:lnTo>
                  <a:lnTo>
                    <a:pt x="1990541" y="836387"/>
                  </a:lnTo>
                  <a:lnTo>
                    <a:pt x="1999027" y="839670"/>
                  </a:lnTo>
                  <a:lnTo>
                    <a:pt x="2006964" y="843226"/>
                  </a:lnTo>
                  <a:lnTo>
                    <a:pt x="2015175" y="846508"/>
                  </a:lnTo>
                  <a:lnTo>
                    <a:pt x="2023386" y="850337"/>
                  </a:lnTo>
                  <a:lnTo>
                    <a:pt x="2031050" y="854441"/>
                  </a:lnTo>
                  <a:lnTo>
                    <a:pt x="2038987" y="858270"/>
                  </a:lnTo>
                  <a:lnTo>
                    <a:pt x="2046651" y="862920"/>
                  </a:lnTo>
                  <a:lnTo>
                    <a:pt x="2054589" y="867297"/>
                  </a:lnTo>
                  <a:lnTo>
                    <a:pt x="2061978" y="871948"/>
                  </a:lnTo>
                  <a:lnTo>
                    <a:pt x="2069095" y="876598"/>
                  </a:lnTo>
                  <a:lnTo>
                    <a:pt x="2076758" y="881794"/>
                  </a:lnTo>
                  <a:lnTo>
                    <a:pt x="2083875" y="886992"/>
                  </a:lnTo>
                  <a:lnTo>
                    <a:pt x="2090444" y="892189"/>
                  </a:lnTo>
                  <a:lnTo>
                    <a:pt x="2097287" y="897660"/>
                  </a:lnTo>
                  <a:lnTo>
                    <a:pt x="2104129" y="903404"/>
                  </a:lnTo>
                  <a:lnTo>
                    <a:pt x="2110972" y="909149"/>
                  </a:lnTo>
                  <a:lnTo>
                    <a:pt x="2117267" y="915440"/>
                  </a:lnTo>
                  <a:lnTo>
                    <a:pt x="2123563" y="921458"/>
                  </a:lnTo>
                  <a:lnTo>
                    <a:pt x="2129584" y="928023"/>
                  </a:lnTo>
                  <a:lnTo>
                    <a:pt x="2135606" y="934314"/>
                  </a:lnTo>
                  <a:lnTo>
                    <a:pt x="2141353" y="940879"/>
                  </a:lnTo>
                  <a:lnTo>
                    <a:pt x="2147101" y="947444"/>
                  </a:lnTo>
                  <a:lnTo>
                    <a:pt x="2152576" y="954282"/>
                  </a:lnTo>
                  <a:lnTo>
                    <a:pt x="2158050" y="961394"/>
                  </a:lnTo>
                  <a:lnTo>
                    <a:pt x="2163250" y="968233"/>
                  </a:lnTo>
                  <a:lnTo>
                    <a:pt x="2168176" y="975619"/>
                  </a:lnTo>
                  <a:lnTo>
                    <a:pt x="2173377" y="983277"/>
                  </a:lnTo>
                  <a:lnTo>
                    <a:pt x="2177757" y="990662"/>
                  </a:lnTo>
                  <a:lnTo>
                    <a:pt x="2182409" y="998049"/>
                  </a:lnTo>
                  <a:lnTo>
                    <a:pt x="2186515" y="1005981"/>
                  </a:lnTo>
                  <a:lnTo>
                    <a:pt x="2190895" y="1013640"/>
                  </a:lnTo>
                  <a:lnTo>
                    <a:pt x="2194726" y="1021573"/>
                  </a:lnTo>
                  <a:lnTo>
                    <a:pt x="2198558" y="1029779"/>
                  </a:lnTo>
                  <a:lnTo>
                    <a:pt x="2202116" y="1037712"/>
                  </a:lnTo>
                  <a:lnTo>
                    <a:pt x="2205675" y="1045918"/>
                  </a:lnTo>
                  <a:lnTo>
                    <a:pt x="2208685" y="1054397"/>
                  </a:lnTo>
                  <a:lnTo>
                    <a:pt x="2211696" y="1062877"/>
                  </a:lnTo>
                  <a:lnTo>
                    <a:pt x="2214707" y="1071356"/>
                  </a:lnTo>
                  <a:lnTo>
                    <a:pt x="2217170" y="1080110"/>
                  </a:lnTo>
                  <a:lnTo>
                    <a:pt x="2219360" y="1088589"/>
                  </a:lnTo>
                  <a:lnTo>
                    <a:pt x="2221823" y="1097343"/>
                  </a:lnTo>
                  <a:lnTo>
                    <a:pt x="2223465" y="1106369"/>
                  </a:lnTo>
                  <a:lnTo>
                    <a:pt x="2225382" y="1115396"/>
                  </a:lnTo>
                  <a:lnTo>
                    <a:pt x="2227024" y="1124697"/>
                  </a:lnTo>
                  <a:lnTo>
                    <a:pt x="2228392" y="1133450"/>
                  </a:lnTo>
                  <a:lnTo>
                    <a:pt x="2229213" y="1143024"/>
                  </a:lnTo>
                  <a:lnTo>
                    <a:pt x="2230034" y="1152050"/>
                  </a:lnTo>
                  <a:lnTo>
                    <a:pt x="2230582" y="1161351"/>
                  </a:lnTo>
                  <a:lnTo>
                    <a:pt x="2231129" y="1170651"/>
                  </a:lnTo>
                  <a:lnTo>
                    <a:pt x="2231403" y="1180225"/>
                  </a:lnTo>
                  <a:lnTo>
                    <a:pt x="2249468" y="1170378"/>
                  </a:lnTo>
                  <a:lnTo>
                    <a:pt x="2268080" y="1161625"/>
                  </a:lnTo>
                  <a:lnTo>
                    <a:pt x="2286966" y="1153144"/>
                  </a:lnTo>
                  <a:lnTo>
                    <a:pt x="2306399" y="1145212"/>
                  </a:lnTo>
                  <a:lnTo>
                    <a:pt x="2305304" y="1134544"/>
                  </a:lnTo>
                  <a:lnTo>
                    <a:pt x="2303935" y="1123876"/>
                  </a:lnTo>
                  <a:lnTo>
                    <a:pt x="2302567" y="1113481"/>
                  </a:lnTo>
                  <a:lnTo>
                    <a:pt x="2300925" y="1102813"/>
                  </a:lnTo>
                  <a:lnTo>
                    <a:pt x="2299009" y="1092693"/>
                  </a:lnTo>
                  <a:lnTo>
                    <a:pt x="2296819" y="1082572"/>
                  </a:lnTo>
                  <a:lnTo>
                    <a:pt x="2294356" y="1072450"/>
                  </a:lnTo>
                  <a:lnTo>
                    <a:pt x="2291892" y="1062330"/>
                  </a:lnTo>
                  <a:lnTo>
                    <a:pt x="2288607" y="1052482"/>
                  </a:lnTo>
                  <a:lnTo>
                    <a:pt x="2285597" y="1042635"/>
                  </a:lnTo>
                  <a:lnTo>
                    <a:pt x="2282313" y="1032788"/>
                  </a:lnTo>
                  <a:lnTo>
                    <a:pt x="2278754" y="1022940"/>
                  </a:lnTo>
                  <a:lnTo>
                    <a:pt x="2275196" y="1013367"/>
                  </a:lnTo>
                  <a:lnTo>
                    <a:pt x="2271090" y="1003793"/>
                  </a:lnTo>
                  <a:lnTo>
                    <a:pt x="2266711" y="994766"/>
                  </a:lnTo>
                  <a:lnTo>
                    <a:pt x="2262332" y="985192"/>
                  </a:lnTo>
                  <a:lnTo>
                    <a:pt x="2257952" y="976165"/>
                  </a:lnTo>
                  <a:lnTo>
                    <a:pt x="2253026" y="967138"/>
                  </a:lnTo>
                  <a:lnTo>
                    <a:pt x="2248099" y="958386"/>
                  </a:lnTo>
                  <a:lnTo>
                    <a:pt x="2242625" y="949632"/>
                  </a:lnTo>
                  <a:lnTo>
                    <a:pt x="2237151" y="941152"/>
                  </a:lnTo>
                  <a:lnTo>
                    <a:pt x="2231676" y="932673"/>
                  </a:lnTo>
                  <a:lnTo>
                    <a:pt x="2225929" y="924194"/>
                  </a:lnTo>
                  <a:lnTo>
                    <a:pt x="2219907" y="915987"/>
                  </a:lnTo>
                  <a:lnTo>
                    <a:pt x="2213612" y="907781"/>
                  </a:lnTo>
                  <a:lnTo>
                    <a:pt x="2207317" y="900122"/>
                  </a:lnTo>
                  <a:lnTo>
                    <a:pt x="2200748" y="892189"/>
                  </a:lnTo>
                  <a:lnTo>
                    <a:pt x="2194452" y="884804"/>
                  </a:lnTo>
                  <a:lnTo>
                    <a:pt x="2187336" y="877419"/>
                  </a:lnTo>
                  <a:lnTo>
                    <a:pt x="2180494" y="870032"/>
                  </a:lnTo>
                  <a:lnTo>
                    <a:pt x="2173377" y="862920"/>
                  </a:lnTo>
                  <a:lnTo>
                    <a:pt x="2165987" y="855809"/>
                  </a:lnTo>
                  <a:lnTo>
                    <a:pt x="2158323" y="848970"/>
                  </a:lnTo>
                  <a:lnTo>
                    <a:pt x="2150659" y="842406"/>
                  </a:lnTo>
                  <a:lnTo>
                    <a:pt x="2142722" y="836114"/>
                  </a:lnTo>
                  <a:lnTo>
                    <a:pt x="2135058" y="829549"/>
                  </a:lnTo>
                  <a:lnTo>
                    <a:pt x="2126847" y="823531"/>
                  </a:lnTo>
                  <a:lnTo>
                    <a:pt x="2118636" y="817787"/>
                  </a:lnTo>
                  <a:lnTo>
                    <a:pt x="2110151" y="812043"/>
                  </a:lnTo>
                  <a:lnTo>
                    <a:pt x="2101666" y="806299"/>
                  </a:lnTo>
                  <a:lnTo>
                    <a:pt x="2093181" y="801101"/>
                  </a:lnTo>
                  <a:lnTo>
                    <a:pt x="2084422" y="795631"/>
                  </a:lnTo>
                  <a:lnTo>
                    <a:pt x="2075664" y="790980"/>
                  </a:lnTo>
                  <a:lnTo>
                    <a:pt x="2066358" y="786056"/>
                  </a:lnTo>
                  <a:lnTo>
                    <a:pt x="2057326" y="781406"/>
                  </a:lnTo>
                  <a:lnTo>
                    <a:pt x="2048020" y="777030"/>
                  </a:lnTo>
                  <a:lnTo>
                    <a:pt x="2038714" y="772926"/>
                  </a:lnTo>
                  <a:lnTo>
                    <a:pt x="2029134" y="768824"/>
                  </a:lnTo>
                  <a:lnTo>
                    <a:pt x="2019554" y="765268"/>
                  </a:lnTo>
                  <a:lnTo>
                    <a:pt x="2009701" y="761712"/>
                  </a:lnTo>
                  <a:lnTo>
                    <a:pt x="1999847" y="758429"/>
                  </a:lnTo>
                  <a:lnTo>
                    <a:pt x="1989994" y="755420"/>
                  </a:lnTo>
                  <a:lnTo>
                    <a:pt x="1980140" y="752685"/>
                  </a:lnTo>
                  <a:lnTo>
                    <a:pt x="1970014" y="749950"/>
                  </a:lnTo>
                  <a:lnTo>
                    <a:pt x="1959886" y="747487"/>
                  </a:lnTo>
                  <a:lnTo>
                    <a:pt x="1949759" y="745573"/>
                  </a:lnTo>
                  <a:lnTo>
                    <a:pt x="1939084" y="743658"/>
                  </a:lnTo>
                  <a:lnTo>
                    <a:pt x="1928683" y="742017"/>
                  </a:lnTo>
                  <a:lnTo>
                    <a:pt x="1918283" y="740650"/>
                  </a:lnTo>
                  <a:lnTo>
                    <a:pt x="1907608" y="739281"/>
                  </a:lnTo>
                  <a:lnTo>
                    <a:pt x="1897207" y="738461"/>
                  </a:lnTo>
                  <a:lnTo>
                    <a:pt x="1886259" y="737913"/>
                  </a:lnTo>
                  <a:lnTo>
                    <a:pt x="1875310" y="737367"/>
                  </a:lnTo>
                  <a:lnTo>
                    <a:pt x="1864636" y="737367"/>
                  </a:lnTo>
                  <a:close/>
                  <a:moveTo>
                    <a:pt x="2551209" y="590934"/>
                  </a:moveTo>
                  <a:lnTo>
                    <a:pt x="2547083" y="591481"/>
                  </a:lnTo>
                  <a:lnTo>
                    <a:pt x="2542682" y="592026"/>
                  </a:lnTo>
                  <a:lnTo>
                    <a:pt x="2538557" y="592573"/>
                  </a:lnTo>
                  <a:lnTo>
                    <a:pt x="2534431" y="593938"/>
                  </a:lnTo>
                  <a:lnTo>
                    <a:pt x="2530306" y="595031"/>
                  </a:lnTo>
                  <a:lnTo>
                    <a:pt x="2526181" y="596670"/>
                  </a:lnTo>
                  <a:lnTo>
                    <a:pt x="2522605" y="598582"/>
                  </a:lnTo>
                  <a:lnTo>
                    <a:pt x="2518755" y="600494"/>
                  </a:lnTo>
                  <a:lnTo>
                    <a:pt x="2514904" y="602406"/>
                  </a:lnTo>
                  <a:lnTo>
                    <a:pt x="2511604" y="604865"/>
                  </a:lnTo>
                  <a:lnTo>
                    <a:pt x="2508028" y="607324"/>
                  </a:lnTo>
                  <a:lnTo>
                    <a:pt x="2504727" y="610055"/>
                  </a:lnTo>
                  <a:lnTo>
                    <a:pt x="2501702" y="613060"/>
                  </a:lnTo>
                  <a:lnTo>
                    <a:pt x="2498676" y="616064"/>
                  </a:lnTo>
                  <a:lnTo>
                    <a:pt x="2495651" y="619069"/>
                  </a:lnTo>
                  <a:lnTo>
                    <a:pt x="2492901" y="622620"/>
                  </a:lnTo>
                  <a:lnTo>
                    <a:pt x="2490151" y="626171"/>
                  </a:lnTo>
                  <a:lnTo>
                    <a:pt x="2487675" y="629723"/>
                  </a:lnTo>
                  <a:lnTo>
                    <a:pt x="2485200" y="633547"/>
                  </a:lnTo>
                  <a:lnTo>
                    <a:pt x="2483000" y="637371"/>
                  </a:lnTo>
                  <a:lnTo>
                    <a:pt x="2480800" y="641469"/>
                  </a:lnTo>
                  <a:lnTo>
                    <a:pt x="2479149" y="645838"/>
                  </a:lnTo>
                  <a:lnTo>
                    <a:pt x="2477499" y="649936"/>
                  </a:lnTo>
                  <a:lnTo>
                    <a:pt x="2475849" y="654306"/>
                  </a:lnTo>
                  <a:lnTo>
                    <a:pt x="2474474" y="658677"/>
                  </a:lnTo>
                  <a:lnTo>
                    <a:pt x="2473373" y="663594"/>
                  </a:lnTo>
                  <a:lnTo>
                    <a:pt x="2472273" y="668237"/>
                  </a:lnTo>
                  <a:lnTo>
                    <a:pt x="2471723" y="672881"/>
                  </a:lnTo>
                  <a:lnTo>
                    <a:pt x="2470898" y="677798"/>
                  </a:lnTo>
                  <a:lnTo>
                    <a:pt x="2470623" y="682715"/>
                  </a:lnTo>
                  <a:lnTo>
                    <a:pt x="2470623" y="687632"/>
                  </a:lnTo>
                  <a:lnTo>
                    <a:pt x="2470898" y="693642"/>
                  </a:lnTo>
                  <a:lnTo>
                    <a:pt x="2471448" y="699924"/>
                  </a:lnTo>
                  <a:lnTo>
                    <a:pt x="2471998" y="706206"/>
                  </a:lnTo>
                  <a:lnTo>
                    <a:pt x="2473098" y="712489"/>
                  </a:lnTo>
                  <a:lnTo>
                    <a:pt x="2474474" y="719045"/>
                  </a:lnTo>
                  <a:lnTo>
                    <a:pt x="2476124" y="725055"/>
                  </a:lnTo>
                  <a:lnTo>
                    <a:pt x="2477774" y="731611"/>
                  </a:lnTo>
                  <a:lnTo>
                    <a:pt x="2479974" y="737893"/>
                  </a:lnTo>
                  <a:lnTo>
                    <a:pt x="2482175" y="744449"/>
                  </a:lnTo>
                  <a:lnTo>
                    <a:pt x="2484925" y="750458"/>
                  </a:lnTo>
                  <a:lnTo>
                    <a:pt x="2487675" y="756741"/>
                  </a:lnTo>
                  <a:lnTo>
                    <a:pt x="2490700" y="762477"/>
                  </a:lnTo>
                  <a:lnTo>
                    <a:pt x="2494276" y="768213"/>
                  </a:lnTo>
                  <a:lnTo>
                    <a:pt x="2497576" y="773677"/>
                  </a:lnTo>
                  <a:lnTo>
                    <a:pt x="2500877" y="778867"/>
                  </a:lnTo>
                  <a:lnTo>
                    <a:pt x="2505002" y="784056"/>
                  </a:lnTo>
                  <a:lnTo>
                    <a:pt x="2505002" y="817929"/>
                  </a:lnTo>
                  <a:lnTo>
                    <a:pt x="2511604" y="825031"/>
                  </a:lnTo>
                  <a:lnTo>
                    <a:pt x="2518480" y="832132"/>
                  </a:lnTo>
                  <a:lnTo>
                    <a:pt x="2526181" y="840600"/>
                  </a:lnTo>
                  <a:lnTo>
                    <a:pt x="2534981" y="848795"/>
                  </a:lnTo>
                  <a:lnTo>
                    <a:pt x="2543233" y="856170"/>
                  </a:lnTo>
                  <a:lnTo>
                    <a:pt x="2547083" y="858902"/>
                  </a:lnTo>
                  <a:lnTo>
                    <a:pt x="2550384" y="861361"/>
                  </a:lnTo>
                  <a:lnTo>
                    <a:pt x="2553134" y="862726"/>
                  </a:lnTo>
                  <a:lnTo>
                    <a:pt x="2554509" y="863000"/>
                  </a:lnTo>
                  <a:lnTo>
                    <a:pt x="2555610" y="863273"/>
                  </a:lnTo>
                  <a:lnTo>
                    <a:pt x="2556435" y="863000"/>
                  </a:lnTo>
                  <a:lnTo>
                    <a:pt x="2557810" y="862726"/>
                  </a:lnTo>
                  <a:lnTo>
                    <a:pt x="2560560" y="861361"/>
                  </a:lnTo>
                  <a:lnTo>
                    <a:pt x="2564136" y="858902"/>
                  </a:lnTo>
                  <a:lnTo>
                    <a:pt x="2567711" y="856170"/>
                  </a:lnTo>
                  <a:lnTo>
                    <a:pt x="2576237" y="848795"/>
                  </a:lnTo>
                  <a:lnTo>
                    <a:pt x="2584763" y="840600"/>
                  </a:lnTo>
                  <a:lnTo>
                    <a:pt x="2593014" y="832132"/>
                  </a:lnTo>
                  <a:lnTo>
                    <a:pt x="2599891" y="825031"/>
                  </a:lnTo>
                  <a:lnTo>
                    <a:pt x="2606217" y="817929"/>
                  </a:lnTo>
                  <a:lnTo>
                    <a:pt x="2606217" y="784056"/>
                  </a:lnTo>
                  <a:lnTo>
                    <a:pt x="2610067" y="778867"/>
                  </a:lnTo>
                  <a:lnTo>
                    <a:pt x="2613918" y="773677"/>
                  </a:lnTo>
                  <a:lnTo>
                    <a:pt x="2617218" y="768213"/>
                  </a:lnTo>
                  <a:lnTo>
                    <a:pt x="2620243" y="762477"/>
                  </a:lnTo>
                  <a:lnTo>
                    <a:pt x="2623269" y="756741"/>
                  </a:lnTo>
                  <a:lnTo>
                    <a:pt x="2626019" y="750458"/>
                  </a:lnTo>
                  <a:lnTo>
                    <a:pt x="2628769" y="744449"/>
                  </a:lnTo>
                  <a:lnTo>
                    <a:pt x="2631245" y="737893"/>
                  </a:lnTo>
                  <a:lnTo>
                    <a:pt x="2633170" y="731611"/>
                  </a:lnTo>
                  <a:lnTo>
                    <a:pt x="2635370" y="725055"/>
                  </a:lnTo>
                  <a:lnTo>
                    <a:pt x="2636745" y="719045"/>
                  </a:lnTo>
                  <a:lnTo>
                    <a:pt x="2638121" y="712489"/>
                  </a:lnTo>
                  <a:lnTo>
                    <a:pt x="2638946" y="706206"/>
                  </a:lnTo>
                  <a:lnTo>
                    <a:pt x="2640046" y="699924"/>
                  </a:lnTo>
                  <a:lnTo>
                    <a:pt x="2640321" y="693642"/>
                  </a:lnTo>
                  <a:lnTo>
                    <a:pt x="2640321" y="687632"/>
                  </a:lnTo>
                  <a:lnTo>
                    <a:pt x="2640321" y="682715"/>
                  </a:lnTo>
                  <a:lnTo>
                    <a:pt x="2640046" y="677798"/>
                  </a:lnTo>
                  <a:lnTo>
                    <a:pt x="2639496" y="672881"/>
                  </a:lnTo>
                  <a:lnTo>
                    <a:pt x="2638671" y="668237"/>
                  </a:lnTo>
                  <a:lnTo>
                    <a:pt x="2638121" y="663594"/>
                  </a:lnTo>
                  <a:lnTo>
                    <a:pt x="2636745" y="658677"/>
                  </a:lnTo>
                  <a:lnTo>
                    <a:pt x="2635370" y="654306"/>
                  </a:lnTo>
                  <a:lnTo>
                    <a:pt x="2633995" y="649936"/>
                  </a:lnTo>
                  <a:lnTo>
                    <a:pt x="2632345" y="645838"/>
                  </a:lnTo>
                  <a:lnTo>
                    <a:pt x="2630144" y="641469"/>
                  </a:lnTo>
                  <a:lnTo>
                    <a:pt x="2628219" y="637371"/>
                  </a:lnTo>
                  <a:lnTo>
                    <a:pt x="2626019" y="633547"/>
                  </a:lnTo>
                  <a:lnTo>
                    <a:pt x="2623819" y="629723"/>
                  </a:lnTo>
                  <a:lnTo>
                    <a:pt x="2621069" y="626171"/>
                  </a:lnTo>
                  <a:lnTo>
                    <a:pt x="2618593" y="622620"/>
                  </a:lnTo>
                  <a:lnTo>
                    <a:pt x="2615568" y="619069"/>
                  </a:lnTo>
                  <a:lnTo>
                    <a:pt x="2612818" y="616064"/>
                  </a:lnTo>
                  <a:lnTo>
                    <a:pt x="2609792" y="613060"/>
                  </a:lnTo>
                  <a:lnTo>
                    <a:pt x="2606217" y="610055"/>
                  </a:lnTo>
                  <a:lnTo>
                    <a:pt x="2603191" y="607324"/>
                  </a:lnTo>
                  <a:lnTo>
                    <a:pt x="2599616" y="604865"/>
                  </a:lnTo>
                  <a:lnTo>
                    <a:pt x="2596040" y="602406"/>
                  </a:lnTo>
                  <a:lnTo>
                    <a:pt x="2592464" y="600494"/>
                  </a:lnTo>
                  <a:lnTo>
                    <a:pt x="2588614" y="598582"/>
                  </a:lnTo>
                  <a:lnTo>
                    <a:pt x="2584763" y="596670"/>
                  </a:lnTo>
                  <a:lnTo>
                    <a:pt x="2580638" y="595031"/>
                  </a:lnTo>
                  <a:lnTo>
                    <a:pt x="2576787" y="593938"/>
                  </a:lnTo>
                  <a:lnTo>
                    <a:pt x="2572662" y="592573"/>
                  </a:lnTo>
                  <a:lnTo>
                    <a:pt x="2568537" y="592026"/>
                  </a:lnTo>
                  <a:lnTo>
                    <a:pt x="2564411" y="591481"/>
                  </a:lnTo>
                  <a:lnTo>
                    <a:pt x="2560010" y="590934"/>
                  </a:lnTo>
                  <a:lnTo>
                    <a:pt x="2555610" y="590934"/>
                  </a:lnTo>
                  <a:close/>
                  <a:moveTo>
                    <a:pt x="2553557" y="475977"/>
                  </a:moveTo>
                  <a:lnTo>
                    <a:pt x="2544805" y="476251"/>
                  </a:lnTo>
                  <a:lnTo>
                    <a:pt x="2536053" y="476525"/>
                  </a:lnTo>
                  <a:lnTo>
                    <a:pt x="2527300" y="476799"/>
                  </a:lnTo>
                  <a:lnTo>
                    <a:pt x="2518275" y="477894"/>
                  </a:lnTo>
                  <a:lnTo>
                    <a:pt x="2509797" y="478715"/>
                  </a:lnTo>
                  <a:lnTo>
                    <a:pt x="2501045" y="480084"/>
                  </a:lnTo>
                  <a:lnTo>
                    <a:pt x="2492567" y="481454"/>
                  </a:lnTo>
                  <a:lnTo>
                    <a:pt x="2484088" y="483096"/>
                  </a:lnTo>
                  <a:lnTo>
                    <a:pt x="2475884" y="484739"/>
                  </a:lnTo>
                  <a:lnTo>
                    <a:pt x="2467406" y="486656"/>
                  </a:lnTo>
                  <a:lnTo>
                    <a:pt x="2459474" y="488847"/>
                  </a:lnTo>
                  <a:lnTo>
                    <a:pt x="2451269" y="491311"/>
                  </a:lnTo>
                  <a:lnTo>
                    <a:pt x="2443064" y="493501"/>
                  </a:lnTo>
                  <a:lnTo>
                    <a:pt x="2435407" y="496240"/>
                  </a:lnTo>
                  <a:lnTo>
                    <a:pt x="2419270" y="502264"/>
                  </a:lnTo>
                  <a:lnTo>
                    <a:pt x="2404228" y="509110"/>
                  </a:lnTo>
                  <a:lnTo>
                    <a:pt x="2389186" y="516503"/>
                  </a:lnTo>
                  <a:lnTo>
                    <a:pt x="2374690" y="524718"/>
                  </a:lnTo>
                  <a:lnTo>
                    <a:pt x="2360742" y="533206"/>
                  </a:lnTo>
                  <a:lnTo>
                    <a:pt x="2346794" y="542789"/>
                  </a:lnTo>
                  <a:lnTo>
                    <a:pt x="2333939" y="552921"/>
                  </a:lnTo>
                  <a:lnTo>
                    <a:pt x="2321085" y="563600"/>
                  </a:lnTo>
                  <a:lnTo>
                    <a:pt x="2308778" y="574553"/>
                  </a:lnTo>
                  <a:lnTo>
                    <a:pt x="2297291" y="586327"/>
                  </a:lnTo>
                  <a:lnTo>
                    <a:pt x="2286078" y="598375"/>
                  </a:lnTo>
                  <a:lnTo>
                    <a:pt x="2275685" y="611245"/>
                  </a:lnTo>
                  <a:lnTo>
                    <a:pt x="2265565" y="624662"/>
                  </a:lnTo>
                  <a:lnTo>
                    <a:pt x="2256267" y="638080"/>
                  </a:lnTo>
                  <a:lnTo>
                    <a:pt x="2247515" y="652319"/>
                  </a:lnTo>
                  <a:lnTo>
                    <a:pt x="2239310" y="667105"/>
                  </a:lnTo>
                  <a:lnTo>
                    <a:pt x="2232199" y="681891"/>
                  </a:lnTo>
                  <a:lnTo>
                    <a:pt x="2225362" y="697225"/>
                  </a:lnTo>
                  <a:lnTo>
                    <a:pt x="2219345" y="712833"/>
                  </a:lnTo>
                  <a:lnTo>
                    <a:pt x="2214149" y="729262"/>
                  </a:lnTo>
                  <a:lnTo>
                    <a:pt x="2211960" y="737203"/>
                  </a:lnTo>
                  <a:lnTo>
                    <a:pt x="2209499" y="745418"/>
                  </a:lnTo>
                  <a:lnTo>
                    <a:pt x="2207858" y="753906"/>
                  </a:lnTo>
                  <a:lnTo>
                    <a:pt x="2205670" y="762121"/>
                  </a:lnTo>
                  <a:lnTo>
                    <a:pt x="2204302" y="770609"/>
                  </a:lnTo>
                  <a:lnTo>
                    <a:pt x="2202935" y="779098"/>
                  </a:lnTo>
                  <a:lnTo>
                    <a:pt x="2201841" y="787860"/>
                  </a:lnTo>
                  <a:lnTo>
                    <a:pt x="2200747" y="796349"/>
                  </a:lnTo>
                  <a:lnTo>
                    <a:pt x="2199926" y="805111"/>
                  </a:lnTo>
                  <a:lnTo>
                    <a:pt x="2199653" y="814147"/>
                  </a:lnTo>
                  <a:lnTo>
                    <a:pt x="2208405" y="822636"/>
                  </a:lnTo>
                  <a:lnTo>
                    <a:pt x="2217431" y="830850"/>
                  </a:lnTo>
                  <a:lnTo>
                    <a:pt x="2226182" y="840160"/>
                  </a:lnTo>
                  <a:lnTo>
                    <a:pt x="2234661" y="848923"/>
                  </a:lnTo>
                  <a:lnTo>
                    <a:pt x="2242865" y="858506"/>
                  </a:lnTo>
                  <a:lnTo>
                    <a:pt x="2250523" y="868090"/>
                  </a:lnTo>
                  <a:lnTo>
                    <a:pt x="2258455" y="877948"/>
                  </a:lnTo>
                  <a:lnTo>
                    <a:pt x="2265839" y="887806"/>
                  </a:lnTo>
                  <a:lnTo>
                    <a:pt x="2263377" y="873840"/>
                  </a:lnTo>
                  <a:lnTo>
                    <a:pt x="2261737" y="859875"/>
                  </a:lnTo>
                  <a:lnTo>
                    <a:pt x="2260643" y="845637"/>
                  </a:lnTo>
                  <a:lnTo>
                    <a:pt x="2260095" y="831398"/>
                  </a:lnTo>
                  <a:lnTo>
                    <a:pt x="2260643" y="816337"/>
                  </a:lnTo>
                  <a:lnTo>
                    <a:pt x="2261737" y="801551"/>
                  </a:lnTo>
                  <a:lnTo>
                    <a:pt x="2263377" y="786765"/>
                  </a:lnTo>
                  <a:lnTo>
                    <a:pt x="2266113" y="772252"/>
                  </a:lnTo>
                  <a:lnTo>
                    <a:pt x="2269395" y="758013"/>
                  </a:lnTo>
                  <a:lnTo>
                    <a:pt x="2273224" y="744049"/>
                  </a:lnTo>
                  <a:lnTo>
                    <a:pt x="2277873" y="730631"/>
                  </a:lnTo>
                  <a:lnTo>
                    <a:pt x="2283343" y="717214"/>
                  </a:lnTo>
                  <a:lnTo>
                    <a:pt x="2289086" y="704071"/>
                  </a:lnTo>
                  <a:lnTo>
                    <a:pt x="2295651" y="691475"/>
                  </a:lnTo>
                  <a:lnTo>
                    <a:pt x="2302761" y="679153"/>
                  </a:lnTo>
                  <a:lnTo>
                    <a:pt x="2310145" y="667379"/>
                  </a:lnTo>
                  <a:lnTo>
                    <a:pt x="2318624" y="655878"/>
                  </a:lnTo>
                  <a:lnTo>
                    <a:pt x="2327102" y="644651"/>
                  </a:lnTo>
                  <a:lnTo>
                    <a:pt x="2336675" y="633972"/>
                  </a:lnTo>
                  <a:lnTo>
                    <a:pt x="2346247" y="623841"/>
                  </a:lnTo>
                  <a:lnTo>
                    <a:pt x="2356366" y="613983"/>
                  </a:lnTo>
                  <a:lnTo>
                    <a:pt x="2367032" y="604947"/>
                  </a:lnTo>
                  <a:lnTo>
                    <a:pt x="2377972" y="596185"/>
                  </a:lnTo>
                  <a:lnTo>
                    <a:pt x="2389459" y="587970"/>
                  </a:lnTo>
                  <a:lnTo>
                    <a:pt x="2401493" y="580030"/>
                  </a:lnTo>
                  <a:lnTo>
                    <a:pt x="2414074" y="572910"/>
                  </a:lnTo>
                  <a:lnTo>
                    <a:pt x="2426381" y="566612"/>
                  </a:lnTo>
                  <a:lnTo>
                    <a:pt x="2439509" y="560862"/>
                  </a:lnTo>
                  <a:lnTo>
                    <a:pt x="2452910" y="555386"/>
                  </a:lnTo>
                  <a:lnTo>
                    <a:pt x="2466585" y="551004"/>
                  </a:lnTo>
                  <a:lnTo>
                    <a:pt x="2480533" y="546897"/>
                  </a:lnTo>
                  <a:lnTo>
                    <a:pt x="2494755" y="543337"/>
                  </a:lnTo>
                  <a:lnTo>
                    <a:pt x="2508976" y="541147"/>
                  </a:lnTo>
                  <a:lnTo>
                    <a:pt x="2523472" y="538956"/>
                  </a:lnTo>
                  <a:lnTo>
                    <a:pt x="2538514" y="538135"/>
                  </a:lnTo>
                  <a:lnTo>
                    <a:pt x="2553557" y="537587"/>
                  </a:lnTo>
                  <a:lnTo>
                    <a:pt x="2568599" y="538135"/>
                  </a:lnTo>
                  <a:lnTo>
                    <a:pt x="2583368" y="538956"/>
                  </a:lnTo>
                  <a:lnTo>
                    <a:pt x="2598137" y="541147"/>
                  </a:lnTo>
                  <a:lnTo>
                    <a:pt x="2612631" y="543337"/>
                  </a:lnTo>
                  <a:lnTo>
                    <a:pt x="2626853" y="546897"/>
                  </a:lnTo>
                  <a:lnTo>
                    <a:pt x="2640801" y="551004"/>
                  </a:lnTo>
                  <a:lnTo>
                    <a:pt x="2654476" y="555386"/>
                  </a:lnTo>
                  <a:lnTo>
                    <a:pt x="2667604" y="560862"/>
                  </a:lnTo>
                  <a:lnTo>
                    <a:pt x="2680732" y="566612"/>
                  </a:lnTo>
                  <a:lnTo>
                    <a:pt x="2693312" y="572910"/>
                  </a:lnTo>
                  <a:lnTo>
                    <a:pt x="2705620" y="580030"/>
                  </a:lnTo>
                  <a:lnTo>
                    <a:pt x="2717381" y="587970"/>
                  </a:lnTo>
                  <a:lnTo>
                    <a:pt x="2728867" y="596185"/>
                  </a:lnTo>
                  <a:lnTo>
                    <a:pt x="2740081" y="604947"/>
                  </a:lnTo>
                  <a:lnTo>
                    <a:pt x="2751020" y="613983"/>
                  </a:lnTo>
                  <a:lnTo>
                    <a:pt x="2761140" y="623841"/>
                  </a:lnTo>
                  <a:lnTo>
                    <a:pt x="2770712" y="633972"/>
                  </a:lnTo>
                  <a:lnTo>
                    <a:pt x="2780011" y="644651"/>
                  </a:lnTo>
                  <a:lnTo>
                    <a:pt x="2788489" y="655878"/>
                  </a:lnTo>
                  <a:lnTo>
                    <a:pt x="2796694" y="667379"/>
                  </a:lnTo>
                  <a:lnTo>
                    <a:pt x="2804625" y="679153"/>
                  </a:lnTo>
                  <a:lnTo>
                    <a:pt x="2811737" y="691475"/>
                  </a:lnTo>
                  <a:lnTo>
                    <a:pt x="2818027" y="704071"/>
                  </a:lnTo>
                  <a:lnTo>
                    <a:pt x="2823770" y="717214"/>
                  </a:lnTo>
                  <a:lnTo>
                    <a:pt x="2829240" y="730631"/>
                  </a:lnTo>
                  <a:lnTo>
                    <a:pt x="2833616" y="744049"/>
                  </a:lnTo>
                  <a:lnTo>
                    <a:pt x="2837718" y="758013"/>
                  </a:lnTo>
                  <a:lnTo>
                    <a:pt x="2841273" y="772252"/>
                  </a:lnTo>
                  <a:lnTo>
                    <a:pt x="2843461" y="786765"/>
                  </a:lnTo>
                  <a:lnTo>
                    <a:pt x="2845649" y="801551"/>
                  </a:lnTo>
                  <a:lnTo>
                    <a:pt x="2846470" y="816337"/>
                  </a:lnTo>
                  <a:lnTo>
                    <a:pt x="2847017" y="831398"/>
                  </a:lnTo>
                  <a:lnTo>
                    <a:pt x="2847017" y="843172"/>
                  </a:lnTo>
                  <a:lnTo>
                    <a:pt x="2846197" y="854673"/>
                  </a:lnTo>
                  <a:lnTo>
                    <a:pt x="2844830" y="866174"/>
                  </a:lnTo>
                  <a:lnTo>
                    <a:pt x="2843461" y="877400"/>
                  </a:lnTo>
                  <a:lnTo>
                    <a:pt x="2841547" y="888626"/>
                  </a:lnTo>
                  <a:lnTo>
                    <a:pt x="2839086" y="899853"/>
                  </a:lnTo>
                  <a:lnTo>
                    <a:pt x="2836077" y="910806"/>
                  </a:lnTo>
                  <a:lnTo>
                    <a:pt x="2833069" y="921759"/>
                  </a:lnTo>
                  <a:lnTo>
                    <a:pt x="2829240" y="932164"/>
                  </a:lnTo>
                  <a:lnTo>
                    <a:pt x="2825137" y="942569"/>
                  </a:lnTo>
                  <a:lnTo>
                    <a:pt x="2820761" y="952975"/>
                  </a:lnTo>
                  <a:lnTo>
                    <a:pt x="2816112" y="962832"/>
                  </a:lnTo>
                  <a:lnTo>
                    <a:pt x="2810916" y="972416"/>
                  </a:lnTo>
                  <a:lnTo>
                    <a:pt x="2805173" y="982000"/>
                  </a:lnTo>
                  <a:lnTo>
                    <a:pt x="2799429" y="991310"/>
                  </a:lnTo>
                  <a:lnTo>
                    <a:pt x="2793412" y="1000346"/>
                  </a:lnTo>
                  <a:lnTo>
                    <a:pt x="2786849" y="1009108"/>
                  </a:lnTo>
                  <a:lnTo>
                    <a:pt x="2780011" y="1017597"/>
                  </a:lnTo>
                  <a:lnTo>
                    <a:pt x="2772900" y="1026085"/>
                  </a:lnTo>
                  <a:lnTo>
                    <a:pt x="2765516" y="1034300"/>
                  </a:lnTo>
                  <a:lnTo>
                    <a:pt x="2757857" y="1041694"/>
                  </a:lnTo>
                  <a:lnTo>
                    <a:pt x="2749653" y="1049634"/>
                  </a:lnTo>
                  <a:lnTo>
                    <a:pt x="2741448" y="1056753"/>
                  </a:lnTo>
                  <a:lnTo>
                    <a:pt x="2732969" y="1063599"/>
                  </a:lnTo>
                  <a:lnTo>
                    <a:pt x="2724218" y="1069897"/>
                  </a:lnTo>
                  <a:lnTo>
                    <a:pt x="2714918" y="1076469"/>
                  </a:lnTo>
                  <a:lnTo>
                    <a:pt x="2705893" y="1082219"/>
                  </a:lnTo>
                  <a:lnTo>
                    <a:pt x="2696321" y="1087695"/>
                  </a:lnTo>
                  <a:lnTo>
                    <a:pt x="2686475" y="1093172"/>
                  </a:lnTo>
                  <a:lnTo>
                    <a:pt x="2676630" y="1097826"/>
                  </a:lnTo>
                  <a:lnTo>
                    <a:pt x="2666510" y="1102208"/>
                  </a:lnTo>
                  <a:lnTo>
                    <a:pt x="2656118" y="1106315"/>
                  </a:lnTo>
                  <a:lnTo>
                    <a:pt x="2680185" y="1110423"/>
                  </a:lnTo>
                  <a:lnTo>
                    <a:pt x="2691945" y="1112613"/>
                  </a:lnTo>
                  <a:lnTo>
                    <a:pt x="2703432" y="1115077"/>
                  </a:lnTo>
                  <a:lnTo>
                    <a:pt x="2715466" y="1117816"/>
                  </a:lnTo>
                  <a:lnTo>
                    <a:pt x="2726953" y="1120828"/>
                  </a:lnTo>
                  <a:lnTo>
                    <a:pt x="2738439" y="1123840"/>
                  </a:lnTo>
                  <a:lnTo>
                    <a:pt x="2749926" y="1127400"/>
                  </a:lnTo>
                  <a:lnTo>
                    <a:pt x="2758678" y="1121101"/>
                  </a:lnTo>
                  <a:lnTo>
                    <a:pt x="2767156" y="1114804"/>
                  </a:lnTo>
                  <a:lnTo>
                    <a:pt x="2775635" y="1108232"/>
                  </a:lnTo>
                  <a:lnTo>
                    <a:pt x="2784113" y="1101113"/>
                  </a:lnTo>
                  <a:lnTo>
                    <a:pt x="2792044" y="1094541"/>
                  </a:lnTo>
                  <a:lnTo>
                    <a:pt x="2800249" y="1086874"/>
                  </a:lnTo>
                  <a:lnTo>
                    <a:pt x="2807634" y="1079481"/>
                  </a:lnTo>
                  <a:lnTo>
                    <a:pt x="2815018" y="1071540"/>
                  </a:lnTo>
                  <a:lnTo>
                    <a:pt x="2822129" y="1063599"/>
                  </a:lnTo>
                  <a:lnTo>
                    <a:pt x="2828967" y="1055384"/>
                  </a:lnTo>
                  <a:lnTo>
                    <a:pt x="2835804" y="1046896"/>
                  </a:lnTo>
                  <a:lnTo>
                    <a:pt x="2842094" y="1038133"/>
                  </a:lnTo>
                  <a:lnTo>
                    <a:pt x="2848385" y="1029371"/>
                  </a:lnTo>
                  <a:lnTo>
                    <a:pt x="2854128" y="1020335"/>
                  </a:lnTo>
                  <a:lnTo>
                    <a:pt x="2859872" y="1011299"/>
                  </a:lnTo>
                  <a:lnTo>
                    <a:pt x="2865342" y="1001715"/>
                  </a:lnTo>
                  <a:lnTo>
                    <a:pt x="2870264" y="992131"/>
                  </a:lnTo>
                  <a:lnTo>
                    <a:pt x="2875187" y="982274"/>
                  </a:lnTo>
                  <a:lnTo>
                    <a:pt x="2879563" y="972416"/>
                  </a:lnTo>
                  <a:lnTo>
                    <a:pt x="2883666" y="962285"/>
                  </a:lnTo>
                  <a:lnTo>
                    <a:pt x="2887494" y="952153"/>
                  </a:lnTo>
                  <a:lnTo>
                    <a:pt x="2891050" y="942022"/>
                  </a:lnTo>
                  <a:lnTo>
                    <a:pt x="2894332" y="931343"/>
                  </a:lnTo>
                  <a:lnTo>
                    <a:pt x="2897341" y="920664"/>
                  </a:lnTo>
                  <a:lnTo>
                    <a:pt x="2899802" y="909985"/>
                  </a:lnTo>
                  <a:lnTo>
                    <a:pt x="2902263" y="898758"/>
                  </a:lnTo>
                  <a:lnTo>
                    <a:pt x="2904178" y="888079"/>
                  </a:lnTo>
                  <a:lnTo>
                    <a:pt x="2905818" y="876852"/>
                  </a:lnTo>
                  <a:lnTo>
                    <a:pt x="2906912" y="865625"/>
                  </a:lnTo>
                  <a:lnTo>
                    <a:pt x="2908007" y="854399"/>
                  </a:lnTo>
                  <a:lnTo>
                    <a:pt x="2908554" y="842899"/>
                  </a:lnTo>
                  <a:lnTo>
                    <a:pt x="2908554" y="831398"/>
                  </a:lnTo>
                  <a:lnTo>
                    <a:pt x="2908554" y="822088"/>
                  </a:lnTo>
                  <a:lnTo>
                    <a:pt x="2908280" y="813052"/>
                  </a:lnTo>
                  <a:lnTo>
                    <a:pt x="2907733" y="804289"/>
                  </a:lnTo>
                  <a:lnTo>
                    <a:pt x="2906912" y="794980"/>
                  </a:lnTo>
                  <a:lnTo>
                    <a:pt x="2905818" y="786218"/>
                  </a:lnTo>
                  <a:lnTo>
                    <a:pt x="2904451" y="777455"/>
                  </a:lnTo>
                  <a:lnTo>
                    <a:pt x="2903084" y="768419"/>
                  </a:lnTo>
                  <a:lnTo>
                    <a:pt x="2901443" y="759656"/>
                  </a:lnTo>
                  <a:lnTo>
                    <a:pt x="2899529" y="751168"/>
                  </a:lnTo>
                  <a:lnTo>
                    <a:pt x="2897341" y="742680"/>
                  </a:lnTo>
                  <a:lnTo>
                    <a:pt x="2895152" y="734191"/>
                  </a:lnTo>
                  <a:lnTo>
                    <a:pt x="2892691" y="725703"/>
                  </a:lnTo>
                  <a:lnTo>
                    <a:pt x="2889956" y="717488"/>
                  </a:lnTo>
                  <a:lnTo>
                    <a:pt x="2886948" y="709547"/>
                  </a:lnTo>
                  <a:lnTo>
                    <a:pt x="2883939" y="701332"/>
                  </a:lnTo>
                  <a:lnTo>
                    <a:pt x="2880930" y="693118"/>
                  </a:lnTo>
                  <a:lnTo>
                    <a:pt x="2877102" y="685450"/>
                  </a:lnTo>
                  <a:lnTo>
                    <a:pt x="2873820" y="677510"/>
                  </a:lnTo>
                  <a:lnTo>
                    <a:pt x="2869717" y="669843"/>
                  </a:lnTo>
                  <a:lnTo>
                    <a:pt x="2865615" y="662176"/>
                  </a:lnTo>
                  <a:lnTo>
                    <a:pt x="2861512" y="654509"/>
                  </a:lnTo>
                  <a:lnTo>
                    <a:pt x="2857137" y="647389"/>
                  </a:lnTo>
                  <a:lnTo>
                    <a:pt x="2852761" y="639996"/>
                  </a:lnTo>
                  <a:lnTo>
                    <a:pt x="2847837" y="632603"/>
                  </a:lnTo>
                  <a:lnTo>
                    <a:pt x="2843188" y="626031"/>
                  </a:lnTo>
                  <a:lnTo>
                    <a:pt x="2837992" y="618912"/>
                  </a:lnTo>
                  <a:lnTo>
                    <a:pt x="2832795" y="612067"/>
                  </a:lnTo>
                  <a:lnTo>
                    <a:pt x="2827599" y="605494"/>
                  </a:lnTo>
                  <a:lnTo>
                    <a:pt x="2816386" y="592625"/>
                  </a:lnTo>
                  <a:lnTo>
                    <a:pt x="2804625" y="580030"/>
                  </a:lnTo>
                  <a:lnTo>
                    <a:pt x="2792318" y="568529"/>
                  </a:lnTo>
                  <a:lnTo>
                    <a:pt x="2779464" y="557302"/>
                  </a:lnTo>
                  <a:lnTo>
                    <a:pt x="2772626" y="551825"/>
                  </a:lnTo>
                  <a:lnTo>
                    <a:pt x="2765789" y="546897"/>
                  </a:lnTo>
                  <a:lnTo>
                    <a:pt x="2759225" y="541694"/>
                  </a:lnTo>
                  <a:lnTo>
                    <a:pt x="2752114" y="536765"/>
                  </a:lnTo>
                  <a:lnTo>
                    <a:pt x="2745004" y="532384"/>
                  </a:lnTo>
                  <a:lnTo>
                    <a:pt x="2737345" y="527456"/>
                  </a:lnTo>
                  <a:lnTo>
                    <a:pt x="2730235" y="523075"/>
                  </a:lnTo>
                  <a:lnTo>
                    <a:pt x="2722850" y="518967"/>
                  </a:lnTo>
                  <a:lnTo>
                    <a:pt x="2714918" y="514860"/>
                  </a:lnTo>
                  <a:lnTo>
                    <a:pt x="2707261" y="511300"/>
                  </a:lnTo>
                  <a:lnTo>
                    <a:pt x="2699330" y="507467"/>
                  </a:lnTo>
                  <a:lnTo>
                    <a:pt x="2691672" y="504181"/>
                  </a:lnTo>
                  <a:lnTo>
                    <a:pt x="2683467" y="500621"/>
                  </a:lnTo>
                  <a:lnTo>
                    <a:pt x="2675809" y="497609"/>
                  </a:lnTo>
                  <a:lnTo>
                    <a:pt x="2667331" y="494871"/>
                  </a:lnTo>
                  <a:lnTo>
                    <a:pt x="2659125" y="492132"/>
                  </a:lnTo>
                  <a:lnTo>
                    <a:pt x="2650648" y="489394"/>
                  </a:lnTo>
                  <a:lnTo>
                    <a:pt x="2642169" y="487204"/>
                  </a:lnTo>
                  <a:lnTo>
                    <a:pt x="2633691" y="485013"/>
                  </a:lnTo>
                  <a:lnTo>
                    <a:pt x="2625213" y="483370"/>
                  </a:lnTo>
                  <a:lnTo>
                    <a:pt x="2616461" y="481727"/>
                  </a:lnTo>
                  <a:lnTo>
                    <a:pt x="2607435" y="480358"/>
                  </a:lnTo>
                  <a:lnTo>
                    <a:pt x="2598683" y="478989"/>
                  </a:lnTo>
                  <a:lnTo>
                    <a:pt x="2589931" y="477894"/>
                  </a:lnTo>
                  <a:lnTo>
                    <a:pt x="2580632" y="476799"/>
                  </a:lnTo>
                  <a:lnTo>
                    <a:pt x="2571881" y="476525"/>
                  </a:lnTo>
                  <a:lnTo>
                    <a:pt x="2562856" y="476251"/>
                  </a:lnTo>
                  <a:close/>
                  <a:moveTo>
                    <a:pt x="0" y="0"/>
                  </a:moveTo>
                  <a:lnTo>
                    <a:pt x="3167207" y="0"/>
                  </a:lnTo>
                  <a:lnTo>
                    <a:pt x="3167207" y="1765821"/>
                  </a:lnTo>
                  <a:lnTo>
                    <a:pt x="3166933" y="1750216"/>
                  </a:lnTo>
                  <a:lnTo>
                    <a:pt x="3166112" y="1734063"/>
                  </a:lnTo>
                  <a:lnTo>
                    <a:pt x="3165291" y="1718459"/>
                  </a:lnTo>
                  <a:lnTo>
                    <a:pt x="3163922" y="1702854"/>
                  </a:lnTo>
                  <a:lnTo>
                    <a:pt x="3162005" y="1687797"/>
                  </a:lnTo>
                  <a:lnTo>
                    <a:pt x="3160089" y="1672466"/>
                  </a:lnTo>
                  <a:lnTo>
                    <a:pt x="3157352" y="1657135"/>
                  </a:lnTo>
                  <a:lnTo>
                    <a:pt x="3154614" y="1641804"/>
                  </a:lnTo>
                  <a:lnTo>
                    <a:pt x="3151329" y="1627020"/>
                  </a:lnTo>
                  <a:lnTo>
                    <a:pt x="3147769" y="1612237"/>
                  </a:lnTo>
                  <a:lnTo>
                    <a:pt x="3143663" y="1597727"/>
                  </a:lnTo>
                  <a:lnTo>
                    <a:pt x="3139283" y="1583218"/>
                  </a:lnTo>
                  <a:lnTo>
                    <a:pt x="3134629" y="1568981"/>
                  </a:lnTo>
                  <a:lnTo>
                    <a:pt x="3129974" y="1554746"/>
                  </a:lnTo>
                  <a:lnTo>
                    <a:pt x="3124499" y="1540510"/>
                  </a:lnTo>
                  <a:lnTo>
                    <a:pt x="3118750" y="1526548"/>
                  </a:lnTo>
                  <a:lnTo>
                    <a:pt x="3112454" y="1512859"/>
                  </a:lnTo>
                  <a:lnTo>
                    <a:pt x="3106430" y="1499444"/>
                  </a:lnTo>
                  <a:lnTo>
                    <a:pt x="3099586" y="1486030"/>
                  </a:lnTo>
                  <a:lnTo>
                    <a:pt x="3092742" y="1472889"/>
                  </a:lnTo>
                  <a:lnTo>
                    <a:pt x="3085350" y="1460022"/>
                  </a:lnTo>
                  <a:lnTo>
                    <a:pt x="3077959" y="1447155"/>
                  </a:lnTo>
                  <a:lnTo>
                    <a:pt x="3070019" y="1434562"/>
                  </a:lnTo>
                  <a:lnTo>
                    <a:pt x="3062080" y="1422242"/>
                  </a:lnTo>
                  <a:lnTo>
                    <a:pt x="3053593" y="1409923"/>
                  </a:lnTo>
                  <a:lnTo>
                    <a:pt x="3044559" y="1398150"/>
                  </a:lnTo>
                  <a:lnTo>
                    <a:pt x="3035799" y="1386379"/>
                  </a:lnTo>
                  <a:lnTo>
                    <a:pt x="3026217" y="1374881"/>
                  </a:lnTo>
                  <a:lnTo>
                    <a:pt x="3016909" y="1363656"/>
                  </a:lnTo>
                  <a:lnTo>
                    <a:pt x="3007053" y="1352432"/>
                  </a:lnTo>
                  <a:lnTo>
                    <a:pt x="2997197" y="1341481"/>
                  </a:lnTo>
                  <a:lnTo>
                    <a:pt x="2986520" y="1331077"/>
                  </a:lnTo>
                  <a:lnTo>
                    <a:pt x="2976117" y="1320675"/>
                  </a:lnTo>
                  <a:lnTo>
                    <a:pt x="2965167" y="1310544"/>
                  </a:lnTo>
                  <a:lnTo>
                    <a:pt x="2954490" y="1300689"/>
                  </a:lnTo>
                  <a:lnTo>
                    <a:pt x="2943265" y="1291382"/>
                  </a:lnTo>
                  <a:lnTo>
                    <a:pt x="2931767" y="1282073"/>
                  </a:lnTo>
                  <a:lnTo>
                    <a:pt x="2919721" y="1273038"/>
                  </a:lnTo>
                  <a:lnTo>
                    <a:pt x="2907949" y="1264552"/>
                  </a:lnTo>
                  <a:lnTo>
                    <a:pt x="2895629" y="1256065"/>
                  </a:lnTo>
                  <a:lnTo>
                    <a:pt x="2883584" y="1247852"/>
                  </a:lnTo>
                  <a:lnTo>
                    <a:pt x="2870990" y="1239913"/>
                  </a:lnTo>
                  <a:lnTo>
                    <a:pt x="2858123" y="1232247"/>
                  </a:lnTo>
                  <a:lnTo>
                    <a:pt x="2844982" y="1225129"/>
                  </a:lnTo>
                  <a:lnTo>
                    <a:pt x="2831842" y="1218012"/>
                  </a:lnTo>
                  <a:lnTo>
                    <a:pt x="2818700" y="1211441"/>
                  </a:lnTo>
                  <a:lnTo>
                    <a:pt x="2805012" y="1205144"/>
                  </a:lnTo>
                  <a:lnTo>
                    <a:pt x="2791050" y="1199395"/>
                  </a:lnTo>
                  <a:lnTo>
                    <a:pt x="2777636" y="1193646"/>
                  </a:lnTo>
                  <a:lnTo>
                    <a:pt x="2763399" y="1188170"/>
                  </a:lnTo>
                  <a:lnTo>
                    <a:pt x="2749163" y="1182969"/>
                  </a:lnTo>
                  <a:lnTo>
                    <a:pt x="2734928" y="1178315"/>
                  </a:lnTo>
                  <a:lnTo>
                    <a:pt x="2720144" y="1174208"/>
                  </a:lnTo>
                  <a:lnTo>
                    <a:pt x="2705635" y="1170102"/>
                  </a:lnTo>
                  <a:lnTo>
                    <a:pt x="2690577" y="1166269"/>
                  </a:lnTo>
                  <a:lnTo>
                    <a:pt x="2675793" y="1163257"/>
                  </a:lnTo>
                  <a:lnTo>
                    <a:pt x="2660737" y="1160246"/>
                  </a:lnTo>
                  <a:lnTo>
                    <a:pt x="2645680" y="1157782"/>
                  </a:lnTo>
                  <a:lnTo>
                    <a:pt x="2630349" y="1155592"/>
                  </a:lnTo>
                  <a:lnTo>
                    <a:pt x="2615018" y="1153675"/>
                  </a:lnTo>
                  <a:lnTo>
                    <a:pt x="2599413" y="1152581"/>
                  </a:lnTo>
                  <a:lnTo>
                    <a:pt x="2583808" y="1151486"/>
                  </a:lnTo>
                  <a:lnTo>
                    <a:pt x="2567930" y="1150664"/>
                  </a:lnTo>
                  <a:lnTo>
                    <a:pt x="2552325" y="1150664"/>
                  </a:lnTo>
                  <a:lnTo>
                    <a:pt x="2536172" y="1150664"/>
                  </a:lnTo>
                  <a:lnTo>
                    <a:pt x="2520568" y="1151486"/>
                  </a:lnTo>
                  <a:lnTo>
                    <a:pt x="2504689" y="1152581"/>
                  </a:lnTo>
                  <a:lnTo>
                    <a:pt x="2489358" y="1153675"/>
                  </a:lnTo>
                  <a:lnTo>
                    <a:pt x="2473753" y="1155592"/>
                  </a:lnTo>
                  <a:lnTo>
                    <a:pt x="2458422" y="1157782"/>
                  </a:lnTo>
                  <a:lnTo>
                    <a:pt x="2443365" y="1160246"/>
                  </a:lnTo>
                  <a:lnTo>
                    <a:pt x="2428307" y="1163257"/>
                  </a:lnTo>
                  <a:lnTo>
                    <a:pt x="2413525" y="1166269"/>
                  </a:lnTo>
                  <a:lnTo>
                    <a:pt x="2398467" y="1170102"/>
                  </a:lnTo>
                  <a:lnTo>
                    <a:pt x="2383957" y="1174208"/>
                  </a:lnTo>
                  <a:lnTo>
                    <a:pt x="2369174" y="1178315"/>
                  </a:lnTo>
                  <a:lnTo>
                    <a:pt x="2354938" y="1182969"/>
                  </a:lnTo>
                  <a:lnTo>
                    <a:pt x="2340702" y="1188170"/>
                  </a:lnTo>
                  <a:lnTo>
                    <a:pt x="2326740" y="1193646"/>
                  </a:lnTo>
                  <a:lnTo>
                    <a:pt x="2313051" y="1199395"/>
                  </a:lnTo>
                  <a:lnTo>
                    <a:pt x="2299089" y="1205144"/>
                  </a:lnTo>
                  <a:lnTo>
                    <a:pt x="2285675" y="1211441"/>
                  </a:lnTo>
                  <a:lnTo>
                    <a:pt x="2272260" y="1218012"/>
                  </a:lnTo>
                  <a:lnTo>
                    <a:pt x="2258845" y="1225129"/>
                  </a:lnTo>
                  <a:lnTo>
                    <a:pt x="2245978" y="1232247"/>
                  </a:lnTo>
                  <a:lnTo>
                    <a:pt x="2233659" y="1239913"/>
                  </a:lnTo>
                  <a:lnTo>
                    <a:pt x="2221065" y="1247852"/>
                  </a:lnTo>
                  <a:lnTo>
                    <a:pt x="2208472" y="1256065"/>
                  </a:lnTo>
                  <a:lnTo>
                    <a:pt x="2196152" y="1264552"/>
                  </a:lnTo>
                  <a:lnTo>
                    <a:pt x="2184381" y="1273038"/>
                  </a:lnTo>
                  <a:lnTo>
                    <a:pt x="2172335" y="1282073"/>
                  </a:lnTo>
                  <a:lnTo>
                    <a:pt x="2160837" y="1291382"/>
                  </a:lnTo>
                  <a:lnTo>
                    <a:pt x="2149612" y="1300689"/>
                  </a:lnTo>
                  <a:lnTo>
                    <a:pt x="2138935" y="1310544"/>
                  </a:lnTo>
                  <a:lnTo>
                    <a:pt x="2127984" y="1320675"/>
                  </a:lnTo>
                  <a:lnTo>
                    <a:pt x="2117582" y="1331077"/>
                  </a:lnTo>
                  <a:lnTo>
                    <a:pt x="2106904" y="1341481"/>
                  </a:lnTo>
                  <a:lnTo>
                    <a:pt x="2097049" y="1352432"/>
                  </a:lnTo>
                  <a:lnTo>
                    <a:pt x="2087193" y="1363656"/>
                  </a:lnTo>
                  <a:lnTo>
                    <a:pt x="2077611" y="1374881"/>
                  </a:lnTo>
                  <a:lnTo>
                    <a:pt x="2068303" y="1386379"/>
                  </a:lnTo>
                  <a:lnTo>
                    <a:pt x="2059543" y="1398150"/>
                  </a:lnTo>
                  <a:lnTo>
                    <a:pt x="2050508" y="1409923"/>
                  </a:lnTo>
                  <a:lnTo>
                    <a:pt x="2042021" y="1422242"/>
                  </a:lnTo>
                  <a:lnTo>
                    <a:pt x="2034083" y="1434562"/>
                  </a:lnTo>
                  <a:lnTo>
                    <a:pt x="2026143" y="1447155"/>
                  </a:lnTo>
                  <a:lnTo>
                    <a:pt x="2018752" y="1460022"/>
                  </a:lnTo>
                  <a:lnTo>
                    <a:pt x="2011359" y="1472889"/>
                  </a:lnTo>
                  <a:lnTo>
                    <a:pt x="2004515" y="1486030"/>
                  </a:lnTo>
                  <a:lnTo>
                    <a:pt x="1997671" y="1499444"/>
                  </a:lnTo>
                  <a:lnTo>
                    <a:pt x="1991648" y="1512859"/>
                  </a:lnTo>
                  <a:lnTo>
                    <a:pt x="1985352" y="1526548"/>
                  </a:lnTo>
                  <a:lnTo>
                    <a:pt x="1979602" y="1540510"/>
                  </a:lnTo>
                  <a:lnTo>
                    <a:pt x="1974127" y="1554746"/>
                  </a:lnTo>
                  <a:lnTo>
                    <a:pt x="1969473" y="1568981"/>
                  </a:lnTo>
                  <a:lnTo>
                    <a:pt x="1964819" y="1583218"/>
                  </a:lnTo>
                  <a:lnTo>
                    <a:pt x="1960439" y="1597727"/>
                  </a:lnTo>
                  <a:lnTo>
                    <a:pt x="1956333" y="1612237"/>
                  </a:lnTo>
                  <a:lnTo>
                    <a:pt x="1952773" y="1627020"/>
                  </a:lnTo>
                  <a:lnTo>
                    <a:pt x="1949489" y="1641804"/>
                  </a:lnTo>
                  <a:lnTo>
                    <a:pt x="1946751" y="1657135"/>
                  </a:lnTo>
                  <a:lnTo>
                    <a:pt x="1944013" y="1672466"/>
                  </a:lnTo>
                  <a:lnTo>
                    <a:pt x="1942096" y="1687797"/>
                  </a:lnTo>
                  <a:lnTo>
                    <a:pt x="1940180" y="1702854"/>
                  </a:lnTo>
                  <a:lnTo>
                    <a:pt x="1938811" y="1718459"/>
                  </a:lnTo>
                  <a:lnTo>
                    <a:pt x="1937990" y="1734063"/>
                  </a:lnTo>
                  <a:lnTo>
                    <a:pt x="1937169" y="1750216"/>
                  </a:lnTo>
                  <a:lnTo>
                    <a:pt x="1936895" y="1765821"/>
                  </a:lnTo>
                  <a:lnTo>
                    <a:pt x="1937169" y="1781700"/>
                  </a:lnTo>
                  <a:lnTo>
                    <a:pt x="1937990" y="1797304"/>
                  </a:lnTo>
                  <a:lnTo>
                    <a:pt x="1938811" y="1812909"/>
                  </a:lnTo>
                  <a:lnTo>
                    <a:pt x="1940180" y="1828513"/>
                  </a:lnTo>
                  <a:lnTo>
                    <a:pt x="1942096" y="1844119"/>
                  </a:lnTo>
                  <a:lnTo>
                    <a:pt x="1944013" y="1859450"/>
                  </a:lnTo>
                  <a:lnTo>
                    <a:pt x="1946751" y="1874781"/>
                  </a:lnTo>
                  <a:lnTo>
                    <a:pt x="1949489" y="1889564"/>
                  </a:lnTo>
                  <a:lnTo>
                    <a:pt x="1952773" y="1904621"/>
                  </a:lnTo>
                  <a:lnTo>
                    <a:pt x="1956333" y="1919405"/>
                  </a:lnTo>
                  <a:lnTo>
                    <a:pt x="1960439" y="1934188"/>
                  </a:lnTo>
                  <a:lnTo>
                    <a:pt x="1964819" y="1948698"/>
                  </a:lnTo>
                  <a:lnTo>
                    <a:pt x="1969473" y="1962934"/>
                  </a:lnTo>
                  <a:lnTo>
                    <a:pt x="1974127" y="1977169"/>
                  </a:lnTo>
                  <a:lnTo>
                    <a:pt x="1979602" y="1991131"/>
                  </a:lnTo>
                  <a:lnTo>
                    <a:pt x="1985352" y="2005094"/>
                  </a:lnTo>
                  <a:lnTo>
                    <a:pt x="1991648" y="2018509"/>
                  </a:lnTo>
                  <a:lnTo>
                    <a:pt x="1997671" y="2032197"/>
                  </a:lnTo>
                  <a:lnTo>
                    <a:pt x="2004515" y="2045886"/>
                  </a:lnTo>
                  <a:lnTo>
                    <a:pt x="2011359" y="2058752"/>
                  </a:lnTo>
                  <a:lnTo>
                    <a:pt x="2018752" y="2071894"/>
                  </a:lnTo>
                  <a:lnTo>
                    <a:pt x="2026143" y="2084487"/>
                  </a:lnTo>
                  <a:lnTo>
                    <a:pt x="2034083" y="2097080"/>
                  </a:lnTo>
                  <a:lnTo>
                    <a:pt x="2042021" y="2109674"/>
                  </a:lnTo>
                  <a:lnTo>
                    <a:pt x="2050508" y="2121719"/>
                  </a:lnTo>
                  <a:lnTo>
                    <a:pt x="2059543" y="2133765"/>
                  </a:lnTo>
                  <a:lnTo>
                    <a:pt x="2068303" y="2145263"/>
                  </a:lnTo>
                  <a:lnTo>
                    <a:pt x="2077611" y="2156762"/>
                  </a:lnTo>
                  <a:lnTo>
                    <a:pt x="2087193" y="2168260"/>
                  </a:lnTo>
                  <a:lnTo>
                    <a:pt x="2097049" y="2179211"/>
                  </a:lnTo>
                  <a:lnTo>
                    <a:pt x="2106904" y="2189888"/>
                  </a:lnTo>
                  <a:lnTo>
                    <a:pt x="2117582" y="2200564"/>
                  </a:lnTo>
                  <a:lnTo>
                    <a:pt x="2127984" y="2210968"/>
                  </a:lnTo>
                  <a:lnTo>
                    <a:pt x="2138935" y="2220823"/>
                  </a:lnTo>
                  <a:lnTo>
                    <a:pt x="2149612" y="2230679"/>
                  </a:lnTo>
                  <a:lnTo>
                    <a:pt x="2160837" y="2240261"/>
                  </a:lnTo>
                  <a:lnTo>
                    <a:pt x="2172335" y="2249843"/>
                  </a:lnTo>
                  <a:lnTo>
                    <a:pt x="2184381" y="2258603"/>
                  </a:lnTo>
                  <a:lnTo>
                    <a:pt x="2196152" y="2267363"/>
                  </a:lnTo>
                  <a:lnTo>
                    <a:pt x="2208472" y="2275850"/>
                  </a:lnTo>
                  <a:lnTo>
                    <a:pt x="2221065" y="2284063"/>
                  </a:lnTo>
                  <a:lnTo>
                    <a:pt x="2233659" y="2291729"/>
                  </a:lnTo>
                  <a:lnTo>
                    <a:pt x="2245978" y="2299394"/>
                  </a:lnTo>
                  <a:lnTo>
                    <a:pt x="2258845" y="2306787"/>
                  </a:lnTo>
                  <a:lnTo>
                    <a:pt x="2272260" y="2313631"/>
                  </a:lnTo>
                  <a:lnTo>
                    <a:pt x="2285675" y="2320200"/>
                  </a:lnTo>
                  <a:lnTo>
                    <a:pt x="2299089" y="2326498"/>
                  </a:lnTo>
                  <a:lnTo>
                    <a:pt x="2308639" y="2330617"/>
                  </a:lnTo>
                  <a:lnTo>
                    <a:pt x="0" y="2330617"/>
                  </a:lnTo>
                  <a:close/>
                </a:path>
              </a:pathLst>
            </a:custGeom>
            <a:solidFill>
              <a:srgbClr val="C3AC89">
                <a:alpha val="1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7880470" y="2431152"/>
              <a:ext cx="3168352" cy="523220"/>
            </a:xfrm>
            <a:prstGeom prst="rect">
              <a:avLst/>
            </a:prstGeom>
            <a:gradFill flip="none" rotWithShape="1">
              <a:gsLst>
                <a:gs pos="100000">
                  <a:srgbClr val="75867D"/>
                </a:gs>
                <a:gs pos="64588">
                  <a:srgbClr val="84948C"/>
                </a:gs>
                <a:gs pos="64000">
                  <a:srgbClr val="73847B"/>
                </a:gs>
                <a:gs pos="0">
                  <a:srgbClr val="73847B"/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7880470" y="2429410"/>
              <a:ext cx="89550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C5DED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方法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10168098" y="2494055"/>
              <a:ext cx="7136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4403D">
                      <a:alpha val="60000"/>
                    </a:srgbClr>
                  </a:solidFill>
                  <a:latin typeface="Haettenschweiler" panose="020B0706040902060204" pitchFamily="34" charset="0"/>
                  <a:ea typeface="+mj-ea"/>
                </a:rPr>
                <a:t>Method</a:t>
              </a:r>
              <a:endParaRPr lang="zh-CN" altLang="en-US" dirty="0">
                <a:solidFill>
                  <a:srgbClr val="44403D">
                    <a:alpha val="60000"/>
                  </a:srgbClr>
                </a:solidFill>
                <a:latin typeface="Haettenschweiler" panose="020B0706040902060204" pitchFamily="34" charset="0"/>
                <a:ea typeface="+mj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34716" y="2436763"/>
            <a:ext cx="3170513" cy="2898586"/>
            <a:chOff x="1034716" y="2436763"/>
            <a:chExt cx="3170513" cy="2898586"/>
          </a:xfrm>
        </p:grpSpPr>
        <p:sp>
          <p:nvSpPr>
            <p:cNvPr id="36" name="矩形 35"/>
            <p:cNvSpPr/>
            <p:nvPr/>
          </p:nvSpPr>
          <p:spPr>
            <a:xfrm>
              <a:off x="1036877" y="2436763"/>
              <a:ext cx="3168352" cy="523220"/>
            </a:xfrm>
            <a:prstGeom prst="rect">
              <a:avLst/>
            </a:prstGeom>
            <a:gradFill flip="none" rotWithShape="1">
              <a:gsLst>
                <a:gs pos="100000">
                  <a:srgbClr val="75867D"/>
                </a:gs>
                <a:gs pos="64588">
                  <a:srgbClr val="84948C"/>
                </a:gs>
                <a:gs pos="64000">
                  <a:srgbClr val="73847B"/>
                </a:gs>
                <a:gs pos="0">
                  <a:srgbClr val="73847B"/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057469" y="2439674"/>
              <a:ext cx="91347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C5DED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3294942" y="2494055"/>
              <a:ext cx="5148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44403D">
                      <a:alpha val="60000"/>
                    </a:srgbClr>
                  </a:solidFill>
                  <a:latin typeface="Haettenschweiler" panose="020B0706040902060204" pitchFamily="34" charset="0"/>
                  <a:ea typeface="+mj-ea"/>
                </a:rPr>
                <a:t>Core</a:t>
              </a:r>
              <a:endParaRPr lang="zh-CN" altLang="en-US" dirty="0">
                <a:solidFill>
                  <a:srgbClr val="44403D">
                    <a:alpha val="60000"/>
                  </a:srgbClr>
                </a:solidFill>
                <a:latin typeface="Haettenschweiler" panose="020B0706040902060204" pitchFamily="34" charset="0"/>
                <a:ea typeface="+mj-ea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FilmGrain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34716" y="3004732"/>
              <a:ext cx="3159914" cy="233061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899465"/>
            <a:ext cx="5663952" cy="868508"/>
            <a:chOff x="0" y="899465"/>
            <a:chExt cx="5663952" cy="868508"/>
          </a:xfrm>
        </p:grpSpPr>
        <p:sp>
          <p:nvSpPr>
            <p:cNvPr id="26" name="矩形 25"/>
            <p:cNvSpPr/>
            <p:nvPr/>
          </p:nvSpPr>
          <p:spPr>
            <a:xfrm>
              <a:off x="0" y="908720"/>
              <a:ext cx="5198418" cy="8592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0" y="908720"/>
              <a:ext cx="1004888" cy="859253"/>
            </a:xfrm>
            <a:prstGeom prst="rect">
              <a:avLst/>
            </a:prstGeom>
            <a:solidFill>
              <a:srgbClr val="856BA5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75271" y="899465"/>
              <a:ext cx="65434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603712"/>
                  </a:solidFill>
                  <a:latin typeface="Haettenschweiler" panose="020B0706040902060204" pitchFamily="34" charset="0"/>
                </a:rPr>
                <a:t>02</a:t>
              </a:r>
              <a:endParaRPr lang="zh-CN" altLang="en-US" sz="4800" dirty="0">
                <a:solidFill>
                  <a:srgbClr val="603712"/>
                </a:solidFill>
                <a:latin typeface="Haettenschweiler" panose="020B070604090206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458598" y="921131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小标题目内容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2095153" y="1233908"/>
              <a:ext cx="356879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3BD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分标题目内容分标题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18853" y="2420888"/>
            <a:ext cx="9879974" cy="523220"/>
            <a:chOff x="1018853" y="2420888"/>
            <a:chExt cx="9879974" cy="523220"/>
          </a:xfrm>
        </p:grpSpPr>
        <p:sp>
          <p:nvSpPr>
            <p:cNvPr id="10" name="矩形 9"/>
            <p:cNvSpPr/>
            <p:nvPr/>
          </p:nvSpPr>
          <p:spPr>
            <a:xfrm>
              <a:off x="1018853" y="2420888"/>
              <a:ext cx="3168352" cy="523220"/>
            </a:xfrm>
            <a:prstGeom prst="rect">
              <a:avLst/>
            </a:prstGeom>
            <a:gradFill flip="none" rotWithShape="1">
              <a:gsLst>
                <a:gs pos="100000">
                  <a:srgbClr val="9D88B6"/>
                </a:gs>
                <a:gs pos="64588">
                  <a:srgbClr val="9D88B6"/>
                </a:gs>
                <a:gs pos="64000">
                  <a:srgbClr val="856BA5"/>
                </a:gs>
                <a:gs pos="0">
                  <a:srgbClr val="856BA5"/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065497" y="2487242"/>
              <a:ext cx="20099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DDD9C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两方面工作</a:t>
              </a:r>
              <a:endParaRPr lang="zh-CN" altLang="en-US" sz="2000" b="1" dirty="0">
                <a:solidFill>
                  <a:srgbClr val="DDD9C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392206" y="2420888"/>
              <a:ext cx="3168352" cy="523220"/>
            </a:xfrm>
            <a:prstGeom prst="rect">
              <a:avLst/>
            </a:prstGeom>
            <a:gradFill flip="none" rotWithShape="1">
              <a:gsLst>
                <a:gs pos="100000">
                  <a:srgbClr val="9D88B6"/>
                </a:gs>
                <a:gs pos="64588">
                  <a:srgbClr val="9D88B6"/>
                </a:gs>
                <a:gs pos="64000">
                  <a:srgbClr val="856BA5"/>
                </a:gs>
                <a:gs pos="0">
                  <a:srgbClr val="856BA5"/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730475" y="2420888"/>
              <a:ext cx="3168352" cy="523220"/>
            </a:xfrm>
            <a:prstGeom prst="rect">
              <a:avLst/>
            </a:prstGeom>
            <a:gradFill flip="none" rotWithShape="1">
              <a:gsLst>
                <a:gs pos="100000">
                  <a:srgbClr val="9D88B6"/>
                </a:gs>
                <a:gs pos="64588">
                  <a:srgbClr val="9D88B6"/>
                </a:gs>
                <a:gs pos="64000">
                  <a:srgbClr val="856BA5"/>
                </a:gs>
                <a:gs pos="0">
                  <a:srgbClr val="856BA5"/>
                </a:gs>
              </a:gsLst>
              <a:lin ang="1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19997" y="2988857"/>
            <a:ext cx="9878831" cy="2024319"/>
            <a:chOff x="1019997" y="2988857"/>
            <a:chExt cx="9878831" cy="2024319"/>
          </a:xfrm>
        </p:grpSpPr>
        <p:grpSp>
          <p:nvGrpSpPr>
            <p:cNvPr id="8" name="组合 7"/>
            <p:cNvGrpSpPr/>
            <p:nvPr/>
          </p:nvGrpSpPr>
          <p:grpSpPr>
            <a:xfrm>
              <a:off x="1019997" y="2988857"/>
              <a:ext cx="9878831" cy="2024319"/>
              <a:chOff x="1019997" y="2988857"/>
              <a:chExt cx="9878831" cy="2024319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019997" y="2988857"/>
                <a:ext cx="3167207" cy="2024319"/>
              </a:xfrm>
              <a:prstGeom prst="rect">
                <a:avLst/>
              </a:prstGeom>
              <a:solidFill>
                <a:srgbClr val="C3AC89">
                  <a:alpha val="1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730476" y="2988857"/>
                <a:ext cx="3168352" cy="2024319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80564" y="2988857"/>
              <a:ext cx="3179754" cy="202431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883485"/>
            <a:ext cx="5735960" cy="884488"/>
            <a:chOff x="0" y="883485"/>
            <a:chExt cx="5735960" cy="884488"/>
          </a:xfrm>
        </p:grpSpPr>
        <p:sp>
          <p:nvSpPr>
            <p:cNvPr id="7" name="矩形 6"/>
            <p:cNvSpPr/>
            <p:nvPr/>
          </p:nvSpPr>
          <p:spPr>
            <a:xfrm>
              <a:off x="0" y="908720"/>
              <a:ext cx="5198418" cy="8592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0" y="908720"/>
              <a:ext cx="1004888" cy="859253"/>
            </a:xfrm>
            <a:prstGeom prst="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75271" y="883485"/>
              <a:ext cx="65434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603712"/>
                  </a:solidFill>
                  <a:latin typeface="Haettenschweiler" panose="020B0706040902060204" pitchFamily="34" charset="0"/>
                </a:rPr>
                <a:t>03</a:t>
              </a:r>
              <a:endParaRPr lang="zh-CN" altLang="en-US" sz="4800" dirty="0">
                <a:solidFill>
                  <a:srgbClr val="603712"/>
                </a:solidFill>
                <a:latin typeface="Haettenschweiler" panose="020B070604090206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18228" y="971436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小标题目内容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2162256" y="1268760"/>
              <a:ext cx="357370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53BDE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分标题目内容分标题</a:t>
              </a:r>
            </a:p>
          </p:txBody>
        </p:sp>
      </p:grpSp>
      <p:sp>
        <p:nvSpPr>
          <p:cNvPr id="24" name="椭圆 23"/>
          <p:cNvSpPr/>
          <p:nvPr/>
        </p:nvSpPr>
        <p:spPr>
          <a:xfrm>
            <a:off x="2699268" y="2519742"/>
            <a:ext cx="223458" cy="223458"/>
          </a:xfrm>
          <a:prstGeom prst="ellipse">
            <a:avLst/>
          </a:prstGeom>
          <a:solidFill>
            <a:srgbClr val="FFC00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600"/>
          </a:p>
        </p:txBody>
      </p:sp>
      <p:sp>
        <p:nvSpPr>
          <p:cNvPr id="25" name="椭圆 24"/>
          <p:cNvSpPr/>
          <p:nvPr/>
        </p:nvSpPr>
        <p:spPr>
          <a:xfrm>
            <a:off x="2699269" y="3240890"/>
            <a:ext cx="223458" cy="223458"/>
          </a:xfrm>
          <a:prstGeom prst="ellipse">
            <a:avLst/>
          </a:prstGeom>
          <a:solidFill>
            <a:srgbClr val="FFC00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600"/>
          </a:p>
        </p:txBody>
      </p:sp>
      <p:sp>
        <p:nvSpPr>
          <p:cNvPr id="26" name="椭圆 25"/>
          <p:cNvSpPr/>
          <p:nvPr/>
        </p:nvSpPr>
        <p:spPr>
          <a:xfrm>
            <a:off x="2699268" y="3930209"/>
            <a:ext cx="223458" cy="223458"/>
          </a:xfrm>
          <a:prstGeom prst="ellipse">
            <a:avLst/>
          </a:prstGeom>
          <a:solidFill>
            <a:srgbClr val="FFC000"/>
          </a:solidFill>
          <a:ln w="9525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600"/>
          </a:p>
        </p:txBody>
      </p:sp>
      <p:cxnSp>
        <p:nvCxnSpPr>
          <p:cNvPr id="99" name="直接连接符 98"/>
          <p:cNvCxnSpPr/>
          <p:nvPr/>
        </p:nvCxnSpPr>
        <p:spPr bwMode="auto">
          <a:xfrm>
            <a:off x="3039152" y="2999104"/>
            <a:ext cx="915284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ot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 bwMode="auto">
          <a:xfrm>
            <a:off x="3039152" y="3645435"/>
            <a:ext cx="915284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ot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 bwMode="auto">
          <a:xfrm>
            <a:off x="3039152" y="4365104"/>
            <a:ext cx="915284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sysDot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01765" y="3065"/>
            <a:ext cx="1493835" cy="3525050"/>
            <a:chOff x="1001765" y="3065"/>
            <a:chExt cx="1493835" cy="3525050"/>
          </a:xfrm>
        </p:grpSpPr>
        <p:sp>
          <p:nvSpPr>
            <p:cNvPr id="4" name="矩形 3"/>
            <p:cNvSpPr/>
            <p:nvPr/>
          </p:nvSpPr>
          <p:spPr bwMode="auto">
            <a:xfrm>
              <a:off x="1013361" y="3065"/>
              <a:ext cx="1481138" cy="3506788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/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1001765" y="2062081"/>
              <a:ext cx="1294592" cy="1466034"/>
            </a:xfrm>
            <a:custGeom>
              <a:avLst/>
              <a:gdLst>
                <a:gd name="connsiteX0" fmla="*/ 387173 w 1276847"/>
                <a:gd name="connsiteY0" fmla="*/ 0 h 1397562"/>
                <a:gd name="connsiteX1" fmla="*/ 370566 w 1276847"/>
                <a:gd name="connsiteY1" fmla="*/ 62242 h 1397562"/>
                <a:gd name="connsiteX2" fmla="*/ 372897 w 1276847"/>
                <a:gd name="connsiteY2" fmla="*/ 60630 h 1397562"/>
                <a:gd name="connsiteX3" fmla="*/ 361264 w 1276847"/>
                <a:gd name="connsiteY3" fmla="*/ 167897 h 1397562"/>
                <a:gd name="connsiteX4" fmla="*/ 537812 w 1276847"/>
                <a:gd name="connsiteY4" fmla="*/ 45023 h 1397562"/>
                <a:gd name="connsiteX5" fmla="*/ 565364 w 1276847"/>
                <a:gd name="connsiteY5" fmla="*/ 47031 h 1397562"/>
                <a:gd name="connsiteX6" fmla="*/ 623581 w 1276847"/>
                <a:gd name="connsiteY6" fmla="*/ 34083 h 1397562"/>
                <a:gd name="connsiteX7" fmla="*/ 635200 w 1276847"/>
                <a:gd name="connsiteY7" fmla="*/ 156404 h 1397562"/>
                <a:gd name="connsiteX8" fmla="*/ 785963 w 1276847"/>
                <a:gd name="connsiteY8" fmla="*/ 21009 h 1397562"/>
                <a:gd name="connsiteX9" fmla="*/ 801300 w 1276847"/>
                <a:gd name="connsiteY9" fmla="*/ 182472 h 1397562"/>
                <a:gd name="connsiteX10" fmla="*/ 843712 w 1276847"/>
                <a:gd name="connsiteY10" fmla="*/ 67687 h 1397562"/>
                <a:gd name="connsiteX11" fmla="*/ 1190736 w 1276847"/>
                <a:gd name="connsiteY11" fmla="*/ 71111 h 1397562"/>
                <a:gd name="connsiteX12" fmla="*/ 1186204 w 1276847"/>
                <a:gd name="connsiteY12" fmla="*/ 74494 h 1397562"/>
                <a:gd name="connsiteX13" fmla="*/ 1057852 w 1276847"/>
                <a:gd name="connsiteY13" fmla="*/ 180572 h 1397562"/>
                <a:gd name="connsiteX14" fmla="*/ 1173314 w 1276847"/>
                <a:gd name="connsiteY14" fmla="*/ 137708 h 1397562"/>
                <a:gd name="connsiteX15" fmla="*/ 1203821 w 1276847"/>
                <a:gd name="connsiteY15" fmla="*/ 71240 h 1397562"/>
                <a:gd name="connsiteX16" fmla="*/ 1190736 w 1276847"/>
                <a:gd name="connsiteY16" fmla="*/ 71111 h 1397562"/>
                <a:gd name="connsiteX17" fmla="*/ 1193142 w 1276847"/>
                <a:gd name="connsiteY17" fmla="*/ 69314 h 1397562"/>
                <a:gd name="connsiteX18" fmla="*/ 1249687 w 1276847"/>
                <a:gd name="connsiteY18" fmla="*/ 17639 h 1397562"/>
                <a:gd name="connsiteX19" fmla="*/ 1189420 w 1276847"/>
                <a:gd name="connsiteY19" fmla="*/ 179598 h 1397562"/>
                <a:gd name="connsiteX20" fmla="*/ 1252163 w 1276847"/>
                <a:gd name="connsiteY20" fmla="*/ 179133 h 1397562"/>
                <a:gd name="connsiteX21" fmla="*/ 1153442 w 1276847"/>
                <a:gd name="connsiteY21" fmla="*/ 278621 h 1397562"/>
                <a:gd name="connsiteX22" fmla="*/ 1256657 w 1276847"/>
                <a:gd name="connsiteY22" fmla="*/ 277857 h 1397562"/>
                <a:gd name="connsiteX23" fmla="*/ 1171522 w 1276847"/>
                <a:gd name="connsiteY23" fmla="*/ 363653 h 1397562"/>
                <a:gd name="connsiteX24" fmla="*/ 1276847 w 1276847"/>
                <a:gd name="connsiteY24" fmla="*/ 362873 h 1397562"/>
                <a:gd name="connsiteX25" fmla="*/ 1176981 w 1276847"/>
                <a:gd name="connsiteY25" fmla="*/ 519324 h 1397562"/>
                <a:gd name="connsiteX26" fmla="*/ 1229465 w 1276847"/>
                <a:gd name="connsiteY26" fmla="*/ 535208 h 1397562"/>
                <a:gd name="connsiteX27" fmla="*/ 1036098 w 1276847"/>
                <a:gd name="connsiteY27" fmla="*/ 565775 h 1397562"/>
                <a:gd name="connsiteX28" fmla="*/ 927145 w 1276847"/>
                <a:gd name="connsiteY28" fmla="*/ 732165 h 1397562"/>
                <a:gd name="connsiteX29" fmla="*/ 1058895 w 1276847"/>
                <a:gd name="connsiteY29" fmla="*/ 672159 h 1397562"/>
                <a:gd name="connsiteX30" fmla="*/ 1132350 w 1276847"/>
                <a:gd name="connsiteY30" fmla="*/ 720286 h 1397562"/>
                <a:gd name="connsiteX31" fmla="*/ 1197891 w 1276847"/>
                <a:gd name="connsiteY31" fmla="*/ 676209 h 1397562"/>
                <a:gd name="connsiteX32" fmla="*/ 1182569 w 1276847"/>
                <a:gd name="connsiteY32" fmla="*/ 759393 h 1397562"/>
                <a:gd name="connsiteX33" fmla="*/ 1216602 w 1276847"/>
                <a:gd name="connsiteY33" fmla="*/ 803335 h 1397562"/>
                <a:gd name="connsiteX34" fmla="*/ 1164614 w 1276847"/>
                <a:gd name="connsiteY34" fmla="*/ 856871 h 1397562"/>
                <a:gd name="connsiteX35" fmla="*/ 1157475 w 1276847"/>
                <a:gd name="connsiteY35" fmla="*/ 895631 h 1397562"/>
                <a:gd name="connsiteX36" fmla="*/ 1274860 w 1276847"/>
                <a:gd name="connsiteY36" fmla="*/ 894761 h 1397562"/>
                <a:gd name="connsiteX37" fmla="*/ 1142504 w 1276847"/>
                <a:gd name="connsiteY37" fmla="*/ 976911 h 1397562"/>
                <a:gd name="connsiteX38" fmla="*/ 1129651 w 1276847"/>
                <a:gd name="connsiteY38" fmla="*/ 1046691 h 1397562"/>
                <a:gd name="connsiteX39" fmla="*/ 1142582 w 1276847"/>
                <a:gd name="connsiteY39" fmla="*/ 1057945 h 1397562"/>
                <a:gd name="connsiteX40" fmla="*/ 1227295 w 1276847"/>
                <a:gd name="connsiteY40" fmla="*/ 1206074 h 1397562"/>
                <a:gd name="connsiteX41" fmla="*/ 947628 w 1276847"/>
                <a:gd name="connsiteY41" fmla="*/ 1397562 h 1397562"/>
                <a:gd name="connsiteX42" fmla="*/ 0 w 1276847"/>
                <a:gd name="connsiteY42" fmla="*/ 1397562 h 1397562"/>
                <a:gd name="connsiteX43" fmla="*/ 0 w 1276847"/>
                <a:gd name="connsiteY43" fmla="*/ 166331 h 1397562"/>
                <a:gd name="connsiteX44" fmla="*/ 232389 w 1276847"/>
                <a:gd name="connsiteY44" fmla="*/ 15607 h 1397562"/>
                <a:gd name="connsiteX45" fmla="*/ 238487 w 1276847"/>
                <a:gd name="connsiteY45" fmla="*/ 140605 h 1397562"/>
                <a:gd name="connsiteX0" fmla="*/ 387173 w 1276847"/>
                <a:gd name="connsiteY0" fmla="*/ 0 h 1397562"/>
                <a:gd name="connsiteX1" fmla="*/ 370566 w 1276847"/>
                <a:gd name="connsiteY1" fmla="*/ 62242 h 1397562"/>
                <a:gd name="connsiteX2" fmla="*/ 372897 w 1276847"/>
                <a:gd name="connsiteY2" fmla="*/ 60630 h 1397562"/>
                <a:gd name="connsiteX3" fmla="*/ 361264 w 1276847"/>
                <a:gd name="connsiteY3" fmla="*/ 167897 h 1397562"/>
                <a:gd name="connsiteX4" fmla="*/ 537812 w 1276847"/>
                <a:gd name="connsiteY4" fmla="*/ 45023 h 1397562"/>
                <a:gd name="connsiteX5" fmla="*/ 565364 w 1276847"/>
                <a:gd name="connsiteY5" fmla="*/ 47031 h 1397562"/>
                <a:gd name="connsiteX6" fmla="*/ 623581 w 1276847"/>
                <a:gd name="connsiteY6" fmla="*/ 34083 h 1397562"/>
                <a:gd name="connsiteX7" fmla="*/ 635200 w 1276847"/>
                <a:gd name="connsiteY7" fmla="*/ 156404 h 1397562"/>
                <a:gd name="connsiteX8" fmla="*/ 785963 w 1276847"/>
                <a:gd name="connsiteY8" fmla="*/ 21009 h 1397562"/>
                <a:gd name="connsiteX9" fmla="*/ 801300 w 1276847"/>
                <a:gd name="connsiteY9" fmla="*/ 182472 h 1397562"/>
                <a:gd name="connsiteX10" fmla="*/ 843712 w 1276847"/>
                <a:gd name="connsiteY10" fmla="*/ 67687 h 1397562"/>
                <a:gd name="connsiteX11" fmla="*/ 1190736 w 1276847"/>
                <a:gd name="connsiteY11" fmla="*/ 71111 h 1397562"/>
                <a:gd name="connsiteX12" fmla="*/ 1186204 w 1276847"/>
                <a:gd name="connsiteY12" fmla="*/ 74494 h 1397562"/>
                <a:gd name="connsiteX13" fmla="*/ 1057852 w 1276847"/>
                <a:gd name="connsiteY13" fmla="*/ 180572 h 1397562"/>
                <a:gd name="connsiteX14" fmla="*/ 1173314 w 1276847"/>
                <a:gd name="connsiteY14" fmla="*/ 137708 h 1397562"/>
                <a:gd name="connsiteX15" fmla="*/ 1203821 w 1276847"/>
                <a:gd name="connsiteY15" fmla="*/ 71240 h 1397562"/>
                <a:gd name="connsiteX16" fmla="*/ 1190736 w 1276847"/>
                <a:gd name="connsiteY16" fmla="*/ 71111 h 1397562"/>
                <a:gd name="connsiteX17" fmla="*/ 1193142 w 1276847"/>
                <a:gd name="connsiteY17" fmla="*/ 69314 h 1397562"/>
                <a:gd name="connsiteX18" fmla="*/ 1249687 w 1276847"/>
                <a:gd name="connsiteY18" fmla="*/ 17639 h 1397562"/>
                <a:gd name="connsiteX19" fmla="*/ 1189420 w 1276847"/>
                <a:gd name="connsiteY19" fmla="*/ 179598 h 1397562"/>
                <a:gd name="connsiteX20" fmla="*/ 1252163 w 1276847"/>
                <a:gd name="connsiteY20" fmla="*/ 179133 h 1397562"/>
                <a:gd name="connsiteX21" fmla="*/ 1153442 w 1276847"/>
                <a:gd name="connsiteY21" fmla="*/ 278621 h 1397562"/>
                <a:gd name="connsiteX22" fmla="*/ 1256657 w 1276847"/>
                <a:gd name="connsiteY22" fmla="*/ 277857 h 1397562"/>
                <a:gd name="connsiteX23" fmla="*/ 1171522 w 1276847"/>
                <a:gd name="connsiteY23" fmla="*/ 363653 h 1397562"/>
                <a:gd name="connsiteX24" fmla="*/ 1276847 w 1276847"/>
                <a:gd name="connsiteY24" fmla="*/ 362873 h 1397562"/>
                <a:gd name="connsiteX25" fmla="*/ 1176981 w 1276847"/>
                <a:gd name="connsiteY25" fmla="*/ 519324 h 1397562"/>
                <a:gd name="connsiteX26" fmla="*/ 1229465 w 1276847"/>
                <a:gd name="connsiteY26" fmla="*/ 535208 h 1397562"/>
                <a:gd name="connsiteX27" fmla="*/ 1136682 w 1276847"/>
                <a:gd name="connsiteY27" fmla="*/ 661787 h 1397562"/>
                <a:gd name="connsiteX28" fmla="*/ 927145 w 1276847"/>
                <a:gd name="connsiteY28" fmla="*/ 732165 h 1397562"/>
                <a:gd name="connsiteX29" fmla="*/ 1058895 w 1276847"/>
                <a:gd name="connsiteY29" fmla="*/ 672159 h 1397562"/>
                <a:gd name="connsiteX30" fmla="*/ 1132350 w 1276847"/>
                <a:gd name="connsiteY30" fmla="*/ 720286 h 1397562"/>
                <a:gd name="connsiteX31" fmla="*/ 1197891 w 1276847"/>
                <a:gd name="connsiteY31" fmla="*/ 676209 h 1397562"/>
                <a:gd name="connsiteX32" fmla="*/ 1182569 w 1276847"/>
                <a:gd name="connsiteY32" fmla="*/ 759393 h 1397562"/>
                <a:gd name="connsiteX33" fmla="*/ 1216602 w 1276847"/>
                <a:gd name="connsiteY33" fmla="*/ 803335 h 1397562"/>
                <a:gd name="connsiteX34" fmla="*/ 1164614 w 1276847"/>
                <a:gd name="connsiteY34" fmla="*/ 856871 h 1397562"/>
                <a:gd name="connsiteX35" fmla="*/ 1157475 w 1276847"/>
                <a:gd name="connsiteY35" fmla="*/ 895631 h 1397562"/>
                <a:gd name="connsiteX36" fmla="*/ 1274860 w 1276847"/>
                <a:gd name="connsiteY36" fmla="*/ 894761 h 1397562"/>
                <a:gd name="connsiteX37" fmla="*/ 1142504 w 1276847"/>
                <a:gd name="connsiteY37" fmla="*/ 976911 h 1397562"/>
                <a:gd name="connsiteX38" fmla="*/ 1129651 w 1276847"/>
                <a:gd name="connsiteY38" fmla="*/ 1046691 h 1397562"/>
                <a:gd name="connsiteX39" fmla="*/ 1142582 w 1276847"/>
                <a:gd name="connsiteY39" fmla="*/ 1057945 h 1397562"/>
                <a:gd name="connsiteX40" fmla="*/ 1227295 w 1276847"/>
                <a:gd name="connsiteY40" fmla="*/ 1206074 h 1397562"/>
                <a:gd name="connsiteX41" fmla="*/ 947628 w 1276847"/>
                <a:gd name="connsiteY41" fmla="*/ 1397562 h 1397562"/>
                <a:gd name="connsiteX42" fmla="*/ 0 w 1276847"/>
                <a:gd name="connsiteY42" fmla="*/ 1397562 h 1397562"/>
                <a:gd name="connsiteX43" fmla="*/ 0 w 1276847"/>
                <a:gd name="connsiteY43" fmla="*/ 166331 h 1397562"/>
                <a:gd name="connsiteX44" fmla="*/ 232389 w 1276847"/>
                <a:gd name="connsiteY44" fmla="*/ 15607 h 1397562"/>
                <a:gd name="connsiteX45" fmla="*/ 238487 w 1276847"/>
                <a:gd name="connsiteY45" fmla="*/ 140605 h 1397562"/>
                <a:gd name="connsiteX46" fmla="*/ 387173 w 1276847"/>
                <a:gd name="connsiteY46" fmla="*/ 0 h 1397562"/>
                <a:gd name="connsiteX0" fmla="*/ 387173 w 1276847"/>
                <a:gd name="connsiteY0" fmla="*/ 0 h 1397562"/>
                <a:gd name="connsiteX1" fmla="*/ 370566 w 1276847"/>
                <a:gd name="connsiteY1" fmla="*/ 62242 h 1397562"/>
                <a:gd name="connsiteX2" fmla="*/ 372897 w 1276847"/>
                <a:gd name="connsiteY2" fmla="*/ 60630 h 1397562"/>
                <a:gd name="connsiteX3" fmla="*/ 361264 w 1276847"/>
                <a:gd name="connsiteY3" fmla="*/ 167897 h 1397562"/>
                <a:gd name="connsiteX4" fmla="*/ 537812 w 1276847"/>
                <a:gd name="connsiteY4" fmla="*/ 45023 h 1397562"/>
                <a:gd name="connsiteX5" fmla="*/ 565364 w 1276847"/>
                <a:gd name="connsiteY5" fmla="*/ 47031 h 1397562"/>
                <a:gd name="connsiteX6" fmla="*/ 623581 w 1276847"/>
                <a:gd name="connsiteY6" fmla="*/ 34083 h 1397562"/>
                <a:gd name="connsiteX7" fmla="*/ 635200 w 1276847"/>
                <a:gd name="connsiteY7" fmla="*/ 156404 h 1397562"/>
                <a:gd name="connsiteX8" fmla="*/ 785963 w 1276847"/>
                <a:gd name="connsiteY8" fmla="*/ 21009 h 1397562"/>
                <a:gd name="connsiteX9" fmla="*/ 801300 w 1276847"/>
                <a:gd name="connsiteY9" fmla="*/ 182472 h 1397562"/>
                <a:gd name="connsiteX10" fmla="*/ 843712 w 1276847"/>
                <a:gd name="connsiteY10" fmla="*/ 67687 h 1397562"/>
                <a:gd name="connsiteX11" fmla="*/ 1190736 w 1276847"/>
                <a:gd name="connsiteY11" fmla="*/ 71111 h 1397562"/>
                <a:gd name="connsiteX12" fmla="*/ 1186204 w 1276847"/>
                <a:gd name="connsiteY12" fmla="*/ 74494 h 1397562"/>
                <a:gd name="connsiteX13" fmla="*/ 1057852 w 1276847"/>
                <a:gd name="connsiteY13" fmla="*/ 180572 h 1397562"/>
                <a:gd name="connsiteX14" fmla="*/ 1173314 w 1276847"/>
                <a:gd name="connsiteY14" fmla="*/ 137708 h 1397562"/>
                <a:gd name="connsiteX15" fmla="*/ 1203821 w 1276847"/>
                <a:gd name="connsiteY15" fmla="*/ 71240 h 1397562"/>
                <a:gd name="connsiteX16" fmla="*/ 1190736 w 1276847"/>
                <a:gd name="connsiteY16" fmla="*/ 71111 h 1397562"/>
                <a:gd name="connsiteX17" fmla="*/ 1193142 w 1276847"/>
                <a:gd name="connsiteY17" fmla="*/ 69314 h 1397562"/>
                <a:gd name="connsiteX18" fmla="*/ 1249687 w 1276847"/>
                <a:gd name="connsiteY18" fmla="*/ 17639 h 1397562"/>
                <a:gd name="connsiteX19" fmla="*/ 1189420 w 1276847"/>
                <a:gd name="connsiteY19" fmla="*/ 179598 h 1397562"/>
                <a:gd name="connsiteX20" fmla="*/ 1252163 w 1276847"/>
                <a:gd name="connsiteY20" fmla="*/ 179133 h 1397562"/>
                <a:gd name="connsiteX21" fmla="*/ 1153442 w 1276847"/>
                <a:gd name="connsiteY21" fmla="*/ 278621 h 1397562"/>
                <a:gd name="connsiteX22" fmla="*/ 1256657 w 1276847"/>
                <a:gd name="connsiteY22" fmla="*/ 277857 h 1397562"/>
                <a:gd name="connsiteX23" fmla="*/ 1171522 w 1276847"/>
                <a:gd name="connsiteY23" fmla="*/ 363653 h 1397562"/>
                <a:gd name="connsiteX24" fmla="*/ 1276847 w 1276847"/>
                <a:gd name="connsiteY24" fmla="*/ 362873 h 1397562"/>
                <a:gd name="connsiteX25" fmla="*/ 1176981 w 1276847"/>
                <a:gd name="connsiteY25" fmla="*/ 519324 h 1397562"/>
                <a:gd name="connsiteX26" fmla="*/ 1229465 w 1276847"/>
                <a:gd name="connsiteY26" fmla="*/ 535208 h 1397562"/>
                <a:gd name="connsiteX27" fmla="*/ 1136682 w 1276847"/>
                <a:gd name="connsiteY27" fmla="*/ 661787 h 1397562"/>
                <a:gd name="connsiteX28" fmla="*/ 927145 w 1276847"/>
                <a:gd name="connsiteY28" fmla="*/ 732165 h 1397562"/>
                <a:gd name="connsiteX29" fmla="*/ 1132350 w 1276847"/>
                <a:gd name="connsiteY29" fmla="*/ 720286 h 1397562"/>
                <a:gd name="connsiteX30" fmla="*/ 1197891 w 1276847"/>
                <a:gd name="connsiteY30" fmla="*/ 676209 h 1397562"/>
                <a:gd name="connsiteX31" fmla="*/ 1182569 w 1276847"/>
                <a:gd name="connsiteY31" fmla="*/ 759393 h 1397562"/>
                <a:gd name="connsiteX32" fmla="*/ 1216602 w 1276847"/>
                <a:gd name="connsiteY32" fmla="*/ 803335 h 1397562"/>
                <a:gd name="connsiteX33" fmla="*/ 1164614 w 1276847"/>
                <a:gd name="connsiteY33" fmla="*/ 856871 h 1397562"/>
                <a:gd name="connsiteX34" fmla="*/ 1157475 w 1276847"/>
                <a:gd name="connsiteY34" fmla="*/ 895631 h 1397562"/>
                <a:gd name="connsiteX35" fmla="*/ 1274860 w 1276847"/>
                <a:gd name="connsiteY35" fmla="*/ 894761 h 1397562"/>
                <a:gd name="connsiteX36" fmla="*/ 1142504 w 1276847"/>
                <a:gd name="connsiteY36" fmla="*/ 976911 h 1397562"/>
                <a:gd name="connsiteX37" fmla="*/ 1129651 w 1276847"/>
                <a:gd name="connsiteY37" fmla="*/ 1046691 h 1397562"/>
                <a:gd name="connsiteX38" fmla="*/ 1142582 w 1276847"/>
                <a:gd name="connsiteY38" fmla="*/ 1057945 h 1397562"/>
                <a:gd name="connsiteX39" fmla="*/ 1227295 w 1276847"/>
                <a:gd name="connsiteY39" fmla="*/ 1206074 h 1397562"/>
                <a:gd name="connsiteX40" fmla="*/ 947628 w 1276847"/>
                <a:gd name="connsiteY40" fmla="*/ 1397562 h 1397562"/>
                <a:gd name="connsiteX41" fmla="*/ 0 w 1276847"/>
                <a:gd name="connsiteY41" fmla="*/ 1397562 h 1397562"/>
                <a:gd name="connsiteX42" fmla="*/ 0 w 1276847"/>
                <a:gd name="connsiteY42" fmla="*/ 166331 h 1397562"/>
                <a:gd name="connsiteX43" fmla="*/ 232389 w 1276847"/>
                <a:gd name="connsiteY43" fmla="*/ 15607 h 1397562"/>
                <a:gd name="connsiteX44" fmla="*/ 238487 w 1276847"/>
                <a:gd name="connsiteY44" fmla="*/ 140605 h 1397562"/>
                <a:gd name="connsiteX45" fmla="*/ 387173 w 1276847"/>
                <a:gd name="connsiteY45" fmla="*/ 0 h 1397562"/>
                <a:gd name="connsiteX0" fmla="*/ 387173 w 1276847"/>
                <a:gd name="connsiteY0" fmla="*/ 0 h 1397562"/>
                <a:gd name="connsiteX1" fmla="*/ 370566 w 1276847"/>
                <a:gd name="connsiteY1" fmla="*/ 62242 h 1397562"/>
                <a:gd name="connsiteX2" fmla="*/ 372897 w 1276847"/>
                <a:gd name="connsiteY2" fmla="*/ 60630 h 1397562"/>
                <a:gd name="connsiteX3" fmla="*/ 361264 w 1276847"/>
                <a:gd name="connsiteY3" fmla="*/ 167897 h 1397562"/>
                <a:gd name="connsiteX4" fmla="*/ 537812 w 1276847"/>
                <a:gd name="connsiteY4" fmla="*/ 45023 h 1397562"/>
                <a:gd name="connsiteX5" fmla="*/ 565364 w 1276847"/>
                <a:gd name="connsiteY5" fmla="*/ 47031 h 1397562"/>
                <a:gd name="connsiteX6" fmla="*/ 623581 w 1276847"/>
                <a:gd name="connsiteY6" fmla="*/ 34083 h 1397562"/>
                <a:gd name="connsiteX7" fmla="*/ 635200 w 1276847"/>
                <a:gd name="connsiteY7" fmla="*/ 156404 h 1397562"/>
                <a:gd name="connsiteX8" fmla="*/ 785963 w 1276847"/>
                <a:gd name="connsiteY8" fmla="*/ 21009 h 1397562"/>
                <a:gd name="connsiteX9" fmla="*/ 801300 w 1276847"/>
                <a:gd name="connsiteY9" fmla="*/ 182472 h 1397562"/>
                <a:gd name="connsiteX10" fmla="*/ 843712 w 1276847"/>
                <a:gd name="connsiteY10" fmla="*/ 67687 h 1397562"/>
                <a:gd name="connsiteX11" fmla="*/ 1190736 w 1276847"/>
                <a:gd name="connsiteY11" fmla="*/ 71111 h 1397562"/>
                <a:gd name="connsiteX12" fmla="*/ 1186204 w 1276847"/>
                <a:gd name="connsiteY12" fmla="*/ 74494 h 1397562"/>
                <a:gd name="connsiteX13" fmla="*/ 1057852 w 1276847"/>
                <a:gd name="connsiteY13" fmla="*/ 180572 h 1397562"/>
                <a:gd name="connsiteX14" fmla="*/ 1173314 w 1276847"/>
                <a:gd name="connsiteY14" fmla="*/ 137708 h 1397562"/>
                <a:gd name="connsiteX15" fmla="*/ 1203821 w 1276847"/>
                <a:gd name="connsiteY15" fmla="*/ 71240 h 1397562"/>
                <a:gd name="connsiteX16" fmla="*/ 1190736 w 1276847"/>
                <a:gd name="connsiteY16" fmla="*/ 71111 h 1397562"/>
                <a:gd name="connsiteX17" fmla="*/ 1193142 w 1276847"/>
                <a:gd name="connsiteY17" fmla="*/ 69314 h 1397562"/>
                <a:gd name="connsiteX18" fmla="*/ 1249687 w 1276847"/>
                <a:gd name="connsiteY18" fmla="*/ 17639 h 1397562"/>
                <a:gd name="connsiteX19" fmla="*/ 1189420 w 1276847"/>
                <a:gd name="connsiteY19" fmla="*/ 179598 h 1397562"/>
                <a:gd name="connsiteX20" fmla="*/ 1252163 w 1276847"/>
                <a:gd name="connsiteY20" fmla="*/ 179133 h 1397562"/>
                <a:gd name="connsiteX21" fmla="*/ 1153442 w 1276847"/>
                <a:gd name="connsiteY21" fmla="*/ 278621 h 1397562"/>
                <a:gd name="connsiteX22" fmla="*/ 1256657 w 1276847"/>
                <a:gd name="connsiteY22" fmla="*/ 277857 h 1397562"/>
                <a:gd name="connsiteX23" fmla="*/ 1171522 w 1276847"/>
                <a:gd name="connsiteY23" fmla="*/ 363653 h 1397562"/>
                <a:gd name="connsiteX24" fmla="*/ 1276847 w 1276847"/>
                <a:gd name="connsiteY24" fmla="*/ 362873 h 1397562"/>
                <a:gd name="connsiteX25" fmla="*/ 1176981 w 1276847"/>
                <a:gd name="connsiteY25" fmla="*/ 519324 h 1397562"/>
                <a:gd name="connsiteX26" fmla="*/ 1229465 w 1276847"/>
                <a:gd name="connsiteY26" fmla="*/ 535208 h 1397562"/>
                <a:gd name="connsiteX27" fmla="*/ 1136682 w 1276847"/>
                <a:gd name="connsiteY27" fmla="*/ 661787 h 1397562"/>
                <a:gd name="connsiteX28" fmla="*/ 1110025 w 1276847"/>
                <a:gd name="connsiteY28" fmla="*/ 672729 h 1397562"/>
                <a:gd name="connsiteX29" fmla="*/ 1132350 w 1276847"/>
                <a:gd name="connsiteY29" fmla="*/ 720286 h 1397562"/>
                <a:gd name="connsiteX30" fmla="*/ 1197891 w 1276847"/>
                <a:gd name="connsiteY30" fmla="*/ 676209 h 1397562"/>
                <a:gd name="connsiteX31" fmla="*/ 1182569 w 1276847"/>
                <a:gd name="connsiteY31" fmla="*/ 759393 h 1397562"/>
                <a:gd name="connsiteX32" fmla="*/ 1216602 w 1276847"/>
                <a:gd name="connsiteY32" fmla="*/ 803335 h 1397562"/>
                <a:gd name="connsiteX33" fmla="*/ 1164614 w 1276847"/>
                <a:gd name="connsiteY33" fmla="*/ 856871 h 1397562"/>
                <a:gd name="connsiteX34" fmla="*/ 1157475 w 1276847"/>
                <a:gd name="connsiteY34" fmla="*/ 895631 h 1397562"/>
                <a:gd name="connsiteX35" fmla="*/ 1274860 w 1276847"/>
                <a:gd name="connsiteY35" fmla="*/ 894761 h 1397562"/>
                <a:gd name="connsiteX36" fmla="*/ 1142504 w 1276847"/>
                <a:gd name="connsiteY36" fmla="*/ 976911 h 1397562"/>
                <a:gd name="connsiteX37" fmla="*/ 1129651 w 1276847"/>
                <a:gd name="connsiteY37" fmla="*/ 1046691 h 1397562"/>
                <a:gd name="connsiteX38" fmla="*/ 1142582 w 1276847"/>
                <a:gd name="connsiteY38" fmla="*/ 1057945 h 1397562"/>
                <a:gd name="connsiteX39" fmla="*/ 1227295 w 1276847"/>
                <a:gd name="connsiteY39" fmla="*/ 1206074 h 1397562"/>
                <a:gd name="connsiteX40" fmla="*/ 947628 w 1276847"/>
                <a:gd name="connsiteY40" fmla="*/ 1397562 h 1397562"/>
                <a:gd name="connsiteX41" fmla="*/ 0 w 1276847"/>
                <a:gd name="connsiteY41" fmla="*/ 1397562 h 1397562"/>
                <a:gd name="connsiteX42" fmla="*/ 0 w 1276847"/>
                <a:gd name="connsiteY42" fmla="*/ 166331 h 1397562"/>
                <a:gd name="connsiteX43" fmla="*/ 232389 w 1276847"/>
                <a:gd name="connsiteY43" fmla="*/ 15607 h 1397562"/>
                <a:gd name="connsiteX44" fmla="*/ 238487 w 1276847"/>
                <a:gd name="connsiteY44" fmla="*/ 140605 h 1397562"/>
                <a:gd name="connsiteX45" fmla="*/ 387173 w 1276847"/>
                <a:gd name="connsiteY45" fmla="*/ 0 h 1397562"/>
                <a:gd name="connsiteX0" fmla="*/ 387173 w 1293714"/>
                <a:gd name="connsiteY0" fmla="*/ 0 h 1397562"/>
                <a:gd name="connsiteX1" fmla="*/ 370566 w 1293714"/>
                <a:gd name="connsiteY1" fmla="*/ 62242 h 1397562"/>
                <a:gd name="connsiteX2" fmla="*/ 372897 w 1293714"/>
                <a:gd name="connsiteY2" fmla="*/ 60630 h 1397562"/>
                <a:gd name="connsiteX3" fmla="*/ 361264 w 1293714"/>
                <a:gd name="connsiteY3" fmla="*/ 167897 h 1397562"/>
                <a:gd name="connsiteX4" fmla="*/ 537812 w 1293714"/>
                <a:gd name="connsiteY4" fmla="*/ 45023 h 1397562"/>
                <a:gd name="connsiteX5" fmla="*/ 565364 w 1293714"/>
                <a:gd name="connsiteY5" fmla="*/ 47031 h 1397562"/>
                <a:gd name="connsiteX6" fmla="*/ 623581 w 1293714"/>
                <a:gd name="connsiteY6" fmla="*/ 34083 h 1397562"/>
                <a:gd name="connsiteX7" fmla="*/ 635200 w 1293714"/>
                <a:gd name="connsiteY7" fmla="*/ 156404 h 1397562"/>
                <a:gd name="connsiteX8" fmla="*/ 785963 w 1293714"/>
                <a:gd name="connsiteY8" fmla="*/ 21009 h 1397562"/>
                <a:gd name="connsiteX9" fmla="*/ 801300 w 1293714"/>
                <a:gd name="connsiteY9" fmla="*/ 182472 h 1397562"/>
                <a:gd name="connsiteX10" fmla="*/ 843712 w 1293714"/>
                <a:gd name="connsiteY10" fmla="*/ 67687 h 1397562"/>
                <a:gd name="connsiteX11" fmla="*/ 1190736 w 1293714"/>
                <a:gd name="connsiteY11" fmla="*/ 71111 h 1397562"/>
                <a:gd name="connsiteX12" fmla="*/ 1186204 w 1293714"/>
                <a:gd name="connsiteY12" fmla="*/ 74494 h 1397562"/>
                <a:gd name="connsiteX13" fmla="*/ 1057852 w 1293714"/>
                <a:gd name="connsiteY13" fmla="*/ 180572 h 1397562"/>
                <a:gd name="connsiteX14" fmla="*/ 1173314 w 1293714"/>
                <a:gd name="connsiteY14" fmla="*/ 137708 h 1397562"/>
                <a:gd name="connsiteX15" fmla="*/ 1203821 w 1293714"/>
                <a:gd name="connsiteY15" fmla="*/ 71240 h 1397562"/>
                <a:gd name="connsiteX16" fmla="*/ 1190736 w 1293714"/>
                <a:gd name="connsiteY16" fmla="*/ 71111 h 1397562"/>
                <a:gd name="connsiteX17" fmla="*/ 1193142 w 1293714"/>
                <a:gd name="connsiteY17" fmla="*/ 69314 h 1397562"/>
                <a:gd name="connsiteX18" fmla="*/ 1249687 w 1293714"/>
                <a:gd name="connsiteY18" fmla="*/ 17639 h 1397562"/>
                <a:gd name="connsiteX19" fmla="*/ 1189420 w 1293714"/>
                <a:gd name="connsiteY19" fmla="*/ 179598 h 1397562"/>
                <a:gd name="connsiteX20" fmla="*/ 1252163 w 1293714"/>
                <a:gd name="connsiteY20" fmla="*/ 179133 h 1397562"/>
                <a:gd name="connsiteX21" fmla="*/ 1153442 w 1293714"/>
                <a:gd name="connsiteY21" fmla="*/ 278621 h 1397562"/>
                <a:gd name="connsiteX22" fmla="*/ 1256657 w 1293714"/>
                <a:gd name="connsiteY22" fmla="*/ 277857 h 1397562"/>
                <a:gd name="connsiteX23" fmla="*/ 1171522 w 1293714"/>
                <a:gd name="connsiteY23" fmla="*/ 363653 h 1397562"/>
                <a:gd name="connsiteX24" fmla="*/ 1276847 w 1293714"/>
                <a:gd name="connsiteY24" fmla="*/ 362873 h 1397562"/>
                <a:gd name="connsiteX25" fmla="*/ 1176981 w 1293714"/>
                <a:gd name="connsiteY25" fmla="*/ 519324 h 1397562"/>
                <a:gd name="connsiteX26" fmla="*/ 1229465 w 1293714"/>
                <a:gd name="connsiteY26" fmla="*/ 535208 h 1397562"/>
                <a:gd name="connsiteX27" fmla="*/ 1136682 w 1293714"/>
                <a:gd name="connsiteY27" fmla="*/ 661787 h 1397562"/>
                <a:gd name="connsiteX28" fmla="*/ 1110025 w 1293714"/>
                <a:gd name="connsiteY28" fmla="*/ 672729 h 1397562"/>
                <a:gd name="connsiteX29" fmla="*/ 1132350 w 1293714"/>
                <a:gd name="connsiteY29" fmla="*/ 720286 h 1397562"/>
                <a:gd name="connsiteX30" fmla="*/ 1197891 w 1293714"/>
                <a:gd name="connsiteY30" fmla="*/ 676209 h 1397562"/>
                <a:gd name="connsiteX31" fmla="*/ 1182569 w 1293714"/>
                <a:gd name="connsiteY31" fmla="*/ 759393 h 1397562"/>
                <a:gd name="connsiteX32" fmla="*/ 1216602 w 1293714"/>
                <a:gd name="connsiteY32" fmla="*/ 803335 h 1397562"/>
                <a:gd name="connsiteX33" fmla="*/ 1164614 w 1293714"/>
                <a:gd name="connsiteY33" fmla="*/ 856871 h 1397562"/>
                <a:gd name="connsiteX34" fmla="*/ 1157475 w 1293714"/>
                <a:gd name="connsiteY34" fmla="*/ 895631 h 1397562"/>
                <a:gd name="connsiteX35" fmla="*/ 1274860 w 1293714"/>
                <a:gd name="connsiteY35" fmla="*/ 894761 h 1397562"/>
                <a:gd name="connsiteX36" fmla="*/ 1142504 w 1293714"/>
                <a:gd name="connsiteY36" fmla="*/ 976911 h 1397562"/>
                <a:gd name="connsiteX37" fmla="*/ 1129651 w 1293714"/>
                <a:gd name="connsiteY37" fmla="*/ 1046691 h 1397562"/>
                <a:gd name="connsiteX38" fmla="*/ 1142582 w 1293714"/>
                <a:gd name="connsiteY38" fmla="*/ 1057945 h 1397562"/>
                <a:gd name="connsiteX39" fmla="*/ 1293714 w 1293714"/>
                <a:gd name="connsiteY39" fmla="*/ 1203055 h 1397562"/>
                <a:gd name="connsiteX40" fmla="*/ 947628 w 1293714"/>
                <a:gd name="connsiteY40" fmla="*/ 1397562 h 1397562"/>
                <a:gd name="connsiteX41" fmla="*/ 0 w 1293714"/>
                <a:gd name="connsiteY41" fmla="*/ 1397562 h 1397562"/>
                <a:gd name="connsiteX42" fmla="*/ 0 w 1293714"/>
                <a:gd name="connsiteY42" fmla="*/ 166331 h 1397562"/>
                <a:gd name="connsiteX43" fmla="*/ 232389 w 1293714"/>
                <a:gd name="connsiteY43" fmla="*/ 15607 h 1397562"/>
                <a:gd name="connsiteX44" fmla="*/ 238487 w 1293714"/>
                <a:gd name="connsiteY44" fmla="*/ 140605 h 1397562"/>
                <a:gd name="connsiteX45" fmla="*/ 387173 w 1293714"/>
                <a:gd name="connsiteY45" fmla="*/ 0 h 1397562"/>
                <a:gd name="connsiteX0" fmla="*/ 387173 w 1293714"/>
                <a:gd name="connsiteY0" fmla="*/ 0 h 1397562"/>
                <a:gd name="connsiteX1" fmla="*/ 370566 w 1293714"/>
                <a:gd name="connsiteY1" fmla="*/ 62242 h 1397562"/>
                <a:gd name="connsiteX2" fmla="*/ 372897 w 1293714"/>
                <a:gd name="connsiteY2" fmla="*/ 60630 h 1397562"/>
                <a:gd name="connsiteX3" fmla="*/ 361264 w 1293714"/>
                <a:gd name="connsiteY3" fmla="*/ 167897 h 1397562"/>
                <a:gd name="connsiteX4" fmla="*/ 537812 w 1293714"/>
                <a:gd name="connsiteY4" fmla="*/ 45023 h 1397562"/>
                <a:gd name="connsiteX5" fmla="*/ 565364 w 1293714"/>
                <a:gd name="connsiteY5" fmla="*/ 47031 h 1397562"/>
                <a:gd name="connsiteX6" fmla="*/ 623581 w 1293714"/>
                <a:gd name="connsiteY6" fmla="*/ 34083 h 1397562"/>
                <a:gd name="connsiteX7" fmla="*/ 635200 w 1293714"/>
                <a:gd name="connsiteY7" fmla="*/ 156404 h 1397562"/>
                <a:gd name="connsiteX8" fmla="*/ 785963 w 1293714"/>
                <a:gd name="connsiteY8" fmla="*/ 21009 h 1397562"/>
                <a:gd name="connsiteX9" fmla="*/ 801300 w 1293714"/>
                <a:gd name="connsiteY9" fmla="*/ 182472 h 1397562"/>
                <a:gd name="connsiteX10" fmla="*/ 843712 w 1293714"/>
                <a:gd name="connsiteY10" fmla="*/ 67687 h 1397562"/>
                <a:gd name="connsiteX11" fmla="*/ 1190736 w 1293714"/>
                <a:gd name="connsiteY11" fmla="*/ 71111 h 1397562"/>
                <a:gd name="connsiteX12" fmla="*/ 1186204 w 1293714"/>
                <a:gd name="connsiteY12" fmla="*/ 74494 h 1397562"/>
                <a:gd name="connsiteX13" fmla="*/ 1057852 w 1293714"/>
                <a:gd name="connsiteY13" fmla="*/ 180572 h 1397562"/>
                <a:gd name="connsiteX14" fmla="*/ 1173314 w 1293714"/>
                <a:gd name="connsiteY14" fmla="*/ 137708 h 1397562"/>
                <a:gd name="connsiteX15" fmla="*/ 1203821 w 1293714"/>
                <a:gd name="connsiteY15" fmla="*/ 71240 h 1397562"/>
                <a:gd name="connsiteX16" fmla="*/ 1190736 w 1293714"/>
                <a:gd name="connsiteY16" fmla="*/ 71111 h 1397562"/>
                <a:gd name="connsiteX17" fmla="*/ 1193142 w 1293714"/>
                <a:gd name="connsiteY17" fmla="*/ 69314 h 1397562"/>
                <a:gd name="connsiteX18" fmla="*/ 1249687 w 1293714"/>
                <a:gd name="connsiteY18" fmla="*/ 17639 h 1397562"/>
                <a:gd name="connsiteX19" fmla="*/ 1189420 w 1293714"/>
                <a:gd name="connsiteY19" fmla="*/ 179598 h 1397562"/>
                <a:gd name="connsiteX20" fmla="*/ 1252163 w 1293714"/>
                <a:gd name="connsiteY20" fmla="*/ 179133 h 1397562"/>
                <a:gd name="connsiteX21" fmla="*/ 1153442 w 1293714"/>
                <a:gd name="connsiteY21" fmla="*/ 278621 h 1397562"/>
                <a:gd name="connsiteX22" fmla="*/ 1256657 w 1293714"/>
                <a:gd name="connsiteY22" fmla="*/ 277857 h 1397562"/>
                <a:gd name="connsiteX23" fmla="*/ 1171522 w 1293714"/>
                <a:gd name="connsiteY23" fmla="*/ 363653 h 1397562"/>
                <a:gd name="connsiteX24" fmla="*/ 1276847 w 1293714"/>
                <a:gd name="connsiteY24" fmla="*/ 362873 h 1397562"/>
                <a:gd name="connsiteX25" fmla="*/ 1176981 w 1293714"/>
                <a:gd name="connsiteY25" fmla="*/ 519324 h 1397562"/>
                <a:gd name="connsiteX26" fmla="*/ 1229465 w 1293714"/>
                <a:gd name="connsiteY26" fmla="*/ 535208 h 1397562"/>
                <a:gd name="connsiteX27" fmla="*/ 1136682 w 1293714"/>
                <a:gd name="connsiteY27" fmla="*/ 661787 h 1397562"/>
                <a:gd name="connsiteX28" fmla="*/ 1110025 w 1293714"/>
                <a:gd name="connsiteY28" fmla="*/ 672729 h 1397562"/>
                <a:gd name="connsiteX29" fmla="*/ 1132350 w 1293714"/>
                <a:gd name="connsiteY29" fmla="*/ 720286 h 1397562"/>
                <a:gd name="connsiteX30" fmla="*/ 1197891 w 1293714"/>
                <a:gd name="connsiteY30" fmla="*/ 676209 h 1397562"/>
                <a:gd name="connsiteX31" fmla="*/ 1182569 w 1293714"/>
                <a:gd name="connsiteY31" fmla="*/ 759393 h 1397562"/>
                <a:gd name="connsiteX32" fmla="*/ 1216602 w 1293714"/>
                <a:gd name="connsiteY32" fmla="*/ 803335 h 1397562"/>
                <a:gd name="connsiteX33" fmla="*/ 1164614 w 1293714"/>
                <a:gd name="connsiteY33" fmla="*/ 856871 h 1397562"/>
                <a:gd name="connsiteX34" fmla="*/ 1157475 w 1293714"/>
                <a:gd name="connsiteY34" fmla="*/ 895631 h 1397562"/>
                <a:gd name="connsiteX35" fmla="*/ 1274860 w 1293714"/>
                <a:gd name="connsiteY35" fmla="*/ 894761 h 1397562"/>
                <a:gd name="connsiteX36" fmla="*/ 1142504 w 1293714"/>
                <a:gd name="connsiteY36" fmla="*/ 976911 h 1397562"/>
                <a:gd name="connsiteX37" fmla="*/ 1129651 w 1293714"/>
                <a:gd name="connsiteY37" fmla="*/ 1046691 h 1397562"/>
                <a:gd name="connsiteX38" fmla="*/ 1257304 w 1293714"/>
                <a:gd name="connsiteY38" fmla="*/ 1079079 h 1397562"/>
                <a:gd name="connsiteX39" fmla="*/ 1293714 w 1293714"/>
                <a:gd name="connsiteY39" fmla="*/ 1203055 h 1397562"/>
                <a:gd name="connsiteX40" fmla="*/ 947628 w 1293714"/>
                <a:gd name="connsiteY40" fmla="*/ 1397562 h 1397562"/>
                <a:gd name="connsiteX41" fmla="*/ 0 w 1293714"/>
                <a:gd name="connsiteY41" fmla="*/ 1397562 h 1397562"/>
                <a:gd name="connsiteX42" fmla="*/ 0 w 1293714"/>
                <a:gd name="connsiteY42" fmla="*/ 166331 h 1397562"/>
                <a:gd name="connsiteX43" fmla="*/ 232389 w 1293714"/>
                <a:gd name="connsiteY43" fmla="*/ 15607 h 1397562"/>
                <a:gd name="connsiteX44" fmla="*/ 238487 w 1293714"/>
                <a:gd name="connsiteY44" fmla="*/ 140605 h 1397562"/>
                <a:gd name="connsiteX45" fmla="*/ 387173 w 1293714"/>
                <a:gd name="connsiteY45" fmla="*/ 0 h 1397562"/>
                <a:gd name="connsiteX0" fmla="*/ 387173 w 1293714"/>
                <a:gd name="connsiteY0" fmla="*/ 0 h 1397562"/>
                <a:gd name="connsiteX1" fmla="*/ 370566 w 1293714"/>
                <a:gd name="connsiteY1" fmla="*/ 62242 h 1397562"/>
                <a:gd name="connsiteX2" fmla="*/ 372897 w 1293714"/>
                <a:gd name="connsiteY2" fmla="*/ 60630 h 1397562"/>
                <a:gd name="connsiteX3" fmla="*/ 361264 w 1293714"/>
                <a:gd name="connsiteY3" fmla="*/ 167897 h 1397562"/>
                <a:gd name="connsiteX4" fmla="*/ 537812 w 1293714"/>
                <a:gd name="connsiteY4" fmla="*/ 45023 h 1397562"/>
                <a:gd name="connsiteX5" fmla="*/ 565364 w 1293714"/>
                <a:gd name="connsiteY5" fmla="*/ 47031 h 1397562"/>
                <a:gd name="connsiteX6" fmla="*/ 623581 w 1293714"/>
                <a:gd name="connsiteY6" fmla="*/ 34083 h 1397562"/>
                <a:gd name="connsiteX7" fmla="*/ 635200 w 1293714"/>
                <a:gd name="connsiteY7" fmla="*/ 156404 h 1397562"/>
                <a:gd name="connsiteX8" fmla="*/ 785963 w 1293714"/>
                <a:gd name="connsiteY8" fmla="*/ 21009 h 1397562"/>
                <a:gd name="connsiteX9" fmla="*/ 801300 w 1293714"/>
                <a:gd name="connsiteY9" fmla="*/ 182472 h 1397562"/>
                <a:gd name="connsiteX10" fmla="*/ 843712 w 1293714"/>
                <a:gd name="connsiteY10" fmla="*/ 67687 h 1397562"/>
                <a:gd name="connsiteX11" fmla="*/ 1190736 w 1293714"/>
                <a:gd name="connsiteY11" fmla="*/ 71111 h 1397562"/>
                <a:gd name="connsiteX12" fmla="*/ 1186204 w 1293714"/>
                <a:gd name="connsiteY12" fmla="*/ 74494 h 1397562"/>
                <a:gd name="connsiteX13" fmla="*/ 1057852 w 1293714"/>
                <a:gd name="connsiteY13" fmla="*/ 180572 h 1397562"/>
                <a:gd name="connsiteX14" fmla="*/ 1173314 w 1293714"/>
                <a:gd name="connsiteY14" fmla="*/ 137708 h 1397562"/>
                <a:gd name="connsiteX15" fmla="*/ 1203821 w 1293714"/>
                <a:gd name="connsiteY15" fmla="*/ 71240 h 1397562"/>
                <a:gd name="connsiteX16" fmla="*/ 1190736 w 1293714"/>
                <a:gd name="connsiteY16" fmla="*/ 71111 h 1397562"/>
                <a:gd name="connsiteX17" fmla="*/ 1193142 w 1293714"/>
                <a:gd name="connsiteY17" fmla="*/ 69314 h 1397562"/>
                <a:gd name="connsiteX18" fmla="*/ 1249687 w 1293714"/>
                <a:gd name="connsiteY18" fmla="*/ 17639 h 1397562"/>
                <a:gd name="connsiteX19" fmla="*/ 1189420 w 1293714"/>
                <a:gd name="connsiteY19" fmla="*/ 179598 h 1397562"/>
                <a:gd name="connsiteX20" fmla="*/ 1252163 w 1293714"/>
                <a:gd name="connsiteY20" fmla="*/ 179133 h 1397562"/>
                <a:gd name="connsiteX21" fmla="*/ 1153442 w 1293714"/>
                <a:gd name="connsiteY21" fmla="*/ 278621 h 1397562"/>
                <a:gd name="connsiteX22" fmla="*/ 1256657 w 1293714"/>
                <a:gd name="connsiteY22" fmla="*/ 277857 h 1397562"/>
                <a:gd name="connsiteX23" fmla="*/ 1171522 w 1293714"/>
                <a:gd name="connsiteY23" fmla="*/ 363653 h 1397562"/>
                <a:gd name="connsiteX24" fmla="*/ 1276847 w 1293714"/>
                <a:gd name="connsiteY24" fmla="*/ 362873 h 1397562"/>
                <a:gd name="connsiteX25" fmla="*/ 1176981 w 1293714"/>
                <a:gd name="connsiteY25" fmla="*/ 519324 h 1397562"/>
                <a:gd name="connsiteX26" fmla="*/ 1229465 w 1293714"/>
                <a:gd name="connsiteY26" fmla="*/ 535208 h 1397562"/>
                <a:gd name="connsiteX27" fmla="*/ 1136682 w 1293714"/>
                <a:gd name="connsiteY27" fmla="*/ 661787 h 1397562"/>
                <a:gd name="connsiteX28" fmla="*/ 1110025 w 1293714"/>
                <a:gd name="connsiteY28" fmla="*/ 672729 h 1397562"/>
                <a:gd name="connsiteX29" fmla="*/ 1132350 w 1293714"/>
                <a:gd name="connsiteY29" fmla="*/ 720286 h 1397562"/>
                <a:gd name="connsiteX30" fmla="*/ 1197891 w 1293714"/>
                <a:gd name="connsiteY30" fmla="*/ 676209 h 1397562"/>
                <a:gd name="connsiteX31" fmla="*/ 1182569 w 1293714"/>
                <a:gd name="connsiteY31" fmla="*/ 759393 h 1397562"/>
                <a:gd name="connsiteX32" fmla="*/ 1216602 w 1293714"/>
                <a:gd name="connsiteY32" fmla="*/ 803335 h 1397562"/>
                <a:gd name="connsiteX33" fmla="*/ 1164614 w 1293714"/>
                <a:gd name="connsiteY33" fmla="*/ 856871 h 1397562"/>
                <a:gd name="connsiteX34" fmla="*/ 1157475 w 1293714"/>
                <a:gd name="connsiteY34" fmla="*/ 895631 h 1397562"/>
                <a:gd name="connsiteX35" fmla="*/ 1274860 w 1293714"/>
                <a:gd name="connsiteY35" fmla="*/ 894761 h 1397562"/>
                <a:gd name="connsiteX36" fmla="*/ 1142504 w 1293714"/>
                <a:gd name="connsiteY36" fmla="*/ 976911 h 1397562"/>
                <a:gd name="connsiteX37" fmla="*/ 1238334 w 1293714"/>
                <a:gd name="connsiteY37" fmla="*/ 980272 h 1397562"/>
                <a:gd name="connsiteX38" fmla="*/ 1257304 w 1293714"/>
                <a:gd name="connsiteY38" fmla="*/ 1079079 h 1397562"/>
                <a:gd name="connsiteX39" fmla="*/ 1293714 w 1293714"/>
                <a:gd name="connsiteY39" fmla="*/ 1203055 h 1397562"/>
                <a:gd name="connsiteX40" fmla="*/ 947628 w 1293714"/>
                <a:gd name="connsiteY40" fmla="*/ 1397562 h 1397562"/>
                <a:gd name="connsiteX41" fmla="*/ 0 w 1293714"/>
                <a:gd name="connsiteY41" fmla="*/ 1397562 h 1397562"/>
                <a:gd name="connsiteX42" fmla="*/ 0 w 1293714"/>
                <a:gd name="connsiteY42" fmla="*/ 166331 h 1397562"/>
                <a:gd name="connsiteX43" fmla="*/ 232389 w 1293714"/>
                <a:gd name="connsiteY43" fmla="*/ 15607 h 1397562"/>
                <a:gd name="connsiteX44" fmla="*/ 238487 w 1293714"/>
                <a:gd name="connsiteY44" fmla="*/ 140605 h 1397562"/>
                <a:gd name="connsiteX45" fmla="*/ 387173 w 1293714"/>
                <a:gd name="connsiteY45" fmla="*/ 0 h 1397562"/>
                <a:gd name="connsiteX0" fmla="*/ 387173 w 1293714"/>
                <a:gd name="connsiteY0" fmla="*/ 0 h 1397562"/>
                <a:gd name="connsiteX1" fmla="*/ 370566 w 1293714"/>
                <a:gd name="connsiteY1" fmla="*/ 62242 h 1397562"/>
                <a:gd name="connsiteX2" fmla="*/ 372897 w 1293714"/>
                <a:gd name="connsiteY2" fmla="*/ 60630 h 1397562"/>
                <a:gd name="connsiteX3" fmla="*/ 361264 w 1293714"/>
                <a:gd name="connsiteY3" fmla="*/ 167897 h 1397562"/>
                <a:gd name="connsiteX4" fmla="*/ 537812 w 1293714"/>
                <a:gd name="connsiteY4" fmla="*/ 45023 h 1397562"/>
                <a:gd name="connsiteX5" fmla="*/ 565364 w 1293714"/>
                <a:gd name="connsiteY5" fmla="*/ 47031 h 1397562"/>
                <a:gd name="connsiteX6" fmla="*/ 623581 w 1293714"/>
                <a:gd name="connsiteY6" fmla="*/ 34083 h 1397562"/>
                <a:gd name="connsiteX7" fmla="*/ 635200 w 1293714"/>
                <a:gd name="connsiteY7" fmla="*/ 156404 h 1397562"/>
                <a:gd name="connsiteX8" fmla="*/ 785963 w 1293714"/>
                <a:gd name="connsiteY8" fmla="*/ 21009 h 1397562"/>
                <a:gd name="connsiteX9" fmla="*/ 801300 w 1293714"/>
                <a:gd name="connsiteY9" fmla="*/ 182472 h 1397562"/>
                <a:gd name="connsiteX10" fmla="*/ 843712 w 1293714"/>
                <a:gd name="connsiteY10" fmla="*/ 67687 h 1397562"/>
                <a:gd name="connsiteX11" fmla="*/ 1190736 w 1293714"/>
                <a:gd name="connsiteY11" fmla="*/ 71111 h 1397562"/>
                <a:gd name="connsiteX12" fmla="*/ 1186204 w 1293714"/>
                <a:gd name="connsiteY12" fmla="*/ 74494 h 1397562"/>
                <a:gd name="connsiteX13" fmla="*/ 1057852 w 1293714"/>
                <a:gd name="connsiteY13" fmla="*/ 180572 h 1397562"/>
                <a:gd name="connsiteX14" fmla="*/ 1173314 w 1293714"/>
                <a:gd name="connsiteY14" fmla="*/ 137708 h 1397562"/>
                <a:gd name="connsiteX15" fmla="*/ 1203821 w 1293714"/>
                <a:gd name="connsiteY15" fmla="*/ 71240 h 1397562"/>
                <a:gd name="connsiteX16" fmla="*/ 1190736 w 1293714"/>
                <a:gd name="connsiteY16" fmla="*/ 71111 h 1397562"/>
                <a:gd name="connsiteX17" fmla="*/ 1193142 w 1293714"/>
                <a:gd name="connsiteY17" fmla="*/ 69314 h 1397562"/>
                <a:gd name="connsiteX18" fmla="*/ 1249687 w 1293714"/>
                <a:gd name="connsiteY18" fmla="*/ 17639 h 1397562"/>
                <a:gd name="connsiteX19" fmla="*/ 1189420 w 1293714"/>
                <a:gd name="connsiteY19" fmla="*/ 179598 h 1397562"/>
                <a:gd name="connsiteX20" fmla="*/ 1252163 w 1293714"/>
                <a:gd name="connsiteY20" fmla="*/ 179133 h 1397562"/>
                <a:gd name="connsiteX21" fmla="*/ 1153442 w 1293714"/>
                <a:gd name="connsiteY21" fmla="*/ 278621 h 1397562"/>
                <a:gd name="connsiteX22" fmla="*/ 1256657 w 1293714"/>
                <a:gd name="connsiteY22" fmla="*/ 277857 h 1397562"/>
                <a:gd name="connsiteX23" fmla="*/ 1171522 w 1293714"/>
                <a:gd name="connsiteY23" fmla="*/ 363653 h 1397562"/>
                <a:gd name="connsiteX24" fmla="*/ 1276847 w 1293714"/>
                <a:gd name="connsiteY24" fmla="*/ 362873 h 1397562"/>
                <a:gd name="connsiteX25" fmla="*/ 1176981 w 1293714"/>
                <a:gd name="connsiteY25" fmla="*/ 519324 h 1397562"/>
                <a:gd name="connsiteX26" fmla="*/ 1229465 w 1293714"/>
                <a:gd name="connsiteY26" fmla="*/ 535208 h 1397562"/>
                <a:gd name="connsiteX27" fmla="*/ 1136682 w 1293714"/>
                <a:gd name="connsiteY27" fmla="*/ 661787 h 1397562"/>
                <a:gd name="connsiteX28" fmla="*/ 1110025 w 1293714"/>
                <a:gd name="connsiteY28" fmla="*/ 672729 h 1397562"/>
                <a:gd name="connsiteX29" fmla="*/ 1132350 w 1293714"/>
                <a:gd name="connsiteY29" fmla="*/ 720286 h 1397562"/>
                <a:gd name="connsiteX30" fmla="*/ 1197891 w 1293714"/>
                <a:gd name="connsiteY30" fmla="*/ 676209 h 1397562"/>
                <a:gd name="connsiteX31" fmla="*/ 1182569 w 1293714"/>
                <a:gd name="connsiteY31" fmla="*/ 759393 h 1397562"/>
                <a:gd name="connsiteX32" fmla="*/ 1216602 w 1293714"/>
                <a:gd name="connsiteY32" fmla="*/ 803335 h 1397562"/>
                <a:gd name="connsiteX33" fmla="*/ 1164614 w 1293714"/>
                <a:gd name="connsiteY33" fmla="*/ 856871 h 1397562"/>
                <a:gd name="connsiteX34" fmla="*/ 1157475 w 1293714"/>
                <a:gd name="connsiteY34" fmla="*/ 895631 h 1397562"/>
                <a:gd name="connsiteX35" fmla="*/ 1274860 w 1293714"/>
                <a:gd name="connsiteY35" fmla="*/ 894761 h 1397562"/>
                <a:gd name="connsiteX36" fmla="*/ 1245150 w 1293714"/>
                <a:gd name="connsiteY36" fmla="*/ 958797 h 1397562"/>
                <a:gd name="connsiteX37" fmla="*/ 1238334 w 1293714"/>
                <a:gd name="connsiteY37" fmla="*/ 980272 h 1397562"/>
                <a:gd name="connsiteX38" fmla="*/ 1257304 w 1293714"/>
                <a:gd name="connsiteY38" fmla="*/ 1079079 h 1397562"/>
                <a:gd name="connsiteX39" fmla="*/ 1293714 w 1293714"/>
                <a:gd name="connsiteY39" fmla="*/ 1203055 h 1397562"/>
                <a:gd name="connsiteX40" fmla="*/ 947628 w 1293714"/>
                <a:gd name="connsiteY40" fmla="*/ 1397562 h 1397562"/>
                <a:gd name="connsiteX41" fmla="*/ 0 w 1293714"/>
                <a:gd name="connsiteY41" fmla="*/ 1397562 h 1397562"/>
                <a:gd name="connsiteX42" fmla="*/ 0 w 1293714"/>
                <a:gd name="connsiteY42" fmla="*/ 166331 h 1397562"/>
                <a:gd name="connsiteX43" fmla="*/ 232389 w 1293714"/>
                <a:gd name="connsiteY43" fmla="*/ 15607 h 1397562"/>
                <a:gd name="connsiteX44" fmla="*/ 238487 w 1293714"/>
                <a:gd name="connsiteY44" fmla="*/ 140605 h 1397562"/>
                <a:gd name="connsiteX45" fmla="*/ 387173 w 1293714"/>
                <a:gd name="connsiteY45" fmla="*/ 0 h 1397562"/>
                <a:gd name="connsiteX0" fmla="*/ 387173 w 1307172"/>
                <a:gd name="connsiteY0" fmla="*/ 0 h 1397562"/>
                <a:gd name="connsiteX1" fmla="*/ 370566 w 1307172"/>
                <a:gd name="connsiteY1" fmla="*/ 62242 h 1397562"/>
                <a:gd name="connsiteX2" fmla="*/ 372897 w 1307172"/>
                <a:gd name="connsiteY2" fmla="*/ 60630 h 1397562"/>
                <a:gd name="connsiteX3" fmla="*/ 361264 w 1307172"/>
                <a:gd name="connsiteY3" fmla="*/ 167897 h 1397562"/>
                <a:gd name="connsiteX4" fmla="*/ 537812 w 1307172"/>
                <a:gd name="connsiteY4" fmla="*/ 45023 h 1397562"/>
                <a:gd name="connsiteX5" fmla="*/ 565364 w 1307172"/>
                <a:gd name="connsiteY5" fmla="*/ 47031 h 1397562"/>
                <a:gd name="connsiteX6" fmla="*/ 623581 w 1307172"/>
                <a:gd name="connsiteY6" fmla="*/ 34083 h 1397562"/>
                <a:gd name="connsiteX7" fmla="*/ 635200 w 1307172"/>
                <a:gd name="connsiteY7" fmla="*/ 156404 h 1397562"/>
                <a:gd name="connsiteX8" fmla="*/ 785963 w 1307172"/>
                <a:gd name="connsiteY8" fmla="*/ 21009 h 1397562"/>
                <a:gd name="connsiteX9" fmla="*/ 801300 w 1307172"/>
                <a:gd name="connsiteY9" fmla="*/ 182472 h 1397562"/>
                <a:gd name="connsiteX10" fmla="*/ 843712 w 1307172"/>
                <a:gd name="connsiteY10" fmla="*/ 67687 h 1397562"/>
                <a:gd name="connsiteX11" fmla="*/ 1190736 w 1307172"/>
                <a:gd name="connsiteY11" fmla="*/ 71111 h 1397562"/>
                <a:gd name="connsiteX12" fmla="*/ 1186204 w 1307172"/>
                <a:gd name="connsiteY12" fmla="*/ 74494 h 1397562"/>
                <a:gd name="connsiteX13" fmla="*/ 1057852 w 1307172"/>
                <a:gd name="connsiteY13" fmla="*/ 180572 h 1397562"/>
                <a:gd name="connsiteX14" fmla="*/ 1173314 w 1307172"/>
                <a:gd name="connsiteY14" fmla="*/ 137708 h 1397562"/>
                <a:gd name="connsiteX15" fmla="*/ 1203821 w 1307172"/>
                <a:gd name="connsiteY15" fmla="*/ 71240 h 1397562"/>
                <a:gd name="connsiteX16" fmla="*/ 1190736 w 1307172"/>
                <a:gd name="connsiteY16" fmla="*/ 71111 h 1397562"/>
                <a:gd name="connsiteX17" fmla="*/ 1193142 w 1307172"/>
                <a:gd name="connsiteY17" fmla="*/ 69314 h 1397562"/>
                <a:gd name="connsiteX18" fmla="*/ 1249687 w 1307172"/>
                <a:gd name="connsiteY18" fmla="*/ 17639 h 1397562"/>
                <a:gd name="connsiteX19" fmla="*/ 1189420 w 1307172"/>
                <a:gd name="connsiteY19" fmla="*/ 179598 h 1397562"/>
                <a:gd name="connsiteX20" fmla="*/ 1252163 w 1307172"/>
                <a:gd name="connsiteY20" fmla="*/ 179133 h 1397562"/>
                <a:gd name="connsiteX21" fmla="*/ 1153442 w 1307172"/>
                <a:gd name="connsiteY21" fmla="*/ 278621 h 1397562"/>
                <a:gd name="connsiteX22" fmla="*/ 1256657 w 1307172"/>
                <a:gd name="connsiteY22" fmla="*/ 277857 h 1397562"/>
                <a:gd name="connsiteX23" fmla="*/ 1171522 w 1307172"/>
                <a:gd name="connsiteY23" fmla="*/ 363653 h 1397562"/>
                <a:gd name="connsiteX24" fmla="*/ 1276847 w 1307172"/>
                <a:gd name="connsiteY24" fmla="*/ 362873 h 1397562"/>
                <a:gd name="connsiteX25" fmla="*/ 1176981 w 1307172"/>
                <a:gd name="connsiteY25" fmla="*/ 519324 h 1397562"/>
                <a:gd name="connsiteX26" fmla="*/ 1229465 w 1307172"/>
                <a:gd name="connsiteY26" fmla="*/ 535208 h 1397562"/>
                <a:gd name="connsiteX27" fmla="*/ 1136682 w 1307172"/>
                <a:gd name="connsiteY27" fmla="*/ 661787 h 1397562"/>
                <a:gd name="connsiteX28" fmla="*/ 1110025 w 1307172"/>
                <a:gd name="connsiteY28" fmla="*/ 672729 h 1397562"/>
                <a:gd name="connsiteX29" fmla="*/ 1132350 w 1307172"/>
                <a:gd name="connsiteY29" fmla="*/ 720286 h 1397562"/>
                <a:gd name="connsiteX30" fmla="*/ 1197891 w 1307172"/>
                <a:gd name="connsiteY30" fmla="*/ 676209 h 1397562"/>
                <a:gd name="connsiteX31" fmla="*/ 1182569 w 1307172"/>
                <a:gd name="connsiteY31" fmla="*/ 759393 h 1397562"/>
                <a:gd name="connsiteX32" fmla="*/ 1307172 w 1307172"/>
                <a:gd name="connsiteY32" fmla="*/ 782203 h 1397562"/>
                <a:gd name="connsiteX33" fmla="*/ 1164614 w 1307172"/>
                <a:gd name="connsiteY33" fmla="*/ 856871 h 1397562"/>
                <a:gd name="connsiteX34" fmla="*/ 1157475 w 1307172"/>
                <a:gd name="connsiteY34" fmla="*/ 895631 h 1397562"/>
                <a:gd name="connsiteX35" fmla="*/ 1274860 w 1307172"/>
                <a:gd name="connsiteY35" fmla="*/ 894761 h 1397562"/>
                <a:gd name="connsiteX36" fmla="*/ 1245150 w 1307172"/>
                <a:gd name="connsiteY36" fmla="*/ 958797 h 1397562"/>
                <a:gd name="connsiteX37" fmla="*/ 1238334 w 1307172"/>
                <a:gd name="connsiteY37" fmla="*/ 980272 h 1397562"/>
                <a:gd name="connsiteX38" fmla="*/ 1257304 w 1307172"/>
                <a:gd name="connsiteY38" fmla="*/ 1079079 h 1397562"/>
                <a:gd name="connsiteX39" fmla="*/ 1293714 w 1307172"/>
                <a:gd name="connsiteY39" fmla="*/ 1203055 h 1397562"/>
                <a:gd name="connsiteX40" fmla="*/ 947628 w 1307172"/>
                <a:gd name="connsiteY40" fmla="*/ 1397562 h 1397562"/>
                <a:gd name="connsiteX41" fmla="*/ 0 w 1307172"/>
                <a:gd name="connsiteY41" fmla="*/ 1397562 h 1397562"/>
                <a:gd name="connsiteX42" fmla="*/ 0 w 1307172"/>
                <a:gd name="connsiteY42" fmla="*/ 166331 h 1397562"/>
                <a:gd name="connsiteX43" fmla="*/ 232389 w 1307172"/>
                <a:gd name="connsiteY43" fmla="*/ 15607 h 1397562"/>
                <a:gd name="connsiteX44" fmla="*/ 238487 w 1307172"/>
                <a:gd name="connsiteY44" fmla="*/ 140605 h 1397562"/>
                <a:gd name="connsiteX45" fmla="*/ 387173 w 1307172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64614 w 1295096"/>
                <a:gd name="connsiteY33" fmla="*/ 856871 h 1397562"/>
                <a:gd name="connsiteX34" fmla="*/ 1157475 w 1295096"/>
                <a:gd name="connsiteY34" fmla="*/ 895631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79709 w 1295096"/>
                <a:gd name="connsiteY33" fmla="*/ 878004 h 1397562"/>
                <a:gd name="connsiteX34" fmla="*/ 1157475 w 1295096"/>
                <a:gd name="connsiteY34" fmla="*/ 895631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25367 w 1295096"/>
                <a:gd name="connsiteY33" fmla="*/ 932347 h 1397562"/>
                <a:gd name="connsiteX34" fmla="*/ 1157475 w 1295096"/>
                <a:gd name="connsiteY34" fmla="*/ 895631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25367 w 1295096"/>
                <a:gd name="connsiteY33" fmla="*/ 932347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97891 w 1295096"/>
                <a:gd name="connsiteY30" fmla="*/ 676209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110025 w 1295096"/>
                <a:gd name="connsiteY28" fmla="*/ 672729 h 1397562"/>
                <a:gd name="connsiteX29" fmla="*/ 1132350 w 1295096"/>
                <a:gd name="connsiteY29" fmla="*/ 720286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132350 w 1295096"/>
                <a:gd name="connsiteY29" fmla="*/ 720286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229465 w 1295096"/>
                <a:gd name="connsiteY26" fmla="*/ 535208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176981 w 1295096"/>
                <a:gd name="connsiteY25" fmla="*/ 519324 h 1397562"/>
                <a:gd name="connsiteX26" fmla="*/ 1057383 w 1295096"/>
                <a:gd name="connsiteY26" fmla="*/ 625779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252455 w 1295096"/>
                <a:gd name="connsiteY25" fmla="*/ 486113 h 1397562"/>
                <a:gd name="connsiteX26" fmla="*/ 1057383 w 1295096"/>
                <a:gd name="connsiteY26" fmla="*/ 625779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13668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76847 w 1295096"/>
                <a:gd name="connsiteY24" fmla="*/ 362873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171522 w 1295096"/>
                <a:gd name="connsiteY23" fmla="*/ 363653 h 1397562"/>
                <a:gd name="connsiteX24" fmla="*/ 1210429 w 1295096"/>
                <a:gd name="connsiteY24" fmla="*/ 387026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210429 w 1295096"/>
                <a:gd name="connsiteY24" fmla="*/ 387026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52163 w 1295096"/>
                <a:gd name="connsiteY20" fmla="*/ 179133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3442 w 1295096"/>
                <a:gd name="connsiteY21" fmla="*/ 278621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193142 w 1295096"/>
                <a:gd name="connsiteY17" fmla="*/ 69314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90736 w 1295096"/>
                <a:gd name="connsiteY16" fmla="*/ 7111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203821 w 1295096"/>
                <a:gd name="connsiteY15" fmla="*/ 71240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173314 w 1295096"/>
                <a:gd name="connsiteY14" fmla="*/ 137708 h 1397562"/>
                <a:gd name="connsiteX15" fmla="*/ 1131366 w 1295096"/>
                <a:gd name="connsiteY15" fmla="*/ 122563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131366 w 1295096"/>
                <a:gd name="connsiteY15" fmla="*/ 122563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843712 w 1295096"/>
                <a:gd name="connsiteY10" fmla="*/ 67687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907112 w 1295096"/>
                <a:gd name="connsiteY10" fmla="*/ 13344 h 1397562"/>
                <a:gd name="connsiteX11" fmla="*/ 1190736 w 1295096"/>
                <a:gd name="connsiteY11" fmla="*/ 71111 h 1397562"/>
                <a:gd name="connsiteX12" fmla="*/ 1186204 w 1295096"/>
                <a:gd name="connsiteY12" fmla="*/ 74494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907112 w 1295096"/>
                <a:gd name="connsiteY10" fmla="*/ 13344 h 1397562"/>
                <a:gd name="connsiteX11" fmla="*/ 1190736 w 1295096"/>
                <a:gd name="connsiteY11" fmla="*/ 71111 h 1397562"/>
                <a:gd name="connsiteX12" fmla="*/ 1180165 w 1295096"/>
                <a:gd name="connsiteY12" fmla="*/ 17132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801300 w 1295096"/>
                <a:gd name="connsiteY9" fmla="*/ 182472 h 1397562"/>
                <a:gd name="connsiteX10" fmla="*/ 907112 w 1295096"/>
                <a:gd name="connsiteY10" fmla="*/ 13344 h 1397562"/>
                <a:gd name="connsiteX11" fmla="*/ 1178661 w 1295096"/>
                <a:gd name="connsiteY11" fmla="*/ 25825 h 1397562"/>
                <a:gd name="connsiteX12" fmla="*/ 1180165 w 1295096"/>
                <a:gd name="connsiteY12" fmla="*/ 17132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85963 w 1295096"/>
                <a:gd name="connsiteY8" fmla="*/ 21009 h 1397562"/>
                <a:gd name="connsiteX9" fmla="*/ 765073 w 1295096"/>
                <a:gd name="connsiteY9" fmla="*/ 113034 h 1397562"/>
                <a:gd name="connsiteX10" fmla="*/ 907112 w 1295096"/>
                <a:gd name="connsiteY10" fmla="*/ 13344 h 1397562"/>
                <a:gd name="connsiteX11" fmla="*/ 1178661 w 1295096"/>
                <a:gd name="connsiteY11" fmla="*/ 25825 h 1397562"/>
                <a:gd name="connsiteX12" fmla="*/ 1180165 w 1295096"/>
                <a:gd name="connsiteY12" fmla="*/ 17132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0 h 1397562"/>
                <a:gd name="connsiteX1" fmla="*/ 370566 w 1295096"/>
                <a:gd name="connsiteY1" fmla="*/ 62242 h 1397562"/>
                <a:gd name="connsiteX2" fmla="*/ 372897 w 1295096"/>
                <a:gd name="connsiteY2" fmla="*/ 60630 h 1397562"/>
                <a:gd name="connsiteX3" fmla="*/ 361264 w 1295096"/>
                <a:gd name="connsiteY3" fmla="*/ 167897 h 1397562"/>
                <a:gd name="connsiteX4" fmla="*/ 537812 w 1295096"/>
                <a:gd name="connsiteY4" fmla="*/ 45023 h 1397562"/>
                <a:gd name="connsiteX5" fmla="*/ 565364 w 1295096"/>
                <a:gd name="connsiteY5" fmla="*/ 47031 h 1397562"/>
                <a:gd name="connsiteX6" fmla="*/ 623581 w 1295096"/>
                <a:gd name="connsiteY6" fmla="*/ 34083 h 1397562"/>
                <a:gd name="connsiteX7" fmla="*/ 635200 w 1295096"/>
                <a:gd name="connsiteY7" fmla="*/ 156404 h 1397562"/>
                <a:gd name="connsiteX8" fmla="*/ 725583 w 1295096"/>
                <a:gd name="connsiteY8" fmla="*/ 84410 h 1397562"/>
                <a:gd name="connsiteX9" fmla="*/ 765073 w 1295096"/>
                <a:gd name="connsiteY9" fmla="*/ 113034 h 1397562"/>
                <a:gd name="connsiteX10" fmla="*/ 907112 w 1295096"/>
                <a:gd name="connsiteY10" fmla="*/ 13344 h 1397562"/>
                <a:gd name="connsiteX11" fmla="*/ 1178661 w 1295096"/>
                <a:gd name="connsiteY11" fmla="*/ 25825 h 1397562"/>
                <a:gd name="connsiteX12" fmla="*/ 1180165 w 1295096"/>
                <a:gd name="connsiteY12" fmla="*/ 17132 h 1397562"/>
                <a:gd name="connsiteX13" fmla="*/ 1057852 w 1295096"/>
                <a:gd name="connsiteY13" fmla="*/ 180572 h 1397562"/>
                <a:gd name="connsiteX14" fmla="*/ 1094820 w 1295096"/>
                <a:gd name="connsiteY14" fmla="*/ 140727 h 1397562"/>
                <a:gd name="connsiteX15" fmla="*/ 1080043 w 1295096"/>
                <a:gd name="connsiteY15" fmla="*/ 128602 h 1397562"/>
                <a:gd name="connsiteX16" fmla="*/ 1109224 w 1295096"/>
                <a:gd name="connsiteY16" fmla="*/ 101301 h 1397562"/>
                <a:gd name="connsiteX17" fmla="*/ 1060306 w 1295096"/>
                <a:gd name="connsiteY17" fmla="*/ 108562 h 1397562"/>
                <a:gd name="connsiteX18" fmla="*/ 1249687 w 1295096"/>
                <a:gd name="connsiteY18" fmla="*/ 17639 h 1397562"/>
                <a:gd name="connsiteX19" fmla="*/ 1189420 w 1295096"/>
                <a:gd name="connsiteY19" fmla="*/ 179598 h 1397562"/>
                <a:gd name="connsiteX20" fmla="*/ 1279335 w 1295096"/>
                <a:gd name="connsiteY20" fmla="*/ 233476 h 1397562"/>
                <a:gd name="connsiteX21" fmla="*/ 1156461 w 1295096"/>
                <a:gd name="connsiteY21" fmla="*/ 293716 h 1397562"/>
                <a:gd name="connsiteX22" fmla="*/ 1256657 w 1295096"/>
                <a:gd name="connsiteY22" fmla="*/ 277857 h 1397562"/>
                <a:gd name="connsiteX23" fmla="*/ 1280205 w 1295096"/>
                <a:gd name="connsiteY23" fmla="*/ 324405 h 1397562"/>
                <a:gd name="connsiteX24" fmla="*/ 1171182 w 1295096"/>
                <a:gd name="connsiteY24" fmla="*/ 390044 h 1397562"/>
                <a:gd name="connsiteX25" fmla="*/ 1255475 w 1295096"/>
                <a:gd name="connsiteY25" fmla="*/ 489133 h 1397562"/>
                <a:gd name="connsiteX26" fmla="*/ 1057383 w 1295096"/>
                <a:gd name="connsiteY26" fmla="*/ 625779 h 1397562"/>
                <a:gd name="connsiteX27" fmla="*/ 1015922 w 1295096"/>
                <a:gd name="connsiteY27" fmla="*/ 661787 h 1397562"/>
                <a:gd name="connsiteX28" fmla="*/ 1070778 w 1295096"/>
                <a:gd name="connsiteY28" fmla="*/ 681787 h 1397562"/>
                <a:gd name="connsiteX29" fmla="*/ 1062913 w 1295096"/>
                <a:gd name="connsiteY29" fmla="*/ 729342 h 1397562"/>
                <a:gd name="connsiteX30" fmla="*/ 1110340 w 1295096"/>
                <a:gd name="connsiteY30" fmla="*/ 760742 h 1397562"/>
                <a:gd name="connsiteX31" fmla="*/ 1182569 w 1295096"/>
                <a:gd name="connsiteY31" fmla="*/ 759393 h 1397562"/>
                <a:gd name="connsiteX32" fmla="*/ 1295096 w 1295096"/>
                <a:gd name="connsiteY32" fmla="*/ 797298 h 1397562"/>
                <a:gd name="connsiteX33" fmla="*/ 1116310 w 1295096"/>
                <a:gd name="connsiteY33" fmla="*/ 920271 h 1397562"/>
                <a:gd name="connsiteX34" fmla="*/ 1112191 w 1295096"/>
                <a:gd name="connsiteY34" fmla="*/ 877517 h 1397562"/>
                <a:gd name="connsiteX35" fmla="*/ 1274860 w 1295096"/>
                <a:gd name="connsiteY35" fmla="*/ 894761 h 1397562"/>
                <a:gd name="connsiteX36" fmla="*/ 1245150 w 1295096"/>
                <a:gd name="connsiteY36" fmla="*/ 958797 h 1397562"/>
                <a:gd name="connsiteX37" fmla="*/ 1238334 w 1295096"/>
                <a:gd name="connsiteY37" fmla="*/ 980272 h 1397562"/>
                <a:gd name="connsiteX38" fmla="*/ 1257304 w 1295096"/>
                <a:gd name="connsiteY38" fmla="*/ 1079079 h 1397562"/>
                <a:gd name="connsiteX39" fmla="*/ 1293714 w 1295096"/>
                <a:gd name="connsiteY39" fmla="*/ 1203055 h 1397562"/>
                <a:gd name="connsiteX40" fmla="*/ 947628 w 1295096"/>
                <a:gd name="connsiteY40" fmla="*/ 1397562 h 1397562"/>
                <a:gd name="connsiteX41" fmla="*/ 0 w 1295096"/>
                <a:gd name="connsiteY41" fmla="*/ 1397562 h 1397562"/>
                <a:gd name="connsiteX42" fmla="*/ 0 w 1295096"/>
                <a:gd name="connsiteY42" fmla="*/ 166331 h 1397562"/>
                <a:gd name="connsiteX43" fmla="*/ 232389 w 1295096"/>
                <a:gd name="connsiteY43" fmla="*/ 15607 h 1397562"/>
                <a:gd name="connsiteX44" fmla="*/ 238487 w 1295096"/>
                <a:gd name="connsiteY44" fmla="*/ 140605 h 1397562"/>
                <a:gd name="connsiteX45" fmla="*/ 387173 w 1295096"/>
                <a:gd name="connsiteY45" fmla="*/ 0 h 1397562"/>
                <a:gd name="connsiteX0" fmla="*/ 387173 w 1295096"/>
                <a:gd name="connsiteY0" fmla="*/ 39510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61264 w 1295096"/>
                <a:gd name="connsiteY3" fmla="*/ 20740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057383 w 1295096"/>
                <a:gd name="connsiteY26" fmla="*/ 665289 h 1437072"/>
                <a:gd name="connsiteX27" fmla="*/ 1015922 w 1295096"/>
                <a:gd name="connsiteY27" fmla="*/ 701297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87173 w 1295096"/>
                <a:gd name="connsiteY45" fmla="*/ 39510 h 1437072"/>
                <a:gd name="connsiteX0" fmla="*/ 387173 w 1295096"/>
                <a:gd name="connsiteY0" fmla="*/ 39510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057383 w 1295096"/>
                <a:gd name="connsiteY26" fmla="*/ 665289 h 1437072"/>
                <a:gd name="connsiteX27" fmla="*/ 1015922 w 1295096"/>
                <a:gd name="connsiteY27" fmla="*/ 701297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87173 w 1295096"/>
                <a:gd name="connsiteY45" fmla="*/ 39510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057383 w 1295096"/>
                <a:gd name="connsiteY26" fmla="*/ 665289 h 1437072"/>
                <a:gd name="connsiteX27" fmla="*/ 1015922 w 1295096"/>
                <a:gd name="connsiteY27" fmla="*/ 701297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057383 w 1295096"/>
                <a:gd name="connsiteY26" fmla="*/ 665289 h 1437072"/>
                <a:gd name="connsiteX27" fmla="*/ 1103473 w 1295096"/>
                <a:gd name="connsiteY27" fmla="*/ 713373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05687 w 1295096"/>
                <a:gd name="connsiteY26" fmla="*/ 674345 h 1437072"/>
                <a:gd name="connsiteX27" fmla="*/ 1103473 w 1295096"/>
                <a:gd name="connsiteY27" fmla="*/ 713373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05687 w 1295096"/>
                <a:gd name="connsiteY26" fmla="*/ 674345 h 1437072"/>
                <a:gd name="connsiteX27" fmla="*/ 1076303 w 1295096"/>
                <a:gd name="connsiteY27" fmla="*/ 716391 h 1437072"/>
                <a:gd name="connsiteX28" fmla="*/ 1070778 w 1295096"/>
                <a:gd name="connsiteY28" fmla="*/ 721297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05687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38487 w 1295096"/>
                <a:gd name="connsiteY44" fmla="*/ 180115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32389 w 1295096"/>
                <a:gd name="connsiteY43" fmla="*/ 55117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29370 w 1295096"/>
                <a:gd name="connsiteY43" fmla="*/ 4606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37111 w 1295096"/>
                <a:gd name="connsiteY3" fmla="*/ 162122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64282 w 1295096"/>
                <a:gd name="connsiteY3" fmla="*/ 119856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72897 w 1295096"/>
                <a:gd name="connsiteY2" fmla="*/ 100140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70566 w 1295096"/>
                <a:gd name="connsiteY1" fmla="*/ 101752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623581 w 1295096"/>
                <a:gd name="connsiteY6" fmla="*/ 7359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475649 w 1295096"/>
                <a:gd name="connsiteY6" fmla="*/ 269830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65364 w 1295096"/>
                <a:gd name="connsiteY5" fmla="*/ 86541 h 1437072"/>
                <a:gd name="connsiteX6" fmla="*/ 511877 w 1295096"/>
                <a:gd name="connsiteY6" fmla="*/ 22756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11877 w 1295096"/>
                <a:gd name="connsiteY6" fmla="*/ 227563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5200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25583 w 1295096"/>
                <a:gd name="connsiteY8" fmla="*/ 123920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65073 w 1295096"/>
                <a:gd name="connsiteY9" fmla="*/ 152544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907112 w 1295096"/>
                <a:gd name="connsiteY10" fmla="*/ 5285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0885 w 1295096"/>
                <a:gd name="connsiteY10" fmla="*/ 2266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0885 w 1295096"/>
                <a:gd name="connsiteY10" fmla="*/ 22664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9941 w 1295096"/>
                <a:gd name="connsiteY10" fmla="*/ 77007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9941 w 1295096"/>
                <a:gd name="connsiteY10" fmla="*/ 77007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79941 w 1295096"/>
                <a:gd name="connsiteY10" fmla="*/ 77007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80168 w 1295096"/>
                <a:gd name="connsiteY9" fmla="*/ 170659 h 1437072"/>
                <a:gd name="connsiteX10" fmla="*/ 885979 w 1295096"/>
                <a:gd name="connsiteY10" fmla="*/ 34740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49736 w 1295096"/>
                <a:gd name="connsiteY8" fmla="*/ 199396 h 1437072"/>
                <a:gd name="connsiteX9" fmla="*/ 765073 w 1295096"/>
                <a:gd name="connsiteY9" fmla="*/ 125372 h 1437072"/>
                <a:gd name="connsiteX10" fmla="*/ 885979 w 1295096"/>
                <a:gd name="connsiteY10" fmla="*/ 34740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30453 h 1437072"/>
                <a:gd name="connsiteX1" fmla="*/ 340376 w 1295096"/>
                <a:gd name="connsiteY1" fmla="*/ 74581 h 1437072"/>
                <a:gd name="connsiteX2" fmla="*/ 327612 w 1295096"/>
                <a:gd name="connsiteY2" fmla="*/ 91083 h 1437072"/>
                <a:gd name="connsiteX3" fmla="*/ 340130 w 1295096"/>
                <a:gd name="connsiteY3" fmla="*/ 86647 h 1437072"/>
                <a:gd name="connsiteX4" fmla="*/ 441204 w 1295096"/>
                <a:gd name="connsiteY4" fmla="*/ 0 h 1437072"/>
                <a:gd name="connsiteX5" fmla="*/ 523098 w 1295096"/>
                <a:gd name="connsiteY5" fmla="*/ 92579 h 1437072"/>
                <a:gd name="connsiteX6" fmla="*/ 536029 w 1295096"/>
                <a:gd name="connsiteY6" fmla="*/ 290962 h 1437072"/>
                <a:gd name="connsiteX7" fmla="*/ 638219 w 1295096"/>
                <a:gd name="connsiteY7" fmla="*/ 195914 h 1437072"/>
                <a:gd name="connsiteX8" fmla="*/ 734641 w 1295096"/>
                <a:gd name="connsiteY8" fmla="*/ 114863 h 1437072"/>
                <a:gd name="connsiteX9" fmla="*/ 765073 w 1295096"/>
                <a:gd name="connsiteY9" fmla="*/ 125372 h 1437072"/>
                <a:gd name="connsiteX10" fmla="*/ 885979 w 1295096"/>
                <a:gd name="connsiteY10" fmla="*/ 34740 h 1437072"/>
                <a:gd name="connsiteX11" fmla="*/ 1178661 w 1295096"/>
                <a:gd name="connsiteY11" fmla="*/ 65335 h 1437072"/>
                <a:gd name="connsiteX12" fmla="*/ 1180165 w 1295096"/>
                <a:gd name="connsiteY12" fmla="*/ 56642 h 1437072"/>
                <a:gd name="connsiteX13" fmla="*/ 1057852 w 1295096"/>
                <a:gd name="connsiteY13" fmla="*/ 220082 h 1437072"/>
                <a:gd name="connsiteX14" fmla="*/ 1094820 w 1295096"/>
                <a:gd name="connsiteY14" fmla="*/ 180237 h 1437072"/>
                <a:gd name="connsiteX15" fmla="*/ 1080043 w 1295096"/>
                <a:gd name="connsiteY15" fmla="*/ 168112 h 1437072"/>
                <a:gd name="connsiteX16" fmla="*/ 1109224 w 1295096"/>
                <a:gd name="connsiteY16" fmla="*/ 140811 h 1437072"/>
                <a:gd name="connsiteX17" fmla="*/ 1060306 w 1295096"/>
                <a:gd name="connsiteY17" fmla="*/ 148072 h 1437072"/>
                <a:gd name="connsiteX18" fmla="*/ 1249687 w 1295096"/>
                <a:gd name="connsiteY18" fmla="*/ 57149 h 1437072"/>
                <a:gd name="connsiteX19" fmla="*/ 1189420 w 1295096"/>
                <a:gd name="connsiteY19" fmla="*/ 219108 h 1437072"/>
                <a:gd name="connsiteX20" fmla="*/ 1279335 w 1295096"/>
                <a:gd name="connsiteY20" fmla="*/ 272986 h 1437072"/>
                <a:gd name="connsiteX21" fmla="*/ 1156461 w 1295096"/>
                <a:gd name="connsiteY21" fmla="*/ 333226 h 1437072"/>
                <a:gd name="connsiteX22" fmla="*/ 1256657 w 1295096"/>
                <a:gd name="connsiteY22" fmla="*/ 317367 h 1437072"/>
                <a:gd name="connsiteX23" fmla="*/ 1280205 w 1295096"/>
                <a:gd name="connsiteY23" fmla="*/ 363915 h 1437072"/>
                <a:gd name="connsiteX24" fmla="*/ 1171182 w 1295096"/>
                <a:gd name="connsiteY24" fmla="*/ 429554 h 1437072"/>
                <a:gd name="connsiteX25" fmla="*/ 1255475 w 1295096"/>
                <a:gd name="connsiteY25" fmla="*/ 528643 h 1437072"/>
                <a:gd name="connsiteX26" fmla="*/ 1132858 w 1295096"/>
                <a:gd name="connsiteY26" fmla="*/ 674345 h 1437072"/>
                <a:gd name="connsiteX27" fmla="*/ 1076303 w 1295096"/>
                <a:gd name="connsiteY27" fmla="*/ 716391 h 1437072"/>
                <a:gd name="connsiteX28" fmla="*/ 1103987 w 1295096"/>
                <a:gd name="connsiteY28" fmla="*/ 712240 h 1437072"/>
                <a:gd name="connsiteX29" fmla="*/ 1062913 w 1295096"/>
                <a:gd name="connsiteY29" fmla="*/ 768852 h 1437072"/>
                <a:gd name="connsiteX30" fmla="*/ 1110340 w 1295096"/>
                <a:gd name="connsiteY30" fmla="*/ 800252 h 1437072"/>
                <a:gd name="connsiteX31" fmla="*/ 1182569 w 1295096"/>
                <a:gd name="connsiteY31" fmla="*/ 798903 h 1437072"/>
                <a:gd name="connsiteX32" fmla="*/ 1295096 w 1295096"/>
                <a:gd name="connsiteY32" fmla="*/ 836808 h 1437072"/>
                <a:gd name="connsiteX33" fmla="*/ 1116310 w 1295096"/>
                <a:gd name="connsiteY33" fmla="*/ 959781 h 1437072"/>
                <a:gd name="connsiteX34" fmla="*/ 1112191 w 1295096"/>
                <a:gd name="connsiteY34" fmla="*/ 917027 h 1437072"/>
                <a:gd name="connsiteX35" fmla="*/ 1274860 w 1295096"/>
                <a:gd name="connsiteY35" fmla="*/ 934271 h 1437072"/>
                <a:gd name="connsiteX36" fmla="*/ 1245150 w 1295096"/>
                <a:gd name="connsiteY36" fmla="*/ 998307 h 1437072"/>
                <a:gd name="connsiteX37" fmla="*/ 1238334 w 1295096"/>
                <a:gd name="connsiteY37" fmla="*/ 1019782 h 1437072"/>
                <a:gd name="connsiteX38" fmla="*/ 1257304 w 1295096"/>
                <a:gd name="connsiteY38" fmla="*/ 1118589 h 1437072"/>
                <a:gd name="connsiteX39" fmla="*/ 1293714 w 1295096"/>
                <a:gd name="connsiteY39" fmla="*/ 1242565 h 1437072"/>
                <a:gd name="connsiteX40" fmla="*/ 947628 w 1295096"/>
                <a:gd name="connsiteY40" fmla="*/ 1437072 h 1437072"/>
                <a:gd name="connsiteX41" fmla="*/ 0 w 1295096"/>
                <a:gd name="connsiteY41" fmla="*/ 1437072 h 1437072"/>
                <a:gd name="connsiteX42" fmla="*/ 0 w 1295096"/>
                <a:gd name="connsiteY42" fmla="*/ 205841 h 1437072"/>
                <a:gd name="connsiteX43" fmla="*/ 217294 w 1295096"/>
                <a:gd name="connsiteY43" fmla="*/ 43041 h 1437072"/>
                <a:gd name="connsiteX44" fmla="*/ 265658 w 1295096"/>
                <a:gd name="connsiteY44" fmla="*/ 1992 h 1437072"/>
                <a:gd name="connsiteX45" fmla="*/ 335850 w 1295096"/>
                <a:gd name="connsiteY45" fmla="*/ 30453 h 143707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333142 h 1479252"/>
                <a:gd name="connsiteX7" fmla="*/ 638219 w 1295096"/>
                <a:gd name="connsiteY7" fmla="*/ 238094 h 1479252"/>
                <a:gd name="connsiteX8" fmla="*/ 734641 w 1295096"/>
                <a:gd name="connsiteY8" fmla="*/ 157043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38219 w 1295096"/>
                <a:gd name="connsiteY7" fmla="*/ 238094 h 1479252"/>
                <a:gd name="connsiteX8" fmla="*/ 734641 w 1295096"/>
                <a:gd name="connsiteY8" fmla="*/ 157043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32181 w 1295096"/>
                <a:gd name="connsiteY7" fmla="*/ 229036 h 1479252"/>
                <a:gd name="connsiteX8" fmla="*/ 734641 w 1295096"/>
                <a:gd name="connsiteY8" fmla="*/ 157043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32181 w 1295096"/>
                <a:gd name="connsiteY7" fmla="*/ 229036 h 1479252"/>
                <a:gd name="connsiteX8" fmla="*/ 740678 w 1295096"/>
                <a:gd name="connsiteY8" fmla="*/ 163082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32181 w 1295096"/>
                <a:gd name="connsiteY7" fmla="*/ 229036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36029 w 1295096"/>
                <a:gd name="connsiteY6" fmla="*/ 284838 h 1479252"/>
                <a:gd name="connsiteX7" fmla="*/ 610530 w 1295096"/>
                <a:gd name="connsiteY7" fmla="*/ 218211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19790 w 1295096"/>
                <a:gd name="connsiteY6" fmla="*/ 287544 h 1479252"/>
                <a:gd name="connsiteX7" fmla="*/ 610530 w 1295096"/>
                <a:gd name="connsiteY7" fmla="*/ 218211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19790 w 1295096"/>
                <a:gd name="connsiteY6" fmla="*/ 287544 h 1479252"/>
                <a:gd name="connsiteX7" fmla="*/ 610530 w 1295096"/>
                <a:gd name="connsiteY7" fmla="*/ 218211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72633 h 1479252"/>
                <a:gd name="connsiteX1" fmla="*/ 340376 w 1295096"/>
                <a:gd name="connsiteY1" fmla="*/ 116761 h 1479252"/>
                <a:gd name="connsiteX2" fmla="*/ 327612 w 1295096"/>
                <a:gd name="connsiteY2" fmla="*/ 133263 h 1479252"/>
                <a:gd name="connsiteX3" fmla="*/ 340130 w 1295096"/>
                <a:gd name="connsiteY3" fmla="*/ 128827 h 1479252"/>
                <a:gd name="connsiteX4" fmla="*/ 441204 w 1295096"/>
                <a:gd name="connsiteY4" fmla="*/ 42180 h 1479252"/>
                <a:gd name="connsiteX5" fmla="*/ 523098 w 1295096"/>
                <a:gd name="connsiteY5" fmla="*/ 134759 h 1479252"/>
                <a:gd name="connsiteX6" fmla="*/ 517084 w 1295096"/>
                <a:gd name="connsiteY6" fmla="*/ 284838 h 1479252"/>
                <a:gd name="connsiteX7" fmla="*/ 610530 w 1295096"/>
                <a:gd name="connsiteY7" fmla="*/ 218211 h 1479252"/>
                <a:gd name="connsiteX8" fmla="*/ 719027 w 1295096"/>
                <a:gd name="connsiteY8" fmla="*/ 144136 h 1479252"/>
                <a:gd name="connsiteX9" fmla="*/ 909984 w 1295096"/>
                <a:gd name="connsiteY9" fmla="*/ 10563 h 1479252"/>
                <a:gd name="connsiteX10" fmla="*/ 885979 w 1295096"/>
                <a:gd name="connsiteY10" fmla="*/ 76920 h 1479252"/>
                <a:gd name="connsiteX11" fmla="*/ 1178661 w 1295096"/>
                <a:gd name="connsiteY11" fmla="*/ 107515 h 1479252"/>
                <a:gd name="connsiteX12" fmla="*/ 1180165 w 1295096"/>
                <a:gd name="connsiteY12" fmla="*/ 98822 h 1479252"/>
                <a:gd name="connsiteX13" fmla="*/ 1057852 w 1295096"/>
                <a:gd name="connsiteY13" fmla="*/ 262262 h 1479252"/>
                <a:gd name="connsiteX14" fmla="*/ 1094820 w 1295096"/>
                <a:gd name="connsiteY14" fmla="*/ 222417 h 1479252"/>
                <a:gd name="connsiteX15" fmla="*/ 1080043 w 1295096"/>
                <a:gd name="connsiteY15" fmla="*/ 210292 h 1479252"/>
                <a:gd name="connsiteX16" fmla="*/ 1109224 w 1295096"/>
                <a:gd name="connsiteY16" fmla="*/ 182991 h 1479252"/>
                <a:gd name="connsiteX17" fmla="*/ 1060306 w 1295096"/>
                <a:gd name="connsiteY17" fmla="*/ 190252 h 1479252"/>
                <a:gd name="connsiteX18" fmla="*/ 1249687 w 1295096"/>
                <a:gd name="connsiteY18" fmla="*/ 99329 h 1479252"/>
                <a:gd name="connsiteX19" fmla="*/ 1189420 w 1295096"/>
                <a:gd name="connsiteY19" fmla="*/ 261288 h 1479252"/>
                <a:gd name="connsiteX20" fmla="*/ 1279335 w 1295096"/>
                <a:gd name="connsiteY20" fmla="*/ 315166 h 1479252"/>
                <a:gd name="connsiteX21" fmla="*/ 1156461 w 1295096"/>
                <a:gd name="connsiteY21" fmla="*/ 375406 h 1479252"/>
                <a:gd name="connsiteX22" fmla="*/ 1256657 w 1295096"/>
                <a:gd name="connsiteY22" fmla="*/ 359547 h 1479252"/>
                <a:gd name="connsiteX23" fmla="*/ 1280205 w 1295096"/>
                <a:gd name="connsiteY23" fmla="*/ 406095 h 1479252"/>
                <a:gd name="connsiteX24" fmla="*/ 1171182 w 1295096"/>
                <a:gd name="connsiteY24" fmla="*/ 471734 h 1479252"/>
                <a:gd name="connsiteX25" fmla="*/ 1255475 w 1295096"/>
                <a:gd name="connsiteY25" fmla="*/ 570823 h 1479252"/>
                <a:gd name="connsiteX26" fmla="*/ 1132858 w 1295096"/>
                <a:gd name="connsiteY26" fmla="*/ 716525 h 1479252"/>
                <a:gd name="connsiteX27" fmla="*/ 1076303 w 1295096"/>
                <a:gd name="connsiteY27" fmla="*/ 758571 h 1479252"/>
                <a:gd name="connsiteX28" fmla="*/ 1103987 w 1295096"/>
                <a:gd name="connsiteY28" fmla="*/ 754420 h 1479252"/>
                <a:gd name="connsiteX29" fmla="*/ 1062913 w 1295096"/>
                <a:gd name="connsiteY29" fmla="*/ 811032 h 1479252"/>
                <a:gd name="connsiteX30" fmla="*/ 1110340 w 1295096"/>
                <a:gd name="connsiteY30" fmla="*/ 842432 h 1479252"/>
                <a:gd name="connsiteX31" fmla="*/ 1182569 w 1295096"/>
                <a:gd name="connsiteY31" fmla="*/ 841083 h 1479252"/>
                <a:gd name="connsiteX32" fmla="*/ 1295096 w 1295096"/>
                <a:gd name="connsiteY32" fmla="*/ 878988 h 1479252"/>
                <a:gd name="connsiteX33" fmla="*/ 1116310 w 1295096"/>
                <a:gd name="connsiteY33" fmla="*/ 1001961 h 1479252"/>
                <a:gd name="connsiteX34" fmla="*/ 1112191 w 1295096"/>
                <a:gd name="connsiteY34" fmla="*/ 959207 h 1479252"/>
                <a:gd name="connsiteX35" fmla="*/ 1274860 w 1295096"/>
                <a:gd name="connsiteY35" fmla="*/ 976451 h 1479252"/>
                <a:gd name="connsiteX36" fmla="*/ 1245150 w 1295096"/>
                <a:gd name="connsiteY36" fmla="*/ 1040487 h 1479252"/>
                <a:gd name="connsiteX37" fmla="*/ 1238334 w 1295096"/>
                <a:gd name="connsiteY37" fmla="*/ 1061962 h 1479252"/>
                <a:gd name="connsiteX38" fmla="*/ 1257304 w 1295096"/>
                <a:gd name="connsiteY38" fmla="*/ 1160769 h 1479252"/>
                <a:gd name="connsiteX39" fmla="*/ 1293714 w 1295096"/>
                <a:gd name="connsiteY39" fmla="*/ 1284745 h 1479252"/>
                <a:gd name="connsiteX40" fmla="*/ 947628 w 1295096"/>
                <a:gd name="connsiteY40" fmla="*/ 1479252 h 1479252"/>
                <a:gd name="connsiteX41" fmla="*/ 0 w 1295096"/>
                <a:gd name="connsiteY41" fmla="*/ 1479252 h 1479252"/>
                <a:gd name="connsiteX42" fmla="*/ 0 w 1295096"/>
                <a:gd name="connsiteY42" fmla="*/ 248021 h 1479252"/>
                <a:gd name="connsiteX43" fmla="*/ 217294 w 1295096"/>
                <a:gd name="connsiteY43" fmla="*/ 85221 h 1479252"/>
                <a:gd name="connsiteX44" fmla="*/ 265658 w 1295096"/>
                <a:gd name="connsiteY44" fmla="*/ 44172 h 1479252"/>
                <a:gd name="connsiteX45" fmla="*/ 335850 w 1295096"/>
                <a:gd name="connsiteY45" fmla="*/ 72633 h 1479252"/>
                <a:gd name="connsiteX0" fmla="*/ 335850 w 1295096"/>
                <a:gd name="connsiteY0" fmla="*/ 65039 h 1471658"/>
                <a:gd name="connsiteX1" fmla="*/ 340376 w 1295096"/>
                <a:gd name="connsiteY1" fmla="*/ 109167 h 1471658"/>
                <a:gd name="connsiteX2" fmla="*/ 327612 w 1295096"/>
                <a:gd name="connsiteY2" fmla="*/ 125669 h 1471658"/>
                <a:gd name="connsiteX3" fmla="*/ 340130 w 1295096"/>
                <a:gd name="connsiteY3" fmla="*/ 121233 h 1471658"/>
                <a:gd name="connsiteX4" fmla="*/ 441204 w 1295096"/>
                <a:gd name="connsiteY4" fmla="*/ 34586 h 1471658"/>
                <a:gd name="connsiteX5" fmla="*/ 523098 w 1295096"/>
                <a:gd name="connsiteY5" fmla="*/ 127165 h 1471658"/>
                <a:gd name="connsiteX6" fmla="*/ 517084 w 1295096"/>
                <a:gd name="connsiteY6" fmla="*/ 277244 h 1471658"/>
                <a:gd name="connsiteX7" fmla="*/ 610530 w 1295096"/>
                <a:gd name="connsiteY7" fmla="*/ 210617 h 1471658"/>
                <a:gd name="connsiteX8" fmla="*/ 719027 w 1295096"/>
                <a:gd name="connsiteY8" fmla="*/ 136542 h 1471658"/>
                <a:gd name="connsiteX9" fmla="*/ 899158 w 1295096"/>
                <a:gd name="connsiteY9" fmla="*/ 11089 h 1471658"/>
                <a:gd name="connsiteX10" fmla="*/ 885979 w 1295096"/>
                <a:gd name="connsiteY10" fmla="*/ 69326 h 1471658"/>
                <a:gd name="connsiteX11" fmla="*/ 1178661 w 1295096"/>
                <a:gd name="connsiteY11" fmla="*/ 99921 h 1471658"/>
                <a:gd name="connsiteX12" fmla="*/ 1180165 w 1295096"/>
                <a:gd name="connsiteY12" fmla="*/ 91228 h 1471658"/>
                <a:gd name="connsiteX13" fmla="*/ 1057852 w 1295096"/>
                <a:gd name="connsiteY13" fmla="*/ 254668 h 1471658"/>
                <a:gd name="connsiteX14" fmla="*/ 1094820 w 1295096"/>
                <a:gd name="connsiteY14" fmla="*/ 214823 h 1471658"/>
                <a:gd name="connsiteX15" fmla="*/ 1080043 w 1295096"/>
                <a:gd name="connsiteY15" fmla="*/ 202698 h 1471658"/>
                <a:gd name="connsiteX16" fmla="*/ 1109224 w 1295096"/>
                <a:gd name="connsiteY16" fmla="*/ 175397 h 1471658"/>
                <a:gd name="connsiteX17" fmla="*/ 1060306 w 1295096"/>
                <a:gd name="connsiteY17" fmla="*/ 182658 h 1471658"/>
                <a:gd name="connsiteX18" fmla="*/ 1249687 w 1295096"/>
                <a:gd name="connsiteY18" fmla="*/ 91735 h 1471658"/>
                <a:gd name="connsiteX19" fmla="*/ 1189420 w 1295096"/>
                <a:gd name="connsiteY19" fmla="*/ 253694 h 1471658"/>
                <a:gd name="connsiteX20" fmla="*/ 1279335 w 1295096"/>
                <a:gd name="connsiteY20" fmla="*/ 307572 h 1471658"/>
                <a:gd name="connsiteX21" fmla="*/ 1156461 w 1295096"/>
                <a:gd name="connsiteY21" fmla="*/ 367812 h 1471658"/>
                <a:gd name="connsiteX22" fmla="*/ 1256657 w 1295096"/>
                <a:gd name="connsiteY22" fmla="*/ 351953 h 1471658"/>
                <a:gd name="connsiteX23" fmla="*/ 1280205 w 1295096"/>
                <a:gd name="connsiteY23" fmla="*/ 398501 h 1471658"/>
                <a:gd name="connsiteX24" fmla="*/ 1171182 w 1295096"/>
                <a:gd name="connsiteY24" fmla="*/ 464140 h 1471658"/>
                <a:gd name="connsiteX25" fmla="*/ 1255475 w 1295096"/>
                <a:gd name="connsiteY25" fmla="*/ 563229 h 1471658"/>
                <a:gd name="connsiteX26" fmla="*/ 1132858 w 1295096"/>
                <a:gd name="connsiteY26" fmla="*/ 708931 h 1471658"/>
                <a:gd name="connsiteX27" fmla="*/ 1076303 w 1295096"/>
                <a:gd name="connsiteY27" fmla="*/ 750977 h 1471658"/>
                <a:gd name="connsiteX28" fmla="*/ 1103987 w 1295096"/>
                <a:gd name="connsiteY28" fmla="*/ 746826 h 1471658"/>
                <a:gd name="connsiteX29" fmla="*/ 1062913 w 1295096"/>
                <a:gd name="connsiteY29" fmla="*/ 803438 h 1471658"/>
                <a:gd name="connsiteX30" fmla="*/ 1110340 w 1295096"/>
                <a:gd name="connsiteY30" fmla="*/ 834838 h 1471658"/>
                <a:gd name="connsiteX31" fmla="*/ 1182569 w 1295096"/>
                <a:gd name="connsiteY31" fmla="*/ 833489 h 1471658"/>
                <a:gd name="connsiteX32" fmla="*/ 1295096 w 1295096"/>
                <a:gd name="connsiteY32" fmla="*/ 871394 h 1471658"/>
                <a:gd name="connsiteX33" fmla="*/ 1116310 w 1295096"/>
                <a:gd name="connsiteY33" fmla="*/ 994367 h 1471658"/>
                <a:gd name="connsiteX34" fmla="*/ 1112191 w 1295096"/>
                <a:gd name="connsiteY34" fmla="*/ 951613 h 1471658"/>
                <a:gd name="connsiteX35" fmla="*/ 1274860 w 1295096"/>
                <a:gd name="connsiteY35" fmla="*/ 968857 h 1471658"/>
                <a:gd name="connsiteX36" fmla="*/ 1245150 w 1295096"/>
                <a:gd name="connsiteY36" fmla="*/ 1032893 h 1471658"/>
                <a:gd name="connsiteX37" fmla="*/ 1238334 w 1295096"/>
                <a:gd name="connsiteY37" fmla="*/ 1054368 h 1471658"/>
                <a:gd name="connsiteX38" fmla="*/ 1257304 w 1295096"/>
                <a:gd name="connsiteY38" fmla="*/ 1153175 h 1471658"/>
                <a:gd name="connsiteX39" fmla="*/ 1293714 w 1295096"/>
                <a:gd name="connsiteY39" fmla="*/ 1277151 h 1471658"/>
                <a:gd name="connsiteX40" fmla="*/ 947628 w 1295096"/>
                <a:gd name="connsiteY40" fmla="*/ 1471658 h 1471658"/>
                <a:gd name="connsiteX41" fmla="*/ 0 w 1295096"/>
                <a:gd name="connsiteY41" fmla="*/ 1471658 h 1471658"/>
                <a:gd name="connsiteX42" fmla="*/ 0 w 1295096"/>
                <a:gd name="connsiteY42" fmla="*/ 240427 h 1471658"/>
                <a:gd name="connsiteX43" fmla="*/ 217294 w 1295096"/>
                <a:gd name="connsiteY43" fmla="*/ 77627 h 1471658"/>
                <a:gd name="connsiteX44" fmla="*/ 265658 w 1295096"/>
                <a:gd name="connsiteY44" fmla="*/ 36578 h 1471658"/>
                <a:gd name="connsiteX45" fmla="*/ 335850 w 1295096"/>
                <a:gd name="connsiteY45" fmla="*/ 65039 h 1471658"/>
                <a:gd name="connsiteX0" fmla="*/ 335850 w 1295096"/>
                <a:gd name="connsiteY0" fmla="*/ 57499 h 1464118"/>
                <a:gd name="connsiteX1" fmla="*/ 340376 w 1295096"/>
                <a:gd name="connsiteY1" fmla="*/ 101627 h 1464118"/>
                <a:gd name="connsiteX2" fmla="*/ 327612 w 1295096"/>
                <a:gd name="connsiteY2" fmla="*/ 118129 h 1464118"/>
                <a:gd name="connsiteX3" fmla="*/ 340130 w 1295096"/>
                <a:gd name="connsiteY3" fmla="*/ 113693 h 1464118"/>
                <a:gd name="connsiteX4" fmla="*/ 441204 w 1295096"/>
                <a:gd name="connsiteY4" fmla="*/ 27046 h 1464118"/>
                <a:gd name="connsiteX5" fmla="*/ 523098 w 1295096"/>
                <a:gd name="connsiteY5" fmla="*/ 119625 h 1464118"/>
                <a:gd name="connsiteX6" fmla="*/ 517084 w 1295096"/>
                <a:gd name="connsiteY6" fmla="*/ 269704 h 1464118"/>
                <a:gd name="connsiteX7" fmla="*/ 610530 w 1295096"/>
                <a:gd name="connsiteY7" fmla="*/ 203077 h 1464118"/>
                <a:gd name="connsiteX8" fmla="*/ 719027 w 1295096"/>
                <a:gd name="connsiteY8" fmla="*/ 129002 h 1464118"/>
                <a:gd name="connsiteX9" fmla="*/ 888332 w 1295096"/>
                <a:gd name="connsiteY9" fmla="*/ 11669 h 1464118"/>
                <a:gd name="connsiteX10" fmla="*/ 885979 w 1295096"/>
                <a:gd name="connsiteY10" fmla="*/ 61786 h 1464118"/>
                <a:gd name="connsiteX11" fmla="*/ 1178661 w 1295096"/>
                <a:gd name="connsiteY11" fmla="*/ 92381 h 1464118"/>
                <a:gd name="connsiteX12" fmla="*/ 1180165 w 1295096"/>
                <a:gd name="connsiteY12" fmla="*/ 83688 h 1464118"/>
                <a:gd name="connsiteX13" fmla="*/ 1057852 w 1295096"/>
                <a:gd name="connsiteY13" fmla="*/ 247128 h 1464118"/>
                <a:gd name="connsiteX14" fmla="*/ 1094820 w 1295096"/>
                <a:gd name="connsiteY14" fmla="*/ 207283 h 1464118"/>
                <a:gd name="connsiteX15" fmla="*/ 1080043 w 1295096"/>
                <a:gd name="connsiteY15" fmla="*/ 195158 h 1464118"/>
                <a:gd name="connsiteX16" fmla="*/ 1109224 w 1295096"/>
                <a:gd name="connsiteY16" fmla="*/ 167857 h 1464118"/>
                <a:gd name="connsiteX17" fmla="*/ 1060306 w 1295096"/>
                <a:gd name="connsiteY17" fmla="*/ 175118 h 1464118"/>
                <a:gd name="connsiteX18" fmla="*/ 1249687 w 1295096"/>
                <a:gd name="connsiteY18" fmla="*/ 84195 h 1464118"/>
                <a:gd name="connsiteX19" fmla="*/ 1189420 w 1295096"/>
                <a:gd name="connsiteY19" fmla="*/ 246154 h 1464118"/>
                <a:gd name="connsiteX20" fmla="*/ 1279335 w 1295096"/>
                <a:gd name="connsiteY20" fmla="*/ 300032 h 1464118"/>
                <a:gd name="connsiteX21" fmla="*/ 1156461 w 1295096"/>
                <a:gd name="connsiteY21" fmla="*/ 360272 h 1464118"/>
                <a:gd name="connsiteX22" fmla="*/ 1256657 w 1295096"/>
                <a:gd name="connsiteY22" fmla="*/ 344413 h 1464118"/>
                <a:gd name="connsiteX23" fmla="*/ 1280205 w 1295096"/>
                <a:gd name="connsiteY23" fmla="*/ 390961 h 1464118"/>
                <a:gd name="connsiteX24" fmla="*/ 1171182 w 1295096"/>
                <a:gd name="connsiteY24" fmla="*/ 456600 h 1464118"/>
                <a:gd name="connsiteX25" fmla="*/ 1255475 w 1295096"/>
                <a:gd name="connsiteY25" fmla="*/ 555689 h 1464118"/>
                <a:gd name="connsiteX26" fmla="*/ 1132858 w 1295096"/>
                <a:gd name="connsiteY26" fmla="*/ 701391 h 1464118"/>
                <a:gd name="connsiteX27" fmla="*/ 1076303 w 1295096"/>
                <a:gd name="connsiteY27" fmla="*/ 743437 h 1464118"/>
                <a:gd name="connsiteX28" fmla="*/ 1103987 w 1295096"/>
                <a:gd name="connsiteY28" fmla="*/ 739286 h 1464118"/>
                <a:gd name="connsiteX29" fmla="*/ 1062913 w 1295096"/>
                <a:gd name="connsiteY29" fmla="*/ 795898 h 1464118"/>
                <a:gd name="connsiteX30" fmla="*/ 1110340 w 1295096"/>
                <a:gd name="connsiteY30" fmla="*/ 827298 h 1464118"/>
                <a:gd name="connsiteX31" fmla="*/ 1182569 w 1295096"/>
                <a:gd name="connsiteY31" fmla="*/ 825949 h 1464118"/>
                <a:gd name="connsiteX32" fmla="*/ 1295096 w 1295096"/>
                <a:gd name="connsiteY32" fmla="*/ 863854 h 1464118"/>
                <a:gd name="connsiteX33" fmla="*/ 1116310 w 1295096"/>
                <a:gd name="connsiteY33" fmla="*/ 986827 h 1464118"/>
                <a:gd name="connsiteX34" fmla="*/ 1112191 w 1295096"/>
                <a:gd name="connsiteY34" fmla="*/ 944073 h 1464118"/>
                <a:gd name="connsiteX35" fmla="*/ 1274860 w 1295096"/>
                <a:gd name="connsiteY35" fmla="*/ 961317 h 1464118"/>
                <a:gd name="connsiteX36" fmla="*/ 1245150 w 1295096"/>
                <a:gd name="connsiteY36" fmla="*/ 1025353 h 1464118"/>
                <a:gd name="connsiteX37" fmla="*/ 1238334 w 1295096"/>
                <a:gd name="connsiteY37" fmla="*/ 1046828 h 1464118"/>
                <a:gd name="connsiteX38" fmla="*/ 1257304 w 1295096"/>
                <a:gd name="connsiteY38" fmla="*/ 1145635 h 1464118"/>
                <a:gd name="connsiteX39" fmla="*/ 1293714 w 1295096"/>
                <a:gd name="connsiteY39" fmla="*/ 1269611 h 1464118"/>
                <a:gd name="connsiteX40" fmla="*/ 947628 w 1295096"/>
                <a:gd name="connsiteY40" fmla="*/ 1464118 h 1464118"/>
                <a:gd name="connsiteX41" fmla="*/ 0 w 1295096"/>
                <a:gd name="connsiteY41" fmla="*/ 1464118 h 1464118"/>
                <a:gd name="connsiteX42" fmla="*/ 0 w 1295096"/>
                <a:gd name="connsiteY42" fmla="*/ 232887 h 1464118"/>
                <a:gd name="connsiteX43" fmla="*/ 217294 w 1295096"/>
                <a:gd name="connsiteY43" fmla="*/ 70087 h 1464118"/>
                <a:gd name="connsiteX44" fmla="*/ 265658 w 1295096"/>
                <a:gd name="connsiteY44" fmla="*/ 29038 h 1464118"/>
                <a:gd name="connsiteX45" fmla="*/ 335850 w 1295096"/>
                <a:gd name="connsiteY45" fmla="*/ 57499 h 1464118"/>
                <a:gd name="connsiteX0" fmla="*/ 335850 w 1295096"/>
                <a:gd name="connsiteY0" fmla="*/ 60005 h 1466624"/>
                <a:gd name="connsiteX1" fmla="*/ 340376 w 1295096"/>
                <a:gd name="connsiteY1" fmla="*/ 104133 h 1466624"/>
                <a:gd name="connsiteX2" fmla="*/ 327612 w 1295096"/>
                <a:gd name="connsiteY2" fmla="*/ 120635 h 1466624"/>
                <a:gd name="connsiteX3" fmla="*/ 340130 w 1295096"/>
                <a:gd name="connsiteY3" fmla="*/ 116199 h 1466624"/>
                <a:gd name="connsiteX4" fmla="*/ 441204 w 1295096"/>
                <a:gd name="connsiteY4" fmla="*/ 29552 h 1466624"/>
                <a:gd name="connsiteX5" fmla="*/ 523098 w 1295096"/>
                <a:gd name="connsiteY5" fmla="*/ 122131 h 1466624"/>
                <a:gd name="connsiteX6" fmla="*/ 517084 w 1295096"/>
                <a:gd name="connsiteY6" fmla="*/ 272210 h 1466624"/>
                <a:gd name="connsiteX7" fmla="*/ 610530 w 1295096"/>
                <a:gd name="connsiteY7" fmla="*/ 205583 h 1466624"/>
                <a:gd name="connsiteX8" fmla="*/ 719027 w 1295096"/>
                <a:gd name="connsiteY8" fmla="*/ 131508 h 1466624"/>
                <a:gd name="connsiteX9" fmla="*/ 893745 w 1295096"/>
                <a:gd name="connsiteY9" fmla="*/ 11468 h 1466624"/>
                <a:gd name="connsiteX10" fmla="*/ 885979 w 1295096"/>
                <a:gd name="connsiteY10" fmla="*/ 64292 h 1466624"/>
                <a:gd name="connsiteX11" fmla="*/ 1178661 w 1295096"/>
                <a:gd name="connsiteY11" fmla="*/ 94887 h 1466624"/>
                <a:gd name="connsiteX12" fmla="*/ 1180165 w 1295096"/>
                <a:gd name="connsiteY12" fmla="*/ 86194 h 1466624"/>
                <a:gd name="connsiteX13" fmla="*/ 1057852 w 1295096"/>
                <a:gd name="connsiteY13" fmla="*/ 249634 h 1466624"/>
                <a:gd name="connsiteX14" fmla="*/ 1094820 w 1295096"/>
                <a:gd name="connsiteY14" fmla="*/ 209789 h 1466624"/>
                <a:gd name="connsiteX15" fmla="*/ 1080043 w 1295096"/>
                <a:gd name="connsiteY15" fmla="*/ 197664 h 1466624"/>
                <a:gd name="connsiteX16" fmla="*/ 1109224 w 1295096"/>
                <a:gd name="connsiteY16" fmla="*/ 170363 h 1466624"/>
                <a:gd name="connsiteX17" fmla="*/ 1060306 w 1295096"/>
                <a:gd name="connsiteY17" fmla="*/ 177624 h 1466624"/>
                <a:gd name="connsiteX18" fmla="*/ 1249687 w 1295096"/>
                <a:gd name="connsiteY18" fmla="*/ 86701 h 1466624"/>
                <a:gd name="connsiteX19" fmla="*/ 1189420 w 1295096"/>
                <a:gd name="connsiteY19" fmla="*/ 248660 h 1466624"/>
                <a:gd name="connsiteX20" fmla="*/ 1279335 w 1295096"/>
                <a:gd name="connsiteY20" fmla="*/ 302538 h 1466624"/>
                <a:gd name="connsiteX21" fmla="*/ 1156461 w 1295096"/>
                <a:gd name="connsiteY21" fmla="*/ 362778 h 1466624"/>
                <a:gd name="connsiteX22" fmla="*/ 1256657 w 1295096"/>
                <a:gd name="connsiteY22" fmla="*/ 346919 h 1466624"/>
                <a:gd name="connsiteX23" fmla="*/ 1280205 w 1295096"/>
                <a:gd name="connsiteY23" fmla="*/ 393467 h 1466624"/>
                <a:gd name="connsiteX24" fmla="*/ 1171182 w 1295096"/>
                <a:gd name="connsiteY24" fmla="*/ 459106 h 1466624"/>
                <a:gd name="connsiteX25" fmla="*/ 1255475 w 1295096"/>
                <a:gd name="connsiteY25" fmla="*/ 558195 h 1466624"/>
                <a:gd name="connsiteX26" fmla="*/ 1132858 w 1295096"/>
                <a:gd name="connsiteY26" fmla="*/ 703897 h 1466624"/>
                <a:gd name="connsiteX27" fmla="*/ 1076303 w 1295096"/>
                <a:gd name="connsiteY27" fmla="*/ 745943 h 1466624"/>
                <a:gd name="connsiteX28" fmla="*/ 1103987 w 1295096"/>
                <a:gd name="connsiteY28" fmla="*/ 741792 h 1466624"/>
                <a:gd name="connsiteX29" fmla="*/ 1062913 w 1295096"/>
                <a:gd name="connsiteY29" fmla="*/ 798404 h 1466624"/>
                <a:gd name="connsiteX30" fmla="*/ 1110340 w 1295096"/>
                <a:gd name="connsiteY30" fmla="*/ 829804 h 1466624"/>
                <a:gd name="connsiteX31" fmla="*/ 1182569 w 1295096"/>
                <a:gd name="connsiteY31" fmla="*/ 828455 h 1466624"/>
                <a:gd name="connsiteX32" fmla="*/ 1295096 w 1295096"/>
                <a:gd name="connsiteY32" fmla="*/ 866360 h 1466624"/>
                <a:gd name="connsiteX33" fmla="*/ 1116310 w 1295096"/>
                <a:gd name="connsiteY33" fmla="*/ 989333 h 1466624"/>
                <a:gd name="connsiteX34" fmla="*/ 1112191 w 1295096"/>
                <a:gd name="connsiteY34" fmla="*/ 946579 h 1466624"/>
                <a:gd name="connsiteX35" fmla="*/ 1274860 w 1295096"/>
                <a:gd name="connsiteY35" fmla="*/ 963823 h 1466624"/>
                <a:gd name="connsiteX36" fmla="*/ 1245150 w 1295096"/>
                <a:gd name="connsiteY36" fmla="*/ 1027859 h 1466624"/>
                <a:gd name="connsiteX37" fmla="*/ 1238334 w 1295096"/>
                <a:gd name="connsiteY37" fmla="*/ 1049334 h 1466624"/>
                <a:gd name="connsiteX38" fmla="*/ 1257304 w 1295096"/>
                <a:gd name="connsiteY38" fmla="*/ 1148141 h 1466624"/>
                <a:gd name="connsiteX39" fmla="*/ 1293714 w 1295096"/>
                <a:gd name="connsiteY39" fmla="*/ 1272117 h 1466624"/>
                <a:gd name="connsiteX40" fmla="*/ 947628 w 1295096"/>
                <a:gd name="connsiteY40" fmla="*/ 1466624 h 1466624"/>
                <a:gd name="connsiteX41" fmla="*/ 0 w 1295096"/>
                <a:gd name="connsiteY41" fmla="*/ 1466624 h 1466624"/>
                <a:gd name="connsiteX42" fmla="*/ 0 w 1295096"/>
                <a:gd name="connsiteY42" fmla="*/ 235393 h 1466624"/>
                <a:gd name="connsiteX43" fmla="*/ 217294 w 1295096"/>
                <a:gd name="connsiteY43" fmla="*/ 72593 h 1466624"/>
                <a:gd name="connsiteX44" fmla="*/ 265658 w 1295096"/>
                <a:gd name="connsiteY44" fmla="*/ 31544 h 1466624"/>
                <a:gd name="connsiteX45" fmla="*/ 335850 w 1295096"/>
                <a:gd name="connsiteY45" fmla="*/ 60005 h 1466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295096" h="1466624">
                  <a:moveTo>
                    <a:pt x="335850" y="60005"/>
                  </a:moveTo>
                  <a:lnTo>
                    <a:pt x="340376" y="104133"/>
                  </a:lnTo>
                  <a:lnTo>
                    <a:pt x="327612" y="120635"/>
                  </a:lnTo>
                  <a:lnTo>
                    <a:pt x="340130" y="116199"/>
                  </a:lnTo>
                  <a:lnTo>
                    <a:pt x="441204" y="29552"/>
                  </a:lnTo>
                  <a:lnTo>
                    <a:pt x="523098" y="122131"/>
                  </a:lnTo>
                  <a:cubicBezTo>
                    <a:pt x="521995" y="173059"/>
                    <a:pt x="518187" y="221282"/>
                    <a:pt x="517084" y="272210"/>
                  </a:cubicBezTo>
                  <a:cubicBezTo>
                    <a:pt x="547331" y="243686"/>
                    <a:pt x="580283" y="228694"/>
                    <a:pt x="610530" y="205583"/>
                  </a:cubicBezTo>
                  <a:lnTo>
                    <a:pt x="719027" y="131508"/>
                  </a:lnTo>
                  <a:lnTo>
                    <a:pt x="893745" y="11468"/>
                  </a:lnTo>
                  <a:cubicBezTo>
                    <a:pt x="923984" y="-37864"/>
                    <a:pt x="858759" y="89472"/>
                    <a:pt x="885979" y="64292"/>
                  </a:cubicBezTo>
                  <a:cubicBezTo>
                    <a:pt x="946306" y="42287"/>
                    <a:pt x="1079088" y="98778"/>
                    <a:pt x="1178661" y="94887"/>
                  </a:cubicBezTo>
                  <a:lnTo>
                    <a:pt x="1180165" y="86194"/>
                  </a:lnTo>
                  <a:cubicBezTo>
                    <a:pt x="1152896" y="107978"/>
                    <a:pt x="1061850" y="248213"/>
                    <a:pt x="1057852" y="249634"/>
                  </a:cubicBezTo>
                  <a:lnTo>
                    <a:pt x="1094820" y="209789"/>
                  </a:lnTo>
                  <a:cubicBezTo>
                    <a:pt x="1152271" y="173280"/>
                    <a:pt x="1025125" y="206311"/>
                    <a:pt x="1080043" y="197664"/>
                  </a:cubicBezTo>
                  <a:lnTo>
                    <a:pt x="1109224" y="170363"/>
                  </a:lnTo>
                  <a:lnTo>
                    <a:pt x="1060306" y="177624"/>
                  </a:lnTo>
                  <a:lnTo>
                    <a:pt x="1249687" y="86701"/>
                  </a:lnTo>
                  <a:lnTo>
                    <a:pt x="1189420" y="248660"/>
                  </a:lnTo>
                  <a:lnTo>
                    <a:pt x="1279335" y="302538"/>
                  </a:lnTo>
                  <a:lnTo>
                    <a:pt x="1156461" y="362778"/>
                  </a:lnTo>
                  <a:lnTo>
                    <a:pt x="1256657" y="346919"/>
                  </a:lnTo>
                  <a:lnTo>
                    <a:pt x="1280205" y="393467"/>
                  </a:lnTo>
                  <a:lnTo>
                    <a:pt x="1171182" y="459106"/>
                  </a:lnTo>
                  <a:lnTo>
                    <a:pt x="1255475" y="558195"/>
                  </a:lnTo>
                  <a:lnTo>
                    <a:pt x="1132858" y="703897"/>
                  </a:lnTo>
                  <a:lnTo>
                    <a:pt x="1076303" y="745943"/>
                  </a:lnTo>
                  <a:lnTo>
                    <a:pt x="1103987" y="741792"/>
                  </a:lnTo>
                  <a:lnTo>
                    <a:pt x="1062913" y="798404"/>
                  </a:lnTo>
                  <a:lnTo>
                    <a:pt x="1110340" y="829804"/>
                  </a:lnTo>
                  <a:lnTo>
                    <a:pt x="1182569" y="828455"/>
                  </a:lnTo>
                  <a:lnTo>
                    <a:pt x="1295096" y="866360"/>
                  </a:lnTo>
                  <a:lnTo>
                    <a:pt x="1116310" y="989333"/>
                  </a:lnTo>
                  <a:lnTo>
                    <a:pt x="1112191" y="946579"/>
                  </a:lnTo>
                  <a:lnTo>
                    <a:pt x="1274860" y="963823"/>
                  </a:lnTo>
                  <a:lnTo>
                    <a:pt x="1245150" y="1027859"/>
                  </a:lnTo>
                  <a:lnTo>
                    <a:pt x="1238334" y="1049334"/>
                  </a:lnTo>
                  <a:lnTo>
                    <a:pt x="1257304" y="1148141"/>
                  </a:lnTo>
                  <a:cubicBezTo>
                    <a:pt x="1289126" y="1181600"/>
                    <a:pt x="1268916" y="1205387"/>
                    <a:pt x="1293714" y="1272117"/>
                  </a:cubicBezTo>
                  <a:lnTo>
                    <a:pt x="947628" y="1466624"/>
                  </a:lnTo>
                  <a:lnTo>
                    <a:pt x="0" y="1466624"/>
                  </a:lnTo>
                  <a:lnTo>
                    <a:pt x="0" y="235393"/>
                  </a:lnTo>
                  <a:lnTo>
                    <a:pt x="217294" y="72593"/>
                  </a:lnTo>
                  <a:lnTo>
                    <a:pt x="265658" y="31544"/>
                  </a:lnTo>
                  <a:lnTo>
                    <a:pt x="335850" y="60005"/>
                  </a:lnTo>
                  <a:close/>
                </a:path>
              </a:pathLst>
            </a:custGeom>
            <a:solidFill>
              <a:srgbClr val="605936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600"/>
            </a:p>
          </p:txBody>
        </p:sp>
        <p:sp>
          <p:nvSpPr>
            <p:cNvPr id="2" name="矩形 1"/>
            <p:cNvSpPr/>
            <p:nvPr/>
          </p:nvSpPr>
          <p:spPr>
            <a:xfrm>
              <a:off x="1014462" y="1935076"/>
              <a:ext cx="1481138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8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八条措施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015884" y="3065"/>
              <a:ext cx="742950" cy="1858963"/>
            </a:xfrm>
            <a:prstGeom prst="rect">
              <a:avLst/>
            </a:prstGeom>
            <a:pattFill prst="dkUpDiag">
              <a:fgClr>
                <a:schemeClr val="bg2">
                  <a:lumMod val="50000"/>
                </a:schemeClr>
              </a:fgClr>
              <a:bgClr>
                <a:schemeClr val="bg2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</a:endParaRPr>
            </a:p>
          </p:txBody>
        </p:sp>
        <p:sp>
          <p:nvSpPr>
            <p:cNvPr id="6" name="矩形 7"/>
            <p:cNvSpPr>
              <a:spLocks noChangeArrowheads="1"/>
            </p:cNvSpPr>
            <p:nvPr/>
          </p:nvSpPr>
          <p:spPr bwMode="auto">
            <a:xfrm>
              <a:off x="1753930" y="369928"/>
              <a:ext cx="615553" cy="1528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小标题目</a:t>
              </a:r>
              <a:endParaRPr lang="zh-CN" altLang="en-US" sz="2800" dirty="0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47909" y="2425853"/>
            <a:ext cx="8444091" cy="445526"/>
            <a:chOff x="3747909" y="2425853"/>
            <a:chExt cx="8444091" cy="445526"/>
          </a:xfrm>
        </p:grpSpPr>
        <p:cxnSp>
          <p:nvCxnSpPr>
            <p:cNvPr id="15" name="直接连接符 14"/>
            <p:cNvCxnSpPr/>
            <p:nvPr/>
          </p:nvCxnSpPr>
          <p:spPr bwMode="auto">
            <a:xfrm>
              <a:off x="4151784" y="2871379"/>
              <a:ext cx="8040216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ot"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3747909" y="2425853"/>
              <a:ext cx="349180" cy="352707"/>
            </a:xfrm>
            <a:custGeom>
              <a:avLst/>
              <a:gdLst>
                <a:gd name="T0" fmla="*/ 2147483646 w 5438"/>
                <a:gd name="T1" fmla="*/ 0 h 5494"/>
                <a:gd name="T2" fmla="*/ 0 w 5438"/>
                <a:gd name="T3" fmla="*/ 2147483646 h 5494"/>
                <a:gd name="T4" fmla="*/ 2147483646 w 5438"/>
                <a:gd name="T5" fmla="*/ 2147483646 h 5494"/>
                <a:gd name="T6" fmla="*/ 2147483646 w 5438"/>
                <a:gd name="T7" fmla="*/ 2147483646 h 5494"/>
                <a:gd name="T8" fmla="*/ 2147483646 w 5438"/>
                <a:gd name="T9" fmla="*/ 2147483646 h 5494"/>
                <a:gd name="T10" fmla="*/ 2147483646 w 5438"/>
                <a:gd name="T11" fmla="*/ 2147483646 h 5494"/>
                <a:gd name="T12" fmla="*/ 2147483646 w 5438"/>
                <a:gd name="T13" fmla="*/ 2147483646 h 5494"/>
                <a:gd name="T14" fmla="*/ 2147483646 w 5438"/>
                <a:gd name="T15" fmla="*/ 2147483646 h 5494"/>
                <a:gd name="T16" fmla="*/ 2147483646 w 5438"/>
                <a:gd name="T17" fmla="*/ 2147483646 h 5494"/>
                <a:gd name="T18" fmla="*/ 2147483646 w 5438"/>
                <a:gd name="T19" fmla="*/ 2147483646 h 5494"/>
                <a:gd name="T20" fmla="*/ 2147483646 w 5438"/>
                <a:gd name="T21" fmla="*/ 2147483646 h 5494"/>
                <a:gd name="T22" fmla="*/ 2147483646 w 5438"/>
                <a:gd name="T23" fmla="*/ 2147483646 h 5494"/>
                <a:gd name="T24" fmla="*/ 2147483646 w 5438"/>
                <a:gd name="T25" fmla="*/ 2147483646 h 5494"/>
                <a:gd name="T26" fmla="*/ 2147483646 w 5438"/>
                <a:gd name="T27" fmla="*/ 2147483646 h 5494"/>
                <a:gd name="T28" fmla="*/ 2147483646 w 5438"/>
                <a:gd name="T29" fmla="*/ 2147483646 h 5494"/>
                <a:gd name="T30" fmla="*/ 2147483646 w 5438"/>
                <a:gd name="T31" fmla="*/ 2147483646 h 5494"/>
                <a:gd name="T32" fmla="*/ 2147483646 w 5438"/>
                <a:gd name="T33" fmla="*/ 2147483646 h 5494"/>
                <a:gd name="T34" fmla="*/ 2147483646 w 5438"/>
                <a:gd name="T35" fmla="*/ 2147483646 h 5494"/>
                <a:gd name="T36" fmla="*/ 2147483646 w 5438"/>
                <a:gd name="T37" fmla="*/ 2147483646 h 5494"/>
                <a:gd name="T38" fmla="*/ 2147483646 w 5438"/>
                <a:gd name="T39" fmla="*/ 2147483646 h 5494"/>
                <a:gd name="T40" fmla="*/ 2147483646 w 5438"/>
                <a:gd name="T41" fmla="*/ 2147483646 h 5494"/>
                <a:gd name="T42" fmla="*/ 2147483646 w 5438"/>
                <a:gd name="T43" fmla="*/ 2147483646 h 5494"/>
                <a:gd name="T44" fmla="*/ 2147483646 w 5438"/>
                <a:gd name="T45" fmla="*/ 2147483646 h 5494"/>
                <a:gd name="T46" fmla="*/ 2147483646 w 5438"/>
                <a:gd name="T47" fmla="*/ 2147483646 h 5494"/>
                <a:gd name="T48" fmla="*/ 2147483646 w 5438"/>
                <a:gd name="T49" fmla="*/ 2147483646 h 5494"/>
                <a:gd name="T50" fmla="*/ 2147483646 w 5438"/>
                <a:gd name="T51" fmla="*/ 2147483646 h 5494"/>
                <a:gd name="T52" fmla="*/ 2147483646 w 5438"/>
                <a:gd name="T53" fmla="*/ 2147483646 h 5494"/>
                <a:gd name="T54" fmla="*/ 2147483646 w 5438"/>
                <a:gd name="T55" fmla="*/ 2147483646 h 5494"/>
                <a:gd name="T56" fmla="*/ 2147483646 w 5438"/>
                <a:gd name="T57" fmla="*/ 2147483646 h 5494"/>
                <a:gd name="T58" fmla="*/ 2147483646 w 5438"/>
                <a:gd name="T59" fmla="*/ 2147483646 h 5494"/>
                <a:gd name="T60" fmla="*/ 2147483646 w 5438"/>
                <a:gd name="T61" fmla="*/ 2147483646 h 5494"/>
                <a:gd name="T62" fmla="*/ 2147483646 w 5438"/>
                <a:gd name="T63" fmla="*/ 2147483646 h 5494"/>
                <a:gd name="T64" fmla="*/ 2147483646 w 5438"/>
                <a:gd name="T65" fmla="*/ 2147483646 h 5494"/>
                <a:gd name="T66" fmla="*/ 2147483646 w 5438"/>
                <a:gd name="T67" fmla="*/ 2147483646 h 5494"/>
                <a:gd name="T68" fmla="*/ 2147483646 w 5438"/>
                <a:gd name="T69" fmla="*/ 2147483646 h 5494"/>
                <a:gd name="T70" fmla="*/ 2147483646 w 5438"/>
                <a:gd name="T71" fmla="*/ 2147483646 h 5494"/>
                <a:gd name="T72" fmla="*/ 2147483646 w 5438"/>
                <a:gd name="T73" fmla="*/ 2147483646 h 5494"/>
                <a:gd name="T74" fmla="*/ 2147483646 w 5438"/>
                <a:gd name="T75" fmla="*/ 2147483646 h 5494"/>
                <a:gd name="T76" fmla="*/ 2147483646 w 5438"/>
                <a:gd name="T77" fmla="*/ 2147483646 h 5494"/>
                <a:gd name="T78" fmla="*/ 2147483646 w 5438"/>
                <a:gd name="T79" fmla="*/ 2147483646 h 5494"/>
                <a:gd name="T80" fmla="*/ 2147483646 w 5438"/>
                <a:gd name="T81" fmla="*/ 2147483646 h 5494"/>
                <a:gd name="T82" fmla="*/ 2147483646 w 5438"/>
                <a:gd name="T83" fmla="*/ 2147483646 h 5494"/>
                <a:gd name="T84" fmla="*/ 2147483646 w 5438"/>
                <a:gd name="T85" fmla="*/ 2147483646 h 5494"/>
                <a:gd name="T86" fmla="*/ 2147483646 w 5438"/>
                <a:gd name="T87" fmla="*/ 2147483646 h 5494"/>
                <a:gd name="T88" fmla="*/ 2147483646 w 5438"/>
                <a:gd name="T89" fmla="*/ 2147483646 h 5494"/>
                <a:gd name="T90" fmla="*/ 2147483646 w 5438"/>
                <a:gd name="T91" fmla="*/ 2147483646 h 5494"/>
                <a:gd name="T92" fmla="*/ 2147483646 w 5438"/>
                <a:gd name="T93" fmla="*/ 2147483646 h 5494"/>
                <a:gd name="T94" fmla="*/ 2147483646 w 5438"/>
                <a:gd name="T95" fmla="*/ 2147483646 h 5494"/>
                <a:gd name="T96" fmla="*/ 2147483646 w 5438"/>
                <a:gd name="T97" fmla="*/ 2147483646 h 5494"/>
                <a:gd name="T98" fmla="*/ 2147483646 w 5438"/>
                <a:gd name="T99" fmla="*/ 2147483646 h 5494"/>
                <a:gd name="T100" fmla="*/ 2147483646 w 5438"/>
                <a:gd name="T101" fmla="*/ 2147483646 h 5494"/>
                <a:gd name="T102" fmla="*/ 2147483646 w 5438"/>
                <a:gd name="T103" fmla="*/ 2147483646 h 5494"/>
                <a:gd name="T104" fmla="*/ 2147483646 w 5438"/>
                <a:gd name="T105" fmla="*/ 2147483646 h 5494"/>
                <a:gd name="T106" fmla="*/ 2147483646 w 5438"/>
                <a:gd name="T107" fmla="*/ 2147483646 h 5494"/>
                <a:gd name="T108" fmla="*/ 2147483646 w 5438"/>
                <a:gd name="T109" fmla="*/ 2147483646 h 5494"/>
                <a:gd name="T110" fmla="*/ 2147483646 w 5438"/>
                <a:gd name="T111" fmla="*/ 2147483646 h 5494"/>
                <a:gd name="T112" fmla="*/ 2147483646 w 5438"/>
                <a:gd name="T113" fmla="*/ 2147483646 h 5494"/>
                <a:gd name="T114" fmla="*/ 2147483646 w 5438"/>
                <a:gd name="T115" fmla="*/ 2147483646 h 5494"/>
                <a:gd name="T116" fmla="*/ 2147483646 w 5438"/>
                <a:gd name="T117" fmla="*/ 2147483646 h 5494"/>
                <a:gd name="T118" fmla="*/ 2147483646 w 5438"/>
                <a:gd name="T119" fmla="*/ 2147483646 h 549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438" h="5494">
                  <a:moveTo>
                    <a:pt x="2825" y="454"/>
                  </a:moveTo>
                  <a:lnTo>
                    <a:pt x="2825" y="0"/>
                  </a:lnTo>
                  <a:lnTo>
                    <a:pt x="2514" y="0"/>
                  </a:lnTo>
                  <a:lnTo>
                    <a:pt x="2514" y="454"/>
                  </a:lnTo>
                  <a:lnTo>
                    <a:pt x="0" y="454"/>
                  </a:lnTo>
                  <a:lnTo>
                    <a:pt x="0" y="1259"/>
                  </a:lnTo>
                  <a:lnTo>
                    <a:pt x="276" y="1259"/>
                  </a:lnTo>
                  <a:lnTo>
                    <a:pt x="276" y="4295"/>
                  </a:lnTo>
                  <a:lnTo>
                    <a:pt x="2197" y="4295"/>
                  </a:lnTo>
                  <a:lnTo>
                    <a:pt x="1028" y="5252"/>
                  </a:lnTo>
                  <a:lnTo>
                    <a:pt x="1225" y="5494"/>
                  </a:lnTo>
                  <a:lnTo>
                    <a:pt x="2689" y="4295"/>
                  </a:lnTo>
                  <a:lnTo>
                    <a:pt x="2699" y="4295"/>
                  </a:lnTo>
                  <a:lnTo>
                    <a:pt x="4163" y="5494"/>
                  </a:lnTo>
                  <a:lnTo>
                    <a:pt x="4360" y="5252"/>
                  </a:lnTo>
                  <a:lnTo>
                    <a:pt x="3192" y="4295"/>
                  </a:lnTo>
                  <a:lnTo>
                    <a:pt x="5105" y="4295"/>
                  </a:lnTo>
                  <a:lnTo>
                    <a:pt x="5105" y="1259"/>
                  </a:lnTo>
                  <a:lnTo>
                    <a:pt x="5438" y="1259"/>
                  </a:lnTo>
                  <a:lnTo>
                    <a:pt x="5438" y="454"/>
                  </a:lnTo>
                  <a:lnTo>
                    <a:pt x="2825" y="454"/>
                  </a:lnTo>
                  <a:close/>
                  <a:moveTo>
                    <a:pt x="4793" y="3983"/>
                  </a:moveTo>
                  <a:lnTo>
                    <a:pt x="587" y="3983"/>
                  </a:lnTo>
                  <a:lnTo>
                    <a:pt x="587" y="1259"/>
                  </a:lnTo>
                  <a:lnTo>
                    <a:pt x="4793" y="1259"/>
                  </a:lnTo>
                  <a:lnTo>
                    <a:pt x="4793" y="3983"/>
                  </a:lnTo>
                  <a:close/>
                  <a:moveTo>
                    <a:pt x="1611" y="3281"/>
                  </a:moveTo>
                  <a:lnTo>
                    <a:pt x="1611" y="2471"/>
                  </a:lnTo>
                  <a:lnTo>
                    <a:pt x="2422" y="2471"/>
                  </a:lnTo>
                  <a:lnTo>
                    <a:pt x="2420" y="2429"/>
                  </a:lnTo>
                  <a:lnTo>
                    <a:pt x="2417" y="2388"/>
                  </a:lnTo>
                  <a:lnTo>
                    <a:pt x="2412" y="2347"/>
                  </a:lnTo>
                  <a:lnTo>
                    <a:pt x="2405" y="2308"/>
                  </a:lnTo>
                  <a:lnTo>
                    <a:pt x="2396" y="2268"/>
                  </a:lnTo>
                  <a:lnTo>
                    <a:pt x="2385" y="2230"/>
                  </a:lnTo>
                  <a:lnTo>
                    <a:pt x="2373" y="2192"/>
                  </a:lnTo>
                  <a:lnTo>
                    <a:pt x="2358" y="2156"/>
                  </a:lnTo>
                  <a:lnTo>
                    <a:pt x="2341" y="2120"/>
                  </a:lnTo>
                  <a:lnTo>
                    <a:pt x="2324" y="2085"/>
                  </a:lnTo>
                  <a:lnTo>
                    <a:pt x="2304" y="2051"/>
                  </a:lnTo>
                  <a:lnTo>
                    <a:pt x="2284" y="2018"/>
                  </a:lnTo>
                  <a:lnTo>
                    <a:pt x="2260" y="1986"/>
                  </a:lnTo>
                  <a:lnTo>
                    <a:pt x="2237" y="1956"/>
                  </a:lnTo>
                  <a:lnTo>
                    <a:pt x="2210" y="1926"/>
                  </a:lnTo>
                  <a:lnTo>
                    <a:pt x="2184" y="1898"/>
                  </a:lnTo>
                  <a:lnTo>
                    <a:pt x="2156" y="1871"/>
                  </a:lnTo>
                  <a:lnTo>
                    <a:pt x="2126" y="1846"/>
                  </a:lnTo>
                  <a:lnTo>
                    <a:pt x="2096" y="1822"/>
                  </a:lnTo>
                  <a:lnTo>
                    <a:pt x="2064" y="1799"/>
                  </a:lnTo>
                  <a:lnTo>
                    <a:pt x="2031" y="1778"/>
                  </a:lnTo>
                  <a:lnTo>
                    <a:pt x="1997" y="1759"/>
                  </a:lnTo>
                  <a:lnTo>
                    <a:pt x="1962" y="1741"/>
                  </a:lnTo>
                  <a:lnTo>
                    <a:pt x="1926" y="1724"/>
                  </a:lnTo>
                  <a:lnTo>
                    <a:pt x="1890" y="1710"/>
                  </a:lnTo>
                  <a:lnTo>
                    <a:pt x="1852" y="1697"/>
                  </a:lnTo>
                  <a:lnTo>
                    <a:pt x="1814" y="1686"/>
                  </a:lnTo>
                  <a:lnTo>
                    <a:pt x="1774" y="1677"/>
                  </a:lnTo>
                  <a:lnTo>
                    <a:pt x="1735" y="1670"/>
                  </a:lnTo>
                  <a:lnTo>
                    <a:pt x="1694" y="1665"/>
                  </a:lnTo>
                  <a:lnTo>
                    <a:pt x="1653" y="1662"/>
                  </a:lnTo>
                  <a:lnTo>
                    <a:pt x="1611" y="1660"/>
                  </a:lnTo>
                  <a:lnTo>
                    <a:pt x="1569" y="1662"/>
                  </a:lnTo>
                  <a:lnTo>
                    <a:pt x="1528" y="1665"/>
                  </a:lnTo>
                  <a:lnTo>
                    <a:pt x="1487" y="1670"/>
                  </a:lnTo>
                  <a:lnTo>
                    <a:pt x="1448" y="1677"/>
                  </a:lnTo>
                  <a:lnTo>
                    <a:pt x="1408" y="1686"/>
                  </a:lnTo>
                  <a:lnTo>
                    <a:pt x="1369" y="1697"/>
                  </a:lnTo>
                  <a:lnTo>
                    <a:pt x="1332" y="1710"/>
                  </a:lnTo>
                  <a:lnTo>
                    <a:pt x="1295" y="1724"/>
                  </a:lnTo>
                  <a:lnTo>
                    <a:pt x="1260" y="1741"/>
                  </a:lnTo>
                  <a:lnTo>
                    <a:pt x="1224" y="1759"/>
                  </a:lnTo>
                  <a:lnTo>
                    <a:pt x="1191" y="1778"/>
                  </a:lnTo>
                  <a:lnTo>
                    <a:pt x="1157" y="1799"/>
                  </a:lnTo>
                  <a:lnTo>
                    <a:pt x="1126" y="1822"/>
                  </a:lnTo>
                  <a:lnTo>
                    <a:pt x="1096" y="1846"/>
                  </a:lnTo>
                  <a:lnTo>
                    <a:pt x="1066" y="1871"/>
                  </a:lnTo>
                  <a:lnTo>
                    <a:pt x="1038" y="1898"/>
                  </a:lnTo>
                  <a:lnTo>
                    <a:pt x="1011" y="1926"/>
                  </a:lnTo>
                  <a:lnTo>
                    <a:pt x="986" y="1956"/>
                  </a:lnTo>
                  <a:lnTo>
                    <a:pt x="962" y="1986"/>
                  </a:lnTo>
                  <a:lnTo>
                    <a:pt x="939" y="2018"/>
                  </a:lnTo>
                  <a:lnTo>
                    <a:pt x="918" y="2051"/>
                  </a:lnTo>
                  <a:lnTo>
                    <a:pt x="899" y="2085"/>
                  </a:lnTo>
                  <a:lnTo>
                    <a:pt x="881" y="2120"/>
                  </a:lnTo>
                  <a:lnTo>
                    <a:pt x="864" y="2156"/>
                  </a:lnTo>
                  <a:lnTo>
                    <a:pt x="850" y="2192"/>
                  </a:lnTo>
                  <a:lnTo>
                    <a:pt x="837" y="2230"/>
                  </a:lnTo>
                  <a:lnTo>
                    <a:pt x="826" y="2268"/>
                  </a:lnTo>
                  <a:lnTo>
                    <a:pt x="817" y="2308"/>
                  </a:lnTo>
                  <a:lnTo>
                    <a:pt x="809" y="2347"/>
                  </a:lnTo>
                  <a:lnTo>
                    <a:pt x="804" y="2388"/>
                  </a:lnTo>
                  <a:lnTo>
                    <a:pt x="801" y="2429"/>
                  </a:lnTo>
                  <a:lnTo>
                    <a:pt x="800" y="2471"/>
                  </a:lnTo>
                  <a:lnTo>
                    <a:pt x="801" y="2513"/>
                  </a:lnTo>
                  <a:lnTo>
                    <a:pt x="804" y="2554"/>
                  </a:lnTo>
                  <a:lnTo>
                    <a:pt x="809" y="2595"/>
                  </a:lnTo>
                  <a:lnTo>
                    <a:pt x="817" y="2634"/>
                  </a:lnTo>
                  <a:lnTo>
                    <a:pt x="826" y="2674"/>
                  </a:lnTo>
                  <a:lnTo>
                    <a:pt x="837" y="2712"/>
                  </a:lnTo>
                  <a:lnTo>
                    <a:pt x="850" y="2750"/>
                  </a:lnTo>
                  <a:lnTo>
                    <a:pt x="864" y="2786"/>
                  </a:lnTo>
                  <a:lnTo>
                    <a:pt x="881" y="2822"/>
                  </a:lnTo>
                  <a:lnTo>
                    <a:pt x="899" y="2857"/>
                  </a:lnTo>
                  <a:lnTo>
                    <a:pt x="918" y="2891"/>
                  </a:lnTo>
                  <a:lnTo>
                    <a:pt x="939" y="2924"/>
                  </a:lnTo>
                  <a:lnTo>
                    <a:pt x="962" y="2956"/>
                  </a:lnTo>
                  <a:lnTo>
                    <a:pt x="986" y="2986"/>
                  </a:lnTo>
                  <a:lnTo>
                    <a:pt x="1011" y="3016"/>
                  </a:lnTo>
                  <a:lnTo>
                    <a:pt x="1038" y="3044"/>
                  </a:lnTo>
                  <a:lnTo>
                    <a:pt x="1066" y="3070"/>
                  </a:lnTo>
                  <a:lnTo>
                    <a:pt x="1096" y="3097"/>
                  </a:lnTo>
                  <a:lnTo>
                    <a:pt x="1126" y="3120"/>
                  </a:lnTo>
                  <a:lnTo>
                    <a:pt x="1157" y="3144"/>
                  </a:lnTo>
                  <a:lnTo>
                    <a:pt x="1191" y="3164"/>
                  </a:lnTo>
                  <a:lnTo>
                    <a:pt x="1224" y="3184"/>
                  </a:lnTo>
                  <a:lnTo>
                    <a:pt x="1260" y="3201"/>
                  </a:lnTo>
                  <a:lnTo>
                    <a:pt x="1295" y="3218"/>
                  </a:lnTo>
                  <a:lnTo>
                    <a:pt x="1332" y="3233"/>
                  </a:lnTo>
                  <a:lnTo>
                    <a:pt x="1369" y="3245"/>
                  </a:lnTo>
                  <a:lnTo>
                    <a:pt x="1408" y="3256"/>
                  </a:lnTo>
                  <a:lnTo>
                    <a:pt x="1448" y="3265"/>
                  </a:lnTo>
                  <a:lnTo>
                    <a:pt x="1487" y="3272"/>
                  </a:lnTo>
                  <a:lnTo>
                    <a:pt x="1528" y="3277"/>
                  </a:lnTo>
                  <a:lnTo>
                    <a:pt x="1569" y="3280"/>
                  </a:lnTo>
                  <a:lnTo>
                    <a:pt x="1611" y="3281"/>
                  </a:lnTo>
                  <a:close/>
                  <a:moveTo>
                    <a:pt x="1838" y="3503"/>
                  </a:moveTo>
                  <a:lnTo>
                    <a:pt x="1838" y="3503"/>
                  </a:lnTo>
                  <a:lnTo>
                    <a:pt x="1881" y="3502"/>
                  </a:lnTo>
                  <a:lnTo>
                    <a:pt x="1921" y="3499"/>
                  </a:lnTo>
                  <a:lnTo>
                    <a:pt x="1962" y="3493"/>
                  </a:lnTo>
                  <a:lnTo>
                    <a:pt x="2002" y="3486"/>
                  </a:lnTo>
                  <a:lnTo>
                    <a:pt x="2041" y="3477"/>
                  </a:lnTo>
                  <a:lnTo>
                    <a:pt x="2080" y="3466"/>
                  </a:lnTo>
                  <a:lnTo>
                    <a:pt x="2117" y="3453"/>
                  </a:lnTo>
                  <a:lnTo>
                    <a:pt x="2154" y="3439"/>
                  </a:lnTo>
                  <a:lnTo>
                    <a:pt x="2190" y="3422"/>
                  </a:lnTo>
                  <a:lnTo>
                    <a:pt x="2225" y="3404"/>
                  </a:lnTo>
                  <a:lnTo>
                    <a:pt x="2259" y="3385"/>
                  </a:lnTo>
                  <a:lnTo>
                    <a:pt x="2292" y="3364"/>
                  </a:lnTo>
                  <a:lnTo>
                    <a:pt x="2323" y="3341"/>
                  </a:lnTo>
                  <a:lnTo>
                    <a:pt x="2355" y="3317"/>
                  </a:lnTo>
                  <a:lnTo>
                    <a:pt x="2384" y="3292"/>
                  </a:lnTo>
                  <a:lnTo>
                    <a:pt x="2411" y="3265"/>
                  </a:lnTo>
                  <a:lnTo>
                    <a:pt x="2439" y="3237"/>
                  </a:lnTo>
                  <a:lnTo>
                    <a:pt x="2464" y="3207"/>
                  </a:lnTo>
                  <a:lnTo>
                    <a:pt x="2488" y="3177"/>
                  </a:lnTo>
                  <a:lnTo>
                    <a:pt x="2511" y="3146"/>
                  </a:lnTo>
                  <a:lnTo>
                    <a:pt x="2532" y="3112"/>
                  </a:lnTo>
                  <a:lnTo>
                    <a:pt x="2551" y="3079"/>
                  </a:lnTo>
                  <a:lnTo>
                    <a:pt x="2570" y="3043"/>
                  </a:lnTo>
                  <a:lnTo>
                    <a:pt x="2586" y="3008"/>
                  </a:lnTo>
                  <a:lnTo>
                    <a:pt x="2600" y="2971"/>
                  </a:lnTo>
                  <a:lnTo>
                    <a:pt x="2612" y="2933"/>
                  </a:lnTo>
                  <a:lnTo>
                    <a:pt x="2623" y="2895"/>
                  </a:lnTo>
                  <a:lnTo>
                    <a:pt x="2633" y="2855"/>
                  </a:lnTo>
                  <a:lnTo>
                    <a:pt x="2640" y="2816"/>
                  </a:lnTo>
                  <a:lnTo>
                    <a:pt x="2645" y="2775"/>
                  </a:lnTo>
                  <a:lnTo>
                    <a:pt x="2648" y="2734"/>
                  </a:lnTo>
                  <a:lnTo>
                    <a:pt x="2649" y="2692"/>
                  </a:lnTo>
                  <a:lnTo>
                    <a:pt x="1838" y="2692"/>
                  </a:lnTo>
                  <a:lnTo>
                    <a:pt x="1838" y="3503"/>
                  </a:lnTo>
                  <a:close/>
                  <a:moveTo>
                    <a:pt x="4318" y="1839"/>
                  </a:moveTo>
                  <a:lnTo>
                    <a:pt x="3281" y="1839"/>
                  </a:lnTo>
                  <a:lnTo>
                    <a:pt x="3281" y="2150"/>
                  </a:lnTo>
                  <a:lnTo>
                    <a:pt x="4318" y="2150"/>
                  </a:lnTo>
                  <a:lnTo>
                    <a:pt x="4318" y="1839"/>
                  </a:lnTo>
                  <a:close/>
                  <a:moveTo>
                    <a:pt x="4318" y="2411"/>
                  </a:moveTo>
                  <a:lnTo>
                    <a:pt x="3281" y="2411"/>
                  </a:lnTo>
                  <a:lnTo>
                    <a:pt x="3281" y="2723"/>
                  </a:lnTo>
                  <a:lnTo>
                    <a:pt x="4318" y="2723"/>
                  </a:lnTo>
                  <a:lnTo>
                    <a:pt x="4318" y="2411"/>
                  </a:lnTo>
                  <a:close/>
                  <a:moveTo>
                    <a:pt x="4318" y="2983"/>
                  </a:moveTo>
                  <a:lnTo>
                    <a:pt x="3281" y="2983"/>
                  </a:lnTo>
                  <a:lnTo>
                    <a:pt x="3281" y="3295"/>
                  </a:lnTo>
                  <a:lnTo>
                    <a:pt x="4318" y="3295"/>
                  </a:lnTo>
                  <a:lnTo>
                    <a:pt x="4318" y="2983"/>
                  </a:lnTo>
                  <a:close/>
                </a:path>
              </a:pathLst>
            </a:custGeom>
            <a:solidFill>
              <a:srgbClr val="867F7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44382" y="3102195"/>
            <a:ext cx="8447618" cy="459746"/>
            <a:chOff x="3744382" y="3102195"/>
            <a:chExt cx="8447618" cy="459746"/>
          </a:xfrm>
        </p:grpSpPr>
        <p:cxnSp>
          <p:nvCxnSpPr>
            <p:cNvPr id="16" name="直接连接符 15"/>
            <p:cNvCxnSpPr/>
            <p:nvPr/>
          </p:nvCxnSpPr>
          <p:spPr bwMode="auto">
            <a:xfrm>
              <a:off x="4151784" y="3561941"/>
              <a:ext cx="8040216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ot"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KSO_Shape"/>
            <p:cNvSpPr>
              <a:spLocks/>
            </p:cNvSpPr>
            <p:nvPr/>
          </p:nvSpPr>
          <p:spPr bwMode="auto">
            <a:xfrm>
              <a:off x="3744382" y="3102195"/>
              <a:ext cx="352707" cy="325666"/>
            </a:xfrm>
            <a:custGeom>
              <a:avLst/>
              <a:gdLst>
                <a:gd name="T0" fmla="*/ 2147483646 w 4477"/>
                <a:gd name="T1" fmla="*/ 2147483646 h 4133"/>
                <a:gd name="T2" fmla="*/ 2147483646 w 4477"/>
                <a:gd name="T3" fmla="*/ 1386867173 h 4133"/>
                <a:gd name="T4" fmla="*/ 2147483646 w 4477"/>
                <a:gd name="T5" fmla="*/ 385250906 h 4133"/>
                <a:gd name="T6" fmla="*/ 2147483646 w 4477"/>
                <a:gd name="T7" fmla="*/ 0 h 4133"/>
                <a:gd name="T8" fmla="*/ 2147483646 w 4477"/>
                <a:gd name="T9" fmla="*/ 231114454 h 4133"/>
                <a:gd name="T10" fmla="*/ 2147483646 w 4477"/>
                <a:gd name="T11" fmla="*/ 1001616267 h 4133"/>
                <a:gd name="T12" fmla="*/ 2147483646 w 4477"/>
                <a:gd name="T13" fmla="*/ 2147483646 h 4133"/>
                <a:gd name="T14" fmla="*/ 2147483646 w 4477"/>
                <a:gd name="T15" fmla="*/ 2147483646 h 4133"/>
                <a:gd name="T16" fmla="*/ 2147483646 w 4477"/>
                <a:gd name="T17" fmla="*/ 2147483646 h 4133"/>
                <a:gd name="T18" fmla="*/ 2147483646 w 4477"/>
                <a:gd name="T19" fmla="*/ 2147483646 h 4133"/>
                <a:gd name="T20" fmla="*/ 2147483646 w 4477"/>
                <a:gd name="T21" fmla="*/ 2147483646 h 4133"/>
                <a:gd name="T22" fmla="*/ 2147483646 w 4477"/>
                <a:gd name="T23" fmla="*/ 2147483646 h 4133"/>
                <a:gd name="T24" fmla="*/ 2147483646 w 4477"/>
                <a:gd name="T25" fmla="*/ 2147483646 h 4133"/>
                <a:gd name="T26" fmla="*/ 2147483646 w 4477"/>
                <a:gd name="T27" fmla="*/ 2147483646 h 4133"/>
                <a:gd name="T28" fmla="*/ 2147483646 w 4477"/>
                <a:gd name="T29" fmla="*/ 2147483646 h 4133"/>
                <a:gd name="T30" fmla="*/ 2147483646 w 4477"/>
                <a:gd name="T31" fmla="*/ 2147483646 h 4133"/>
                <a:gd name="T32" fmla="*/ 2147483646 w 4477"/>
                <a:gd name="T33" fmla="*/ 2147483646 h 4133"/>
                <a:gd name="T34" fmla="*/ 2147483646 w 4477"/>
                <a:gd name="T35" fmla="*/ 2147483646 h 4133"/>
                <a:gd name="T36" fmla="*/ 2147483646 w 4477"/>
                <a:gd name="T37" fmla="*/ 2147483646 h 4133"/>
                <a:gd name="T38" fmla="*/ 2147483646 w 4477"/>
                <a:gd name="T39" fmla="*/ 2147483646 h 4133"/>
                <a:gd name="T40" fmla="*/ 2147483646 w 4477"/>
                <a:gd name="T41" fmla="*/ 2147483646 h 4133"/>
                <a:gd name="T42" fmla="*/ 2147483646 w 4477"/>
                <a:gd name="T43" fmla="*/ 2147483646 h 4133"/>
                <a:gd name="T44" fmla="*/ 2147483646 w 4477"/>
                <a:gd name="T45" fmla="*/ 2147483646 h 4133"/>
                <a:gd name="T46" fmla="*/ 2147483646 w 4477"/>
                <a:gd name="T47" fmla="*/ 2147483646 h 4133"/>
                <a:gd name="T48" fmla="*/ 2147483646 w 4477"/>
                <a:gd name="T49" fmla="*/ 2147483646 h 4133"/>
                <a:gd name="T50" fmla="*/ 2147483646 w 4477"/>
                <a:gd name="T51" fmla="*/ 2147483646 h 4133"/>
                <a:gd name="T52" fmla="*/ 2147483646 w 4477"/>
                <a:gd name="T53" fmla="*/ 2147483646 h 4133"/>
                <a:gd name="T54" fmla="*/ 2147483646 w 4477"/>
                <a:gd name="T55" fmla="*/ 2147483646 h 4133"/>
                <a:gd name="T56" fmla="*/ 2147483646 w 4477"/>
                <a:gd name="T57" fmla="*/ 2147483646 h 4133"/>
                <a:gd name="T58" fmla="*/ 2147483646 w 4477"/>
                <a:gd name="T59" fmla="*/ 2147483646 h 4133"/>
                <a:gd name="T60" fmla="*/ 2147483646 w 4477"/>
                <a:gd name="T61" fmla="*/ 2147483646 h 4133"/>
                <a:gd name="T62" fmla="*/ 2147483646 w 4477"/>
                <a:gd name="T63" fmla="*/ 2147483646 h 4133"/>
                <a:gd name="T64" fmla="*/ 2147483646 w 4477"/>
                <a:gd name="T65" fmla="*/ 2147483646 h 4133"/>
                <a:gd name="T66" fmla="*/ 0 w 4477"/>
                <a:gd name="T67" fmla="*/ 2147483646 h 4133"/>
                <a:gd name="T68" fmla="*/ 2147483646 w 4477"/>
                <a:gd name="T69" fmla="*/ 2147483646 h 4133"/>
                <a:gd name="T70" fmla="*/ 2147483646 w 4477"/>
                <a:gd name="T71" fmla="*/ 2147483646 h 4133"/>
                <a:gd name="T72" fmla="*/ 2147483646 w 4477"/>
                <a:gd name="T73" fmla="*/ 2147483646 h 4133"/>
                <a:gd name="T74" fmla="*/ 2147483646 w 4477"/>
                <a:gd name="T75" fmla="*/ 2147483646 h 4133"/>
                <a:gd name="T76" fmla="*/ 2147483646 w 4477"/>
                <a:gd name="T77" fmla="*/ 2147483646 h 4133"/>
                <a:gd name="T78" fmla="*/ 2147483646 w 4477"/>
                <a:gd name="T79" fmla="*/ 2147483646 h 4133"/>
                <a:gd name="T80" fmla="*/ 2147483646 w 4477"/>
                <a:gd name="T81" fmla="*/ 2147483646 h 4133"/>
                <a:gd name="T82" fmla="*/ 2147483646 w 4477"/>
                <a:gd name="T83" fmla="*/ 2147483646 h 4133"/>
                <a:gd name="T84" fmla="*/ 2147483646 w 4477"/>
                <a:gd name="T85" fmla="*/ 2147483646 h 4133"/>
                <a:gd name="T86" fmla="*/ 2147483646 w 4477"/>
                <a:gd name="T87" fmla="*/ 2147483646 h 4133"/>
                <a:gd name="T88" fmla="*/ 2147483646 w 4477"/>
                <a:gd name="T89" fmla="*/ 2147483646 h 4133"/>
                <a:gd name="T90" fmla="*/ 2147483646 w 4477"/>
                <a:gd name="T91" fmla="*/ 2147483646 h 4133"/>
                <a:gd name="T92" fmla="*/ 2147483646 w 4477"/>
                <a:gd name="T93" fmla="*/ 2147483646 h 4133"/>
                <a:gd name="T94" fmla="*/ 2147483646 w 4477"/>
                <a:gd name="T95" fmla="*/ 2147483646 h 4133"/>
                <a:gd name="T96" fmla="*/ 2147483646 w 4477"/>
                <a:gd name="T97" fmla="*/ 2147483646 h 4133"/>
                <a:gd name="T98" fmla="*/ 2147483646 w 4477"/>
                <a:gd name="T99" fmla="*/ 2147483646 h 4133"/>
                <a:gd name="T100" fmla="*/ 2147483646 w 4477"/>
                <a:gd name="T101" fmla="*/ 2147483646 h 4133"/>
                <a:gd name="T102" fmla="*/ 2147483646 w 4477"/>
                <a:gd name="T103" fmla="*/ 2147483646 h 4133"/>
                <a:gd name="T104" fmla="*/ 2147483646 w 4477"/>
                <a:gd name="T105" fmla="*/ 2147483646 h 4133"/>
                <a:gd name="T106" fmla="*/ 2147483646 w 4477"/>
                <a:gd name="T107" fmla="*/ 2147483646 h 41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477" h="4133">
                  <a:moveTo>
                    <a:pt x="3646" y="48"/>
                  </a:moveTo>
                  <a:lnTo>
                    <a:pt x="3646" y="48"/>
                  </a:lnTo>
                  <a:lnTo>
                    <a:pt x="3623" y="39"/>
                  </a:lnTo>
                  <a:lnTo>
                    <a:pt x="3600" y="31"/>
                  </a:lnTo>
                  <a:lnTo>
                    <a:pt x="3578" y="24"/>
                  </a:lnTo>
                  <a:lnTo>
                    <a:pt x="3557" y="18"/>
                  </a:lnTo>
                  <a:lnTo>
                    <a:pt x="3536" y="13"/>
                  </a:lnTo>
                  <a:lnTo>
                    <a:pt x="3515" y="8"/>
                  </a:lnTo>
                  <a:lnTo>
                    <a:pt x="3494" y="5"/>
                  </a:lnTo>
                  <a:lnTo>
                    <a:pt x="3473" y="3"/>
                  </a:lnTo>
                  <a:lnTo>
                    <a:pt x="3454" y="1"/>
                  </a:lnTo>
                  <a:lnTo>
                    <a:pt x="3434" y="0"/>
                  </a:lnTo>
                  <a:lnTo>
                    <a:pt x="3415" y="0"/>
                  </a:lnTo>
                  <a:lnTo>
                    <a:pt x="3395" y="1"/>
                  </a:lnTo>
                  <a:lnTo>
                    <a:pt x="3376" y="3"/>
                  </a:lnTo>
                  <a:lnTo>
                    <a:pt x="3358" y="5"/>
                  </a:lnTo>
                  <a:lnTo>
                    <a:pt x="3339" y="9"/>
                  </a:lnTo>
                  <a:lnTo>
                    <a:pt x="3321" y="13"/>
                  </a:lnTo>
                  <a:lnTo>
                    <a:pt x="3303" y="18"/>
                  </a:lnTo>
                  <a:lnTo>
                    <a:pt x="3285" y="23"/>
                  </a:lnTo>
                  <a:lnTo>
                    <a:pt x="3268" y="30"/>
                  </a:lnTo>
                  <a:lnTo>
                    <a:pt x="3251" y="37"/>
                  </a:lnTo>
                  <a:lnTo>
                    <a:pt x="3235" y="45"/>
                  </a:lnTo>
                  <a:lnTo>
                    <a:pt x="3219" y="54"/>
                  </a:lnTo>
                  <a:lnTo>
                    <a:pt x="3201" y="63"/>
                  </a:lnTo>
                  <a:lnTo>
                    <a:pt x="3186" y="74"/>
                  </a:lnTo>
                  <a:lnTo>
                    <a:pt x="3170" y="85"/>
                  </a:lnTo>
                  <a:lnTo>
                    <a:pt x="3155" y="96"/>
                  </a:lnTo>
                  <a:lnTo>
                    <a:pt x="3139" y="108"/>
                  </a:lnTo>
                  <a:lnTo>
                    <a:pt x="3124" y="121"/>
                  </a:lnTo>
                  <a:lnTo>
                    <a:pt x="3110" y="134"/>
                  </a:lnTo>
                  <a:lnTo>
                    <a:pt x="3094" y="149"/>
                  </a:lnTo>
                  <a:lnTo>
                    <a:pt x="3066" y="179"/>
                  </a:lnTo>
                  <a:lnTo>
                    <a:pt x="3079" y="337"/>
                  </a:lnTo>
                  <a:lnTo>
                    <a:pt x="3094" y="494"/>
                  </a:lnTo>
                  <a:lnTo>
                    <a:pt x="3112" y="649"/>
                  </a:lnTo>
                  <a:lnTo>
                    <a:pt x="3131" y="802"/>
                  </a:lnTo>
                  <a:lnTo>
                    <a:pt x="3151" y="954"/>
                  </a:lnTo>
                  <a:lnTo>
                    <a:pt x="3174" y="1104"/>
                  </a:lnTo>
                  <a:lnTo>
                    <a:pt x="3198" y="1252"/>
                  </a:lnTo>
                  <a:lnTo>
                    <a:pt x="3226" y="1398"/>
                  </a:lnTo>
                  <a:lnTo>
                    <a:pt x="3254" y="1543"/>
                  </a:lnTo>
                  <a:lnTo>
                    <a:pt x="3284" y="1686"/>
                  </a:lnTo>
                  <a:lnTo>
                    <a:pt x="3318" y="1827"/>
                  </a:lnTo>
                  <a:lnTo>
                    <a:pt x="3352" y="1967"/>
                  </a:lnTo>
                  <a:lnTo>
                    <a:pt x="3388" y="2104"/>
                  </a:lnTo>
                  <a:lnTo>
                    <a:pt x="3407" y="2172"/>
                  </a:lnTo>
                  <a:lnTo>
                    <a:pt x="3427" y="2240"/>
                  </a:lnTo>
                  <a:lnTo>
                    <a:pt x="3447" y="2307"/>
                  </a:lnTo>
                  <a:lnTo>
                    <a:pt x="3468" y="2374"/>
                  </a:lnTo>
                  <a:lnTo>
                    <a:pt x="3488" y="2441"/>
                  </a:lnTo>
                  <a:lnTo>
                    <a:pt x="3510" y="2506"/>
                  </a:lnTo>
                  <a:lnTo>
                    <a:pt x="4267" y="2335"/>
                  </a:lnTo>
                  <a:lnTo>
                    <a:pt x="4258" y="2257"/>
                  </a:lnTo>
                  <a:lnTo>
                    <a:pt x="4249" y="2179"/>
                  </a:lnTo>
                  <a:lnTo>
                    <a:pt x="4238" y="2102"/>
                  </a:lnTo>
                  <a:lnTo>
                    <a:pt x="4227" y="2026"/>
                  </a:lnTo>
                  <a:lnTo>
                    <a:pt x="4214" y="1950"/>
                  </a:lnTo>
                  <a:lnTo>
                    <a:pt x="4202" y="1874"/>
                  </a:lnTo>
                  <a:lnTo>
                    <a:pt x="4189" y="1798"/>
                  </a:lnTo>
                  <a:lnTo>
                    <a:pt x="4175" y="1724"/>
                  </a:lnTo>
                  <a:lnTo>
                    <a:pt x="4161" y="1649"/>
                  </a:lnTo>
                  <a:lnTo>
                    <a:pt x="4146" y="1574"/>
                  </a:lnTo>
                  <a:lnTo>
                    <a:pt x="4130" y="1500"/>
                  </a:lnTo>
                  <a:lnTo>
                    <a:pt x="4113" y="1428"/>
                  </a:lnTo>
                  <a:lnTo>
                    <a:pt x="4096" y="1354"/>
                  </a:lnTo>
                  <a:lnTo>
                    <a:pt x="4078" y="1282"/>
                  </a:lnTo>
                  <a:lnTo>
                    <a:pt x="4060" y="1210"/>
                  </a:lnTo>
                  <a:lnTo>
                    <a:pt x="4041" y="1138"/>
                  </a:lnTo>
                  <a:lnTo>
                    <a:pt x="4020" y="1067"/>
                  </a:lnTo>
                  <a:lnTo>
                    <a:pt x="4000" y="995"/>
                  </a:lnTo>
                  <a:lnTo>
                    <a:pt x="3979" y="926"/>
                  </a:lnTo>
                  <a:lnTo>
                    <a:pt x="3957" y="855"/>
                  </a:lnTo>
                  <a:lnTo>
                    <a:pt x="3935" y="785"/>
                  </a:lnTo>
                  <a:lnTo>
                    <a:pt x="3911" y="717"/>
                  </a:lnTo>
                  <a:lnTo>
                    <a:pt x="3888" y="648"/>
                  </a:lnTo>
                  <a:lnTo>
                    <a:pt x="3863" y="579"/>
                  </a:lnTo>
                  <a:lnTo>
                    <a:pt x="3839" y="512"/>
                  </a:lnTo>
                  <a:lnTo>
                    <a:pt x="3812" y="444"/>
                  </a:lnTo>
                  <a:lnTo>
                    <a:pt x="3786" y="377"/>
                  </a:lnTo>
                  <a:lnTo>
                    <a:pt x="3759" y="310"/>
                  </a:lnTo>
                  <a:lnTo>
                    <a:pt x="3732" y="244"/>
                  </a:lnTo>
                  <a:lnTo>
                    <a:pt x="3703" y="179"/>
                  </a:lnTo>
                  <a:lnTo>
                    <a:pt x="3675" y="113"/>
                  </a:lnTo>
                  <a:lnTo>
                    <a:pt x="3646" y="48"/>
                  </a:lnTo>
                  <a:close/>
                  <a:moveTo>
                    <a:pt x="831" y="2804"/>
                  </a:moveTo>
                  <a:lnTo>
                    <a:pt x="2810" y="2804"/>
                  </a:lnTo>
                  <a:lnTo>
                    <a:pt x="2810" y="2949"/>
                  </a:lnTo>
                  <a:lnTo>
                    <a:pt x="831" y="2949"/>
                  </a:lnTo>
                  <a:lnTo>
                    <a:pt x="831" y="2804"/>
                  </a:lnTo>
                  <a:close/>
                  <a:moveTo>
                    <a:pt x="3516" y="3370"/>
                  </a:moveTo>
                  <a:lnTo>
                    <a:pt x="3637" y="3750"/>
                  </a:lnTo>
                  <a:lnTo>
                    <a:pt x="190" y="3750"/>
                  </a:lnTo>
                  <a:lnTo>
                    <a:pt x="0" y="3750"/>
                  </a:lnTo>
                  <a:lnTo>
                    <a:pt x="0" y="3559"/>
                  </a:lnTo>
                  <a:lnTo>
                    <a:pt x="0" y="1320"/>
                  </a:lnTo>
                  <a:lnTo>
                    <a:pt x="0" y="1240"/>
                  </a:lnTo>
                  <a:lnTo>
                    <a:pt x="59" y="1183"/>
                  </a:lnTo>
                  <a:lnTo>
                    <a:pt x="764" y="503"/>
                  </a:lnTo>
                  <a:lnTo>
                    <a:pt x="819" y="449"/>
                  </a:lnTo>
                  <a:lnTo>
                    <a:pt x="895" y="449"/>
                  </a:lnTo>
                  <a:lnTo>
                    <a:pt x="2831" y="449"/>
                  </a:lnTo>
                  <a:lnTo>
                    <a:pt x="2840" y="545"/>
                  </a:lnTo>
                  <a:lnTo>
                    <a:pt x="2849" y="640"/>
                  </a:lnTo>
                  <a:lnTo>
                    <a:pt x="2859" y="735"/>
                  </a:lnTo>
                  <a:lnTo>
                    <a:pt x="2870" y="829"/>
                  </a:lnTo>
                  <a:lnTo>
                    <a:pt x="1084" y="829"/>
                  </a:lnTo>
                  <a:lnTo>
                    <a:pt x="1138" y="1419"/>
                  </a:lnTo>
                  <a:lnTo>
                    <a:pt x="1148" y="1526"/>
                  </a:lnTo>
                  <a:lnTo>
                    <a:pt x="1040" y="1522"/>
                  </a:lnTo>
                  <a:lnTo>
                    <a:pt x="380" y="1497"/>
                  </a:lnTo>
                  <a:lnTo>
                    <a:pt x="380" y="3370"/>
                  </a:lnTo>
                  <a:lnTo>
                    <a:pt x="3516" y="3370"/>
                  </a:lnTo>
                  <a:close/>
                  <a:moveTo>
                    <a:pt x="472" y="1312"/>
                  </a:moveTo>
                  <a:lnTo>
                    <a:pt x="939" y="1329"/>
                  </a:lnTo>
                  <a:lnTo>
                    <a:pt x="900" y="898"/>
                  </a:lnTo>
                  <a:lnTo>
                    <a:pt x="472" y="1312"/>
                  </a:lnTo>
                  <a:close/>
                  <a:moveTo>
                    <a:pt x="2810" y="2206"/>
                  </a:moveTo>
                  <a:lnTo>
                    <a:pt x="831" y="2206"/>
                  </a:lnTo>
                  <a:lnTo>
                    <a:pt x="831" y="2351"/>
                  </a:lnTo>
                  <a:lnTo>
                    <a:pt x="2810" y="2351"/>
                  </a:lnTo>
                  <a:lnTo>
                    <a:pt x="2810" y="2206"/>
                  </a:lnTo>
                  <a:close/>
                  <a:moveTo>
                    <a:pt x="2810" y="1666"/>
                  </a:moveTo>
                  <a:lnTo>
                    <a:pt x="1621" y="1666"/>
                  </a:lnTo>
                  <a:lnTo>
                    <a:pt x="1621" y="1810"/>
                  </a:lnTo>
                  <a:lnTo>
                    <a:pt x="2810" y="1810"/>
                  </a:lnTo>
                  <a:lnTo>
                    <a:pt x="2810" y="1666"/>
                  </a:lnTo>
                  <a:close/>
                  <a:moveTo>
                    <a:pt x="2810" y="1112"/>
                  </a:moveTo>
                  <a:lnTo>
                    <a:pt x="1621" y="1112"/>
                  </a:lnTo>
                  <a:lnTo>
                    <a:pt x="1621" y="1256"/>
                  </a:lnTo>
                  <a:lnTo>
                    <a:pt x="2810" y="1256"/>
                  </a:lnTo>
                  <a:lnTo>
                    <a:pt x="2810" y="1112"/>
                  </a:lnTo>
                  <a:close/>
                  <a:moveTo>
                    <a:pt x="4318" y="3463"/>
                  </a:moveTo>
                  <a:lnTo>
                    <a:pt x="4002" y="3540"/>
                  </a:lnTo>
                  <a:lnTo>
                    <a:pt x="4007" y="3867"/>
                  </a:lnTo>
                  <a:lnTo>
                    <a:pt x="4237" y="4133"/>
                  </a:lnTo>
                  <a:lnTo>
                    <a:pt x="4387" y="4100"/>
                  </a:lnTo>
                  <a:lnTo>
                    <a:pt x="4477" y="3751"/>
                  </a:lnTo>
                  <a:lnTo>
                    <a:pt x="4318" y="3463"/>
                  </a:lnTo>
                  <a:close/>
                  <a:moveTo>
                    <a:pt x="4272" y="2491"/>
                  </a:moveTo>
                  <a:lnTo>
                    <a:pt x="4272" y="2491"/>
                  </a:lnTo>
                  <a:lnTo>
                    <a:pt x="4388" y="3367"/>
                  </a:lnTo>
                  <a:lnTo>
                    <a:pt x="3870" y="3485"/>
                  </a:lnTo>
                  <a:lnTo>
                    <a:pt x="3583" y="2648"/>
                  </a:lnTo>
                  <a:lnTo>
                    <a:pt x="4272" y="2491"/>
                  </a:lnTo>
                  <a:close/>
                </a:path>
              </a:pathLst>
            </a:custGeom>
            <a:solidFill>
              <a:srgbClr val="867F7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62423" y="3743164"/>
            <a:ext cx="8429577" cy="509340"/>
            <a:chOff x="3762423" y="3743164"/>
            <a:chExt cx="8429577" cy="509340"/>
          </a:xfrm>
        </p:grpSpPr>
        <p:cxnSp>
          <p:nvCxnSpPr>
            <p:cNvPr id="17" name="直接连接符 16"/>
            <p:cNvCxnSpPr/>
            <p:nvPr/>
          </p:nvCxnSpPr>
          <p:spPr bwMode="auto">
            <a:xfrm>
              <a:off x="4151784" y="4252504"/>
              <a:ext cx="8040216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ot"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3762423" y="3743164"/>
              <a:ext cx="255713" cy="352708"/>
            </a:xfrm>
            <a:custGeom>
              <a:avLst/>
              <a:gdLst>
                <a:gd name="T0" fmla="*/ 487835 w 779462"/>
                <a:gd name="T1" fmla="*/ 318303 h 1076325"/>
                <a:gd name="T2" fmla="*/ 364068 w 779462"/>
                <a:gd name="T3" fmla="*/ 392961 h 1076325"/>
                <a:gd name="T4" fmla="*/ 314239 w 779462"/>
                <a:gd name="T5" fmla="*/ 531041 h 1076325"/>
                <a:gd name="T6" fmla="*/ 364068 w 779462"/>
                <a:gd name="T7" fmla="*/ 668717 h 1076325"/>
                <a:gd name="T8" fmla="*/ 438000 w 779462"/>
                <a:gd name="T9" fmla="*/ 522193 h 1076325"/>
                <a:gd name="T10" fmla="*/ 550820 w 779462"/>
                <a:gd name="T11" fmla="*/ 463204 h 1076325"/>
                <a:gd name="T12" fmla="*/ 630720 w 779462"/>
                <a:gd name="T13" fmla="*/ 561517 h 1076325"/>
                <a:gd name="T14" fmla="*/ 722510 w 779462"/>
                <a:gd name="T15" fmla="*/ 634196 h 1076325"/>
                <a:gd name="T16" fmla="*/ 743808 w 779462"/>
                <a:gd name="T17" fmla="*/ 487288 h 1076325"/>
                <a:gd name="T18" fmla="*/ 669466 w 779462"/>
                <a:gd name="T19" fmla="*/ 363660 h 1076325"/>
                <a:gd name="T20" fmla="*/ 531636 w 779462"/>
                <a:gd name="T21" fmla="*/ 313887 h 1076325"/>
                <a:gd name="T22" fmla="*/ 377329 w 779462"/>
                <a:gd name="T23" fmla="*/ 75490 h 1076325"/>
                <a:gd name="T24" fmla="*/ 234675 w 779462"/>
                <a:gd name="T25" fmla="*/ 152586 h 1076325"/>
                <a:gd name="T26" fmla="*/ 126579 w 779462"/>
                <a:gd name="T27" fmla="*/ 271844 h 1076325"/>
                <a:gd name="T28" fmla="*/ 62686 w 779462"/>
                <a:gd name="T29" fmla="*/ 422825 h 1076325"/>
                <a:gd name="T30" fmla="*/ 53846 w 779462"/>
                <a:gd name="T31" fmla="*/ 592274 h 1076325"/>
                <a:gd name="T32" fmla="*/ 102871 w 779462"/>
                <a:gd name="T33" fmla="*/ 749680 h 1076325"/>
                <a:gd name="T34" fmla="*/ 199714 w 779462"/>
                <a:gd name="T35" fmla="*/ 878977 h 1076325"/>
                <a:gd name="T36" fmla="*/ 333930 w 779462"/>
                <a:gd name="T37" fmla="*/ 969726 h 1076325"/>
                <a:gd name="T38" fmla="*/ 392999 w 779462"/>
                <a:gd name="T39" fmla="*/ 759030 h 1076325"/>
                <a:gd name="T40" fmla="*/ 280484 w 779462"/>
                <a:gd name="T41" fmla="*/ 622959 h 1076325"/>
                <a:gd name="T42" fmla="*/ 280484 w 779462"/>
                <a:gd name="T43" fmla="*/ 439522 h 1076325"/>
                <a:gd name="T44" fmla="*/ 392999 w 779462"/>
                <a:gd name="T45" fmla="*/ 302648 h 1076325"/>
                <a:gd name="T46" fmla="*/ 572221 w 779462"/>
                <a:gd name="T47" fmla="*/ 267326 h 1076325"/>
                <a:gd name="T48" fmla="*/ 728940 w 779462"/>
                <a:gd name="T49" fmla="*/ 351618 h 1076325"/>
                <a:gd name="T50" fmla="*/ 798457 w 779462"/>
                <a:gd name="T51" fmla="*/ 516991 h 1076325"/>
                <a:gd name="T52" fmla="*/ 745415 w 779462"/>
                <a:gd name="T53" fmla="*/ 690793 h 1076325"/>
                <a:gd name="T54" fmla="*/ 640535 w 779462"/>
                <a:gd name="T55" fmla="*/ 999841 h 1076325"/>
                <a:gd name="T56" fmla="*/ 750368 w 779462"/>
                <a:gd name="T57" fmla="*/ 923471 h 1076325"/>
                <a:gd name="T58" fmla="*/ 871994 w 779462"/>
                <a:gd name="T59" fmla="*/ 870945 h 1076325"/>
                <a:gd name="T60" fmla="*/ 965623 w 779462"/>
                <a:gd name="T61" fmla="*/ 739641 h 1076325"/>
                <a:gd name="T62" fmla="*/ 1010629 w 779462"/>
                <a:gd name="T63" fmla="*/ 580228 h 1076325"/>
                <a:gd name="T64" fmla="*/ 998172 w 779462"/>
                <a:gd name="T65" fmla="*/ 410779 h 1076325"/>
                <a:gd name="T66" fmla="*/ 930663 w 779462"/>
                <a:gd name="T67" fmla="*/ 262207 h 1076325"/>
                <a:gd name="T68" fmla="*/ 819755 w 779462"/>
                <a:gd name="T69" fmla="*/ 145759 h 1076325"/>
                <a:gd name="T70" fmla="*/ 675092 w 779462"/>
                <a:gd name="T71" fmla="*/ 71474 h 1076325"/>
                <a:gd name="T72" fmla="*/ 545699 w 779462"/>
                <a:gd name="T73" fmla="*/ 402 h 1076325"/>
                <a:gd name="T74" fmla="*/ 726528 w 779462"/>
                <a:gd name="T75" fmla="*/ 36942 h 1076325"/>
                <a:gd name="T76" fmla="*/ 879629 w 779462"/>
                <a:gd name="T77" fmla="*/ 129697 h 1076325"/>
                <a:gd name="T78" fmla="*/ 992949 w 779462"/>
                <a:gd name="T79" fmla="*/ 267027 h 1076325"/>
                <a:gd name="T80" fmla="*/ 1054832 w 779462"/>
                <a:gd name="T81" fmla="*/ 437280 h 1076325"/>
                <a:gd name="T82" fmla="*/ 1054832 w 779462"/>
                <a:gd name="T83" fmla="*/ 625202 h 1076325"/>
                <a:gd name="T84" fmla="*/ 992949 w 779462"/>
                <a:gd name="T85" fmla="*/ 795857 h 1076325"/>
                <a:gd name="T86" fmla="*/ 879629 w 779462"/>
                <a:gd name="T87" fmla="*/ 932782 h 1076325"/>
                <a:gd name="T88" fmla="*/ 929837 w 779462"/>
                <a:gd name="T89" fmla="*/ 1019377 h 1076325"/>
                <a:gd name="T90" fmla="*/ 1009738 w 779462"/>
                <a:gd name="T91" fmla="*/ 921064 h 1076325"/>
                <a:gd name="T92" fmla="*/ 1122559 w 779462"/>
                <a:gd name="T93" fmla="*/ 980453 h 1076325"/>
                <a:gd name="T94" fmla="*/ 1202858 w 779462"/>
                <a:gd name="T95" fmla="*/ 955172 h 1076325"/>
                <a:gd name="T96" fmla="*/ 1327725 w 779462"/>
                <a:gd name="T97" fmla="*/ 931096 h 1076325"/>
                <a:gd name="T98" fmla="*/ 1381125 w 779462"/>
                <a:gd name="T99" fmla="*/ 1691520 h 1076325"/>
                <a:gd name="T100" fmla="*/ 1344991 w 779462"/>
                <a:gd name="T101" fmla="*/ 1827152 h 1076325"/>
                <a:gd name="T102" fmla="*/ 1255857 w 779462"/>
                <a:gd name="T103" fmla="*/ 1900988 h 1076325"/>
                <a:gd name="T104" fmla="*/ 520306 w 779462"/>
                <a:gd name="T105" fmla="*/ 1884135 h 1076325"/>
                <a:gd name="T106" fmla="*/ 446833 w 779462"/>
                <a:gd name="T107" fmla="*/ 1784216 h 1076325"/>
                <a:gd name="T108" fmla="*/ 424745 w 779462"/>
                <a:gd name="T109" fmla="*/ 1051639 h 1076325"/>
                <a:gd name="T110" fmla="*/ 256374 w 779462"/>
                <a:gd name="T111" fmla="*/ 985386 h 1076325"/>
                <a:gd name="T112" fmla="*/ 121758 w 779462"/>
                <a:gd name="T113" fmla="*/ 868938 h 1076325"/>
                <a:gd name="T114" fmla="*/ 32550 w 779462"/>
                <a:gd name="T115" fmla="*/ 713542 h 1076325"/>
                <a:gd name="T116" fmla="*/ 0 w 779462"/>
                <a:gd name="T117" fmla="*/ 531241 h 1076325"/>
                <a:gd name="T118" fmla="*/ 32550 w 779462"/>
                <a:gd name="T119" fmla="*/ 348538 h 1076325"/>
                <a:gd name="T120" fmla="*/ 121758 w 779462"/>
                <a:gd name="T121" fmla="*/ 193142 h 1076325"/>
                <a:gd name="T122" fmla="*/ 256374 w 779462"/>
                <a:gd name="T123" fmla="*/ 76694 h 1076325"/>
                <a:gd name="T124" fmla="*/ 424745 w 779462"/>
                <a:gd name="T125" fmla="*/ 10842 h 107632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79462" h="1076325">
                  <a:moveTo>
                    <a:pt x="383829" y="588255"/>
                  </a:moveTo>
                  <a:lnTo>
                    <a:pt x="382134" y="588731"/>
                  </a:lnTo>
                  <a:lnTo>
                    <a:pt x="375331" y="590773"/>
                  </a:lnTo>
                  <a:lnTo>
                    <a:pt x="368073" y="592361"/>
                  </a:lnTo>
                  <a:lnTo>
                    <a:pt x="360590" y="594176"/>
                  </a:lnTo>
                  <a:lnTo>
                    <a:pt x="355958" y="594900"/>
                  </a:lnTo>
                  <a:lnTo>
                    <a:pt x="355958" y="698378"/>
                  </a:lnTo>
                  <a:lnTo>
                    <a:pt x="383829" y="698378"/>
                  </a:lnTo>
                  <a:lnTo>
                    <a:pt x="383829" y="588255"/>
                  </a:lnTo>
                  <a:close/>
                  <a:moveTo>
                    <a:pt x="300038" y="177346"/>
                  </a:moveTo>
                  <a:lnTo>
                    <a:pt x="293688" y="177800"/>
                  </a:lnTo>
                  <a:lnTo>
                    <a:pt x="287565" y="178027"/>
                  </a:lnTo>
                  <a:lnTo>
                    <a:pt x="281215" y="178934"/>
                  </a:lnTo>
                  <a:lnTo>
                    <a:pt x="275318" y="179841"/>
                  </a:lnTo>
                  <a:lnTo>
                    <a:pt x="269422" y="181202"/>
                  </a:lnTo>
                  <a:lnTo>
                    <a:pt x="263525" y="183016"/>
                  </a:lnTo>
                  <a:lnTo>
                    <a:pt x="257856" y="184830"/>
                  </a:lnTo>
                  <a:lnTo>
                    <a:pt x="252413" y="187098"/>
                  </a:lnTo>
                  <a:lnTo>
                    <a:pt x="246970" y="189366"/>
                  </a:lnTo>
                  <a:lnTo>
                    <a:pt x="241753" y="192088"/>
                  </a:lnTo>
                  <a:lnTo>
                    <a:pt x="236310" y="195036"/>
                  </a:lnTo>
                  <a:lnTo>
                    <a:pt x="231321" y="198438"/>
                  </a:lnTo>
                  <a:lnTo>
                    <a:pt x="226785" y="201839"/>
                  </a:lnTo>
                  <a:lnTo>
                    <a:pt x="222023" y="205468"/>
                  </a:lnTo>
                  <a:lnTo>
                    <a:pt x="217487" y="209323"/>
                  </a:lnTo>
                  <a:lnTo>
                    <a:pt x="213178" y="213405"/>
                  </a:lnTo>
                  <a:lnTo>
                    <a:pt x="209323" y="217488"/>
                  </a:lnTo>
                  <a:lnTo>
                    <a:pt x="205468" y="222023"/>
                  </a:lnTo>
                  <a:lnTo>
                    <a:pt x="201839" y="226786"/>
                  </a:lnTo>
                  <a:lnTo>
                    <a:pt x="198210" y="231548"/>
                  </a:lnTo>
                  <a:lnTo>
                    <a:pt x="195035" y="236538"/>
                  </a:lnTo>
                  <a:lnTo>
                    <a:pt x="192314" y="241527"/>
                  </a:lnTo>
                  <a:lnTo>
                    <a:pt x="189593" y="246970"/>
                  </a:lnTo>
                  <a:lnTo>
                    <a:pt x="187098" y="252186"/>
                  </a:lnTo>
                  <a:lnTo>
                    <a:pt x="184830" y="257855"/>
                  </a:lnTo>
                  <a:lnTo>
                    <a:pt x="182789" y="263525"/>
                  </a:lnTo>
                  <a:lnTo>
                    <a:pt x="181428" y="269421"/>
                  </a:lnTo>
                  <a:lnTo>
                    <a:pt x="179841" y="275318"/>
                  </a:lnTo>
                  <a:lnTo>
                    <a:pt x="178934" y="281441"/>
                  </a:lnTo>
                  <a:lnTo>
                    <a:pt x="178027" y="287338"/>
                  </a:lnTo>
                  <a:lnTo>
                    <a:pt x="177573" y="293688"/>
                  </a:lnTo>
                  <a:lnTo>
                    <a:pt x="177346" y="300038"/>
                  </a:lnTo>
                  <a:lnTo>
                    <a:pt x="177573" y="306388"/>
                  </a:lnTo>
                  <a:lnTo>
                    <a:pt x="178027" y="312511"/>
                  </a:lnTo>
                  <a:lnTo>
                    <a:pt x="178934" y="318634"/>
                  </a:lnTo>
                  <a:lnTo>
                    <a:pt x="179841" y="324757"/>
                  </a:lnTo>
                  <a:lnTo>
                    <a:pt x="181428" y="330427"/>
                  </a:lnTo>
                  <a:lnTo>
                    <a:pt x="182789" y="336550"/>
                  </a:lnTo>
                  <a:lnTo>
                    <a:pt x="184830" y="342220"/>
                  </a:lnTo>
                  <a:lnTo>
                    <a:pt x="187098" y="347663"/>
                  </a:lnTo>
                  <a:lnTo>
                    <a:pt x="189593" y="353105"/>
                  </a:lnTo>
                  <a:lnTo>
                    <a:pt x="192314" y="358321"/>
                  </a:lnTo>
                  <a:lnTo>
                    <a:pt x="195035" y="363311"/>
                  </a:lnTo>
                  <a:lnTo>
                    <a:pt x="198210" y="368300"/>
                  </a:lnTo>
                  <a:lnTo>
                    <a:pt x="201839" y="373289"/>
                  </a:lnTo>
                  <a:lnTo>
                    <a:pt x="205468" y="377825"/>
                  </a:lnTo>
                  <a:lnTo>
                    <a:pt x="209323" y="382361"/>
                  </a:lnTo>
                  <a:lnTo>
                    <a:pt x="213178" y="386670"/>
                  </a:lnTo>
                  <a:lnTo>
                    <a:pt x="217487" y="390525"/>
                  </a:lnTo>
                  <a:lnTo>
                    <a:pt x="222023" y="394607"/>
                  </a:lnTo>
                  <a:lnTo>
                    <a:pt x="226785" y="398236"/>
                  </a:lnTo>
                  <a:lnTo>
                    <a:pt x="231321" y="401411"/>
                  </a:lnTo>
                  <a:lnTo>
                    <a:pt x="236310" y="404813"/>
                  </a:lnTo>
                  <a:lnTo>
                    <a:pt x="241753" y="407761"/>
                  </a:lnTo>
                  <a:lnTo>
                    <a:pt x="242887" y="408352"/>
                  </a:lnTo>
                  <a:lnTo>
                    <a:pt x="242887" y="317257"/>
                  </a:lnTo>
                  <a:lnTo>
                    <a:pt x="243114" y="311589"/>
                  </a:lnTo>
                  <a:lnTo>
                    <a:pt x="244020" y="305695"/>
                  </a:lnTo>
                  <a:lnTo>
                    <a:pt x="245380" y="300253"/>
                  </a:lnTo>
                  <a:lnTo>
                    <a:pt x="247193" y="295039"/>
                  </a:lnTo>
                  <a:lnTo>
                    <a:pt x="249685" y="290051"/>
                  </a:lnTo>
                  <a:lnTo>
                    <a:pt x="252404" y="285516"/>
                  </a:lnTo>
                  <a:lnTo>
                    <a:pt x="255803" y="281209"/>
                  </a:lnTo>
                  <a:lnTo>
                    <a:pt x="259429" y="277127"/>
                  </a:lnTo>
                  <a:lnTo>
                    <a:pt x="263281" y="273500"/>
                  </a:lnTo>
                  <a:lnTo>
                    <a:pt x="267813" y="270099"/>
                  </a:lnTo>
                  <a:lnTo>
                    <a:pt x="272571" y="267378"/>
                  </a:lnTo>
                  <a:lnTo>
                    <a:pt x="277556" y="264885"/>
                  </a:lnTo>
                  <a:lnTo>
                    <a:pt x="282768" y="263297"/>
                  </a:lnTo>
                  <a:lnTo>
                    <a:pt x="287979" y="261710"/>
                  </a:lnTo>
                  <a:lnTo>
                    <a:pt x="293644" y="260803"/>
                  </a:lnTo>
                  <a:lnTo>
                    <a:pt x="299536" y="260350"/>
                  </a:lnTo>
                  <a:lnTo>
                    <a:pt x="305201" y="260803"/>
                  </a:lnTo>
                  <a:lnTo>
                    <a:pt x="310865" y="261710"/>
                  </a:lnTo>
                  <a:lnTo>
                    <a:pt x="316304" y="263297"/>
                  </a:lnTo>
                  <a:lnTo>
                    <a:pt x="321742" y="264885"/>
                  </a:lnTo>
                  <a:lnTo>
                    <a:pt x="326274" y="267378"/>
                  </a:lnTo>
                  <a:lnTo>
                    <a:pt x="331032" y="270099"/>
                  </a:lnTo>
                  <a:lnTo>
                    <a:pt x="335564" y="273500"/>
                  </a:lnTo>
                  <a:lnTo>
                    <a:pt x="339643" y="277127"/>
                  </a:lnTo>
                  <a:lnTo>
                    <a:pt x="343042" y="281209"/>
                  </a:lnTo>
                  <a:lnTo>
                    <a:pt x="346441" y="285516"/>
                  </a:lnTo>
                  <a:lnTo>
                    <a:pt x="349387" y="290051"/>
                  </a:lnTo>
                  <a:lnTo>
                    <a:pt x="351879" y="295039"/>
                  </a:lnTo>
                  <a:lnTo>
                    <a:pt x="353465" y="300253"/>
                  </a:lnTo>
                  <a:lnTo>
                    <a:pt x="355051" y="305695"/>
                  </a:lnTo>
                  <a:lnTo>
                    <a:pt x="355731" y="311589"/>
                  </a:lnTo>
                  <a:lnTo>
                    <a:pt x="355958" y="317257"/>
                  </a:lnTo>
                  <a:lnTo>
                    <a:pt x="355958" y="408994"/>
                  </a:lnTo>
                  <a:lnTo>
                    <a:pt x="358322" y="407761"/>
                  </a:lnTo>
                  <a:lnTo>
                    <a:pt x="363311" y="404813"/>
                  </a:lnTo>
                  <a:lnTo>
                    <a:pt x="368300" y="401411"/>
                  </a:lnTo>
                  <a:lnTo>
                    <a:pt x="373290" y="398236"/>
                  </a:lnTo>
                  <a:lnTo>
                    <a:pt x="377825" y="394607"/>
                  </a:lnTo>
                  <a:lnTo>
                    <a:pt x="382134" y="390525"/>
                  </a:lnTo>
                  <a:lnTo>
                    <a:pt x="386443" y="386670"/>
                  </a:lnTo>
                  <a:lnTo>
                    <a:pt x="390525" y="382361"/>
                  </a:lnTo>
                  <a:lnTo>
                    <a:pt x="394381" y="377825"/>
                  </a:lnTo>
                  <a:lnTo>
                    <a:pt x="398009" y="373289"/>
                  </a:lnTo>
                  <a:lnTo>
                    <a:pt x="401411" y="368300"/>
                  </a:lnTo>
                  <a:lnTo>
                    <a:pt x="404586" y="363311"/>
                  </a:lnTo>
                  <a:lnTo>
                    <a:pt x="407761" y="358321"/>
                  </a:lnTo>
                  <a:lnTo>
                    <a:pt x="410482" y="353105"/>
                  </a:lnTo>
                  <a:lnTo>
                    <a:pt x="412977" y="347663"/>
                  </a:lnTo>
                  <a:lnTo>
                    <a:pt x="414791" y="342220"/>
                  </a:lnTo>
                  <a:lnTo>
                    <a:pt x="416832" y="336550"/>
                  </a:lnTo>
                  <a:lnTo>
                    <a:pt x="418647" y="330427"/>
                  </a:lnTo>
                  <a:lnTo>
                    <a:pt x="419781" y="324757"/>
                  </a:lnTo>
                  <a:lnTo>
                    <a:pt x="421141" y="318634"/>
                  </a:lnTo>
                  <a:lnTo>
                    <a:pt x="421822" y="312511"/>
                  </a:lnTo>
                  <a:lnTo>
                    <a:pt x="422275" y="306388"/>
                  </a:lnTo>
                  <a:lnTo>
                    <a:pt x="422275" y="300038"/>
                  </a:lnTo>
                  <a:lnTo>
                    <a:pt x="422275" y="293688"/>
                  </a:lnTo>
                  <a:lnTo>
                    <a:pt x="421822" y="287338"/>
                  </a:lnTo>
                  <a:lnTo>
                    <a:pt x="421141" y="281441"/>
                  </a:lnTo>
                  <a:lnTo>
                    <a:pt x="419781" y="275318"/>
                  </a:lnTo>
                  <a:lnTo>
                    <a:pt x="418647" y="269421"/>
                  </a:lnTo>
                  <a:lnTo>
                    <a:pt x="416832" y="263525"/>
                  </a:lnTo>
                  <a:lnTo>
                    <a:pt x="414791" y="257855"/>
                  </a:lnTo>
                  <a:lnTo>
                    <a:pt x="412977" y="252186"/>
                  </a:lnTo>
                  <a:lnTo>
                    <a:pt x="410482" y="246970"/>
                  </a:lnTo>
                  <a:lnTo>
                    <a:pt x="407761" y="241527"/>
                  </a:lnTo>
                  <a:lnTo>
                    <a:pt x="404586" y="236538"/>
                  </a:lnTo>
                  <a:lnTo>
                    <a:pt x="401411" y="231548"/>
                  </a:lnTo>
                  <a:lnTo>
                    <a:pt x="398009" y="226786"/>
                  </a:lnTo>
                  <a:lnTo>
                    <a:pt x="394381" y="222023"/>
                  </a:lnTo>
                  <a:lnTo>
                    <a:pt x="390525" y="217488"/>
                  </a:lnTo>
                  <a:lnTo>
                    <a:pt x="386443" y="213405"/>
                  </a:lnTo>
                  <a:lnTo>
                    <a:pt x="382134" y="209323"/>
                  </a:lnTo>
                  <a:lnTo>
                    <a:pt x="377825" y="205468"/>
                  </a:lnTo>
                  <a:lnTo>
                    <a:pt x="373290" y="201839"/>
                  </a:lnTo>
                  <a:lnTo>
                    <a:pt x="368300" y="198438"/>
                  </a:lnTo>
                  <a:lnTo>
                    <a:pt x="363311" y="195036"/>
                  </a:lnTo>
                  <a:lnTo>
                    <a:pt x="358322" y="192088"/>
                  </a:lnTo>
                  <a:lnTo>
                    <a:pt x="353106" y="189366"/>
                  </a:lnTo>
                  <a:lnTo>
                    <a:pt x="347663" y="187098"/>
                  </a:lnTo>
                  <a:lnTo>
                    <a:pt x="341993" y="184830"/>
                  </a:lnTo>
                  <a:lnTo>
                    <a:pt x="336323" y="183016"/>
                  </a:lnTo>
                  <a:lnTo>
                    <a:pt x="330427" y="181202"/>
                  </a:lnTo>
                  <a:lnTo>
                    <a:pt x="324757" y="179841"/>
                  </a:lnTo>
                  <a:lnTo>
                    <a:pt x="318634" y="178934"/>
                  </a:lnTo>
                  <a:lnTo>
                    <a:pt x="312511" y="178027"/>
                  </a:lnTo>
                  <a:lnTo>
                    <a:pt x="306161" y="177800"/>
                  </a:lnTo>
                  <a:lnTo>
                    <a:pt x="300038" y="177346"/>
                  </a:lnTo>
                  <a:close/>
                  <a:moveTo>
                    <a:pt x="300265" y="28132"/>
                  </a:moveTo>
                  <a:lnTo>
                    <a:pt x="293234" y="28359"/>
                  </a:lnTo>
                  <a:lnTo>
                    <a:pt x="286204" y="28586"/>
                  </a:lnTo>
                  <a:lnTo>
                    <a:pt x="279173" y="29040"/>
                  </a:lnTo>
                  <a:lnTo>
                    <a:pt x="272370" y="29720"/>
                  </a:lnTo>
                  <a:lnTo>
                    <a:pt x="265566" y="30401"/>
                  </a:lnTo>
                  <a:lnTo>
                    <a:pt x="258763" y="31308"/>
                  </a:lnTo>
                  <a:lnTo>
                    <a:pt x="252186" y="32443"/>
                  </a:lnTo>
                  <a:lnTo>
                    <a:pt x="245382" y="33804"/>
                  </a:lnTo>
                  <a:lnTo>
                    <a:pt x="238805" y="35165"/>
                  </a:lnTo>
                  <a:lnTo>
                    <a:pt x="232455" y="36980"/>
                  </a:lnTo>
                  <a:lnTo>
                    <a:pt x="225878" y="38568"/>
                  </a:lnTo>
                  <a:lnTo>
                    <a:pt x="219528" y="40383"/>
                  </a:lnTo>
                  <a:lnTo>
                    <a:pt x="212952" y="42652"/>
                  </a:lnTo>
                  <a:lnTo>
                    <a:pt x="206828" y="44921"/>
                  </a:lnTo>
                  <a:lnTo>
                    <a:pt x="200478" y="47189"/>
                  </a:lnTo>
                  <a:lnTo>
                    <a:pt x="194582" y="49685"/>
                  </a:lnTo>
                  <a:lnTo>
                    <a:pt x="188459" y="52407"/>
                  </a:lnTo>
                  <a:lnTo>
                    <a:pt x="182562" y="55130"/>
                  </a:lnTo>
                  <a:lnTo>
                    <a:pt x="176666" y="58079"/>
                  </a:lnTo>
                  <a:lnTo>
                    <a:pt x="170769" y="61028"/>
                  </a:lnTo>
                  <a:lnTo>
                    <a:pt x="165100" y="64205"/>
                  </a:lnTo>
                  <a:lnTo>
                    <a:pt x="159430" y="67608"/>
                  </a:lnTo>
                  <a:lnTo>
                    <a:pt x="153987" y="71011"/>
                  </a:lnTo>
                  <a:lnTo>
                    <a:pt x="148318" y="74868"/>
                  </a:lnTo>
                  <a:lnTo>
                    <a:pt x="142875" y="78498"/>
                  </a:lnTo>
                  <a:lnTo>
                    <a:pt x="137659" y="82354"/>
                  </a:lnTo>
                  <a:lnTo>
                    <a:pt x="132443" y="86211"/>
                  </a:lnTo>
                  <a:lnTo>
                    <a:pt x="127453" y="90522"/>
                  </a:lnTo>
                  <a:lnTo>
                    <a:pt x="122464" y="94832"/>
                  </a:lnTo>
                  <a:lnTo>
                    <a:pt x="117475" y="98916"/>
                  </a:lnTo>
                  <a:lnTo>
                    <a:pt x="112712" y="103453"/>
                  </a:lnTo>
                  <a:lnTo>
                    <a:pt x="107950" y="107991"/>
                  </a:lnTo>
                  <a:lnTo>
                    <a:pt x="103641" y="112755"/>
                  </a:lnTo>
                  <a:lnTo>
                    <a:pt x="99105" y="117519"/>
                  </a:lnTo>
                  <a:lnTo>
                    <a:pt x="94796" y="122057"/>
                  </a:lnTo>
                  <a:lnTo>
                    <a:pt x="90487" y="127048"/>
                  </a:lnTo>
                  <a:lnTo>
                    <a:pt x="86405" y="132266"/>
                  </a:lnTo>
                  <a:lnTo>
                    <a:pt x="82323" y="137711"/>
                  </a:lnTo>
                  <a:lnTo>
                    <a:pt x="78694" y="142929"/>
                  </a:lnTo>
                  <a:lnTo>
                    <a:pt x="74839" y="148147"/>
                  </a:lnTo>
                  <a:lnTo>
                    <a:pt x="71437" y="153592"/>
                  </a:lnTo>
                  <a:lnTo>
                    <a:pt x="67809" y="159264"/>
                  </a:lnTo>
                  <a:lnTo>
                    <a:pt x="64407" y="164709"/>
                  </a:lnTo>
                  <a:lnTo>
                    <a:pt x="61232" y="170607"/>
                  </a:lnTo>
                  <a:lnTo>
                    <a:pt x="58057" y="176506"/>
                  </a:lnTo>
                  <a:lnTo>
                    <a:pt x="55109" y="182178"/>
                  </a:lnTo>
                  <a:lnTo>
                    <a:pt x="52387" y="188303"/>
                  </a:lnTo>
                  <a:lnTo>
                    <a:pt x="49666" y="194429"/>
                  </a:lnTo>
                  <a:lnTo>
                    <a:pt x="47171" y="200554"/>
                  </a:lnTo>
                  <a:lnTo>
                    <a:pt x="44903" y="206680"/>
                  </a:lnTo>
                  <a:lnTo>
                    <a:pt x="42636" y="212805"/>
                  </a:lnTo>
                  <a:lnTo>
                    <a:pt x="40821" y="219385"/>
                  </a:lnTo>
                  <a:lnTo>
                    <a:pt x="38780" y="225737"/>
                  </a:lnTo>
                  <a:lnTo>
                    <a:pt x="36966" y="232090"/>
                  </a:lnTo>
                  <a:lnTo>
                    <a:pt x="35378" y="238896"/>
                  </a:lnTo>
                  <a:lnTo>
                    <a:pt x="34018" y="245248"/>
                  </a:lnTo>
                  <a:lnTo>
                    <a:pt x="32657" y="252054"/>
                  </a:lnTo>
                  <a:lnTo>
                    <a:pt x="31523" y="258860"/>
                  </a:lnTo>
                  <a:lnTo>
                    <a:pt x="30389" y="265440"/>
                  </a:lnTo>
                  <a:lnTo>
                    <a:pt x="29709" y="272246"/>
                  </a:lnTo>
                  <a:lnTo>
                    <a:pt x="29255" y="279279"/>
                  </a:lnTo>
                  <a:lnTo>
                    <a:pt x="28802" y="286312"/>
                  </a:lnTo>
                  <a:lnTo>
                    <a:pt x="28575" y="292891"/>
                  </a:lnTo>
                  <a:lnTo>
                    <a:pt x="28575" y="300151"/>
                  </a:lnTo>
                  <a:lnTo>
                    <a:pt x="28575" y="307184"/>
                  </a:lnTo>
                  <a:lnTo>
                    <a:pt x="28802" y="314217"/>
                  </a:lnTo>
                  <a:lnTo>
                    <a:pt x="29255" y="320796"/>
                  </a:lnTo>
                  <a:lnTo>
                    <a:pt x="29709" y="327829"/>
                  </a:lnTo>
                  <a:lnTo>
                    <a:pt x="30389" y="334635"/>
                  </a:lnTo>
                  <a:lnTo>
                    <a:pt x="31523" y="341442"/>
                  </a:lnTo>
                  <a:lnTo>
                    <a:pt x="32657" y="348021"/>
                  </a:lnTo>
                  <a:lnTo>
                    <a:pt x="34018" y="354827"/>
                  </a:lnTo>
                  <a:lnTo>
                    <a:pt x="35378" y="361179"/>
                  </a:lnTo>
                  <a:lnTo>
                    <a:pt x="36966" y="367986"/>
                  </a:lnTo>
                  <a:lnTo>
                    <a:pt x="38780" y="374565"/>
                  </a:lnTo>
                  <a:lnTo>
                    <a:pt x="40821" y="380690"/>
                  </a:lnTo>
                  <a:lnTo>
                    <a:pt x="42636" y="387270"/>
                  </a:lnTo>
                  <a:lnTo>
                    <a:pt x="44903" y="393395"/>
                  </a:lnTo>
                  <a:lnTo>
                    <a:pt x="47171" y="399748"/>
                  </a:lnTo>
                  <a:lnTo>
                    <a:pt x="49666" y="405646"/>
                  </a:lnTo>
                  <a:lnTo>
                    <a:pt x="52387" y="411999"/>
                  </a:lnTo>
                  <a:lnTo>
                    <a:pt x="55109" y="417897"/>
                  </a:lnTo>
                  <a:lnTo>
                    <a:pt x="58057" y="423569"/>
                  </a:lnTo>
                  <a:lnTo>
                    <a:pt x="61232" y="429695"/>
                  </a:lnTo>
                  <a:lnTo>
                    <a:pt x="64407" y="435366"/>
                  </a:lnTo>
                  <a:lnTo>
                    <a:pt x="67809" y="440811"/>
                  </a:lnTo>
                  <a:lnTo>
                    <a:pt x="71437" y="446483"/>
                  </a:lnTo>
                  <a:lnTo>
                    <a:pt x="74839" y="452155"/>
                  </a:lnTo>
                  <a:lnTo>
                    <a:pt x="78694" y="457373"/>
                  </a:lnTo>
                  <a:lnTo>
                    <a:pt x="82323" y="462591"/>
                  </a:lnTo>
                  <a:lnTo>
                    <a:pt x="86405" y="467809"/>
                  </a:lnTo>
                  <a:lnTo>
                    <a:pt x="90487" y="473027"/>
                  </a:lnTo>
                  <a:lnTo>
                    <a:pt x="94796" y="478018"/>
                  </a:lnTo>
                  <a:lnTo>
                    <a:pt x="99105" y="482783"/>
                  </a:lnTo>
                  <a:lnTo>
                    <a:pt x="103641" y="487547"/>
                  </a:lnTo>
                  <a:lnTo>
                    <a:pt x="107950" y="492084"/>
                  </a:lnTo>
                  <a:lnTo>
                    <a:pt x="112712" y="496622"/>
                  </a:lnTo>
                  <a:lnTo>
                    <a:pt x="117475" y="501159"/>
                  </a:lnTo>
                  <a:lnTo>
                    <a:pt x="122464" y="505697"/>
                  </a:lnTo>
                  <a:lnTo>
                    <a:pt x="127453" y="509780"/>
                  </a:lnTo>
                  <a:lnTo>
                    <a:pt x="132443" y="513864"/>
                  </a:lnTo>
                  <a:lnTo>
                    <a:pt x="137659" y="517948"/>
                  </a:lnTo>
                  <a:lnTo>
                    <a:pt x="142875" y="521578"/>
                  </a:lnTo>
                  <a:lnTo>
                    <a:pt x="148318" y="525434"/>
                  </a:lnTo>
                  <a:lnTo>
                    <a:pt x="153987" y="529064"/>
                  </a:lnTo>
                  <a:lnTo>
                    <a:pt x="159430" y="532694"/>
                  </a:lnTo>
                  <a:lnTo>
                    <a:pt x="165100" y="535870"/>
                  </a:lnTo>
                  <a:lnTo>
                    <a:pt x="170769" y="539047"/>
                  </a:lnTo>
                  <a:lnTo>
                    <a:pt x="176666" y="541996"/>
                  </a:lnTo>
                  <a:lnTo>
                    <a:pt x="182562" y="544945"/>
                  </a:lnTo>
                  <a:lnTo>
                    <a:pt x="188459" y="547895"/>
                  </a:lnTo>
                  <a:lnTo>
                    <a:pt x="194582" y="550617"/>
                  </a:lnTo>
                  <a:lnTo>
                    <a:pt x="200478" y="553113"/>
                  </a:lnTo>
                  <a:lnTo>
                    <a:pt x="206828" y="555608"/>
                  </a:lnTo>
                  <a:lnTo>
                    <a:pt x="212952" y="557423"/>
                  </a:lnTo>
                  <a:lnTo>
                    <a:pt x="219528" y="559692"/>
                  </a:lnTo>
                  <a:lnTo>
                    <a:pt x="225878" y="561507"/>
                  </a:lnTo>
                  <a:lnTo>
                    <a:pt x="232455" y="563322"/>
                  </a:lnTo>
                  <a:lnTo>
                    <a:pt x="238805" y="564910"/>
                  </a:lnTo>
                  <a:lnTo>
                    <a:pt x="242887" y="565896"/>
                  </a:lnTo>
                  <a:lnTo>
                    <a:pt x="242887" y="439533"/>
                  </a:lnTo>
                  <a:lnTo>
                    <a:pt x="241073" y="438830"/>
                  </a:lnTo>
                  <a:lnTo>
                    <a:pt x="234723" y="435882"/>
                  </a:lnTo>
                  <a:lnTo>
                    <a:pt x="227919" y="432707"/>
                  </a:lnTo>
                  <a:lnTo>
                    <a:pt x="221796" y="428852"/>
                  </a:lnTo>
                  <a:lnTo>
                    <a:pt x="215673" y="424996"/>
                  </a:lnTo>
                  <a:lnTo>
                    <a:pt x="209777" y="420688"/>
                  </a:lnTo>
                  <a:lnTo>
                    <a:pt x="204107" y="416152"/>
                  </a:lnTo>
                  <a:lnTo>
                    <a:pt x="198437" y="411389"/>
                  </a:lnTo>
                  <a:lnTo>
                    <a:pt x="193221" y="406400"/>
                  </a:lnTo>
                  <a:lnTo>
                    <a:pt x="188232" y="401184"/>
                  </a:lnTo>
                  <a:lnTo>
                    <a:pt x="183469" y="395741"/>
                  </a:lnTo>
                  <a:lnTo>
                    <a:pt x="179160" y="390298"/>
                  </a:lnTo>
                  <a:lnTo>
                    <a:pt x="174852" y="384402"/>
                  </a:lnTo>
                  <a:lnTo>
                    <a:pt x="170769" y="378052"/>
                  </a:lnTo>
                  <a:lnTo>
                    <a:pt x="167368" y="371929"/>
                  </a:lnTo>
                  <a:lnTo>
                    <a:pt x="164193" y="365352"/>
                  </a:lnTo>
                  <a:lnTo>
                    <a:pt x="160791" y="358548"/>
                  </a:lnTo>
                  <a:lnTo>
                    <a:pt x="158296" y="351972"/>
                  </a:lnTo>
                  <a:lnTo>
                    <a:pt x="155802" y="344714"/>
                  </a:lnTo>
                  <a:lnTo>
                    <a:pt x="153987" y="337684"/>
                  </a:lnTo>
                  <a:lnTo>
                    <a:pt x="152173" y="330200"/>
                  </a:lnTo>
                  <a:lnTo>
                    <a:pt x="150812" y="322943"/>
                  </a:lnTo>
                  <a:lnTo>
                    <a:pt x="149905" y="315232"/>
                  </a:lnTo>
                  <a:lnTo>
                    <a:pt x="149452" y="307748"/>
                  </a:lnTo>
                  <a:lnTo>
                    <a:pt x="149225" y="300038"/>
                  </a:lnTo>
                  <a:lnTo>
                    <a:pt x="149452" y="292100"/>
                  </a:lnTo>
                  <a:lnTo>
                    <a:pt x="149905" y="284616"/>
                  </a:lnTo>
                  <a:lnTo>
                    <a:pt x="150812" y="276905"/>
                  </a:lnTo>
                  <a:lnTo>
                    <a:pt x="152173" y="269648"/>
                  </a:lnTo>
                  <a:lnTo>
                    <a:pt x="153987" y="262164"/>
                  </a:lnTo>
                  <a:lnTo>
                    <a:pt x="155802" y="255134"/>
                  </a:lnTo>
                  <a:lnTo>
                    <a:pt x="158296" y="248330"/>
                  </a:lnTo>
                  <a:lnTo>
                    <a:pt x="160791" y="241300"/>
                  </a:lnTo>
                  <a:lnTo>
                    <a:pt x="164193" y="234496"/>
                  </a:lnTo>
                  <a:lnTo>
                    <a:pt x="167368" y="228146"/>
                  </a:lnTo>
                  <a:lnTo>
                    <a:pt x="170769" y="221796"/>
                  </a:lnTo>
                  <a:lnTo>
                    <a:pt x="174852" y="215673"/>
                  </a:lnTo>
                  <a:lnTo>
                    <a:pt x="179160" y="209777"/>
                  </a:lnTo>
                  <a:lnTo>
                    <a:pt x="183469" y="204107"/>
                  </a:lnTo>
                  <a:lnTo>
                    <a:pt x="188232" y="198664"/>
                  </a:lnTo>
                  <a:lnTo>
                    <a:pt x="193221" y="193448"/>
                  </a:lnTo>
                  <a:lnTo>
                    <a:pt x="198437" y="188459"/>
                  </a:lnTo>
                  <a:lnTo>
                    <a:pt x="204107" y="183696"/>
                  </a:lnTo>
                  <a:lnTo>
                    <a:pt x="209777" y="179161"/>
                  </a:lnTo>
                  <a:lnTo>
                    <a:pt x="215673" y="174852"/>
                  </a:lnTo>
                  <a:lnTo>
                    <a:pt x="221796" y="170996"/>
                  </a:lnTo>
                  <a:lnTo>
                    <a:pt x="227919" y="167368"/>
                  </a:lnTo>
                  <a:lnTo>
                    <a:pt x="234723" y="163966"/>
                  </a:lnTo>
                  <a:lnTo>
                    <a:pt x="241073" y="161018"/>
                  </a:lnTo>
                  <a:lnTo>
                    <a:pt x="248104" y="158523"/>
                  </a:lnTo>
                  <a:lnTo>
                    <a:pt x="255134" y="156029"/>
                  </a:lnTo>
                  <a:lnTo>
                    <a:pt x="262391" y="153988"/>
                  </a:lnTo>
                  <a:lnTo>
                    <a:pt x="269648" y="152173"/>
                  </a:lnTo>
                  <a:lnTo>
                    <a:pt x="277132" y="151039"/>
                  </a:lnTo>
                  <a:lnTo>
                    <a:pt x="284616" y="150132"/>
                  </a:lnTo>
                  <a:lnTo>
                    <a:pt x="292327" y="149452"/>
                  </a:lnTo>
                  <a:lnTo>
                    <a:pt x="300038" y="149225"/>
                  </a:lnTo>
                  <a:lnTo>
                    <a:pt x="307748" y="149452"/>
                  </a:lnTo>
                  <a:lnTo>
                    <a:pt x="315459" y="150132"/>
                  </a:lnTo>
                  <a:lnTo>
                    <a:pt x="322943" y="151039"/>
                  </a:lnTo>
                  <a:lnTo>
                    <a:pt x="330427" y="152173"/>
                  </a:lnTo>
                  <a:lnTo>
                    <a:pt x="337684" y="153988"/>
                  </a:lnTo>
                  <a:lnTo>
                    <a:pt x="344941" y="156029"/>
                  </a:lnTo>
                  <a:lnTo>
                    <a:pt x="351745" y="158523"/>
                  </a:lnTo>
                  <a:lnTo>
                    <a:pt x="358548" y="161018"/>
                  </a:lnTo>
                  <a:lnTo>
                    <a:pt x="365352" y="163966"/>
                  </a:lnTo>
                  <a:lnTo>
                    <a:pt x="371702" y="167368"/>
                  </a:lnTo>
                  <a:lnTo>
                    <a:pt x="378052" y="170996"/>
                  </a:lnTo>
                  <a:lnTo>
                    <a:pt x="384175" y="174852"/>
                  </a:lnTo>
                  <a:lnTo>
                    <a:pt x="390298" y="179161"/>
                  </a:lnTo>
                  <a:lnTo>
                    <a:pt x="395741" y="183696"/>
                  </a:lnTo>
                  <a:lnTo>
                    <a:pt x="401184" y="188459"/>
                  </a:lnTo>
                  <a:lnTo>
                    <a:pt x="406400" y="193448"/>
                  </a:lnTo>
                  <a:lnTo>
                    <a:pt x="411390" y="198664"/>
                  </a:lnTo>
                  <a:lnTo>
                    <a:pt x="416152" y="204107"/>
                  </a:lnTo>
                  <a:lnTo>
                    <a:pt x="420688" y="209777"/>
                  </a:lnTo>
                  <a:lnTo>
                    <a:pt x="424770" y="215673"/>
                  </a:lnTo>
                  <a:lnTo>
                    <a:pt x="428852" y="221796"/>
                  </a:lnTo>
                  <a:lnTo>
                    <a:pt x="432481" y="228146"/>
                  </a:lnTo>
                  <a:lnTo>
                    <a:pt x="435882" y="234496"/>
                  </a:lnTo>
                  <a:lnTo>
                    <a:pt x="438831" y="241300"/>
                  </a:lnTo>
                  <a:lnTo>
                    <a:pt x="441552" y="248330"/>
                  </a:lnTo>
                  <a:lnTo>
                    <a:pt x="443820" y="255134"/>
                  </a:lnTo>
                  <a:lnTo>
                    <a:pt x="445861" y="262164"/>
                  </a:lnTo>
                  <a:lnTo>
                    <a:pt x="447448" y="269648"/>
                  </a:lnTo>
                  <a:lnTo>
                    <a:pt x="449036" y="276905"/>
                  </a:lnTo>
                  <a:lnTo>
                    <a:pt x="449716" y="284616"/>
                  </a:lnTo>
                  <a:lnTo>
                    <a:pt x="450623" y="292100"/>
                  </a:lnTo>
                  <a:lnTo>
                    <a:pt x="450850" y="300038"/>
                  </a:lnTo>
                  <a:lnTo>
                    <a:pt x="450623" y="307748"/>
                  </a:lnTo>
                  <a:lnTo>
                    <a:pt x="449716" y="315232"/>
                  </a:lnTo>
                  <a:lnTo>
                    <a:pt x="449036" y="322943"/>
                  </a:lnTo>
                  <a:lnTo>
                    <a:pt x="447448" y="330200"/>
                  </a:lnTo>
                  <a:lnTo>
                    <a:pt x="445861" y="337684"/>
                  </a:lnTo>
                  <a:lnTo>
                    <a:pt x="443820" y="344714"/>
                  </a:lnTo>
                  <a:lnTo>
                    <a:pt x="441552" y="351972"/>
                  </a:lnTo>
                  <a:lnTo>
                    <a:pt x="438831" y="358548"/>
                  </a:lnTo>
                  <a:lnTo>
                    <a:pt x="435882" y="365352"/>
                  </a:lnTo>
                  <a:lnTo>
                    <a:pt x="432481" y="371929"/>
                  </a:lnTo>
                  <a:lnTo>
                    <a:pt x="428852" y="378052"/>
                  </a:lnTo>
                  <a:lnTo>
                    <a:pt x="424770" y="384402"/>
                  </a:lnTo>
                  <a:lnTo>
                    <a:pt x="420688" y="390298"/>
                  </a:lnTo>
                  <a:lnTo>
                    <a:pt x="416152" y="395741"/>
                  </a:lnTo>
                  <a:lnTo>
                    <a:pt x="411390" y="401184"/>
                  </a:lnTo>
                  <a:lnTo>
                    <a:pt x="406400" y="406400"/>
                  </a:lnTo>
                  <a:lnTo>
                    <a:pt x="401184" y="411389"/>
                  </a:lnTo>
                  <a:lnTo>
                    <a:pt x="395741" y="416152"/>
                  </a:lnTo>
                  <a:lnTo>
                    <a:pt x="390298" y="420688"/>
                  </a:lnTo>
                  <a:lnTo>
                    <a:pt x="384175" y="424996"/>
                  </a:lnTo>
                  <a:lnTo>
                    <a:pt x="378052" y="428852"/>
                  </a:lnTo>
                  <a:lnTo>
                    <a:pt x="371702" y="432707"/>
                  </a:lnTo>
                  <a:lnTo>
                    <a:pt x="365352" y="435882"/>
                  </a:lnTo>
                  <a:lnTo>
                    <a:pt x="358548" y="438830"/>
                  </a:lnTo>
                  <a:lnTo>
                    <a:pt x="355958" y="439867"/>
                  </a:lnTo>
                  <a:lnTo>
                    <a:pt x="355958" y="566203"/>
                  </a:lnTo>
                  <a:lnTo>
                    <a:pt x="361497" y="564910"/>
                  </a:lnTo>
                  <a:lnTo>
                    <a:pt x="368073" y="563322"/>
                  </a:lnTo>
                  <a:lnTo>
                    <a:pt x="374423" y="561507"/>
                  </a:lnTo>
                  <a:lnTo>
                    <a:pt x="381000" y="559692"/>
                  </a:lnTo>
                  <a:lnTo>
                    <a:pt x="386985" y="557475"/>
                  </a:lnTo>
                  <a:lnTo>
                    <a:pt x="388361" y="553956"/>
                  </a:lnTo>
                  <a:lnTo>
                    <a:pt x="390627" y="548968"/>
                  </a:lnTo>
                  <a:lnTo>
                    <a:pt x="393572" y="544207"/>
                  </a:lnTo>
                  <a:lnTo>
                    <a:pt x="396971" y="539672"/>
                  </a:lnTo>
                  <a:lnTo>
                    <a:pt x="400370" y="535818"/>
                  </a:lnTo>
                  <a:lnTo>
                    <a:pt x="404675" y="532417"/>
                  </a:lnTo>
                  <a:lnTo>
                    <a:pt x="408754" y="529016"/>
                  </a:lnTo>
                  <a:lnTo>
                    <a:pt x="413513" y="526069"/>
                  </a:lnTo>
                  <a:lnTo>
                    <a:pt x="418498" y="523802"/>
                  </a:lnTo>
                  <a:lnTo>
                    <a:pt x="423483" y="521761"/>
                  </a:lnTo>
                  <a:lnTo>
                    <a:pt x="428921" y="520401"/>
                  </a:lnTo>
                  <a:lnTo>
                    <a:pt x="434813" y="519494"/>
                  </a:lnTo>
                  <a:lnTo>
                    <a:pt x="440477" y="519267"/>
                  </a:lnTo>
                  <a:lnTo>
                    <a:pt x="446142" y="519494"/>
                  </a:lnTo>
                  <a:lnTo>
                    <a:pt x="451807" y="520401"/>
                  </a:lnTo>
                  <a:lnTo>
                    <a:pt x="457079" y="521667"/>
                  </a:lnTo>
                  <a:lnTo>
                    <a:pt x="457200" y="521578"/>
                  </a:lnTo>
                  <a:lnTo>
                    <a:pt x="462643" y="517948"/>
                  </a:lnTo>
                  <a:lnTo>
                    <a:pt x="467632" y="513864"/>
                  </a:lnTo>
                  <a:lnTo>
                    <a:pt x="472848" y="509780"/>
                  </a:lnTo>
                  <a:lnTo>
                    <a:pt x="477838" y="505697"/>
                  </a:lnTo>
                  <a:lnTo>
                    <a:pt x="482600" y="501159"/>
                  </a:lnTo>
                  <a:lnTo>
                    <a:pt x="487363" y="496622"/>
                  </a:lnTo>
                  <a:lnTo>
                    <a:pt x="492125" y="492084"/>
                  </a:lnTo>
                  <a:lnTo>
                    <a:pt x="496661" y="487547"/>
                  </a:lnTo>
                  <a:lnTo>
                    <a:pt x="501197" y="482783"/>
                  </a:lnTo>
                  <a:lnTo>
                    <a:pt x="505506" y="478018"/>
                  </a:lnTo>
                  <a:lnTo>
                    <a:pt x="509815" y="473027"/>
                  </a:lnTo>
                  <a:lnTo>
                    <a:pt x="513897" y="467809"/>
                  </a:lnTo>
                  <a:lnTo>
                    <a:pt x="517752" y="462591"/>
                  </a:lnTo>
                  <a:lnTo>
                    <a:pt x="521607" y="457373"/>
                  </a:lnTo>
                  <a:lnTo>
                    <a:pt x="525236" y="452155"/>
                  </a:lnTo>
                  <a:lnTo>
                    <a:pt x="529091" y="446483"/>
                  </a:lnTo>
                  <a:lnTo>
                    <a:pt x="532493" y="440811"/>
                  </a:lnTo>
                  <a:lnTo>
                    <a:pt x="535668" y="435366"/>
                  </a:lnTo>
                  <a:lnTo>
                    <a:pt x="539070" y="429695"/>
                  </a:lnTo>
                  <a:lnTo>
                    <a:pt x="542018" y="423569"/>
                  </a:lnTo>
                  <a:lnTo>
                    <a:pt x="544966" y="417897"/>
                  </a:lnTo>
                  <a:lnTo>
                    <a:pt x="547688" y="411999"/>
                  </a:lnTo>
                  <a:lnTo>
                    <a:pt x="550409" y="405646"/>
                  </a:lnTo>
                  <a:lnTo>
                    <a:pt x="552904" y="399748"/>
                  </a:lnTo>
                  <a:lnTo>
                    <a:pt x="555398" y="393395"/>
                  </a:lnTo>
                  <a:lnTo>
                    <a:pt x="557666" y="387270"/>
                  </a:lnTo>
                  <a:lnTo>
                    <a:pt x="559707" y="380690"/>
                  </a:lnTo>
                  <a:lnTo>
                    <a:pt x="561522" y="374565"/>
                  </a:lnTo>
                  <a:lnTo>
                    <a:pt x="563336" y="367986"/>
                  </a:lnTo>
                  <a:lnTo>
                    <a:pt x="564923" y="361179"/>
                  </a:lnTo>
                  <a:lnTo>
                    <a:pt x="566511" y="354827"/>
                  </a:lnTo>
                  <a:lnTo>
                    <a:pt x="567645" y="348021"/>
                  </a:lnTo>
                  <a:lnTo>
                    <a:pt x="568779" y="341442"/>
                  </a:lnTo>
                  <a:lnTo>
                    <a:pt x="569686" y="334635"/>
                  </a:lnTo>
                  <a:lnTo>
                    <a:pt x="570366" y="327829"/>
                  </a:lnTo>
                  <a:lnTo>
                    <a:pt x="571273" y="320796"/>
                  </a:lnTo>
                  <a:lnTo>
                    <a:pt x="571500" y="314217"/>
                  </a:lnTo>
                  <a:lnTo>
                    <a:pt x="571954" y="307184"/>
                  </a:lnTo>
                  <a:lnTo>
                    <a:pt x="571954" y="300151"/>
                  </a:lnTo>
                  <a:lnTo>
                    <a:pt x="571954" y="292891"/>
                  </a:lnTo>
                  <a:lnTo>
                    <a:pt x="571500" y="286312"/>
                  </a:lnTo>
                  <a:lnTo>
                    <a:pt x="571273" y="279279"/>
                  </a:lnTo>
                  <a:lnTo>
                    <a:pt x="570366" y="272246"/>
                  </a:lnTo>
                  <a:lnTo>
                    <a:pt x="569686" y="265440"/>
                  </a:lnTo>
                  <a:lnTo>
                    <a:pt x="568779" y="258860"/>
                  </a:lnTo>
                  <a:lnTo>
                    <a:pt x="567645" y="252054"/>
                  </a:lnTo>
                  <a:lnTo>
                    <a:pt x="566511" y="245248"/>
                  </a:lnTo>
                  <a:lnTo>
                    <a:pt x="564923" y="238896"/>
                  </a:lnTo>
                  <a:lnTo>
                    <a:pt x="563336" y="232090"/>
                  </a:lnTo>
                  <a:lnTo>
                    <a:pt x="561522" y="225737"/>
                  </a:lnTo>
                  <a:lnTo>
                    <a:pt x="559707" y="219385"/>
                  </a:lnTo>
                  <a:lnTo>
                    <a:pt x="557666" y="212805"/>
                  </a:lnTo>
                  <a:lnTo>
                    <a:pt x="555398" y="206680"/>
                  </a:lnTo>
                  <a:lnTo>
                    <a:pt x="552904" y="200554"/>
                  </a:lnTo>
                  <a:lnTo>
                    <a:pt x="550409" y="194429"/>
                  </a:lnTo>
                  <a:lnTo>
                    <a:pt x="547688" y="188303"/>
                  </a:lnTo>
                  <a:lnTo>
                    <a:pt x="544966" y="182178"/>
                  </a:lnTo>
                  <a:lnTo>
                    <a:pt x="542018" y="176506"/>
                  </a:lnTo>
                  <a:lnTo>
                    <a:pt x="539070" y="170607"/>
                  </a:lnTo>
                  <a:lnTo>
                    <a:pt x="535668" y="164709"/>
                  </a:lnTo>
                  <a:lnTo>
                    <a:pt x="532493" y="159264"/>
                  </a:lnTo>
                  <a:lnTo>
                    <a:pt x="529091" y="153592"/>
                  </a:lnTo>
                  <a:lnTo>
                    <a:pt x="525236" y="148147"/>
                  </a:lnTo>
                  <a:lnTo>
                    <a:pt x="521607" y="142929"/>
                  </a:lnTo>
                  <a:lnTo>
                    <a:pt x="517752" y="137711"/>
                  </a:lnTo>
                  <a:lnTo>
                    <a:pt x="513897" y="132266"/>
                  </a:lnTo>
                  <a:lnTo>
                    <a:pt x="509815" y="127048"/>
                  </a:lnTo>
                  <a:lnTo>
                    <a:pt x="505506" y="122057"/>
                  </a:lnTo>
                  <a:lnTo>
                    <a:pt x="501197" y="117519"/>
                  </a:lnTo>
                  <a:lnTo>
                    <a:pt x="496661" y="112755"/>
                  </a:lnTo>
                  <a:lnTo>
                    <a:pt x="492125" y="107991"/>
                  </a:lnTo>
                  <a:lnTo>
                    <a:pt x="487363" y="103453"/>
                  </a:lnTo>
                  <a:lnTo>
                    <a:pt x="482600" y="98916"/>
                  </a:lnTo>
                  <a:lnTo>
                    <a:pt x="477838" y="94832"/>
                  </a:lnTo>
                  <a:lnTo>
                    <a:pt x="472848" y="90522"/>
                  </a:lnTo>
                  <a:lnTo>
                    <a:pt x="467632" y="86211"/>
                  </a:lnTo>
                  <a:lnTo>
                    <a:pt x="462643" y="82354"/>
                  </a:lnTo>
                  <a:lnTo>
                    <a:pt x="457200" y="78498"/>
                  </a:lnTo>
                  <a:lnTo>
                    <a:pt x="451984" y="74868"/>
                  </a:lnTo>
                  <a:lnTo>
                    <a:pt x="446541" y="71011"/>
                  </a:lnTo>
                  <a:lnTo>
                    <a:pt x="441098" y="67608"/>
                  </a:lnTo>
                  <a:lnTo>
                    <a:pt x="435202" y="64205"/>
                  </a:lnTo>
                  <a:lnTo>
                    <a:pt x="429532" y="61028"/>
                  </a:lnTo>
                  <a:lnTo>
                    <a:pt x="423863" y="58079"/>
                  </a:lnTo>
                  <a:lnTo>
                    <a:pt x="417966" y="55130"/>
                  </a:lnTo>
                  <a:lnTo>
                    <a:pt x="411843" y="52407"/>
                  </a:lnTo>
                  <a:lnTo>
                    <a:pt x="405947" y="49685"/>
                  </a:lnTo>
                  <a:lnTo>
                    <a:pt x="399597" y="47189"/>
                  </a:lnTo>
                  <a:lnTo>
                    <a:pt x="393473" y="44921"/>
                  </a:lnTo>
                  <a:lnTo>
                    <a:pt x="387123" y="42652"/>
                  </a:lnTo>
                  <a:lnTo>
                    <a:pt x="381000" y="40383"/>
                  </a:lnTo>
                  <a:lnTo>
                    <a:pt x="374423" y="38568"/>
                  </a:lnTo>
                  <a:lnTo>
                    <a:pt x="368073" y="36980"/>
                  </a:lnTo>
                  <a:lnTo>
                    <a:pt x="361497" y="35165"/>
                  </a:lnTo>
                  <a:lnTo>
                    <a:pt x="354693" y="33804"/>
                  </a:lnTo>
                  <a:lnTo>
                    <a:pt x="348116" y="32443"/>
                  </a:lnTo>
                  <a:lnTo>
                    <a:pt x="341540" y="31308"/>
                  </a:lnTo>
                  <a:lnTo>
                    <a:pt x="334509" y="30401"/>
                  </a:lnTo>
                  <a:lnTo>
                    <a:pt x="327932" y="29720"/>
                  </a:lnTo>
                  <a:lnTo>
                    <a:pt x="320902" y="29040"/>
                  </a:lnTo>
                  <a:lnTo>
                    <a:pt x="314098" y="28586"/>
                  </a:lnTo>
                  <a:lnTo>
                    <a:pt x="307295" y="28359"/>
                  </a:lnTo>
                  <a:lnTo>
                    <a:pt x="300265" y="28132"/>
                  </a:lnTo>
                  <a:close/>
                  <a:moveTo>
                    <a:pt x="300265" y="0"/>
                  </a:moveTo>
                  <a:lnTo>
                    <a:pt x="307975" y="227"/>
                  </a:lnTo>
                  <a:lnTo>
                    <a:pt x="315686" y="454"/>
                  </a:lnTo>
                  <a:lnTo>
                    <a:pt x="323170" y="907"/>
                  </a:lnTo>
                  <a:lnTo>
                    <a:pt x="330881" y="1361"/>
                  </a:lnTo>
                  <a:lnTo>
                    <a:pt x="338365" y="2496"/>
                  </a:lnTo>
                  <a:lnTo>
                    <a:pt x="345848" y="3403"/>
                  </a:lnTo>
                  <a:lnTo>
                    <a:pt x="353332" y="4764"/>
                  </a:lnTo>
                  <a:lnTo>
                    <a:pt x="360590" y="6126"/>
                  </a:lnTo>
                  <a:lnTo>
                    <a:pt x="368073" y="7714"/>
                  </a:lnTo>
                  <a:lnTo>
                    <a:pt x="375331" y="9529"/>
                  </a:lnTo>
                  <a:lnTo>
                    <a:pt x="382134" y="11344"/>
                  </a:lnTo>
                  <a:lnTo>
                    <a:pt x="389391" y="13385"/>
                  </a:lnTo>
                  <a:lnTo>
                    <a:pt x="396422" y="15654"/>
                  </a:lnTo>
                  <a:lnTo>
                    <a:pt x="403452" y="18150"/>
                  </a:lnTo>
                  <a:lnTo>
                    <a:pt x="410029" y="20872"/>
                  </a:lnTo>
                  <a:lnTo>
                    <a:pt x="416832" y="23595"/>
                  </a:lnTo>
                  <a:lnTo>
                    <a:pt x="423636" y="26317"/>
                  </a:lnTo>
                  <a:lnTo>
                    <a:pt x="430213" y="29720"/>
                  </a:lnTo>
                  <a:lnTo>
                    <a:pt x="436790" y="32896"/>
                  </a:lnTo>
                  <a:lnTo>
                    <a:pt x="443140" y="36073"/>
                  </a:lnTo>
                  <a:lnTo>
                    <a:pt x="449490" y="39929"/>
                  </a:lnTo>
                  <a:lnTo>
                    <a:pt x="455840" y="43332"/>
                  </a:lnTo>
                  <a:lnTo>
                    <a:pt x="461736" y="47416"/>
                  </a:lnTo>
                  <a:lnTo>
                    <a:pt x="467859" y="51273"/>
                  </a:lnTo>
                  <a:lnTo>
                    <a:pt x="473756" y="55357"/>
                  </a:lnTo>
                  <a:lnTo>
                    <a:pt x="479652" y="59667"/>
                  </a:lnTo>
                  <a:lnTo>
                    <a:pt x="485322" y="63978"/>
                  </a:lnTo>
                  <a:lnTo>
                    <a:pt x="490991" y="68515"/>
                  </a:lnTo>
                  <a:lnTo>
                    <a:pt x="496434" y="73279"/>
                  </a:lnTo>
                  <a:lnTo>
                    <a:pt x="501877" y="78044"/>
                  </a:lnTo>
                  <a:lnTo>
                    <a:pt x="507093" y="82808"/>
                  </a:lnTo>
                  <a:lnTo>
                    <a:pt x="512309" y="88026"/>
                  </a:lnTo>
                  <a:lnTo>
                    <a:pt x="517298" y="93017"/>
                  </a:lnTo>
                  <a:lnTo>
                    <a:pt x="522288" y="98235"/>
                  </a:lnTo>
                  <a:lnTo>
                    <a:pt x="527050" y="103680"/>
                  </a:lnTo>
                  <a:lnTo>
                    <a:pt x="531586" y="109125"/>
                  </a:lnTo>
                  <a:lnTo>
                    <a:pt x="536348" y="115024"/>
                  </a:lnTo>
                  <a:lnTo>
                    <a:pt x="540431" y="120696"/>
                  </a:lnTo>
                  <a:lnTo>
                    <a:pt x="544740" y="126367"/>
                  </a:lnTo>
                  <a:lnTo>
                    <a:pt x="549048" y="132266"/>
                  </a:lnTo>
                  <a:lnTo>
                    <a:pt x="552904" y="138392"/>
                  </a:lnTo>
                  <a:lnTo>
                    <a:pt x="556759" y="144517"/>
                  </a:lnTo>
                  <a:lnTo>
                    <a:pt x="560388" y="150870"/>
                  </a:lnTo>
                  <a:lnTo>
                    <a:pt x="564016" y="156995"/>
                  </a:lnTo>
                  <a:lnTo>
                    <a:pt x="567418" y="163574"/>
                  </a:lnTo>
                  <a:lnTo>
                    <a:pt x="570593" y="169927"/>
                  </a:lnTo>
                  <a:lnTo>
                    <a:pt x="573541" y="176506"/>
                  </a:lnTo>
                  <a:lnTo>
                    <a:pt x="576716" y="183312"/>
                  </a:lnTo>
                  <a:lnTo>
                    <a:pt x="579438" y="189891"/>
                  </a:lnTo>
                  <a:lnTo>
                    <a:pt x="581932" y="196924"/>
                  </a:lnTo>
                  <a:lnTo>
                    <a:pt x="584427" y="203957"/>
                  </a:lnTo>
                  <a:lnTo>
                    <a:pt x="586695" y="210990"/>
                  </a:lnTo>
                  <a:lnTo>
                    <a:pt x="588963" y="217797"/>
                  </a:lnTo>
                  <a:lnTo>
                    <a:pt x="590550" y="225056"/>
                  </a:lnTo>
                  <a:lnTo>
                    <a:pt x="592365" y="232316"/>
                  </a:lnTo>
                  <a:lnTo>
                    <a:pt x="594179" y="239576"/>
                  </a:lnTo>
                  <a:lnTo>
                    <a:pt x="595313" y="247063"/>
                  </a:lnTo>
                  <a:lnTo>
                    <a:pt x="596673" y="254323"/>
                  </a:lnTo>
                  <a:lnTo>
                    <a:pt x="597807" y="261810"/>
                  </a:lnTo>
                  <a:lnTo>
                    <a:pt x="598488" y="269523"/>
                  </a:lnTo>
                  <a:lnTo>
                    <a:pt x="599395" y="277010"/>
                  </a:lnTo>
                  <a:lnTo>
                    <a:pt x="599848" y="284724"/>
                  </a:lnTo>
                  <a:lnTo>
                    <a:pt x="600075" y="292437"/>
                  </a:lnTo>
                  <a:lnTo>
                    <a:pt x="600075" y="300151"/>
                  </a:lnTo>
                  <a:lnTo>
                    <a:pt x="600075" y="307865"/>
                  </a:lnTo>
                  <a:lnTo>
                    <a:pt x="599848" y="315351"/>
                  </a:lnTo>
                  <a:lnTo>
                    <a:pt x="599395" y="323065"/>
                  </a:lnTo>
                  <a:lnTo>
                    <a:pt x="598488" y="330779"/>
                  </a:lnTo>
                  <a:lnTo>
                    <a:pt x="597807" y="338265"/>
                  </a:lnTo>
                  <a:lnTo>
                    <a:pt x="596673" y="345752"/>
                  </a:lnTo>
                  <a:lnTo>
                    <a:pt x="595313" y="353239"/>
                  </a:lnTo>
                  <a:lnTo>
                    <a:pt x="594179" y="360499"/>
                  </a:lnTo>
                  <a:lnTo>
                    <a:pt x="592365" y="367759"/>
                  </a:lnTo>
                  <a:lnTo>
                    <a:pt x="590550" y="375019"/>
                  </a:lnTo>
                  <a:lnTo>
                    <a:pt x="588963" y="382278"/>
                  </a:lnTo>
                  <a:lnTo>
                    <a:pt x="586695" y="389311"/>
                  </a:lnTo>
                  <a:lnTo>
                    <a:pt x="584427" y="396344"/>
                  </a:lnTo>
                  <a:lnTo>
                    <a:pt x="581932" y="403151"/>
                  </a:lnTo>
                  <a:lnTo>
                    <a:pt x="579438" y="410184"/>
                  </a:lnTo>
                  <a:lnTo>
                    <a:pt x="576716" y="416990"/>
                  </a:lnTo>
                  <a:lnTo>
                    <a:pt x="573541" y="423569"/>
                  </a:lnTo>
                  <a:lnTo>
                    <a:pt x="570593" y="430148"/>
                  </a:lnTo>
                  <a:lnTo>
                    <a:pt x="567418" y="436501"/>
                  </a:lnTo>
                  <a:lnTo>
                    <a:pt x="564016" y="443080"/>
                  </a:lnTo>
                  <a:lnTo>
                    <a:pt x="560388" y="449659"/>
                  </a:lnTo>
                  <a:lnTo>
                    <a:pt x="556759" y="455785"/>
                  </a:lnTo>
                  <a:lnTo>
                    <a:pt x="552904" y="461683"/>
                  </a:lnTo>
                  <a:lnTo>
                    <a:pt x="549048" y="467809"/>
                  </a:lnTo>
                  <a:lnTo>
                    <a:pt x="544740" y="473708"/>
                  </a:lnTo>
                  <a:lnTo>
                    <a:pt x="540431" y="479833"/>
                  </a:lnTo>
                  <a:lnTo>
                    <a:pt x="536348" y="485505"/>
                  </a:lnTo>
                  <a:lnTo>
                    <a:pt x="531586" y="490950"/>
                  </a:lnTo>
                  <a:lnTo>
                    <a:pt x="527050" y="496395"/>
                  </a:lnTo>
                  <a:lnTo>
                    <a:pt x="522288" y="501840"/>
                  </a:lnTo>
                  <a:lnTo>
                    <a:pt x="517298" y="507058"/>
                  </a:lnTo>
                  <a:lnTo>
                    <a:pt x="512309" y="512049"/>
                  </a:lnTo>
                  <a:lnTo>
                    <a:pt x="507093" y="517267"/>
                  </a:lnTo>
                  <a:lnTo>
                    <a:pt x="501877" y="522031"/>
                  </a:lnTo>
                  <a:lnTo>
                    <a:pt x="496434" y="527022"/>
                  </a:lnTo>
                  <a:lnTo>
                    <a:pt x="490991" y="531560"/>
                  </a:lnTo>
                  <a:lnTo>
                    <a:pt x="485322" y="536097"/>
                  </a:lnTo>
                  <a:lnTo>
                    <a:pt x="482689" y="538204"/>
                  </a:lnTo>
                  <a:lnTo>
                    <a:pt x="483983" y="539672"/>
                  </a:lnTo>
                  <a:lnTo>
                    <a:pt x="487609" y="544207"/>
                  </a:lnTo>
                  <a:lnTo>
                    <a:pt x="490328" y="548968"/>
                  </a:lnTo>
                  <a:lnTo>
                    <a:pt x="492821" y="553956"/>
                  </a:lnTo>
                  <a:lnTo>
                    <a:pt x="494407" y="559171"/>
                  </a:lnTo>
                  <a:lnTo>
                    <a:pt x="495993" y="564385"/>
                  </a:lnTo>
                  <a:lnTo>
                    <a:pt x="496673" y="570280"/>
                  </a:lnTo>
                  <a:lnTo>
                    <a:pt x="496899" y="575948"/>
                  </a:lnTo>
                  <a:lnTo>
                    <a:pt x="496899" y="698378"/>
                  </a:lnTo>
                  <a:lnTo>
                    <a:pt x="524770" y="698378"/>
                  </a:lnTo>
                  <a:lnTo>
                    <a:pt x="524770" y="575948"/>
                  </a:lnTo>
                  <a:lnTo>
                    <a:pt x="525224" y="570280"/>
                  </a:lnTo>
                  <a:lnTo>
                    <a:pt x="525903" y="564385"/>
                  </a:lnTo>
                  <a:lnTo>
                    <a:pt x="527263" y="559171"/>
                  </a:lnTo>
                  <a:lnTo>
                    <a:pt x="529302" y="553956"/>
                  </a:lnTo>
                  <a:lnTo>
                    <a:pt x="531568" y="548968"/>
                  </a:lnTo>
                  <a:lnTo>
                    <a:pt x="534514" y="544207"/>
                  </a:lnTo>
                  <a:lnTo>
                    <a:pt x="537913" y="539672"/>
                  </a:lnTo>
                  <a:lnTo>
                    <a:pt x="541312" y="535818"/>
                  </a:lnTo>
                  <a:lnTo>
                    <a:pt x="545617" y="532417"/>
                  </a:lnTo>
                  <a:lnTo>
                    <a:pt x="549696" y="529016"/>
                  </a:lnTo>
                  <a:lnTo>
                    <a:pt x="554454" y="526069"/>
                  </a:lnTo>
                  <a:lnTo>
                    <a:pt x="559439" y="523802"/>
                  </a:lnTo>
                  <a:lnTo>
                    <a:pt x="564424" y="521761"/>
                  </a:lnTo>
                  <a:lnTo>
                    <a:pt x="569863" y="520401"/>
                  </a:lnTo>
                  <a:lnTo>
                    <a:pt x="575754" y="519494"/>
                  </a:lnTo>
                  <a:lnTo>
                    <a:pt x="581419" y="519267"/>
                  </a:lnTo>
                  <a:lnTo>
                    <a:pt x="587084" y="519494"/>
                  </a:lnTo>
                  <a:lnTo>
                    <a:pt x="592975" y="520401"/>
                  </a:lnTo>
                  <a:lnTo>
                    <a:pt x="598413" y="521761"/>
                  </a:lnTo>
                  <a:lnTo>
                    <a:pt x="603399" y="523802"/>
                  </a:lnTo>
                  <a:lnTo>
                    <a:pt x="608384" y="526069"/>
                  </a:lnTo>
                  <a:lnTo>
                    <a:pt x="613142" y="529016"/>
                  </a:lnTo>
                  <a:lnTo>
                    <a:pt x="617221" y="532417"/>
                  </a:lnTo>
                  <a:lnTo>
                    <a:pt x="621526" y="535818"/>
                  </a:lnTo>
                  <a:lnTo>
                    <a:pt x="624925" y="539672"/>
                  </a:lnTo>
                  <a:lnTo>
                    <a:pt x="628324" y="544207"/>
                  </a:lnTo>
                  <a:lnTo>
                    <a:pt x="631270" y="548968"/>
                  </a:lnTo>
                  <a:lnTo>
                    <a:pt x="633536" y="553956"/>
                  </a:lnTo>
                  <a:lnTo>
                    <a:pt x="635348" y="559171"/>
                  </a:lnTo>
                  <a:lnTo>
                    <a:pt x="636934" y="564385"/>
                  </a:lnTo>
                  <a:lnTo>
                    <a:pt x="637614" y="570280"/>
                  </a:lnTo>
                  <a:lnTo>
                    <a:pt x="637841" y="575948"/>
                  </a:lnTo>
                  <a:lnTo>
                    <a:pt x="637841" y="698378"/>
                  </a:lnTo>
                  <a:lnTo>
                    <a:pt x="665939" y="698378"/>
                  </a:lnTo>
                  <a:lnTo>
                    <a:pt x="665939" y="575948"/>
                  </a:lnTo>
                  <a:lnTo>
                    <a:pt x="666165" y="570280"/>
                  </a:lnTo>
                  <a:lnTo>
                    <a:pt x="666845" y="564385"/>
                  </a:lnTo>
                  <a:lnTo>
                    <a:pt x="668431" y="559171"/>
                  </a:lnTo>
                  <a:lnTo>
                    <a:pt x="670244" y="553956"/>
                  </a:lnTo>
                  <a:lnTo>
                    <a:pt x="672510" y="548968"/>
                  </a:lnTo>
                  <a:lnTo>
                    <a:pt x="675456" y="544207"/>
                  </a:lnTo>
                  <a:lnTo>
                    <a:pt x="678854" y="539672"/>
                  </a:lnTo>
                  <a:lnTo>
                    <a:pt x="682253" y="535818"/>
                  </a:lnTo>
                  <a:lnTo>
                    <a:pt x="686332" y="532417"/>
                  </a:lnTo>
                  <a:lnTo>
                    <a:pt x="690637" y="529016"/>
                  </a:lnTo>
                  <a:lnTo>
                    <a:pt x="695396" y="526069"/>
                  </a:lnTo>
                  <a:lnTo>
                    <a:pt x="700381" y="523802"/>
                  </a:lnTo>
                  <a:lnTo>
                    <a:pt x="705366" y="521761"/>
                  </a:lnTo>
                  <a:lnTo>
                    <a:pt x="711031" y="520401"/>
                  </a:lnTo>
                  <a:lnTo>
                    <a:pt x="716696" y="519494"/>
                  </a:lnTo>
                  <a:lnTo>
                    <a:pt x="722361" y="519267"/>
                  </a:lnTo>
                  <a:lnTo>
                    <a:pt x="728025" y="519494"/>
                  </a:lnTo>
                  <a:lnTo>
                    <a:pt x="733917" y="520401"/>
                  </a:lnTo>
                  <a:lnTo>
                    <a:pt x="739355" y="521761"/>
                  </a:lnTo>
                  <a:lnTo>
                    <a:pt x="744567" y="523802"/>
                  </a:lnTo>
                  <a:lnTo>
                    <a:pt x="749325" y="526069"/>
                  </a:lnTo>
                  <a:lnTo>
                    <a:pt x="754084" y="529016"/>
                  </a:lnTo>
                  <a:lnTo>
                    <a:pt x="758389" y="532417"/>
                  </a:lnTo>
                  <a:lnTo>
                    <a:pt x="762468" y="535818"/>
                  </a:lnTo>
                  <a:lnTo>
                    <a:pt x="766320" y="539672"/>
                  </a:lnTo>
                  <a:lnTo>
                    <a:pt x="769492" y="544207"/>
                  </a:lnTo>
                  <a:lnTo>
                    <a:pt x="772211" y="548968"/>
                  </a:lnTo>
                  <a:lnTo>
                    <a:pt x="774704" y="553956"/>
                  </a:lnTo>
                  <a:lnTo>
                    <a:pt x="776516" y="559171"/>
                  </a:lnTo>
                  <a:lnTo>
                    <a:pt x="777876" y="564385"/>
                  </a:lnTo>
                  <a:lnTo>
                    <a:pt x="778556" y="570280"/>
                  </a:lnTo>
                  <a:lnTo>
                    <a:pt x="779236" y="575948"/>
                  </a:lnTo>
                  <a:lnTo>
                    <a:pt x="779236" y="810606"/>
                  </a:lnTo>
                  <a:lnTo>
                    <a:pt x="779462" y="818768"/>
                  </a:lnTo>
                  <a:lnTo>
                    <a:pt x="779462" y="955709"/>
                  </a:lnTo>
                  <a:lnTo>
                    <a:pt x="779236" y="961830"/>
                  </a:lnTo>
                  <a:lnTo>
                    <a:pt x="779009" y="967952"/>
                  </a:lnTo>
                  <a:lnTo>
                    <a:pt x="778329" y="974073"/>
                  </a:lnTo>
                  <a:lnTo>
                    <a:pt x="777423" y="979741"/>
                  </a:lnTo>
                  <a:lnTo>
                    <a:pt x="776516" y="985863"/>
                  </a:lnTo>
                  <a:lnTo>
                    <a:pt x="775384" y="991531"/>
                  </a:lnTo>
                  <a:lnTo>
                    <a:pt x="774024" y="996972"/>
                  </a:lnTo>
                  <a:lnTo>
                    <a:pt x="772438" y="1002413"/>
                  </a:lnTo>
                  <a:lnTo>
                    <a:pt x="770625" y="1008082"/>
                  </a:lnTo>
                  <a:lnTo>
                    <a:pt x="768812" y="1013296"/>
                  </a:lnTo>
                  <a:lnTo>
                    <a:pt x="766546" y="1018284"/>
                  </a:lnTo>
                  <a:lnTo>
                    <a:pt x="764280" y="1023272"/>
                  </a:lnTo>
                  <a:lnTo>
                    <a:pt x="761788" y="1028033"/>
                  </a:lnTo>
                  <a:lnTo>
                    <a:pt x="759069" y="1032341"/>
                  </a:lnTo>
                  <a:lnTo>
                    <a:pt x="756350" y="1036875"/>
                  </a:lnTo>
                  <a:lnTo>
                    <a:pt x="753177" y="1040956"/>
                  </a:lnTo>
                  <a:lnTo>
                    <a:pt x="750232" y="1044811"/>
                  </a:lnTo>
                  <a:lnTo>
                    <a:pt x="747059" y="1048892"/>
                  </a:lnTo>
                  <a:lnTo>
                    <a:pt x="743887" y="1052292"/>
                  </a:lnTo>
                  <a:lnTo>
                    <a:pt x="740261" y="1055920"/>
                  </a:lnTo>
                  <a:lnTo>
                    <a:pt x="736636" y="1058867"/>
                  </a:lnTo>
                  <a:lnTo>
                    <a:pt x="732784" y="1061815"/>
                  </a:lnTo>
                  <a:lnTo>
                    <a:pt x="729158" y="1064536"/>
                  </a:lnTo>
                  <a:lnTo>
                    <a:pt x="725080" y="1066803"/>
                  </a:lnTo>
                  <a:lnTo>
                    <a:pt x="721228" y="1069070"/>
                  </a:lnTo>
                  <a:lnTo>
                    <a:pt x="717149" y="1071110"/>
                  </a:lnTo>
                  <a:lnTo>
                    <a:pt x="712844" y="1072471"/>
                  </a:lnTo>
                  <a:lnTo>
                    <a:pt x="708765" y="1074058"/>
                  </a:lnTo>
                  <a:lnTo>
                    <a:pt x="704233" y="1074965"/>
                  </a:lnTo>
                  <a:lnTo>
                    <a:pt x="699701" y="1075872"/>
                  </a:lnTo>
                  <a:lnTo>
                    <a:pt x="695169" y="1076325"/>
                  </a:lnTo>
                  <a:lnTo>
                    <a:pt x="690637" y="1076325"/>
                  </a:lnTo>
                  <a:lnTo>
                    <a:pt x="332392" y="1076325"/>
                  </a:lnTo>
                  <a:lnTo>
                    <a:pt x="327633" y="1076325"/>
                  </a:lnTo>
                  <a:lnTo>
                    <a:pt x="323102" y="1075872"/>
                  </a:lnTo>
                  <a:lnTo>
                    <a:pt x="318570" y="1074965"/>
                  </a:lnTo>
                  <a:lnTo>
                    <a:pt x="314491" y="1074058"/>
                  </a:lnTo>
                  <a:lnTo>
                    <a:pt x="309959" y="1072471"/>
                  </a:lnTo>
                  <a:lnTo>
                    <a:pt x="305880" y="1071110"/>
                  </a:lnTo>
                  <a:lnTo>
                    <a:pt x="301802" y="1069070"/>
                  </a:lnTo>
                  <a:lnTo>
                    <a:pt x="297723" y="1066803"/>
                  </a:lnTo>
                  <a:lnTo>
                    <a:pt x="293644" y="1064536"/>
                  </a:lnTo>
                  <a:lnTo>
                    <a:pt x="290019" y="1061815"/>
                  </a:lnTo>
                  <a:lnTo>
                    <a:pt x="286167" y="1058867"/>
                  </a:lnTo>
                  <a:lnTo>
                    <a:pt x="282541" y="1055920"/>
                  </a:lnTo>
                  <a:lnTo>
                    <a:pt x="279142" y="1052292"/>
                  </a:lnTo>
                  <a:lnTo>
                    <a:pt x="275743" y="1048892"/>
                  </a:lnTo>
                  <a:lnTo>
                    <a:pt x="272571" y="1044811"/>
                  </a:lnTo>
                  <a:lnTo>
                    <a:pt x="269625" y="1040956"/>
                  </a:lnTo>
                  <a:lnTo>
                    <a:pt x="266680" y="1036875"/>
                  </a:lnTo>
                  <a:lnTo>
                    <a:pt x="263961" y="1032341"/>
                  </a:lnTo>
                  <a:lnTo>
                    <a:pt x="261015" y="1028033"/>
                  </a:lnTo>
                  <a:lnTo>
                    <a:pt x="258522" y="1023272"/>
                  </a:lnTo>
                  <a:lnTo>
                    <a:pt x="256483" y="1018284"/>
                  </a:lnTo>
                  <a:lnTo>
                    <a:pt x="254217" y="1013296"/>
                  </a:lnTo>
                  <a:lnTo>
                    <a:pt x="252178" y="1008082"/>
                  </a:lnTo>
                  <a:lnTo>
                    <a:pt x="250365" y="1002413"/>
                  </a:lnTo>
                  <a:lnTo>
                    <a:pt x="249005" y="996972"/>
                  </a:lnTo>
                  <a:lnTo>
                    <a:pt x="247419" y="991531"/>
                  </a:lnTo>
                  <a:lnTo>
                    <a:pt x="246286" y="985863"/>
                  </a:lnTo>
                  <a:lnTo>
                    <a:pt x="245153" y="979741"/>
                  </a:lnTo>
                  <a:lnTo>
                    <a:pt x="244473" y="974073"/>
                  </a:lnTo>
                  <a:lnTo>
                    <a:pt x="244020" y="967952"/>
                  </a:lnTo>
                  <a:lnTo>
                    <a:pt x="243794" y="961830"/>
                  </a:lnTo>
                  <a:lnTo>
                    <a:pt x="243340" y="955709"/>
                  </a:lnTo>
                  <a:lnTo>
                    <a:pt x="243340" y="824890"/>
                  </a:lnTo>
                  <a:lnTo>
                    <a:pt x="243114" y="821942"/>
                  </a:lnTo>
                  <a:lnTo>
                    <a:pt x="242887" y="818541"/>
                  </a:lnTo>
                  <a:lnTo>
                    <a:pt x="242887" y="594658"/>
                  </a:lnTo>
                  <a:lnTo>
                    <a:pt x="239712" y="594176"/>
                  </a:lnTo>
                  <a:lnTo>
                    <a:pt x="232455" y="592361"/>
                  </a:lnTo>
                  <a:lnTo>
                    <a:pt x="225198" y="590773"/>
                  </a:lnTo>
                  <a:lnTo>
                    <a:pt x="217941" y="588731"/>
                  </a:lnTo>
                  <a:lnTo>
                    <a:pt x="210910" y="586690"/>
                  </a:lnTo>
                  <a:lnTo>
                    <a:pt x="203880" y="584421"/>
                  </a:lnTo>
                  <a:lnTo>
                    <a:pt x="197077" y="581925"/>
                  </a:lnTo>
                  <a:lnTo>
                    <a:pt x="190046" y="579430"/>
                  </a:lnTo>
                  <a:lnTo>
                    <a:pt x="183243" y="576480"/>
                  </a:lnTo>
                  <a:lnTo>
                    <a:pt x="176666" y="573758"/>
                  </a:lnTo>
                  <a:lnTo>
                    <a:pt x="170089" y="570582"/>
                  </a:lnTo>
                  <a:lnTo>
                    <a:pt x="163512" y="567179"/>
                  </a:lnTo>
                  <a:lnTo>
                    <a:pt x="157162" y="564002"/>
                  </a:lnTo>
                  <a:lnTo>
                    <a:pt x="150812" y="560599"/>
                  </a:lnTo>
                  <a:lnTo>
                    <a:pt x="144689" y="556743"/>
                  </a:lnTo>
                  <a:lnTo>
                    <a:pt x="138339" y="552886"/>
                  </a:lnTo>
                  <a:lnTo>
                    <a:pt x="132443" y="548802"/>
                  </a:lnTo>
                  <a:lnTo>
                    <a:pt x="126546" y="544718"/>
                  </a:lnTo>
                  <a:lnTo>
                    <a:pt x="120650" y="540635"/>
                  </a:lnTo>
                  <a:lnTo>
                    <a:pt x="114980" y="536097"/>
                  </a:lnTo>
                  <a:lnTo>
                    <a:pt x="109310" y="531560"/>
                  </a:lnTo>
                  <a:lnTo>
                    <a:pt x="103868" y="527022"/>
                  </a:lnTo>
                  <a:lnTo>
                    <a:pt x="98652" y="522031"/>
                  </a:lnTo>
                  <a:lnTo>
                    <a:pt x="92982" y="517267"/>
                  </a:lnTo>
                  <a:lnTo>
                    <a:pt x="87993" y="512049"/>
                  </a:lnTo>
                  <a:lnTo>
                    <a:pt x="83003" y="507058"/>
                  </a:lnTo>
                  <a:lnTo>
                    <a:pt x="78014" y="501840"/>
                  </a:lnTo>
                  <a:lnTo>
                    <a:pt x="73478" y="496395"/>
                  </a:lnTo>
                  <a:lnTo>
                    <a:pt x="68716" y="490950"/>
                  </a:lnTo>
                  <a:lnTo>
                    <a:pt x="64180" y="485505"/>
                  </a:lnTo>
                  <a:lnTo>
                    <a:pt x="59644" y="479833"/>
                  </a:lnTo>
                  <a:lnTo>
                    <a:pt x="55336" y="473708"/>
                  </a:lnTo>
                  <a:lnTo>
                    <a:pt x="51480" y="467809"/>
                  </a:lnTo>
                  <a:lnTo>
                    <a:pt x="47398" y="461683"/>
                  </a:lnTo>
                  <a:lnTo>
                    <a:pt x="43543" y="455785"/>
                  </a:lnTo>
                  <a:lnTo>
                    <a:pt x="39914" y="449659"/>
                  </a:lnTo>
                  <a:lnTo>
                    <a:pt x="36512" y="443080"/>
                  </a:lnTo>
                  <a:lnTo>
                    <a:pt x="32884" y="436501"/>
                  </a:lnTo>
                  <a:lnTo>
                    <a:pt x="29709" y="430148"/>
                  </a:lnTo>
                  <a:lnTo>
                    <a:pt x="26761" y="423569"/>
                  </a:lnTo>
                  <a:lnTo>
                    <a:pt x="23812" y="416990"/>
                  </a:lnTo>
                  <a:lnTo>
                    <a:pt x="21091" y="410184"/>
                  </a:lnTo>
                  <a:lnTo>
                    <a:pt x="18370" y="403151"/>
                  </a:lnTo>
                  <a:lnTo>
                    <a:pt x="15875" y="396344"/>
                  </a:lnTo>
                  <a:lnTo>
                    <a:pt x="13607" y="389311"/>
                  </a:lnTo>
                  <a:lnTo>
                    <a:pt x="11566" y="382278"/>
                  </a:lnTo>
                  <a:lnTo>
                    <a:pt x="9525" y="375019"/>
                  </a:lnTo>
                  <a:lnTo>
                    <a:pt x="7711" y="367759"/>
                  </a:lnTo>
                  <a:lnTo>
                    <a:pt x="6350" y="360499"/>
                  </a:lnTo>
                  <a:lnTo>
                    <a:pt x="4762" y="353239"/>
                  </a:lnTo>
                  <a:lnTo>
                    <a:pt x="3628" y="345752"/>
                  </a:lnTo>
                  <a:lnTo>
                    <a:pt x="2495" y="338265"/>
                  </a:lnTo>
                  <a:lnTo>
                    <a:pt x="1587" y="330779"/>
                  </a:lnTo>
                  <a:lnTo>
                    <a:pt x="1134" y="323065"/>
                  </a:lnTo>
                  <a:lnTo>
                    <a:pt x="680" y="315351"/>
                  </a:lnTo>
                  <a:lnTo>
                    <a:pt x="227" y="307865"/>
                  </a:lnTo>
                  <a:lnTo>
                    <a:pt x="0" y="300151"/>
                  </a:lnTo>
                  <a:lnTo>
                    <a:pt x="227" y="292437"/>
                  </a:lnTo>
                  <a:lnTo>
                    <a:pt x="680" y="284724"/>
                  </a:lnTo>
                  <a:lnTo>
                    <a:pt x="1134" y="277010"/>
                  </a:lnTo>
                  <a:lnTo>
                    <a:pt x="1587" y="269523"/>
                  </a:lnTo>
                  <a:lnTo>
                    <a:pt x="2495" y="261810"/>
                  </a:lnTo>
                  <a:lnTo>
                    <a:pt x="3628" y="254323"/>
                  </a:lnTo>
                  <a:lnTo>
                    <a:pt x="4762" y="247063"/>
                  </a:lnTo>
                  <a:lnTo>
                    <a:pt x="6350" y="239576"/>
                  </a:lnTo>
                  <a:lnTo>
                    <a:pt x="7711" y="232316"/>
                  </a:lnTo>
                  <a:lnTo>
                    <a:pt x="9525" y="225056"/>
                  </a:lnTo>
                  <a:lnTo>
                    <a:pt x="11566" y="217797"/>
                  </a:lnTo>
                  <a:lnTo>
                    <a:pt x="13607" y="210990"/>
                  </a:lnTo>
                  <a:lnTo>
                    <a:pt x="15875" y="203957"/>
                  </a:lnTo>
                  <a:lnTo>
                    <a:pt x="18370" y="196924"/>
                  </a:lnTo>
                  <a:lnTo>
                    <a:pt x="21091" y="189891"/>
                  </a:lnTo>
                  <a:lnTo>
                    <a:pt x="23812" y="183312"/>
                  </a:lnTo>
                  <a:lnTo>
                    <a:pt x="26761" y="176506"/>
                  </a:lnTo>
                  <a:lnTo>
                    <a:pt x="29709" y="169927"/>
                  </a:lnTo>
                  <a:lnTo>
                    <a:pt x="32884" y="163574"/>
                  </a:lnTo>
                  <a:lnTo>
                    <a:pt x="36512" y="156995"/>
                  </a:lnTo>
                  <a:lnTo>
                    <a:pt x="39914" y="150870"/>
                  </a:lnTo>
                  <a:lnTo>
                    <a:pt x="43543" y="144517"/>
                  </a:lnTo>
                  <a:lnTo>
                    <a:pt x="47398" y="138392"/>
                  </a:lnTo>
                  <a:lnTo>
                    <a:pt x="51480" y="132266"/>
                  </a:lnTo>
                  <a:lnTo>
                    <a:pt x="55336" y="126367"/>
                  </a:lnTo>
                  <a:lnTo>
                    <a:pt x="59644" y="120696"/>
                  </a:lnTo>
                  <a:lnTo>
                    <a:pt x="64180" y="115024"/>
                  </a:lnTo>
                  <a:lnTo>
                    <a:pt x="68716" y="109125"/>
                  </a:lnTo>
                  <a:lnTo>
                    <a:pt x="73478" y="103680"/>
                  </a:lnTo>
                  <a:lnTo>
                    <a:pt x="78014" y="98235"/>
                  </a:lnTo>
                  <a:lnTo>
                    <a:pt x="83003" y="93017"/>
                  </a:lnTo>
                  <a:lnTo>
                    <a:pt x="87993" y="88026"/>
                  </a:lnTo>
                  <a:lnTo>
                    <a:pt x="92982" y="82808"/>
                  </a:lnTo>
                  <a:lnTo>
                    <a:pt x="98652" y="78044"/>
                  </a:lnTo>
                  <a:lnTo>
                    <a:pt x="103868" y="73279"/>
                  </a:lnTo>
                  <a:lnTo>
                    <a:pt x="109310" y="68515"/>
                  </a:lnTo>
                  <a:lnTo>
                    <a:pt x="114980" y="63978"/>
                  </a:lnTo>
                  <a:lnTo>
                    <a:pt x="120650" y="59667"/>
                  </a:lnTo>
                  <a:lnTo>
                    <a:pt x="126546" y="55357"/>
                  </a:lnTo>
                  <a:lnTo>
                    <a:pt x="132443" y="51273"/>
                  </a:lnTo>
                  <a:lnTo>
                    <a:pt x="138339" y="47416"/>
                  </a:lnTo>
                  <a:lnTo>
                    <a:pt x="144689" y="43332"/>
                  </a:lnTo>
                  <a:lnTo>
                    <a:pt x="150812" y="39929"/>
                  </a:lnTo>
                  <a:lnTo>
                    <a:pt x="157162" y="36073"/>
                  </a:lnTo>
                  <a:lnTo>
                    <a:pt x="163512" y="32896"/>
                  </a:lnTo>
                  <a:lnTo>
                    <a:pt x="170089" y="29720"/>
                  </a:lnTo>
                  <a:lnTo>
                    <a:pt x="176666" y="26317"/>
                  </a:lnTo>
                  <a:lnTo>
                    <a:pt x="183243" y="23595"/>
                  </a:lnTo>
                  <a:lnTo>
                    <a:pt x="190046" y="20872"/>
                  </a:lnTo>
                  <a:lnTo>
                    <a:pt x="197077" y="18150"/>
                  </a:lnTo>
                  <a:lnTo>
                    <a:pt x="203880" y="15654"/>
                  </a:lnTo>
                  <a:lnTo>
                    <a:pt x="210910" y="13385"/>
                  </a:lnTo>
                  <a:lnTo>
                    <a:pt x="217941" y="11344"/>
                  </a:lnTo>
                  <a:lnTo>
                    <a:pt x="225198" y="9529"/>
                  </a:lnTo>
                  <a:lnTo>
                    <a:pt x="232455" y="7714"/>
                  </a:lnTo>
                  <a:lnTo>
                    <a:pt x="239712" y="6126"/>
                  </a:lnTo>
                  <a:lnTo>
                    <a:pt x="247197" y="4764"/>
                  </a:lnTo>
                  <a:lnTo>
                    <a:pt x="254454" y="3403"/>
                  </a:lnTo>
                  <a:lnTo>
                    <a:pt x="261711" y="2496"/>
                  </a:lnTo>
                  <a:lnTo>
                    <a:pt x="269648" y="1361"/>
                  </a:lnTo>
                  <a:lnTo>
                    <a:pt x="277132" y="907"/>
                  </a:lnTo>
                  <a:lnTo>
                    <a:pt x="284843" y="454"/>
                  </a:lnTo>
                  <a:lnTo>
                    <a:pt x="292554" y="227"/>
                  </a:lnTo>
                  <a:lnTo>
                    <a:pt x="300265" y="0"/>
                  </a:lnTo>
                  <a:close/>
                </a:path>
              </a:pathLst>
            </a:custGeom>
            <a:solidFill>
              <a:srgbClr val="867F7A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744381" y="4487323"/>
            <a:ext cx="8447619" cy="455743"/>
            <a:chOff x="3744381" y="4487323"/>
            <a:chExt cx="8447619" cy="455743"/>
          </a:xfrm>
        </p:grpSpPr>
        <p:cxnSp>
          <p:nvCxnSpPr>
            <p:cNvPr id="18" name="直接连接符 17"/>
            <p:cNvCxnSpPr/>
            <p:nvPr/>
          </p:nvCxnSpPr>
          <p:spPr bwMode="auto">
            <a:xfrm>
              <a:off x="4151784" y="4943066"/>
              <a:ext cx="8040216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  <a:prstDash val="sysDot"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KSO_Shape"/>
            <p:cNvSpPr/>
            <p:nvPr/>
          </p:nvSpPr>
          <p:spPr>
            <a:xfrm>
              <a:off x="3744381" y="4487323"/>
              <a:ext cx="352707" cy="352707"/>
            </a:xfrm>
            <a:custGeom>
              <a:avLst/>
              <a:gdLst/>
              <a:ahLst/>
              <a:cxnLst/>
              <a:rect l="l" t="t" r="r" b="b"/>
              <a:pathLst>
                <a:path w="1634837" h="1634837">
                  <a:moveTo>
                    <a:pt x="268410" y="1364038"/>
                  </a:moveTo>
                  <a:cubicBezTo>
                    <a:pt x="269188" y="1365046"/>
                    <a:pt x="270081" y="1365939"/>
                    <a:pt x="271117" y="1366689"/>
                  </a:cubicBezTo>
                  <a:close/>
                  <a:moveTo>
                    <a:pt x="817418" y="42530"/>
                  </a:moveTo>
                  <a:cubicBezTo>
                    <a:pt x="389459" y="42530"/>
                    <a:pt x="42530" y="389459"/>
                    <a:pt x="42530" y="817418"/>
                  </a:cubicBezTo>
                  <a:cubicBezTo>
                    <a:pt x="42530" y="1011671"/>
                    <a:pt x="114008" y="1189230"/>
                    <a:pt x="234598" y="1323057"/>
                  </a:cubicBezTo>
                  <a:cubicBezTo>
                    <a:pt x="215358" y="1302208"/>
                    <a:pt x="198286" y="1278545"/>
                    <a:pt x="181972" y="1253215"/>
                  </a:cubicBezTo>
                  <a:cubicBezTo>
                    <a:pt x="87938" y="1092709"/>
                    <a:pt x="91180" y="763589"/>
                    <a:pt x="298704" y="562551"/>
                  </a:cubicBezTo>
                  <a:cubicBezTo>
                    <a:pt x="506228" y="361513"/>
                    <a:pt x="746176" y="350164"/>
                    <a:pt x="843453" y="280449"/>
                  </a:cubicBezTo>
                  <a:lnTo>
                    <a:pt x="843453" y="134534"/>
                  </a:lnTo>
                  <a:cubicBezTo>
                    <a:pt x="931002" y="124806"/>
                    <a:pt x="1232558" y="231811"/>
                    <a:pt x="1310380" y="455547"/>
                  </a:cubicBezTo>
                  <a:cubicBezTo>
                    <a:pt x="1388202" y="679283"/>
                    <a:pt x="1010445" y="901398"/>
                    <a:pt x="833725" y="922474"/>
                  </a:cubicBezTo>
                  <a:lnTo>
                    <a:pt x="833725" y="698738"/>
                  </a:lnTo>
                  <a:cubicBezTo>
                    <a:pt x="748646" y="729179"/>
                    <a:pt x="675404" y="769767"/>
                    <a:pt x="615133" y="816689"/>
                  </a:cubicBezTo>
                  <a:cubicBezTo>
                    <a:pt x="437656" y="931895"/>
                    <a:pt x="300959" y="1089582"/>
                    <a:pt x="375076" y="1231345"/>
                  </a:cubicBezTo>
                  <a:cubicBezTo>
                    <a:pt x="436433" y="1348704"/>
                    <a:pt x="566362" y="1430339"/>
                    <a:pt x="699809" y="1478973"/>
                  </a:cubicBezTo>
                  <a:cubicBezTo>
                    <a:pt x="737268" y="1499172"/>
                    <a:pt x="790944" y="1511676"/>
                    <a:pt x="839539" y="1523159"/>
                  </a:cubicBezTo>
                  <a:lnTo>
                    <a:pt x="839539" y="1356648"/>
                  </a:lnTo>
                  <a:cubicBezTo>
                    <a:pt x="992528" y="1251204"/>
                    <a:pt x="1161014" y="1225748"/>
                    <a:pt x="1357795" y="1082189"/>
                  </a:cubicBezTo>
                  <a:cubicBezTo>
                    <a:pt x="1603930" y="902625"/>
                    <a:pt x="1599779" y="689698"/>
                    <a:pt x="1477768" y="416968"/>
                  </a:cubicBezTo>
                  <a:cubicBezTo>
                    <a:pt x="1344177" y="191916"/>
                    <a:pt x="1098243" y="42530"/>
                    <a:pt x="817418" y="42530"/>
                  </a:cubicBezTo>
                  <a:close/>
                  <a:moveTo>
                    <a:pt x="817419" y="0"/>
                  </a:moveTo>
                  <a:cubicBezTo>
                    <a:pt x="1268866" y="0"/>
                    <a:pt x="1634837" y="365971"/>
                    <a:pt x="1634837" y="817419"/>
                  </a:cubicBezTo>
                  <a:cubicBezTo>
                    <a:pt x="1634837" y="1268866"/>
                    <a:pt x="1268866" y="1634837"/>
                    <a:pt x="817419" y="1634837"/>
                  </a:cubicBezTo>
                  <a:cubicBezTo>
                    <a:pt x="365971" y="1634837"/>
                    <a:pt x="0" y="1268866"/>
                    <a:pt x="0" y="817419"/>
                  </a:cubicBezTo>
                  <a:cubicBezTo>
                    <a:pt x="0" y="365971"/>
                    <a:pt x="365971" y="0"/>
                    <a:pt x="817419" y="0"/>
                  </a:cubicBezTo>
                  <a:close/>
                </a:path>
              </a:pathLst>
            </a:custGeom>
            <a:solidFill>
              <a:srgbClr val="867F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214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5613</TotalTime>
  <Words>102</Words>
  <Application>Microsoft Office PowerPoint</Application>
  <PresentationFormat>自定义</PresentationFormat>
  <Paragraphs>39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goblin123dan</dc:creator>
  <cp:lastModifiedBy>pc</cp:lastModifiedBy>
  <cp:revision>413</cp:revision>
  <dcterms:created xsi:type="dcterms:W3CDTF">2014-06-19T10:09:18Z</dcterms:created>
  <dcterms:modified xsi:type="dcterms:W3CDTF">2015-07-13T12:43:36Z</dcterms:modified>
</cp:coreProperties>
</file>