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charts/chart1.xml" ContentType="application/vnd.openxmlformats-officedocument.drawingml.char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theme/themeOverride1.xml" ContentType="application/vnd.openxmlformats-officedocument.themeOverride+xml"/>
  <Override PartName="/ppt/charts/chart4.xml" ContentType="application/vnd.openxmlformats-officedocument.drawingml.chart+xml"/>
  <Override PartName="/ppt/theme/themeOverride2.xml" ContentType="application/vnd.openxmlformats-officedocument.themeOverride+xml"/>
  <Override PartName="/ppt/charts/chart5.xml" ContentType="application/vnd.openxmlformats-officedocument.drawingml.chart+xml"/>
  <Override PartName="/ppt/theme/themeOverride3.xml" ContentType="application/vnd.openxmlformats-officedocument.themeOverride+xml"/>
  <Override PartName="/ppt/charts/chart6.xml" ContentType="application/vnd.openxmlformats-officedocument.drawingml.chart+xml"/>
  <Override PartName="/ppt/theme/themeOverride4.xml" ContentType="application/vnd.openxmlformats-officedocument.themeOverride+xml"/>
  <Override PartName="/ppt/charts/chart7.xml" ContentType="application/vnd.openxmlformats-officedocument.drawingml.chart+xml"/>
  <Override PartName="/ppt/theme/themeOverride5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8" r:id="rId2"/>
    <p:sldId id="302" r:id="rId3"/>
    <p:sldId id="261" r:id="rId4"/>
    <p:sldId id="305" r:id="rId5"/>
    <p:sldId id="304" r:id="rId6"/>
    <p:sldId id="301" r:id="rId7"/>
    <p:sldId id="268" r:id="rId8"/>
    <p:sldId id="273" r:id="rId9"/>
    <p:sldId id="278" r:id="rId10"/>
    <p:sldId id="283" r:id="rId11"/>
    <p:sldId id="303" r:id="rId12"/>
    <p:sldId id="306" r:id="rId13"/>
    <p:sldId id="307" r:id="rId14"/>
    <p:sldId id="279" r:id="rId15"/>
    <p:sldId id="298" r:id="rId16"/>
    <p:sldId id="272" r:id="rId17"/>
    <p:sldId id="280" r:id="rId18"/>
    <p:sldId id="281" r:id="rId19"/>
    <p:sldId id="269" r:id="rId20"/>
    <p:sldId id="296" r:id="rId21"/>
    <p:sldId id="297" r:id="rId22"/>
    <p:sldId id="294" r:id="rId23"/>
  </p:sldIdLst>
  <p:sldSz cx="12193588" cy="6858000"/>
  <p:notesSz cx="6858000" cy="9144000"/>
  <p:defaultTextStyle>
    <a:defPPr>
      <a:defRPr lang="zh-CN"/>
    </a:defPPr>
    <a:lvl1pPr marL="0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630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261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891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8522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8152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7783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7413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7044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384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E1E1E"/>
    <a:srgbClr val="7D1F56"/>
    <a:srgbClr val="E73A1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797" autoAdjust="0"/>
    <p:restoredTop sz="93308"/>
  </p:normalViewPr>
  <p:slideViewPr>
    <p:cSldViewPr snapToGrid="0" snapToObjects="1">
      <p:cViewPr varScale="1">
        <p:scale>
          <a:sx n="103" d="100"/>
          <a:sy n="103" d="100"/>
        </p:scale>
        <p:origin x="-744" y="-84"/>
      </p:cViewPr>
      <p:guideLst>
        <p:guide orient="horz" pos="2160"/>
        <p:guide pos="3841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2.xlsx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___3.xlsx"/><Relationship Id="rId1" Type="http://schemas.openxmlformats.org/officeDocument/2006/relationships/themeOverride" Target="../theme/themeOverride1.xml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___4.xlsx"/><Relationship Id="rId1" Type="http://schemas.openxmlformats.org/officeDocument/2006/relationships/themeOverride" Target="../theme/themeOverride2.xml"/></Relationships>
</file>

<file path=ppt/charts/_rels/chart5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___5.xlsx"/><Relationship Id="rId1" Type="http://schemas.openxmlformats.org/officeDocument/2006/relationships/themeOverride" Target="../theme/themeOverride3.xml"/></Relationships>
</file>

<file path=ppt/charts/_rels/chart6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___6.xlsx"/><Relationship Id="rId1" Type="http://schemas.openxmlformats.org/officeDocument/2006/relationships/themeOverride" Target="../theme/themeOverride4.xml"/></Relationships>
</file>

<file path=ppt/charts/_rels/chart7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___7.xlsx"/><Relationship Id="rId1" Type="http://schemas.openxmlformats.org/officeDocument/2006/relationships/themeOverride" Target="../theme/themeOverride5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4"/>
    </mc:Choice>
    <mc:Fallback>
      <c:style val="4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工作表1!$B$1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tx1"/>
            </a:solidFill>
          </c:spPr>
          <c:invertIfNegative val="0"/>
          <c:cat>
            <c:numRef>
              <c:f>工作表1!$A$2:$A$13</c:f>
              <c:numCache>
                <c:formatCode>General</c:formatCode>
                <c:ptCount val="12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</c:numCache>
            </c:numRef>
          </c:cat>
          <c:val>
            <c:numRef>
              <c:f>工作表1!$B$2:$B$13</c:f>
              <c:numCache>
                <c:formatCode>General</c:formatCode>
                <c:ptCount val="12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  <c:pt idx="4">
                  <c:v>4.0999999999999996</c:v>
                </c:pt>
                <c:pt idx="5">
                  <c:v>5</c:v>
                </c:pt>
                <c:pt idx="6">
                  <c:v>6.2</c:v>
                </c:pt>
                <c:pt idx="7">
                  <c:v>7.8</c:v>
                </c:pt>
                <c:pt idx="8">
                  <c:v>8.3000000000000007</c:v>
                </c:pt>
                <c:pt idx="9">
                  <c:v>9.3000000000000007</c:v>
                </c:pt>
                <c:pt idx="10">
                  <c:v>9.7000000000000011</c:v>
                </c:pt>
                <c:pt idx="11">
                  <c:v>11.3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32416896"/>
        <c:axId val="39103872"/>
      </c:barChart>
      <c:catAx>
        <c:axId val="3241689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39103872"/>
        <c:crosses val="autoZero"/>
        <c:auto val="1"/>
        <c:lblAlgn val="ctr"/>
        <c:lblOffset val="100"/>
        <c:noMultiLvlLbl val="0"/>
      </c:catAx>
      <c:valAx>
        <c:axId val="39103872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one"/>
        <c:crossAx val="32416896"/>
        <c:crosses val="autoZero"/>
        <c:crossBetween val="between"/>
      </c:valAx>
      <c:spPr>
        <a:noFill/>
        <a:ln w="25400">
          <a:noFill/>
        </a:ln>
      </c:spPr>
    </c:plotArea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/>
            </a:solidFill>
            <a:ln w="25400" cap="flat" cmpd="sng" algn="ctr">
              <a:solidFill>
                <a:schemeClr val="accent1">
                  <a:shade val="50000"/>
                </a:schemeClr>
              </a:solidFill>
              <a:prstDash val="solid"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gradFill rotWithShape="1">
              <a:gsLst>
                <a:gs pos="0">
                  <a:schemeClr val="dk1">
                    <a:tint val="50000"/>
                    <a:satMod val="300000"/>
                  </a:schemeClr>
                </a:gs>
                <a:gs pos="35000">
                  <a:schemeClr val="dk1">
                    <a:tint val="37000"/>
                    <a:satMod val="300000"/>
                  </a:schemeClr>
                </a:gs>
                <a:gs pos="100000">
                  <a:schemeClr val="dk1">
                    <a:tint val="15000"/>
                    <a:satMod val="350000"/>
                  </a:schemeClr>
                </a:gs>
              </a:gsLst>
              <a:lin ang="16200000" scaled="1"/>
            </a:gradFill>
            <a:ln w="9525" cap="flat" cmpd="sng" algn="ctr">
              <a:solidFill>
                <a:schemeClr val="dk1">
                  <a:shade val="95000"/>
                  <a:satMod val="105000"/>
                </a:schemeClr>
              </a:solidFill>
              <a:prstDash val="solid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30"/>
        <c:overlap val="100"/>
        <c:axId val="138623616"/>
        <c:axId val="138699136"/>
      </c:barChart>
      <c:catAx>
        <c:axId val="13862361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38699136"/>
        <c:crosses val="autoZero"/>
        <c:auto val="1"/>
        <c:lblAlgn val="ctr"/>
        <c:lblOffset val="100"/>
        <c:noMultiLvlLbl val="0"/>
      </c:catAx>
      <c:valAx>
        <c:axId val="13869913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3862361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rgbClr val="103154">
                  <a:lumMod val="75000"/>
                  <a:lumOff val="25000"/>
                </a:srgbClr>
              </a:solidFill>
              <a:ln w="25400" cap="flat" cmpd="sng" algn="ctr">
                <a:noFill/>
                <a:prstDash val="solid"/>
              </a:ln>
              <a:effectLst/>
            </c:spPr>
          </c:dPt>
          <c:dPt>
            <c:idx val="1"/>
            <c:bubble3D val="0"/>
            <c:spPr>
              <a:solidFill>
                <a:srgbClr val="103154">
                  <a:lumMod val="10000"/>
                  <a:lumOff val="90000"/>
                </a:srgbClr>
              </a:solidFill>
              <a:ln w="19050">
                <a:noFill/>
              </a:ln>
              <a:effectLst/>
            </c:spPr>
          </c:dPt>
          <c:dPt>
            <c:idx val="2"/>
            <c:bubble3D val="0"/>
            <c:spPr>
              <a:solidFill>
                <a:srgbClr val="103154">
                  <a:lumMod val="25000"/>
                  <a:lumOff val="75000"/>
                </a:srgbClr>
              </a:solidFill>
              <a:ln w="19050">
                <a:noFill/>
              </a:ln>
              <a:effectLst/>
            </c:spPr>
          </c:dPt>
          <c:dPt>
            <c:idx val="3"/>
            <c:bubble3D val="0"/>
            <c:spPr>
              <a:solidFill>
                <a:srgbClr val="103154">
                  <a:lumMod val="50000"/>
                  <a:lumOff val="50000"/>
                </a:srgbClr>
              </a:solidFill>
              <a:ln w="19050">
                <a:noFill/>
              </a:ln>
              <a:effectLst/>
            </c:spPr>
          </c:dPt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7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92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2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spPr>
            <a:solidFill>
              <a:schemeClr val="bg1">
                <a:lumMod val="50000"/>
              </a:schemeClr>
            </a:solidFill>
            <a:ln>
              <a:noFill/>
            </a:ln>
          </c:spPr>
          <c:dPt>
            <c:idx val="0"/>
            <c:bubble3D val="0"/>
            <c:spPr>
              <a:solidFill>
                <a:srgbClr val="002060"/>
              </a:solidFill>
              <a:ln w="25400" cap="flat" cmpd="sng" algn="ctr">
                <a:solidFill>
                  <a:srgbClr val="002060">
                    <a:shade val="50000"/>
                  </a:srgbClr>
                </a:solidFill>
                <a:prstDash val="solid"/>
              </a:ln>
              <a:effectLst/>
            </c:spPr>
          </c:dPt>
          <c:dPt>
            <c:idx val="1"/>
            <c:bubble3D val="0"/>
            <c:spPr>
              <a:solidFill>
                <a:schemeClr val="bg1">
                  <a:lumMod val="65000"/>
                </a:schemeClr>
              </a:solidFill>
              <a:ln w="19050">
                <a:noFill/>
              </a:ln>
              <a:effectLst/>
            </c:spPr>
          </c:dPt>
          <c:dLbls>
            <c:dLbl>
              <c:idx val="0"/>
              <c:layout>
                <c:manualLayout>
                  <c:x val="-0.15812918115796801"/>
                  <c:y val="-0.20295942273999601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2800" b="1" i="0" u="none" strike="noStrike" kern="1200" baseline="0">
                      <a:solidFill>
                        <a:schemeClr val="tx1">
                          <a:lumMod val="90000"/>
                          <a:lumOff val="10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zh-CN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46893551237782699"/>
                      <c:h val="0.314480931056974"/>
                    </c:manualLayout>
                  </c15:layout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800" b="1" i="0" u="none" strike="noStrike" kern="1200" baseline="0">
                    <a:solidFill>
                      <a:schemeClr val="tx1">
                        <a:lumMod val="90000"/>
                        <a:lumOff val="1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/>
            </c:extLst>
          </c:dLbls>
          <c:cat>
            <c:numRef>
              <c:f>Sheet1!$A$2:$A$3</c:f>
              <c:numCache>
                <c:formatCode>General</c:formatCode>
                <c:ptCount val="2"/>
              </c:numCache>
            </c:numRef>
          </c:cat>
          <c:val>
            <c:numRef>
              <c:f>Sheet1!$B$2:$B$3</c:f>
              <c:numCache>
                <c:formatCode>General</c:formatCode>
                <c:ptCount val="2"/>
                <c:pt idx="0">
                  <c:v>8.2000000000000011</c:v>
                </c:pt>
                <c:pt idx="1">
                  <c:v>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2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spPr>
            <a:solidFill>
              <a:schemeClr val="bg1">
                <a:lumMod val="50000"/>
              </a:schemeClr>
            </a:solidFill>
            <a:ln>
              <a:noFill/>
            </a:ln>
          </c:spPr>
          <c:dPt>
            <c:idx val="0"/>
            <c:bubble3D val="0"/>
            <c:spPr>
              <a:solidFill>
                <a:srgbClr val="002060"/>
              </a:solidFill>
              <a:ln w="25400" cap="flat" cmpd="sng" algn="ctr">
                <a:solidFill>
                  <a:srgbClr val="002060">
                    <a:shade val="50000"/>
                  </a:srgbClr>
                </a:solidFill>
                <a:prstDash val="solid"/>
              </a:ln>
              <a:effectLst/>
            </c:spPr>
          </c:dPt>
          <c:dPt>
            <c:idx val="1"/>
            <c:bubble3D val="0"/>
            <c:spPr>
              <a:solidFill>
                <a:schemeClr val="bg1">
                  <a:lumMod val="65000"/>
                </a:schemeClr>
              </a:solidFill>
              <a:ln w="19050">
                <a:noFill/>
              </a:ln>
              <a:effectLst/>
            </c:spPr>
          </c:dPt>
          <c:dLbls>
            <c:dLbl>
              <c:idx val="0"/>
              <c:layout>
                <c:manualLayout>
                  <c:x val="-0.19806249987286301"/>
                  <c:y val="-0.16146396709084701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800" b="1" i="0" u="none" strike="noStrike" kern="1200" baseline="0">
                    <a:solidFill>
                      <a:schemeClr val="tx1">
                        <a:lumMod val="90000"/>
                        <a:lumOff val="1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/>
            </c:extLst>
          </c:dLbls>
          <c:cat>
            <c:numRef>
              <c:f>Sheet1!$A$2:$A$3</c:f>
              <c:numCache>
                <c:formatCode>General</c:formatCode>
                <c:ptCount val="2"/>
              </c:numCache>
            </c:numRef>
          </c:cat>
          <c:val>
            <c:numRef>
              <c:f>Sheet1!$B$2:$B$3</c:f>
              <c:numCache>
                <c:formatCode>General</c:formatCode>
                <c:ptCount val="2"/>
                <c:pt idx="0">
                  <c:v>6</c:v>
                </c:pt>
                <c:pt idx="1">
                  <c:v>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2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spPr>
            <a:solidFill>
              <a:schemeClr val="bg1">
                <a:lumMod val="50000"/>
              </a:schemeClr>
            </a:solidFill>
            <a:ln>
              <a:noFill/>
            </a:ln>
          </c:spPr>
          <c:dPt>
            <c:idx val="0"/>
            <c:bubble3D val="0"/>
            <c:spPr>
              <a:solidFill>
                <a:srgbClr val="002060"/>
              </a:solidFill>
              <a:ln w="25400" cap="flat" cmpd="sng" algn="ctr">
                <a:solidFill>
                  <a:srgbClr val="002060">
                    <a:shade val="50000"/>
                  </a:srgbClr>
                </a:solidFill>
                <a:prstDash val="solid"/>
              </a:ln>
              <a:effectLst/>
            </c:spPr>
          </c:dPt>
          <c:dPt>
            <c:idx val="1"/>
            <c:bubble3D val="0"/>
            <c:spPr>
              <a:solidFill>
                <a:schemeClr val="bg1">
                  <a:lumMod val="65000"/>
                </a:schemeClr>
              </a:solidFill>
              <a:ln w="19050">
                <a:noFill/>
              </a:ln>
              <a:effectLst/>
            </c:spPr>
          </c:dPt>
          <c:dLbls>
            <c:dLbl>
              <c:idx val="0"/>
              <c:layout>
                <c:manualLayout>
                  <c:x val="-0.16555845099918801"/>
                  <c:y val="-0.22153230123050899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2800" b="1" i="0" u="none" strike="noStrike" kern="1200" baseline="0">
                      <a:solidFill>
                        <a:schemeClr val="tx1">
                          <a:lumMod val="90000"/>
                          <a:lumOff val="10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zh-CN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36492573460074201"/>
                      <c:h val="0.32191019944953198"/>
                    </c:manualLayout>
                  </c15:layout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800" b="1" i="0" u="none" strike="noStrike" kern="1200" baseline="0">
                    <a:solidFill>
                      <a:schemeClr val="tx1">
                        <a:lumMod val="90000"/>
                        <a:lumOff val="1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/>
            </c:extLst>
          </c:dLbls>
          <c:cat>
            <c:numRef>
              <c:f>Sheet1!$A$2:$A$3</c:f>
              <c:numCache>
                <c:formatCode>General</c:formatCode>
                <c:ptCount val="2"/>
              </c:numCache>
            </c:numRef>
          </c:cat>
          <c:val>
            <c:numRef>
              <c:f>Sheet1!$B$2:$B$3</c:f>
              <c:numCache>
                <c:formatCode>General</c:formatCode>
                <c:ptCount val="2"/>
                <c:pt idx="0">
                  <c:v>8.2000000000000011</c:v>
                </c:pt>
                <c:pt idx="1">
                  <c:v>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2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spPr>
            <a:solidFill>
              <a:schemeClr val="bg1">
                <a:lumMod val="50000"/>
              </a:schemeClr>
            </a:solidFill>
            <a:ln>
              <a:noFill/>
            </a:ln>
          </c:spPr>
          <c:dPt>
            <c:idx val="0"/>
            <c:bubble3D val="0"/>
            <c:spPr>
              <a:solidFill>
                <a:srgbClr val="002060"/>
              </a:solidFill>
              <a:ln w="25400" cap="flat" cmpd="sng" algn="ctr">
                <a:solidFill>
                  <a:srgbClr val="002060">
                    <a:shade val="50000"/>
                  </a:srgbClr>
                </a:solidFill>
                <a:prstDash val="solid"/>
              </a:ln>
              <a:effectLst/>
            </c:spPr>
          </c:dPt>
          <c:dPt>
            <c:idx val="1"/>
            <c:bubble3D val="0"/>
            <c:spPr>
              <a:solidFill>
                <a:schemeClr val="bg1">
                  <a:lumMod val="65000"/>
                </a:schemeClr>
              </a:solidFill>
              <a:ln w="19050">
                <a:noFill/>
              </a:ln>
              <a:effectLst/>
            </c:spPr>
          </c:dPt>
          <c:dLbls>
            <c:dLbl>
              <c:idx val="0"/>
              <c:layout>
                <c:manualLayout>
                  <c:x val="-0.21646747383766099"/>
                  <c:y val="-2.0178068448716099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2800" b="1" i="0" u="none" strike="noStrike" kern="1200" baseline="0">
                      <a:solidFill>
                        <a:schemeClr val="tx1">
                          <a:lumMod val="90000"/>
                          <a:lumOff val="10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zh-CN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31044442243179299"/>
                      <c:h val="0.28476385748674299"/>
                    </c:manualLayout>
                  </c15:layout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800" b="1" i="0" u="none" strike="noStrike" kern="1200" baseline="0">
                    <a:solidFill>
                      <a:schemeClr val="tx1">
                        <a:lumMod val="90000"/>
                        <a:lumOff val="1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/>
            </c:extLst>
          </c:dLbls>
          <c:cat>
            <c:numRef>
              <c:f>Sheet1!$A$2:$A$3</c:f>
              <c:numCache>
                <c:formatCode>General</c:formatCode>
                <c:ptCount val="2"/>
              </c:numCache>
            </c:numRef>
          </c:cat>
          <c:val>
            <c:numRef>
              <c:f>Sheet1!$B$2:$B$3</c:f>
              <c:numCache>
                <c:formatCode>General</c:formatCode>
                <c:ptCount val="2"/>
                <c:pt idx="0">
                  <c:v>3.4</c:v>
                </c:pt>
                <c:pt idx="1">
                  <c:v>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2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70E94F7-8F76-45AD-BADF-8168E6E45DA4}" type="doc">
      <dgm:prSet loTypeId="urn:microsoft.com/office/officeart/2009/layout/CircleArrowProcess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6023D91B-3405-4F87-A1BA-4C7BC9F92001}">
      <dgm:prSet phldrT="[文本]"/>
      <dgm:spPr/>
      <dgm:t>
        <a:bodyPr/>
        <a:lstStyle/>
        <a:p>
          <a:r>
            <a:rPr lang="en-US" altLang="zh-CN" b="1" dirty="0" smtClean="0">
              <a:solidFill>
                <a:schemeClr val="tx1"/>
              </a:solidFill>
            </a:rPr>
            <a:t>PROJECT</a:t>
          </a:r>
          <a:endParaRPr lang="zh-CN" altLang="en-US" b="1" dirty="0">
            <a:solidFill>
              <a:schemeClr val="tx1"/>
            </a:solidFill>
          </a:endParaRPr>
        </a:p>
      </dgm:t>
    </dgm:pt>
    <dgm:pt modelId="{BB54C2C4-60D6-4532-A584-F73038A57F52}" type="parTrans" cxnId="{B49528AD-0389-405D-9847-B14D16465F31}">
      <dgm:prSet/>
      <dgm:spPr/>
      <dgm:t>
        <a:bodyPr/>
        <a:lstStyle/>
        <a:p>
          <a:endParaRPr lang="zh-CN" altLang="en-US"/>
        </a:p>
      </dgm:t>
    </dgm:pt>
    <dgm:pt modelId="{A5727343-79DD-4F1E-9474-3F8A92A820C1}" type="sibTrans" cxnId="{B49528AD-0389-405D-9847-B14D16465F31}">
      <dgm:prSet/>
      <dgm:spPr/>
      <dgm:t>
        <a:bodyPr/>
        <a:lstStyle/>
        <a:p>
          <a:endParaRPr lang="zh-CN" altLang="en-US"/>
        </a:p>
      </dgm:t>
    </dgm:pt>
    <dgm:pt modelId="{DFBF3E8B-FE55-4872-8E55-D1A022369590}">
      <dgm:prSet phldrT="[文本]"/>
      <dgm:spPr/>
      <dgm:t>
        <a:bodyPr/>
        <a:lstStyle/>
        <a:p>
          <a:r>
            <a:rPr lang="en-US" altLang="zh-CN" b="1" dirty="0" smtClean="0">
              <a:solidFill>
                <a:srgbClr val="7D1F56"/>
              </a:solidFill>
            </a:rPr>
            <a:t>PROJECT</a:t>
          </a:r>
          <a:endParaRPr lang="zh-CN" altLang="en-US" dirty="0">
            <a:solidFill>
              <a:srgbClr val="7D1F56"/>
            </a:solidFill>
          </a:endParaRPr>
        </a:p>
      </dgm:t>
    </dgm:pt>
    <dgm:pt modelId="{7BB86645-ACDC-4933-A483-795CB8BBB108}" type="parTrans" cxnId="{271F27AF-4BE2-4B1A-AC45-DFCAEE8474D1}">
      <dgm:prSet/>
      <dgm:spPr/>
      <dgm:t>
        <a:bodyPr/>
        <a:lstStyle/>
        <a:p>
          <a:endParaRPr lang="zh-CN" altLang="en-US"/>
        </a:p>
      </dgm:t>
    </dgm:pt>
    <dgm:pt modelId="{76046399-3482-4F8D-A1D9-F474E847A2FB}" type="sibTrans" cxnId="{271F27AF-4BE2-4B1A-AC45-DFCAEE8474D1}">
      <dgm:prSet/>
      <dgm:spPr/>
      <dgm:t>
        <a:bodyPr/>
        <a:lstStyle/>
        <a:p>
          <a:endParaRPr lang="zh-CN" altLang="en-US"/>
        </a:p>
      </dgm:t>
    </dgm:pt>
    <dgm:pt modelId="{8070460F-CD86-4A47-9664-D5543F11B491}">
      <dgm:prSet phldrT="[文本]"/>
      <dgm:spPr/>
      <dgm:t>
        <a:bodyPr/>
        <a:lstStyle/>
        <a:p>
          <a:r>
            <a:rPr lang="en-US" altLang="zh-CN" b="1" dirty="0" smtClean="0">
              <a:solidFill>
                <a:schemeClr val="tx1"/>
              </a:solidFill>
            </a:rPr>
            <a:t>PROJECT</a:t>
          </a:r>
          <a:endParaRPr lang="zh-CN" altLang="en-US" dirty="0">
            <a:solidFill>
              <a:schemeClr val="tx1"/>
            </a:solidFill>
          </a:endParaRPr>
        </a:p>
      </dgm:t>
    </dgm:pt>
    <dgm:pt modelId="{732221BC-97B9-4A50-A4DC-7180158C3005}" type="parTrans" cxnId="{652C1E3B-7DF1-40B0-B912-35053ECBA991}">
      <dgm:prSet/>
      <dgm:spPr/>
      <dgm:t>
        <a:bodyPr/>
        <a:lstStyle/>
        <a:p>
          <a:endParaRPr lang="zh-CN" altLang="en-US"/>
        </a:p>
      </dgm:t>
    </dgm:pt>
    <dgm:pt modelId="{E9EB2BCB-F47D-432C-A5E3-60A62174D047}" type="sibTrans" cxnId="{652C1E3B-7DF1-40B0-B912-35053ECBA991}">
      <dgm:prSet/>
      <dgm:spPr/>
      <dgm:t>
        <a:bodyPr/>
        <a:lstStyle/>
        <a:p>
          <a:endParaRPr lang="zh-CN" altLang="en-US"/>
        </a:p>
      </dgm:t>
    </dgm:pt>
    <dgm:pt modelId="{89609AB6-0A51-4918-983D-5B8999D24664}" type="pres">
      <dgm:prSet presAssocID="{470E94F7-8F76-45AD-BADF-8168E6E45DA4}" presName="Name0" presStyleCnt="0">
        <dgm:presLayoutVars>
          <dgm:chMax val="7"/>
          <dgm:chPref val="7"/>
          <dgm:dir/>
          <dgm:animLvl val="lvl"/>
        </dgm:presLayoutVars>
      </dgm:prSet>
      <dgm:spPr/>
      <dgm:t>
        <a:bodyPr/>
        <a:lstStyle/>
        <a:p>
          <a:endParaRPr lang="zh-CN" altLang="en-US"/>
        </a:p>
      </dgm:t>
    </dgm:pt>
    <dgm:pt modelId="{21E1DC4A-E902-401F-8ED2-4D57A8C538B9}" type="pres">
      <dgm:prSet presAssocID="{6023D91B-3405-4F87-A1BA-4C7BC9F92001}" presName="Accent1" presStyleCnt="0"/>
      <dgm:spPr/>
    </dgm:pt>
    <dgm:pt modelId="{B211517F-F7F0-4A7A-B6CF-5ABCA59AC9F8}" type="pres">
      <dgm:prSet presAssocID="{6023D91B-3405-4F87-A1BA-4C7BC9F92001}" presName="Accent" presStyleLbl="node1" presStyleIdx="0" presStyleCnt="3"/>
      <dgm:spPr>
        <a:solidFill>
          <a:srgbClr val="103154"/>
        </a:solidFill>
      </dgm:spPr>
      <dgm:t>
        <a:bodyPr/>
        <a:lstStyle/>
        <a:p>
          <a:endParaRPr lang="zh-CN" altLang="en-US"/>
        </a:p>
      </dgm:t>
    </dgm:pt>
    <dgm:pt modelId="{C9789C5E-E474-45BD-A638-F8E3329BC87E}" type="pres">
      <dgm:prSet presAssocID="{6023D91B-3405-4F87-A1BA-4C7BC9F92001}" presName="Parent1" presStyleLbl="revTx" presStyleIdx="0" presStyleCnt="3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E5AF907-7E30-45ED-AC60-B4F5B2C745F4}" type="pres">
      <dgm:prSet presAssocID="{DFBF3E8B-FE55-4872-8E55-D1A022369590}" presName="Accent2" presStyleCnt="0"/>
      <dgm:spPr/>
    </dgm:pt>
    <dgm:pt modelId="{81CC1E92-A646-4FD3-9EA3-BD22D130182F}" type="pres">
      <dgm:prSet presAssocID="{DFBF3E8B-FE55-4872-8E55-D1A022369590}" presName="Accent" presStyleLbl="node1" presStyleIdx="1" presStyleCnt="3"/>
      <dgm:spPr>
        <a:solidFill>
          <a:srgbClr val="7D1F56"/>
        </a:solidFill>
      </dgm:spPr>
      <dgm:t>
        <a:bodyPr/>
        <a:lstStyle/>
        <a:p>
          <a:endParaRPr lang="zh-CN" altLang="en-US"/>
        </a:p>
      </dgm:t>
    </dgm:pt>
    <dgm:pt modelId="{B5558B2F-3323-4D3B-88E6-849B9009CDDB}" type="pres">
      <dgm:prSet presAssocID="{DFBF3E8B-FE55-4872-8E55-D1A022369590}" presName="Parent2" presStyleLbl="revTx" presStyleIdx="1" presStyleCnt="3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FC1F439-80E6-4723-8C01-0E3115303B6B}" type="pres">
      <dgm:prSet presAssocID="{8070460F-CD86-4A47-9664-D5543F11B491}" presName="Accent3" presStyleCnt="0"/>
      <dgm:spPr/>
    </dgm:pt>
    <dgm:pt modelId="{26B2FC09-E8FE-4F60-A886-8159F9EDF77E}" type="pres">
      <dgm:prSet presAssocID="{8070460F-CD86-4A47-9664-D5543F11B491}" presName="Accent" presStyleLbl="node1" presStyleIdx="2" presStyleCnt="3"/>
      <dgm:spPr>
        <a:solidFill>
          <a:schemeClr val="tx1"/>
        </a:solidFill>
      </dgm:spPr>
      <dgm:t>
        <a:bodyPr/>
        <a:lstStyle/>
        <a:p>
          <a:endParaRPr lang="zh-CN" altLang="en-US"/>
        </a:p>
      </dgm:t>
    </dgm:pt>
    <dgm:pt modelId="{6A6B83AD-40B3-4C05-82F5-CF10DF2005A8}" type="pres">
      <dgm:prSet presAssocID="{8070460F-CD86-4A47-9664-D5543F11B491}" presName="Parent3" presStyleLbl="revTx" presStyleIdx="2" presStyleCnt="3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8F75BB14-056A-9944-941E-EF06EC0D93B8}" type="presOf" srcId="{470E94F7-8F76-45AD-BADF-8168E6E45DA4}" destId="{89609AB6-0A51-4918-983D-5B8999D24664}" srcOrd="0" destOrd="0" presId="urn:microsoft.com/office/officeart/2009/layout/CircleArrowProcess"/>
    <dgm:cxn modelId="{0BD874C6-7D76-2A45-BBE1-163008A1F532}" type="presOf" srcId="{8070460F-CD86-4A47-9664-D5543F11B491}" destId="{6A6B83AD-40B3-4C05-82F5-CF10DF2005A8}" srcOrd="0" destOrd="0" presId="urn:microsoft.com/office/officeart/2009/layout/CircleArrowProcess"/>
    <dgm:cxn modelId="{652C1E3B-7DF1-40B0-B912-35053ECBA991}" srcId="{470E94F7-8F76-45AD-BADF-8168E6E45DA4}" destId="{8070460F-CD86-4A47-9664-D5543F11B491}" srcOrd="2" destOrd="0" parTransId="{732221BC-97B9-4A50-A4DC-7180158C3005}" sibTransId="{E9EB2BCB-F47D-432C-A5E3-60A62174D047}"/>
    <dgm:cxn modelId="{B49528AD-0389-405D-9847-B14D16465F31}" srcId="{470E94F7-8F76-45AD-BADF-8168E6E45DA4}" destId="{6023D91B-3405-4F87-A1BA-4C7BC9F92001}" srcOrd="0" destOrd="0" parTransId="{BB54C2C4-60D6-4532-A584-F73038A57F52}" sibTransId="{A5727343-79DD-4F1E-9474-3F8A92A820C1}"/>
    <dgm:cxn modelId="{271F27AF-4BE2-4B1A-AC45-DFCAEE8474D1}" srcId="{470E94F7-8F76-45AD-BADF-8168E6E45DA4}" destId="{DFBF3E8B-FE55-4872-8E55-D1A022369590}" srcOrd="1" destOrd="0" parTransId="{7BB86645-ACDC-4933-A483-795CB8BBB108}" sibTransId="{76046399-3482-4F8D-A1D9-F474E847A2FB}"/>
    <dgm:cxn modelId="{C600FF9E-1894-D448-B74E-61823D4D976A}" type="presOf" srcId="{6023D91B-3405-4F87-A1BA-4C7BC9F92001}" destId="{C9789C5E-E474-45BD-A638-F8E3329BC87E}" srcOrd="0" destOrd="0" presId="urn:microsoft.com/office/officeart/2009/layout/CircleArrowProcess"/>
    <dgm:cxn modelId="{E0DB5AEB-C27B-CA49-9633-BE5486478991}" type="presOf" srcId="{DFBF3E8B-FE55-4872-8E55-D1A022369590}" destId="{B5558B2F-3323-4D3B-88E6-849B9009CDDB}" srcOrd="0" destOrd="0" presId="urn:microsoft.com/office/officeart/2009/layout/CircleArrowProcess"/>
    <dgm:cxn modelId="{0A310C51-1300-4442-B2FC-C8CD679AA3A5}" type="presParOf" srcId="{89609AB6-0A51-4918-983D-5B8999D24664}" destId="{21E1DC4A-E902-401F-8ED2-4D57A8C538B9}" srcOrd="0" destOrd="0" presId="urn:microsoft.com/office/officeart/2009/layout/CircleArrowProcess"/>
    <dgm:cxn modelId="{2D511043-1DF8-8F4F-A297-60CE376E1CB6}" type="presParOf" srcId="{21E1DC4A-E902-401F-8ED2-4D57A8C538B9}" destId="{B211517F-F7F0-4A7A-B6CF-5ABCA59AC9F8}" srcOrd="0" destOrd="0" presId="urn:microsoft.com/office/officeart/2009/layout/CircleArrowProcess"/>
    <dgm:cxn modelId="{9F4A2F2A-FD9B-8046-B9ED-F0EE96B9F6FE}" type="presParOf" srcId="{89609AB6-0A51-4918-983D-5B8999D24664}" destId="{C9789C5E-E474-45BD-A638-F8E3329BC87E}" srcOrd="1" destOrd="0" presId="urn:microsoft.com/office/officeart/2009/layout/CircleArrowProcess"/>
    <dgm:cxn modelId="{5D5D8AC1-11E3-C246-810F-8B4E9931C498}" type="presParOf" srcId="{89609AB6-0A51-4918-983D-5B8999D24664}" destId="{CE5AF907-7E30-45ED-AC60-B4F5B2C745F4}" srcOrd="2" destOrd="0" presId="urn:microsoft.com/office/officeart/2009/layout/CircleArrowProcess"/>
    <dgm:cxn modelId="{57387BEB-337C-7740-89E5-ED39E5B9484F}" type="presParOf" srcId="{CE5AF907-7E30-45ED-AC60-B4F5B2C745F4}" destId="{81CC1E92-A646-4FD3-9EA3-BD22D130182F}" srcOrd="0" destOrd="0" presId="urn:microsoft.com/office/officeart/2009/layout/CircleArrowProcess"/>
    <dgm:cxn modelId="{57951B2E-AA6F-6C40-A6BA-B436F7B463E6}" type="presParOf" srcId="{89609AB6-0A51-4918-983D-5B8999D24664}" destId="{B5558B2F-3323-4D3B-88E6-849B9009CDDB}" srcOrd="3" destOrd="0" presId="urn:microsoft.com/office/officeart/2009/layout/CircleArrowProcess"/>
    <dgm:cxn modelId="{8273326D-262D-AA44-919C-C34F49231058}" type="presParOf" srcId="{89609AB6-0A51-4918-983D-5B8999D24664}" destId="{4FC1F439-80E6-4723-8C01-0E3115303B6B}" srcOrd="4" destOrd="0" presId="urn:microsoft.com/office/officeart/2009/layout/CircleArrowProcess"/>
    <dgm:cxn modelId="{177E3AF9-5EEC-504B-BF76-EB1C65E3A54A}" type="presParOf" srcId="{4FC1F439-80E6-4723-8C01-0E3115303B6B}" destId="{26B2FC09-E8FE-4F60-A886-8159F9EDF77E}" srcOrd="0" destOrd="0" presId="urn:microsoft.com/office/officeart/2009/layout/CircleArrowProcess"/>
    <dgm:cxn modelId="{B83A74EE-7A6A-DD45-B74D-E1E5BA6245A4}" type="presParOf" srcId="{89609AB6-0A51-4918-983D-5B8999D24664}" destId="{6A6B83AD-40B3-4C05-82F5-CF10DF2005A8}" srcOrd="5" destOrd="0" presId="urn:microsoft.com/office/officeart/2009/layout/CircleArrowProces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211517F-F7F0-4A7A-B6CF-5ABCA59AC9F8}">
      <dsp:nvSpPr>
        <dsp:cNvPr id="0" name=""/>
        <dsp:cNvSpPr/>
      </dsp:nvSpPr>
      <dsp:spPr>
        <a:xfrm>
          <a:off x="2930480" y="0"/>
          <a:ext cx="2448052" cy="2448424"/>
        </a:xfrm>
        <a:prstGeom prst="circularArrow">
          <a:avLst>
            <a:gd name="adj1" fmla="val 10980"/>
            <a:gd name="adj2" fmla="val 1142322"/>
            <a:gd name="adj3" fmla="val 4500000"/>
            <a:gd name="adj4" fmla="val 10800000"/>
            <a:gd name="adj5" fmla="val 12500"/>
          </a:avLst>
        </a:prstGeom>
        <a:solidFill>
          <a:srgbClr val="103154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9789C5E-E474-45BD-A638-F8E3329BC87E}">
      <dsp:nvSpPr>
        <dsp:cNvPr id="0" name=""/>
        <dsp:cNvSpPr/>
      </dsp:nvSpPr>
      <dsp:spPr>
        <a:xfrm>
          <a:off x="3471580" y="883955"/>
          <a:ext cx="1360335" cy="68000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875" tIns="15875" rIns="15875" bIns="15875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2500" b="1" kern="1200" dirty="0" smtClean="0">
              <a:solidFill>
                <a:schemeClr val="tx1"/>
              </a:solidFill>
            </a:rPr>
            <a:t>PROJECT</a:t>
          </a:r>
          <a:endParaRPr lang="zh-CN" altLang="en-US" sz="2500" b="1" kern="1200" dirty="0">
            <a:solidFill>
              <a:schemeClr val="tx1"/>
            </a:solidFill>
          </a:endParaRPr>
        </a:p>
      </dsp:txBody>
      <dsp:txXfrm>
        <a:off x="3471580" y="883955"/>
        <a:ext cx="1360335" cy="680005"/>
      </dsp:txXfrm>
    </dsp:sp>
    <dsp:sp modelId="{81CC1E92-A646-4FD3-9EA3-BD22D130182F}">
      <dsp:nvSpPr>
        <dsp:cNvPr id="0" name=""/>
        <dsp:cNvSpPr/>
      </dsp:nvSpPr>
      <dsp:spPr>
        <a:xfrm>
          <a:off x="2250542" y="1406801"/>
          <a:ext cx="2448052" cy="2448424"/>
        </a:xfrm>
        <a:prstGeom prst="leftCircularArrow">
          <a:avLst>
            <a:gd name="adj1" fmla="val 10980"/>
            <a:gd name="adj2" fmla="val 1142322"/>
            <a:gd name="adj3" fmla="val 6300000"/>
            <a:gd name="adj4" fmla="val 18900000"/>
            <a:gd name="adj5" fmla="val 12500"/>
          </a:avLst>
        </a:prstGeom>
        <a:solidFill>
          <a:srgbClr val="7D1F56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5558B2F-3323-4D3B-88E6-849B9009CDDB}">
      <dsp:nvSpPr>
        <dsp:cNvPr id="0" name=""/>
        <dsp:cNvSpPr/>
      </dsp:nvSpPr>
      <dsp:spPr>
        <a:xfrm>
          <a:off x="2794400" y="2298895"/>
          <a:ext cx="1360335" cy="68000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875" tIns="15875" rIns="15875" bIns="15875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2500" b="1" kern="1200" dirty="0" smtClean="0">
              <a:solidFill>
                <a:srgbClr val="7D1F56"/>
              </a:solidFill>
            </a:rPr>
            <a:t>PROJECT</a:t>
          </a:r>
          <a:endParaRPr lang="zh-CN" altLang="en-US" sz="2500" kern="1200" dirty="0">
            <a:solidFill>
              <a:srgbClr val="7D1F56"/>
            </a:solidFill>
          </a:endParaRPr>
        </a:p>
      </dsp:txBody>
      <dsp:txXfrm>
        <a:off x="2794400" y="2298895"/>
        <a:ext cx="1360335" cy="680005"/>
      </dsp:txXfrm>
    </dsp:sp>
    <dsp:sp modelId="{26B2FC09-E8FE-4F60-A886-8159F9EDF77E}">
      <dsp:nvSpPr>
        <dsp:cNvPr id="0" name=""/>
        <dsp:cNvSpPr/>
      </dsp:nvSpPr>
      <dsp:spPr>
        <a:xfrm>
          <a:off x="3104717" y="2981951"/>
          <a:ext cx="2103256" cy="2104099"/>
        </a:xfrm>
        <a:prstGeom prst="blockArc">
          <a:avLst>
            <a:gd name="adj1" fmla="val 13500000"/>
            <a:gd name="adj2" fmla="val 10800000"/>
            <a:gd name="adj3" fmla="val 12740"/>
          </a:avLst>
        </a:prstGeom>
        <a:solidFill>
          <a:schemeClr val="tx1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A6B83AD-40B3-4C05-82F5-CF10DF2005A8}">
      <dsp:nvSpPr>
        <dsp:cNvPr id="0" name=""/>
        <dsp:cNvSpPr/>
      </dsp:nvSpPr>
      <dsp:spPr>
        <a:xfrm>
          <a:off x="3474798" y="3715868"/>
          <a:ext cx="1360335" cy="68000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875" tIns="15875" rIns="15875" bIns="15875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2500" b="1" kern="1200" dirty="0" smtClean="0">
              <a:solidFill>
                <a:schemeClr val="tx1"/>
              </a:solidFill>
            </a:rPr>
            <a:t>PROJECT</a:t>
          </a:r>
          <a:endParaRPr lang="zh-CN" altLang="en-US" sz="2500" kern="1200" dirty="0">
            <a:solidFill>
              <a:schemeClr val="tx1"/>
            </a:solidFill>
          </a:endParaRPr>
        </a:p>
      </dsp:txBody>
      <dsp:txXfrm>
        <a:off x="3474798" y="3715868"/>
        <a:ext cx="1360335" cy="68000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9/layout/CircleArrowProcess">
  <dgm:title val=""/>
  <dgm:desc val=""/>
  <dgm:catLst>
    <dgm:cat type="process" pri="16500"/>
    <dgm:cat type="cycle" pri="16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30" srcId="0" destId="10" srcOrd="0" destOrd="0"/>
        <dgm:cxn modelId="4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50" srcId="0" destId="10" srcOrd="0" destOrd="0"/>
        <dgm:cxn modelId="60" srcId="0" destId="20" srcOrd="1" destOrd="0"/>
        <dgm:cxn modelId="70" srcId="0" destId="30" srcOrd="2" destOrd="0"/>
        <dgm:cxn modelId="80" srcId="0" destId="40" srcOrd="3" destOrd="0"/>
      </dgm:cxnLst>
      <dgm:bg/>
      <dgm:whole/>
    </dgm:dataModel>
  </dgm:clrData>
  <dgm:layoutNode name="Name0">
    <dgm:varLst>
      <dgm:chMax val="7"/>
      <dgm:chPref val="7"/>
      <dgm:dir/>
      <dgm:animLvl val="lvl"/>
    </dgm:varLst>
    <dgm:shape xmlns:r="http://schemas.openxmlformats.org/officeDocument/2006/relationships" r:blip="">
      <dgm:adjLst/>
    </dgm:shape>
    <dgm:choose name="Name1">
      <dgm:if name="Name2" func="var" arg="dir" op="equ" val="norm">
        <dgm:choose name="Name3">
          <dgm:if name="Name4" axis="ch" ptType="node" func="cnt" op="equ" val="1">
            <dgm:alg type="composite">
              <dgm:param type="ar" val="1.599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l" for="ch" forName="Child1" refType="w" fact="0.625"/>
              <dgm:constr type="t" for="ch" forName="Child1" refType="h" fact="0.2981"/>
              <dgm:constr type="w" for="ch" forName="Child1" refType="w" fact="0.375"/>
              <dgm:constr type="h" for="ch" forName="Child1" refType="h" fact="0.4001"/>
              <dgm:constr type="l" for="ch" forName="Accent1" refType="w" fact="0"/>
              <dgm:constr type="t" for="ch" forName="Accent1" refType="h" fact="0"/>
              <dgm:constr type="w" for="ch" forName="Accent1" refType="w" fact="0.6249"/>
              <dgm:constr type="h" for="ch" forName="Accent1" refType="h"/>
              <dgm:constr type="l" for="ch" forName="Parent1" refType="w" fact="0.138"/>
              <dgm:constr type="t" for="ch" forName="Parent1" refType="h" fact="0.362"/>
              <dgm:constr type="w" for="ch" forName="Parent1" refType="w" fact="0.3487"/>
              <dgm:constr type="h" for="ch" forName="Parent1" refType="h" fact="0.2789"/>
            </dgm:constrLst>
          </dgm:if>
          <dgm:if name="Name5" axis="ch" ptType="node" func="cnt" op="equ" val="2">
            <dgm:alg type="composite">
              <dgm:param type="ar" val="1.2026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Parent2" refType="primFontSz" refFor="des" refForName="Parent1" op="equ"/>
              <dgm:constr type="primFontSz" for="des" forName="Child2" refType="primFontSz" refFor="des" refForName="Child1" op="equ"/>
              <dgm:constr type="l" for="ch" forName="Accent1" refType="w" fact="0.1144"/>
              <dgm:constr type="t" for="ch" forName="Accent1" refType="h" fact="0"/>
              <dgm:constr type="w" for="ch" forName="Accent1" refType="w" fact="0.5542"/>
              <dgm:constr type="h" for="ch" forName="Accent1" refType="h" fact="0.6665"/>
              <dgm:constr type="l" for="ch" forName="Parent1" refType="w" fact="0.2368"/>
              <dgm:constr type="t" for="ch" forName="Parent1" refType="h" fact="0.2413"/>
              <dgm:constr type="w" for="ch" forName="Parent1" refType="w" fact="0.3092"/>
              <dgm:constr type="h" for="ch" forName="Parent1" refType="h" fact="0.1859"/>
              <dgm:constr type="l" for="ch" forName="Parent2" refType="w" fact="0.0822"/>
              <dgm:constr type="t" for="ch" forName="Parent2" refType="h" fact="0.625"/>
              <dgm:constr type="w" for="ch" forName="Parent2" refType="w" fact="0.3092"/>
              <dgm:constr type="h" for="ch" forName="Parent2" refType="h" fact="0.1859"/>
              <dgm:constr type="l" for="ch" forName="Child1" refType="w" fact="0.6678"/>
              <dgm:constr type="t" for="ch" forName="Child1" refType="h" fact="0.1978"/>
              <dgm:constr type="w" for="ch" forName="Child1" refType="w" fact="0.3322"/>
              <dgm:constr type="h" for="ch" forName="Child1" refType="h" fact="0.265"/>
              <dgm:constr type="l" for="ch" forName="Child2" refType="w" fact="0.5164"/>
              <dgm:constr type="t" for="ch" forName="Child2" refType="h" fact="0.5855"/>
              <dgm:constr type="w" for="ch" forName="Child2" refType="w" fact="0.3322"/>
              <dgm:constr type="h" for="ch" forName="Child2" refType="h" fact="0.265"/>
              <dgm:constr type="l" for="ch" forName="Accent2" refType="w" fact="0"/>
              <dgm:constr type="t" for="ch" forName="Accent2" refType="h" fact="0.4272"/>
              <dgm:constr type="w" for="ch" forName="Accent2" refType="w" fact="0.4761"/>
              <dgm:constr type="h" for="ch" forName="Accent2" refType="h" fact="0.5728"/>
            </dgm:constrLst>
          </dgm:if>
          <dgm:if name="Name6" axis="ch" ptType="node" func="cnt" op="equ" val="3">
            <dgm:alg type="composite">
              <dgm:param type="ar" val="0.9039"/>
            </dgm:alg>
            <dgm:shape xmlns:r="http://schemas.openxmlformats.org/officeDocument/2006/relationships" r:blip="">
              <dgm:adjLst/>
            </dgm:shape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l" for="ch" forName="Accent1" refType="w" fact="0.1479"/>
              <dgm:constr type="t" for="ch" forName="Accent1" refType="h" fact="0"/>
              <dgm:constr type="w" for="ch" forName="Accent1" refType="w" fact="0.5325"/>
              <dgm:constr type="h" for="ch" forName="Accent1" refType="h" fact="0.4814"/>
              <dgm:constr type="l" for="ch" forName="Accent2" refType="w" fact="0"/>
              <dgm:constr type="t" for="ch" forName="Accent2" refType="h" fact="0.2766"/>
              <dgm:constr type="w" for="ch" forName="Accent2" refType="w" fact="0.5325"/>
              <dgm:constr type="h" for="ch" forName="Accent2" refType="h" fact="0.4814"/>
              <dgm:constr type="l" for="ch" forName="Parent1" refType="w" fact="0.2656"/>
              <dgm:constr type="t" for="ch" forName="Parent1" refType="h" fact="0.1738"/>
              <dgm:constr type="w" for="ch" forName="Parent1" refType="w" fact="0.2959"/>
              <dgm:constr type="h" for="ch" forName="Parent1" refType="h" fact="0.1337"/>
              <dgm:constr type="l" for="ch" forName="Accent3" refType="w" fact="0.1858"/>
              <dgm:constr type="t" for="ch" forName="Accent3" refType="h" fact="0.5863"/>
              <dgm:constr type="w" for="ch" forName="Accent3" refType="w" fact="0.4575"/>
              <dgm:constr type="h" for="ch" forName="Accent3" refType="h" fact="0.4137"/>
              <dgm:constr type="l" for="ch" forName="Parent2" refType="w" fact="0.1183"/>
              <dgm:constr type="t" for="ch" forName="Parent2" refType="h" fact="0.452"/>
              <dgm:constr type="w" for="ch" forName="Parent2" refType="w" fact="0.2959"/>
              <dgm:constr type="h" for="ch" forName="Parent2" refType="h" fact="0.1337"/>
              <dgm:constr type="l" for="ch" forName="Parent3" refType="w" fact="0.2663"/>
              <dgm:constr type="t" for="ch" forName="Parent3" refType="h" fact="0.7306"/>
              <dgm:constr type="w" for="ch" forName="Parent3" refType="w" fact="0.2959"/>
              <dgm:constr type="h" for="ch" forName="Parent3" refType="h" fact="0.1337"/>
              <dgm:constr type="l" for="ch" forName="Child2" refType="w" fact="0.5325"/>
              <dgm:constr type="t" for="ch" forName="Child2" refType="h" fact="0.4217"/>
              <dgm:constr type="w" for="ch" forName="Child2" refType="w" fact="0.3195"/>
              <dgm:constr type="h" for="ch" forName="Child2" refType="h" fact="0.1926"/>
              <dgm:constr type="l" for="ch" forName="Child1" refType="w" fact="0.6805"/>
              <dgm:constr type="t" for="ch" forName="Child1" refType="h" fact="0.1435"/>
              <dgm:constr type="w" for="ch" forName="Child1" refType="w" fact="0.3195"/>
              <dgm:constr type="h" for="ch" forName="Child1" refType="h" fact="0.1926"/>
              <dgm:constr type="l" for="ch" forName="Child3" refType="w" fact="0.6805"/>
              <dgm:constr type="t" for="ch" forName="Child3" refType="h" fact="0.6998"/>
              <dgm:constr type="w" for="ch" forName="Child3" refType="w" fact="0.3195"/>
              <dgm:constr type="h" for="ch" forName="Child3" refType="h" fact="0.1926"/>
            </dgm:constrLst>
          </dgm:if>
          <dgm:if name="Name7" axis="ch" ptType="node" func="cnt" op="equ" val="4">
            <dgm:alg type="composite">
              <dgm:param type="ar" val="0.707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3771"/>
              <dgm:constr type="l" for="ch" forName="Accent2" refType="w" fact="0"/>
              <dgm:constr type="t" for="ch" forName="Accent2" refType="h" fact="0.2167"/>
              <dgm:constr type="w" for="ch" forName="Accent2" refType="w" fact="0.5331"/>
              <dgm:constr type="h" for="ch" forName="Accent2" refType="h" fact="0.3771"/>
              <dgm:constr type="l" for="ch" forName="Accent3" refType="w" fact="0.1481"/>
              <dgm:constr type="t" for="ch" forName="Accent3" refType="h" fact="0.4342"/>
              <dgm:constr type="w" for="ch" forName="Accent3" refType="w" fact="0.5331"/>
              <dgm:constr type="h" for="ch" forName="Accent3" refType="h" fact="0.3771"/>
              <dgm:constr type="l" for="ch" forName="Parent1" refType="w" fact="0.2658"/>
              <dgm:constr type="t" for="ch" forName="Parent1" refType="h" fact="0.1365"/>
              <dgm:constr type="w" for="ch" forName="Parent1" refType="w" fact="0.2975"/>
              <dgm:constr type="h" for="ch" forName="Parent1" refType="h" fact="0.1052"/>
              <dgm:constr type="l" for="ch" forName="Parent2" refType="w" fact="0.1171"/>
              <dgm:constr type="t" for="ch" forName="Parent2" refType="h" fact="0.3536"/>
              <dgm:constr type="w" for="ch" forName="Parent2" refType="w" fact="0.2975"/>
              <dgm:constr type="h" for="ch" forName="Parent2" refType="h" fact="0.1052"/>
              <dgm:constr type="l" for="ch" forName="Parent3" refType="w" fact="0.2658"/>
              <dgm:constr type="t" for="ch" forName="Parent3" refType="h" fact="0.5707"/>
              <dgm:constr type="w" for="ch" forName="Parent3" refType="w" fact="0.2975"/>
              <dgm:constr type="h" for="ch" forName="Parent3" refType="h" fact="0.1052"/>
              <dgm:constr type="l" for="ch" forName="Parent4" refType="w" fact="0.1171"/>
              <dgm:constr type="t" for="ch" forName="Parent4" refType="h" fact="0.7878"/>
              <dgm:constr type="w" for="ch" forName="Parent4" refType="w" fact="0.2975"/>
              <dgm:constr type="h" for="ch" forName="Parent4" refType="h" fact="0.1052"/>
              <dgm:constr type="l" for="ch" forName="Child1" refType="w" fact="0.6804"/>
              <dgm:constr type="t" for="ch" forName="Child1" refType="h" fact="0.1119"/>
              <dgm:constr type="w" for="ch" forName="Child1" refType="w" fact="0.3196"/>
              <dgm:constr type="h" for="ch" forName="Child1" refType="h" fact="0.15"/>
              <dgm:constr type="l" for="ch" forName="Child2" refType="w" fact="0.5348"/>
              <dgm:constr type="t" for="ch" forName="Child2" refType="h" fact="0.3312"/>
              <dgm:constr type="w" for="ch" forName="Child2" refType="w" fact="0.3196"/>
              <dgm:constr type="h" for="ch" forName="Child2" refType="h" fact="0.15"/>
              <dgm:constr type="l" for="ch" forName="Child3" refType="w" fact="0.6804"/>
              <dgm:constr type="t" for="ch" forName="Child3" refType="h" fact="0.5461"/>
              <dgm:constr type="w" for="ch" forName="Child3" refType="w" fact="0.3196"/>
              <dgm:constr type="h" for="ch" forName="Child3" refType="h" fact="0.15"/>
              <dgm:constr type="l" for="ch" forName="Child4" refType="w" fact="0.5348"/>
              <dgm:constr type="t" for="ch" forName="Child4" refType="h" fact="0.7632"/>
              <dgm:constr type="w" for="ch" forName="Child4" refType="w" fact="0.3196"/>
              <dgm:constr type="h" for="ch" forName="Child4" refType="h" fact="0.15"/>
              <dgm:constr type="l" for="ch" forName="Accent4" refType="w" fact="0.038"/>
              <dgm:constr type="t" for="ch" forName="Accent4" refType="h" fact="0.6759"/>
              <dgm:constr type="w" for="ch" forName="Accent4" refType="w" fact="0.458"/>
              <dgm:constr type="h" for="ch" forName="Accent4" refType="h" fact="0.3241"/>
            </dgm:constrLst>
          </dgm:if>
          <dgm:if name="Name8" axis="ch" ptType="node" func="cnt" op="equ" val="5">
            <dgm:alg type="composite">
              <dgm:param type="ar" val="0.581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3098"/>
              <dgm:constr type="l" for="ch" forName="Accent2" refType="w" fact="0"/>
              <dgm:constr type="t" for="ch" forName="Accent2" refType="h" fact="0.178"/>
              <dgm:constr type="w" for="ch" forName="Accent2" refType="w" fact="0.5331"/>
              <dgm:constr type="h" for="ch" forName="Accent2" refType="h" fact="0.3098"/>
              <dgm:constr type="l" for="ch" forName="Accent3" refType="w" fact="0.1481"/>
              <dgm:constr type="t" for="ch" forName="Accent3" refType="h" fact="0.3568"/>
              <dgm:constr type="w" for="ch" forName="Accent3" refType="w" fact="0.5331"/>
              <dgm:constr type="h" for="ch" forName="Accent3" refType="h" fact="0.3098"/>
              <dgm:constr type="l" for="ch" forName="Accent4" refType="w" fact="0"/>
              <dgm:constr type="t" for="ch" forName="Accent4" refType="h" fact="0.5351"/>
              <dgm:constr type="w" for="ch" forName="Accent4" refType="w" fact="0.5331"/>
              <dgm:constr type="h" for="ch" forName="Accent4" refType="h" fact="0.3098"/>
              <dgm:constr type="l" for="ch" forName="Accent5" refType="w" fact="0.186"/>
              <dgm:constr type="t" for="ch" forName="Accent5" refType="h" fact="0.7337"/>
              <dgm:constr type="w" for="ch" forName="Accent5" refType="w" fact="0.458"/>
              <dgm:constr type="h" for="ch" forName="Accent5" refType="h" fact="0.2663"/>
              <dgm:constr type="l" for="ch" forName="Parent1" refType="w" fact="0.2658"/>
              <dgm:constr type="t" for="ch" forName="Parent1" refType="h" fact="0.1122"/>
              <dgm:constr type="w" for="ch" forName="Parent1" refType="w" fact="0.2975"/>
              <dgm:constr type="h" for="ch" forName="Parent1" refType="h" fact="0.0864"/>
              <dgm:constr type="l" for="ch" forName="Parent2" refType="w" fact="0.1171"/>
              <dgm:constr type="t" for="ch" forName="Parent2" refType="h" fact="0.2906"/>
              <dgm:constr type="w" for="ch" forName="Parent2" refType="w" fact="0.2975"/>
              <dgm:constr type="h" for="ch" forName="Parent2" refType="h" fact="0.0864"/>
              <dgm:constr type="l" for="ch" forName="Parent3" refType="w" fact="0.2658"/>
              <dgm:constr type="t" for="ch" forName="Parent3" refType="h" fact="0.4689"/>
              <dgm:constr type="w" for="ch" forName="Parent3" refType="w" fact="0.2975"/>
              <dgm:constr type="h" for="ch" forName="Parent3" refType="h" fact="0.0864"/>
              <dgm:constr type="l" for="ch" forName="Parent4" refType="w" fact="0.1171"/>
              <dgm:constr type="t" for="ch" forName="Parent4" refType="h" fact="0.6473"/>
              <dgm:constr type="w" for="ch" forName="Parent4" refType="w" fact="0.2975"/>
              <dgm:constr type="h" for="ch" forName="Parent4" refType="h" fact="0.0864"/>
              <dgm:constr type="l" for="ch" forName="Parent5" refType="w" fact="0.2658"/>
              <dgm:constr type="t" for="ch" forName="Parent5" refType="h" fact="0.8257"/>
              <dgm:constr type="w" for="ch" forName="Parent5" refType="w" fact="0.2975"/>
              <dgm:constr type="h" for="ch" forName="Parent5" refType="h" fact="0.0864"/>
              <dgm:constr type="l" for="ch" forName="Child1" refType="w" fact="0.6804"/>
              <dgm:constr type="t" for="ch" forName="Child1" refType="h" fact="0.0919"/>
              <dgm:constr type="w" for="ch" forName="Child1" refType="w" fact="0.3196"/>
              <dgm:constr type="h" for="ch" forName="Child1" refType="h" fact="0.1232"/>
              <dgm:constr type="l" for="ch" forName="Child2" refType="w" fact="0.5348"/>
              <dgm:constr type="t" for="ch" forName="Child2" refType="h" fact="0.2722"/>
              <dgm:constr type="w" for="ch" forName="Child2" refType="w" fact="0.3196"/>
              <dgm:constr type="h" for="ch" forName="Child2" refType="h" fact="0.1232"/>
              <dgm:constr type="l" for="ch" forName="Child3" refType="w" fact="0.6804"/>
              <dgm:constr type="t" for="ch" forName="Child3" refType="h" fact="0.4487"/>
              <dgm:constr type="w" for="ch" forName="Child3" refType="w" fact="0.3196"/>
              <dgm:constr type="h" for="ch" forName="Child3" refType="h" fact="0.1232"/>
              <dgm:constr type="l" for="ch" forName="Child4" refType="w" fact="0.5348"/>
              <dgm:constr type="t" for="ch" forName="Child4" refType="h" fact="0.6271"/>
              <dgm:constr type="w" for="ch" forName="Child4" refType="w" fact="0.3196"/>
              <dgm:constr type="h" for="ch" forName="Child4" refType="h" fact="0.1232"/>
              <dgm:constr type="l" for="ch" forName="Child5" refType="w" fact="0.6804"/>
              <dgm:constr type="t" for="ch" forName="Child5" refType="h" fact="0.8073"/>
              <dgm:constr type="w" for="ch" forName="Child5" refType="w" fact="0.3196"/>
              <dgm:constr type="h" for="ch" forName="Child5" refType="h" fact="0.1232"/>
            </dgm:constrLst>
          </dgm:if>
          <dgm:if name="Name9" axis="ch" ptType="node" func="cnt" op="equ" val="6">
            <dgm:alg type="composite">
              <dgm:param type="ar" val="0.493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2629"/>
              <dgm:constr type="l" for="ch" forName="Accent2" refType="w" fact="0"/>
              <dgm:constr type="t" for="ch" forName="Accent2" refType="h" fact="0.1511"/>
              <dgm:constr type="w" for="ch" forName="Accent2" refType="w" fact="0.5331"/>
              <dgm:constr type="h" for="ch" forName="Accent2" refType="h" fact="0.2629"/>
              <dgm:constr type="l" for="ch" forName="Accent3" refType="w" fact="0.1481"/>
              <dgm:constr type="t" for="ch" forName="Accent3" refType="h" fact="0.3027"/>
              <dgm:constr type="w" for="ch" forName="Accent3" refType="w" fact="0.5331"/>
              <dgm:constr type="h" for="ch" forName="Accent3" refType="h" fact="0.2629"/>
              <dgm:constr type="l" for="ch" forName="Accent4" refType="w" fact="0"/>
              <dgm:constr type="t" for="ch" forName="Accent4" refType="h" fact="0.4541"/>
              <dgm:constr type="w" for="ch" forName="Accent4" refType="w" fact="0.5331"/>
              <dgm:constr type="h" for="ch" forName="Accent4" refType="h" fact="0.2629"/>
              <dgm:constr type="l" for="ch" forName="Parent1" refType="w" fact="0.2658"/>
              <dgm:constr type="t" for="ch" forName="Parent1" refType="h" fact="0.0952"/>
              <dgm:constr type="w" for="ch" forName="Parent1" refType="w" fact="0.2975"/>
              <dgm:constr type="h" for="ch" forName="Parent1" refType="h" fact="0.0733"/>
              <dgm:constr type="l" for="ch" forName="Parent2" refType="w" fact="0.1171"/>
              <dgm:constr type="t" for="ch" forName="Parent2" refType="h" fact="0.2466"/>
              <dgm:constr type="w" for="ch" forName="Parent2" refType="w" fact="0.2975"/>
              <dgm:constr type="h" for="ch" forName="Parent2" refType="h" fact="0.0733"/>
              <dgm:constr type="l" for="ch" forName="Parent3" refType="w" fact="0.2658"/>
              <dgm:constr type="t" for="ch" forName="Parent3" refType="h" fact="0.3979"/>
              <dgm:constr type="w" for="ch" forName="Parent3" refType="w" fact="0.2975"/>
              <dgm:constr type="h" for="ch" forName="Parent3" refType="h" fact="0.0733"/>
              <dgm:constr type="l" for="ch" forName="Parent4" refType="w" fact="0.1171"/>
              <dgm:constr type="t" for="ch" forName="Parent4" refType="h" fact="0.5493"/>
              <dgm:constr type="w" for="ch" forName="Parent4" refType="w" fact="0.2975"/>
              <dgm:constr type="h" for="ch" forName="Parent4" refType="h" fact="0.0733"/>
              <dgm:constr type="l" for="ch" forName="Child1" refType="w" fact="0.6804"/>
              <dgm:constr type="t" for="ch" forName="Child1" refType="h" fact="0.078"/>
              <dgm:constr type="w" for="ch" forName="Child1" refType="w" fact="0.3196"/>
              <dgm:constr type="h" for="ch" forName="Child1" refType="h" fact="0.1046"/>
              <dgm:constr type="l" for="ch" forName="Child2" refType="w" fact="0.5348"/>
              <dgm:constr type="t" for="ch" forName="Child2" refType="h" fact="0.231"/>
              <dgm:constr type="w" for="ch" forName="Child2" refType="w" fact="0.3196"/>
              <dgm:constr type="h" for="ch" forName="Child2" refType="h" fact="0.1046"/>
              <dgm:constr type="l" for="ch" forName="Child3" refType="w" fact="0.6804"/>
              <dgm:constr type="t" for="ch" forName="Child3" refType="h" fact="0.3808"/>
              <dgm:constr type="w" for="ch" forName="Child3" refType="w" fact="0.3196"/>
              <dgm:constr type="h" for="ch" forName="Child3" refType="h" fact="0.1046"/>
              <dgm:constr type="l" for="ch" forName="Child4" refType="w" fact="0.5348"/>
              <dgm:constr type="t" for="ch" forName="Child4" refType="h" fact="0.5322"/>
              <dgm:constr type="w" for="ch" forName="Child4" refType="w" fact="0.3196"/>
              <dgm:constr type="h" for="ch" forName="Child4" refType="h" fact="0.1046"/>
              <dgm:constr type="l" for="ch" forName="Accent5" refType="w" fact="0.1481"/>
              <dgm:constr type="t" for="ch" forName="Accent5" refType="h" fact="0.6053"/>
              <dgm:constr type="w" for="ch" forName="Accent5" refType="w" fact="0.5331"/>
              <dgm:constr type="h" for="ch" forName="Accent5" refType="h" fact="0.2629"/>
              <dgm:constr type="l" for="ch" forName="Accent6" refType="w" fact="0.038"/>
              <dgm:constr type="t" for="ch" forName="Accent6" refType="h" fact="0.774"/>
              <dgm:constr type="w" for="ch" forName="Accent6" refType="w" fact="0.458"/>
              <dgm:constr type="h" for="ch" forName="Accent6" refType="h" fact="0.226"/>
              <dgm:constr type="l" for="ch" forName="Parent5" refType="w" fact="0.2658"/>
              <dgm:constr type="t" for="ch" forName="Parent5" refType="h" fact="0.7005"/>
              <dgm:constr type="w" for="ch" forName="Parent5" refType="w" fact="0.2975"/>
              <dgm:constr type="h" for="ch" forName="Parent5" refType="h" fact="0.0733"/>
              <dgm:constr type="l" for="ch" forName="Parent6" refType="w" fact="0.1171"/>
              <dgm:constr type="t" for="ch" forName="Parent6" refType="h" fact="0.8519"/>
              <dgm:constr type="w" for="ch" forName="Parent6" refType="w" fact="0.2975"/>
              <dgm:constr type="h" for="ch" forName="Parent6" refType="h" fact="0.0733"/>
              <dgm:constr type="l" for="ch" forName="Child5" refType="w" fact="0.6804"/>
              <dgm:constr type="t" for="ch" forName="Child5" refType="h" fact="0.6833"/>
              <dgm:constr type="w" for="ch" forName="Child5" refType="w" fact="0.3196"/>
              <dgm:constr type="h" for="ch" forName="Child5" refType="h" fact="0.1046"/>
              <dgm:constr type="l" for="ch" forName="Child6" refType="w" fact="0.5348"/>
              <dgm:constr type="t" for="ch" forName="Child6" refType="h" fact="0.8347"/>
              <dgm:constr type="w" for="ch" forName="Child6" refType="w" fact="0.3196"/>
              <dgm:constr type="h" for="ch" forName="Child6" refType="h" fact="0.1046"/>
            </dgm:constrLst>
          </dgm:if>
          <dgm:else name="Name10">
            <dgm:alg type="composite">
              <dgm:param type="ar" val="0.4284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2284"/>
              <dgm:constr type="l" for="ch" forName="Accent2" refType="w" fact="0"/>
              <dgm:constr type="t" for="ch" forName="Accent2" refType="h" fact="0.1312"/>
              <dgm:constr type="w" for="ch" forName="Accent2" refType="w" fact="0.5331"/>
              <dgm:constr type="h" for="ch" forName="Accent2" refType="h" fact="0.2284"/>
              <dgm:constr type="l" for="ch" forName="Accent3" refType="w" fact="0.1481"/>
              <dgm:constr type="t" for="ch" forName="Accent3" refType="h" fact="0.263"/>
              <dgm:constr type="w" for="ch" forName="Accent3" refType="w" fact="0.5331"/>
              <dgm:constr type="h" for="ch" forName="Accent3" refType="h" fact="0.2284"/>
              <dgm:constr type="l" for="ch" forName="Accent4" refType="w" fact="0"/>
              <dgm:constr type="t" for="ch" forName="Accent4" refType="h" fact="0.3945"/>
              <dgm:constr type="w" for="ch" forName="Accent4" refType="w" fact="0.5331"/>
              <dgm:constr type="h" for="ch" forName="Accent4" refType="h" fact="0.2284"/>
              <dgm:constr type="l" for="ch" forName="Parent1" refType="w" fact="0.2658"/>
              <dgm:constr type="t" for="ch" forName="Parent1" refType="h" fact="0.0827"/>
              <dgm:constr type="w" for="ch" forName="Parent1" refType="w" fact="0.2975"/>
              <dgm:constr type="h" for="ch" forName="Parent1" refType="h" fact="0.0637"/>
              <dgm:constr type="l" for="ch" forName="Parent2" refType="w" fact="0.1171"/>
              <dgm:constr type="t" for="ch" forName="Parent2" refType="h" fact="0.2142"/>
              <dgm:constr type="w" for="ch" forName="Parent2" refType="w" fact="0.2975"/>
              <dgm:constr type="h" for="ch" forName="Parent2" refType="h" fact="0.0637"/>
              <dgm:constr type="l" for="ch" forName="Parent3" refType="w" fact="0.2658"/>
              <dgm:constr type="t" for="ch" forName="Parent3" refType="h" fact="0.3457"/>
              <dgm:constr type="w" for="ch" forName="Parent3" refType="w" fact="0.2975"/>
              <dgm:constr type="h" for="ch" forName="Parent3" refType="h" fact="0.0637"/>
              <dgm:constr type="l" for="ch" forName="Parent4" refType="w" fact="0.1171"/>
              <dgm:constr type="t" for="ch" forName="Parent4" refType="h" fact="0.4772"/>
              <dgm:constr type="w" for="ch" forName="Parent4" refType="w" fact="0.2975"/>
              <dgm:constr type="h" for="ch" forName="Parent4" refType="h" fact="0.0637"/>
              <dgm:constr type="l" for="ch" forName="Child1" refType="w" fact="0.6804"/>
              <dgm:constr type="t" for="ch" forName="Child1" refType="h" fact="0.0678"/>
              <dgm:constr type="w" for="ch" forName="Child1" refType="w" fact="0.3196"/>
              <dgm:constr type="h" for="ch" forName="Child1" refType="h" fact="0.0908"/>
              <dgm:constr type="l" for="ch" forName="Child2" refType="w" fact="0.5348"/>
              <dgm:constr type="t" for="ch" forName="Child2" refType="h" fact="0.2006"/>
              <dgm:constr type="w" for="ch" forName="Child2" refType="w" fact="0.3196"/>
              <dgm:constr type="h" for="ch" forName="Child2" refType="h" fact="0.0908"/>
              <dgm:constr type="l" for="ch" forName="Child3" refType="w" fact="0.6804"/>
              <dgm:constr type="t" for="ch" forName="Child3" refType="h" fact="0.3308"/>
              <dgm:constr type="w" for="ch" forName="Child3" refType="w" fact="0.3196"/>
              <dgm:constr type="h" for="ch" forName="Child3" refType="h" fact="0.0908"/>
              <dgm:constr type="l" for="ch" forName="Child4" refType="w" fact="0.5348"/>
              <dgm:constr type="t" for="ch" forName="Child4" refType="h" fact="0.4623"/>
              <dgm:constr type="w" for="ch" forName="Child4" refType="w" fact="0.3196"/>
              <dgm:constr type="h" for="ch" forName="Child4" refType="h" fact="0.0908"/>
              <dgm:constr type="l" for="ch" forName="Accent5" refType="w" fact="0.1481"/>
              <dgm:constr type="t" for="ch" forName="Accent5" refType="h" fact="0.5258"/>
              <dgm:constr type="w" for="ch" forName="Accent5" refType="w" fact="0.5331"/>
              <dgm:constr type="h" for="ch" forName="Accent5" refType="h" fact="0.2284"/>
              <dgm:constr type="l" for="ch" forName="Accent6" refType="w" fact="0"/>
              <dgm:constr type="t" for="ch" forName="Accent6" refType="h" fact="0.6573"/>
              <dgm:constr type="w" for="ch" forName="Accent6" refType="w" fact="0.5331"/>
              <dgm:constr type="h" for="ch" forName="Accent6" refType="h" fact="0.2284"/>
              <dgm:constr type="l" for="ch" forName="Accent7" refType="w" fact="0.186"/>
              <dgm:constr type="t" for="ch" forName="Accent7" refType="h" fact="0.8037"/>
              <dgm:constr type="w" for="ch" forName="Accent7" refType="w" fact="0.458"/>
              <dgm:constr type="h" for="ch" forName="Accent7" refType="h" fact="0.1963"/>
              <dgm:constr type="l" for="ch" forName="Parent5" refType="w" fact="0.2658"/>
              <dgm:constr type="t" for="ch" forName="Parent5" refType="h" fact="0.6085"/>
              <dgm:constr type="w" for="ch" forName="Parent5" refType="w" fact="0.2975"/>
              <dgm:constr type="h" for="ch" forName="Parent5" refType="h" fact="0.0637"/>
              <dgm:constr type="l" for="ch" forName="Parent6" refType="w" fact="0.1171"/>
              <dgm:constr type="t" for="ch" forName="Parent6" refType="h" fact="0.74"/>
              <dgm:constr type="w" for="ch" forName="Parent6" refType="w" fact="0.2975"/>
              <dgm:constr type="h" for="ch" forName="Parent6" refType="h" fact="0.0637"/>
              <dgm:constr type="l" for="ch" forName="Parent7" refType="w" fact="0.2658"/>
              <dgm:constr type="t" for="ch" forName="Parent7" refType="h" fact="0.8715"/>
              <dgm:constr type="w" for="ch" forName="Parent7" refType="w" fact="0.2975"/>
              <dgm:constr type="h" for="ch" forName="Parent7" refType="h" fact="0.0637"/>
              <dgm:constr type="l" for="ch" forName="Child5" refType="w" fact="0.6804"/>
              <dgm:constr type="t" for="ch" forName="Child5" refType="h" fact="0.5936"/>
              <dgm:constr type="w" for="ch" forName="Child5" refType="w" fact="0.3196"/>
              <dgm:constr type="h" for="ch" forName="Child5" refType="h" fact="0.0908"/>
              <dgm:constr type="l" for="ch" forName="Child6" refType="w" fact="0.5348"/>
              <dgm:constr type="t" for="ch" forName="Child6" refType="h" fact="0.7251"/>
              <dgm:constr type="w" for="ch" forName="Child6" refType="w" fact="0.3196"/>
              <dgm:constr type="h" for="ch" forName="Child6" refType="h" fact="0.0908"/>
              <dgm:constr type="l" for="ch" forName="Child7" refType="w" fact="0.6804"/>
              <dgm:constr type="t" for="ch" forName="Child7" refType="h" fact="0.8579"/>
              <dgm:constr type="w" for="ch" forName="Child7" refType="w" fact="0.3196"/>
              <dgm:constr type="h" for="ch" forName="Child7" refType="h" fact="0.0908"/>
            </dgm:constrLst>
          </dgm:else>
        </dgm:choose>
      </dgm:if>
      <dgm:else name="Name11">
        <dgm:choose name="Name12">
          <dgm:if name="Name13" axis="ch" ptType="node" func="cnt" op="equ" val="1">
            <dgm:alg type="composite">
              <dgm:param type="ar" val="1.599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l" for="ch" forName="Child1" refType="w" fact="0.625"/>
              <dgm:constr type="t" for="ch" forName="Child1" refType="h" fact="0.2981"/>
              <dgm:constr type="w" for="ch" forName="Child1" refType="w" fact="0.375"/>
              <dgm:constr type="h" for="ch" forName="Child1" refType="h" fact="0.4001"/>
              <dgm:constr type="l" for="ch" forName="Accent1" refType="w" fact="0"/>
              <dgm:constr type="t" for="ch" forName="Accent1" refType="h" fact="0"/>
              <dgm:constr type="w" for="ch" forName="Accent1" refType="w" fact="0.6249"/>
              <dgm:constr type="h" for="ch" forName="Accent1" refType="h"/>
              <dgm:constr type="l" for="ch" forName="Parent1" refType="w" fact="0.138"/>
              <dgm:constr type="t" for="ch" forName="Parent1" refType="h" fact="0.362"/>
              <dgm:constr type="w" for="ch" forName="Parent1" refType="w" fact="0.3487"/>
              <dgm:constr type="h" for="ch" forName="Parent1" refType="h" fact="0.2789"/>
            </dgm:constrLst>
          </dgm:if>
          <dgm:if name="Name14" axis="ch" ptType="node" func="cnt" op="equ" val="2">
            <dgm:alg type="composite">
              <dgm:param type="ar" val="1.2026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Parent2" refType="primFontSz" refFor="des" refForName="Parent1" op="equ"/>
              <dgm:constr type="primFontSz" for="des" forName="Child2" refType="primFontSz" refFor="des" refForName="Child1" op="equ"/>
              <dgm:constr type="l" for="ch" forName="Accent1" refType="w" fact="-0.0407"/>
              <dgm:constr type="t" for="ch" forName="Accent1" refType="h" fact="0"/>
              <dgm:constr type="w" for="ch" forName="Accent1" refType="w" fact="0.5542"/>
              <dgm:constr type="h" for="ch" forName="Accent1" refType="h" fact="0.6665"/>
              <dgm:constr type="l" for="ch" forName="Accent2" refType="w" fact="0.1533"/>
              <dgm:constr type="t" for="ch" forName="Accent2" refType="h" fact="0.4272"/>
              <dgm:constr type="w" for="ch" forName="Accent2" refType="w" fact="0.4761"/>
              <dgm:constr type="h" for="ch" forName="Accent2" refType="h" fact="0.5728"/>
              <dgm:constr type="l" for="ch" forName="Parent1" refType="w" fact="0.0822"/>
              <dgm:constr type="t" for="ch" forName="Parent1" refType="h" fact="0.2413"/>
              <dgm:constr type="w" for="ch" forName="Parent1" refType="w" fact="0.3092"/>
              <dgm:constr type="h" for="ch" forName="Parent1" refType="h" fact="0.1859"/>
              <dgm:constr type="l" for="ch" forName="Parent2" refType="w" fact="0.2368"/>
              <dgm:constr type="t" for="ch" forName="Parent2" refType="h" fact="0.625"/>
              <dgm:constr type="w" for="ch" forName="Parent2" refType="w" fact="0.3092"/>
              <dgm:constr type="h" for="ch" forName="Parent2" refType="h" fact="0.1859"/>
              <dgm:constr type="l" for="ch" forName="Child1" refType="w" fact="0.5164"/>
              <dgm:constr type="t" for="ch" forName="Child1" refType="h" fact="0.1978"/>
              <dgm:constr type="w" for="ch" forName="Child1" refType="w" fact="0.3322"/>
              <dgm:constr type="h" for="ch" forName="Child1" refType="h" fact="0.265"/>
              <dgm:constr type="l" for="ch" forName="Child2" refType="w" fact="0.6678"/>
              <dgm:constr type="t" for="ch" forName="Child2" refType="h" fact="0.5855"/>
              <dgm:constr type="w" for="ch" forName="Child2" refType="w" fact="0.3322"/>
              <dgm:constr type="h" for="ch" forName="Child2" refType="h" fact="0.265"/>
            </dgm:constrLst>
          </dgm:if>
          <dgm:if name="Name15" axis="ch" ptType="node" func="cnt" op="equ" val="3">
            <dgm:alg type="composite">
              <dgm:param type="ar" val="0.9039"/>
            </dgm:alg>
            <dgm:shape xmlns:r="http://schemas.openxmlformats.org/officeDocument/2006/relationships" r:blip="">
              <dgm:adjLst/>
            </dgm:shape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25"/>
              <dgm:constr type="h" for="ch" forName="Accent1" refType="h" fact="0.4814"/>
              <dgm:constr type="l" for="ch" forName="Accent2" refType="w" fact="0.1479"/>
              <dgm:constr type="t" for="ch" forName="Accent2" refType="h" fact="0.2766"/>
              <dgm:constr type="w" for="ch" forName="Accent2" refType="w" fact="0.5325"/>
              <dgm:constr type="h" for="ch" forName="Accent2" refType="h" fact="0.4814"/>
              <dgm:constr type="l" for="ch" forName="Accent3" refType="w" fact="0.0378"/>
              <dgm:constr type="t" for="ch" forName="Accent3" refType="h" fact="0.5863"/>
              <dgm:constr type="w" for="ch" forName="Accent3" refType="w" fact="0.4575"/>
              <dgm:constr type="h" for="ch" forName="Accent3" refType="h" fact="0.4137"/>
              <dgm:constr type="l" for="ch" forName="Parent1" refType="w" fact="0.1183"/>
              <dgm:constr type="t" for="ch" forName="Parent1" refType="h" fact="0.1738"/>
              <dgm:constr type="w" for="ch" forName="Parent1" refType="w" fact="0.2959"/>
              <dgm:constr type="h" for="ch" forName="Parent1" refType="h" fact="0.1337"/>
              <dgm:constr type="l" for="ch" forName="Parent2" refType="w" fact="0.2656"/>
              <dgm:constr type="t" for="ch" forName="Parent2" refType="h" fact="0.452"/>
              <dgm:constr type="w" for="ch" forName="Parent2" refType="w" fact="0.2959"/>
              <dgm:constr type="h" for="ch" forName="Parent2" refType="h" fact="0.1337"/>
              <dgm:constr type="l" for="ch" forName="Parent3" refType="w" fact="0.1183"/>
              <dgm:constr type="t" for="ch" forName="Parent3" refType="h" fact="0.7306"/>
              <dgm:constr type="w" for="ch" forName="Parent3" refType="w" fact="0.2959"/>
              <dgm:constr type="h" for="ch" forName="Parent3" refType="h" fact="0.1337"/>
              <dgm:constr type="l" for="ch" forName="Child1" refType="w" fact="0.5325"/>
              <dgm:constr type="t" for="ch" forName="Child1" refType="h" fact="0.1435"/>
              <dgm:constr type="w" for="ch" forName="Child1" refType="w" fact="0.3195"/>
              <dgm:constr type="h" for="ch" forName="Child1" refType="h" fact="0.1926"/>
              <dgm:constr type="l" for="ch" forName="Child2" refType="w" fact="0.6805"/>
              <dgm:constr type="t" for="ch" forName="Child2" refType="h" fact="0.4217"/>
              <dgm:constr type="w" for="ch" forName="Child2" refType="w" fact="0.3195"/>
              <dgm:constr type="h" for="ch" forName="Child2" refType="h" fact="0.1926"/>
              <dgm:constr type="l" for="ch" forName="Child3" refType="w" fact="0.5325"/>
              <dgm:constr type="t" for="ch" forName="Child3" refType="h" fact="0.6998"/>
              <dgm:constr type="w" for="ch" forName="Child3" refType="w" fact="0.3195"/>
              <dgm:constr type="h" for="ch" forName="Child3" refType="h" fact="0.1926"/>
            </dgm:constrLst>
          </dgm:if>
          <dgm:if name="Name16" axis="ch" ptType="node" func="cnt" op="equ" val="4">
            <dgm:alg type="composite">
              <dgm:param type="ar" val="0.707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3771"/>
              <dgm:constr type="l" for="ch" forName="Accent2" refType="w" fact="0.1481"/>
              <dgm:constr type="t" for="ch" forName="Accent2" refType="h" fact="0.2167"/>
              <dgm:constr type="w" for="ch" forName="Accent2" refType="w" fact="0.5331"/>
              <dgm:constr type="h" for="ch" forName="Accent2" refType="h" fact="0.3771"/>
              <dgm:constr type="l" for="ch" forName="Accent3" refType="w" fact="0"/>
              <dgm:constr type="t" for="ch" forName="Accent3" refType="h" fact="0.4342"/>
              <dgm:constr type="w" for="ch" forName="Accent3" refType="w" fact="0.5331"/>
              <dgm:constr type="h" for="ch" forName="Accent3" refType="h" fact="0.3771"/>
              <dgm:constr type="l" for="ch" forName="Accent4" refType="w" fact="0.186"/>
              <dgm:constr type="t" for="ch" forName="Accent4" refType="h" fact="0.6759"/>
              <dgm:constr type="w" for="ch" forName="Accent4" refType="w" fact="0.458"/>
              <dgm:constr type="h" for="ch" forName="Accent4" refType="h" fact="0.3241"/>
              <dgm:constr type="l" for="ch" forName="Parent1" refType="w" fact="0.1171"/>
              <dgm:constr type="t" for="ch" forName="Parent1" refType="h" fact="0.1365"/>
              <dgm:constr type="w" for="ch" forName="Parent1" refType="w" fact="0.2975"/>
              <dgm:constr type="h" for="ch" forName="Parent1" refType="h" fact="0.1052"/>
              <dgm:constr type="l" for="ch" forName="Parent2" refType="w" fact="0.2658"/>
              <dgm:constr type="t" for="ch" forName="Parent2" refType="h" fact="0.3536"/>
              <dgm:constr type="w" for="ch" forName="Parent2" refType="w" fact="0.2975"/>
              <dgm:constr type="h" for="ch" forName="Parent2" refType="h" fact="0.1052"/>
              <dgm:constr type="l" for="ch" forName="Parent3" refType="w" fact="0.1171"/>
              <dgm:constr type="t" for="ch" forName="Parent3" refType="h" fact="0.5707"/>
              <dgm:constr type="w" for="ch" forName="Parent3" refType="w" fact="0.2975"/>
              <dgm:constr type="h" for="ch" forName="Parent3" refType="h" fact="0.1052"/>
              <dgm:constr type="l" for="ch" forName="Parent4" refType="w" fact="0.2658"/>
              <dgm:constr type="t" for="ch" forName="Parent4" refType="h" fact="0.7878"/>
              <dgm:constr type="w" for="ch" forName="Parent4" refType="w" fact="0.2975"/>
              <dgm:constr type="h" for="ch" forName="Parent4" refType="h" fact="0.1052"/>
              <dgm:constr type="l" for="ch" forName="Child1" refType="w" fact="0.5348"/>
              <dgm:constr type="t" for="ch" forName="Child1" refType="h" fact="0.1119"/>
              <dgm:constr type="w" for="ch" forName="Child1" refType="w" fact="0.3196"/>
              <dgm:constr type="h" for="ch" forName="Child1" refType="h" fact="0.15"/>
              <dgm:constr type="l" for="ch" forName="Child2" refType="w" fact="0.6804"/>
              <dgm:constr type="t" for="ch" forName="Child2" refType="h" fact="0.3312"/>
              <dgm:constr type="w" for="ch" forName="Child2" refType="w" fact="0.3196"/>
              <dgm:constr type="h" for="ch" forName="Child2" refType="h" fact="0.15"/>
              <dgm:constr type="l" for="ch" forName="Child3" refType="w" fact="0.5348"/>
              <dgm:constr type="t" for="ch" forName="Child3" refType="h" fact="0.5461"/>
              <dgm:constr type="w" for="ch" forName="Child3" refType="w" fact="0.3196"/>
              <dgm:constr type="h" for="ch" forName="Child3" refType="h" fact="0.15"/>
              <dgm:constr type="l" for="ch" forName="Child4" refType="w" fact="0.6804"/>
              <dgm:constr type="t" for="ch" forName="Child4" refType="h" fact="0.7632"/>
              <dgm:constr type="w" for="ch" forName="Child4" refType="w" fact="0.3196"/>
              <dgm:constr type="h" for="ch" forName="Child4" refType="h" fact="0.15"/>
            </dgm:constrLst>
          </dgm:if>
          <dgm:if name="Name17" axis="ch" ptType="node" func="cnt" op="equ" val="5">
            <dgm:alg type="composite">
              <dgm:param type="ar" val="0.581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3098"/>
              <dgm:constr type="l" for="ch" forName="Accent2" refType="w" fact="0.1481"/>
              <dgm:constr type="t" for="ch" forName="Accent2" refType="h" fact="0.178"/>
              <dgm:constr type="w" for="ch" forName="Accent2" refType="w" fact="0.5331"/>
              <dgm:constr type="h" for="ch" forName="Accent2" refType="h" fact="0.3098"/>
              <dgm:constr type="l" for="ch" forName="Accent3" refType="w" fact="0"/>
              <dgm:constr type="t" for="ch" forName="Accent3" refType="h" fact="0.3568"/>
              <dgm:constr type="w" for="ch" forName="Accent3" refType="w" fact="0.5331"/>
              <dgm:constr type="h" for="ch" forName="Accent3" refType="h" fact="0.3098"/>
              <dgm:constr type="l" for="ch" forName="Accent4" refType="w" fact="0.1481"/>
              <dgm:constr type="t" for="ch" forName="Accent4" refType="h" fact="0.5351"/>
              <dgm:constr type="w" for="ch" forName="Accent4" refType="w" fact="0.5331"/>
              <dgm:constr type="h" for="ch" forName="Accent4" refType="h" fact="0.3098"/>
              <dgm:constr type="l" for="ch" forName="Accent5" refType="w" fact="0.0378"/>
              <dgm:constr type="t" for="ch" forName="Accent5" refType="h" fact="0.7337"/>
              <dgm:constr type="w" for="ch" forName="Accent5" refType="w" fact="0.458"/>
              <dgm:constr type="h" for="ch" forName="Accent5" refType="h" fact="0.2663"/>
              <dgm:constr type="l" for="ch" forName="Parent1" refType="w" fact="0.1171"/>
              <dgm:constr type="t" for="ch" forName="Parent1" refType="h" fact="0.1122"/>
              <dgm:constr type="w" for="ch" forName="Parent1" refType="w" fact="0.2975"/>
              <dgm:constr type="h" for="ch" forName="Parent1" refType="h" fact="0.0864"/>
              <dgm:constr type="l" for="ch" forName="Parent2" refType="w" fact="0.2658"/>
              <dgm:constr type="t" for="ch" forName="Parent2" refType="h" fact="0.2906"/>
              <dgm:constr type="w" for="ch" forName="Parent2" refType="w" fact="0.2975"/>
              <dgm:constr type="h" for="ch" forName="Parent2" refType="h" fact="0.0864"/>
              <dgm:constr type="l" for="ch" forName="Parent3" refType="w" fact="0.1171"/>
              <dgm:constr type="t" for="ch" forName="Parent3" refType="h" fact="0.4689"/>
              <dgm:constr type="w" for="ch" forName="Parent3" refType="w" fact="0.2975"/>
              <dgm:constr type="h" for="ch" forName="Parent3" refType="h" fact="0.0864"/>
              <dgm:constr type="l" for="ch" forName="Parent4" refType="w" fact="0.2658"/>
              <dgm:constr type="t" for="ch" forName="Parent4" refType="h" fact="0.6473"/>
              <dgm:constr type="w" for="ch" forName="Parent4" refType="w" fact="0.2975"/>
              <dgm:constr type="h" for="ch" forName="Parent4" refType="h" fact="0.0864"/>
              <dgm:constr type="l" for="ch" forName="Parent5" refType="w" fact="0.1171"/>
              <dgm:constr type="t" for="ch" forName="Parent5" refType="h" fact="0.8257"/>
              <dgm:constr type="w" for="ch" forName="Parent5" refType="w" fact="0.2975"/>
              <dgm:constr type="h" for="ch" forName="Parent5" refType="h" fact="0.0864"/>
              <dgm:constr type="l" for="ch" forName="Child1" refType="w" fact="0.5348"/>
              <dgm:constr type="t" for="ch" forName="Child1" refType="h" fact="0.0919"/>
              <dgm:constr type="w" for="ch" forName="Child1" refType="w" fact="0.3196"/>
              <dgm:constr type="h" for="ch" forName="Child1" refType="h" fact="0.1232"/>
              <dgm:constr type="l" for="ch" forName="Child2" refType="w" fact="0.6804"/>
              <dgm:constr type="t" for="ch" forName="Child2" refType="h" fact="0.2722"/>
              <dgm:constr type="w" for="ch" forName="Child2" refType="w" fact="0.3196"/>
              <dgm:constr type="h" for="ch" forName="Child2" refType="h" fact="0.1232"/>
              <dgm:constr type="l" for="ch" forName="Child3" refType="w" fact="0.5348"/>
              <dgm:constr type="t" for="ch" forName="Child3" refType="h" fact="0.4487"/>
              <dgm:constr type="w" for="ch" forName="Child3" refType="w" fact="0.3196"/>
              <dgm:constr type="h" for="ch" forName="Child3" refType="h" fact="0.1232"/>
              <dgm:constr type="l" for="ch" forName="Child4" refType="w" fact="0.6804"/>
              <dgm:constr type="t" for="ch" forName="Child4" refType="h" fact="0.6271"/>
              <dgm:constr type="w" for="ch" forName="Child4" refType="w" fact="0.3196"/>
              <dgm:constr type="h" for="ch" forName="Child4" refType="h" fact="0.1232"/>
              <dgm:constr type="l" for="ch" forName="Child5" refType="w" fact="0.5348"/>
              <dgm:constr type="t" for="ch" forName="Child5" refType="h" fact="0.8073"/>
              <dgm:constr type="w" for="ch" forName="Child5" refType="w" fact="0.3196"/>
              <dgm:constr type="h" for="ch" forName="Child5" refType="h" fact="0.1232"/>
            </dgm:constrLst>
          </dgm:if>
          <dgm:if name="Name18" axis="ch" ptType="node" func="cnt" op="equ" val="6">
            <dgm:alg type="composite">
              <dgm:param type="ar" val="0.493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2629"/>
              <dgm:constr type="l" for="ch" forName="Accent2" refType="w" fact="0.1481"/>
              <dgm:constr type="t" for="ch" forName="Accent2" refType="h" fact="0.1511"/>
              <dgm:constr type="w" for="ch" forName="Accent2" refType="w" fact="0.5331"/>
              <dgm:constr type="h" for="ch" forName="Accent2" refType="h" fact="0.2629"/>
              <dgm:constr type="l" for="ch" forName="Accent3" refType="w" fact="0"/>
              <dgm:constr type="t" for="ch" forName="Accent3" refType="h" fact="0.3027"/>
              <dgm:constr type="w" for="ch" forName="Accent3" refType="w" fact="0.5331"/>
              <dgm:constr type="h" for="ch" forName="Accent3" refType="h" fact="0.2629"/>
              <dgm:constr type="l" for="ch" forName="Accent4" refType="w" fact="0.1481"/>
              <dgm:constr type="t" for="ch" forName="Accent4" refType="h" fact="0.4541"/>
              <dgm:constr type="w" for="ch" forName="Accent4" refType="w" fact="0.5331"/>
              <dgm:constr type="h" for="ch" forName="Accent4" refType="h" fact="0.2629"/>
              <dgm:constr type="l" for="ch" forName="Accent5" refType="w" fact="0"/>
              <dgm:constr type="t" for="ch" forName="Accent5" refType="h" fact="0.6053"/>
              <dgm:constr type="w" for="ch" forName="Accent5" refType="w" fact="0.5331"/>
              <dgm:constr type="h" for="ch" forName="Accent5" refType="h" fact="0.2629"/>
              <dgm:constr type="l" for="ch" forName="Accent6" refType="w" fact="0.186"/>
              <dgm:constr type="t" for="ch" forName="Accent6" refType="h" fact="0.774"/>
              <dgm:constr type="w" for="ch" forName="Accent6" refType="w" fact="0.458"/>
              <dgm:constr type="h" for="ch" forName="Accent6" refType="h" fact="0.226"/>
              <dgm:constr type="l" for="ch" forName="Parent1" refType="w" fact="0.1171"/>
              <dgm:constr type="t" for="ch" forName="Parent1" refType="h" fact="0.0952"/>
              <dgm:constr type="w" for="ch" forName="Parent1" refType="w" fact="0.2975"/>
              <dgm:constr type="h" for="ch" forName="Parent1" refType="h" fact="0.0733"/>
              <dgm:constr type="l" for="ch" forName="Parent2" refType="w" fact="0.2658"/>
              <dgm:constr type="t" for="ch" forName="Parent2" refType="h" fact="0.2466"/>
              <dgm:constr type="w" for="ch" forName="Parent2" refType="w" fact="0.2975"/>
              <dgm:constr type="h" for="ch" forName="Parent2" refType="h" fact="0.0733"/>
              <dgm:constr type="l" for="ch" forName="Parent3" refType="w" fact="0.1171"/>
              <dgm:constr type="t" for="ch" forName="Parent3" refType="h" fact="0.3979"/>
              <dgm:constr type="w" for="ch" forName="Parent3" refType="w" fact="0.2975"/>
              <dgm:constr type="h" for="ch" forName="Parent3" refType="h" fact="0.0733"/>
              <dgm:constr type="l" for="ch" forName="Parent4" refType="w" fact="0.2658"/>
              <dgm:constr type="t" for="ch" forName="Parent4" refType="h" fact="0.5493"/>
              <dgm:constr type="w" for="ch" forName="Parent4" refType="w" fact="0.2975"/>
              <dgm:constr type="h" for="ch" forName="Parent4" refType="h" fact="0.0733"/>
              <dgm:constr type="l" for="ch" forName="Parent5" refType="w" fact="0.1171"/>
              <dgm:constr type="t" for="ch" forName="Parent5" refType="h" fact="0.7005"/>
              <dgm:constr type="w" for="ch" forName="Parent5" refType="w" fact="0.2975"/>
              <dgm:constr type="h" for="ch" forName="Parent5" refType="h" fact="0.0733"/>
              <dgm:constr type="l" for="ch" forName="Parent6" refType="w" fact="0.2658"/>
              <dgm:constr type="t" for="ch" forName="Parent6" refType="h" fact="0.8519"/>
              <dgm:constr type="w" for="ch" forName="Parent6" refType="w" fact="0.2975"/>
              <dgm:constr type="h" for="ch" forName="Parent6" refType="h" fact="0.0733"/>
              <dgm:constr type="l" for="ch" forName="Child1" refType="w" fact="0.5348"/>
              <dgm:constr type="t" for="ch" forName="Child1" refType="h" fact="0.078"/>
              <dgm:constr type="w" for="ch" forName="Child1" refType="w" fact="0.3196"/>
              <dgm:constr type="h" for="ch" forName="Child1" refType="h" fact="0.1046"/>
              <dgm:constr type="l" for="ch" forName="Child2" refType="w" fact="0.6804"/>
              <dgm:constr type="t" for="ch" forName="Child2" refType="h" fact="0.231"/>
              <dgm:constr type="w" for="ch" forName="Child2" refType="w" fact="0.3196"/>
              <dgm:constr type="h" for="ch" forName="Child2" refType="h" fact="0.1046"/>
              <dgm:constr type="l" for="ch" forName="Child3" refType="w" fact="0.5348"/>
              <dgm:constr type="t" for="ch" forName="Child3" refType="h" fact="0.3808"/>
              <dgm:constr type="w" for="ch" forName="Child3" refType="w" fact="0.3196"/>
              <dgm:constr type="h" for="ch" forName="Child3" refType="h" fact="0.1046"/>
              <dgm:constr type="l" for="ch" forName="Child4" refType="w" fact="0.6804"/>
              <dgm:constr type="t" for="ch" forName="Child4" refType="h" fact="0.5322"/>
              <dgm:constr type="w" for="ch" forName="Child4" refType="w" fact="0.3196"/>
              <dgm:constr type="h" for="ch" forName="Child4" refType="h" fact="0.1046"/>
              <dgm:constr type="l" for="ch" forName="Child5" refType="w" fact="0.5348"/>
              <dgm:constr type="t" for="ch" forName="Child5" refType="h" fact="0.6833"/>
              <dgm:constr type="w" for="ch" forName="Child5" refType="w" fact="0.3196"/>
              <dgm:constr type="h" for="ch" forName="Child5" refType="h" fact="0.1046"/>
              <dgm:constr type="l" for="ch" forName="Child6" refType="w" fact="0.6804"/>
              <dgm:constr type="t" for="ch" forName="Child6" refType="h" fact="0.8347"/>
              <dgm:constr type="w" for="ch" forName="Child6" refType="w" fact="0.3196"/>
              <dgm:constr type="h" for="ch" forName="Child6" refType="h" fact="0.1046"/>
            </dgm:constrLst>
          </dgm:if>
          <dgm:else name="Name19">
            <dgm:alg type="composite">
              <dgm:param type="ar" val="0.4284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2284"/>
              <dgm:constr type="l" for="ch" forName="Accent2" refType="w" fact="0.1481"/>
              <dgm:constr type="t" for="ch" forName="Accent2" refType="h" fact="0.1312"/>
              <dgm:constr type="w" for="ch" forName="Accent2" refType="w" fact="0.5331"/>
              <dgm:constr type="h" for="ch" forName="Accent2" refType="h" fact="0.2284"/>
              <dgm:constr type="l" for="ch" forName="Accent3" refType="w" fact="0"/>
              <dgm:constr type="t" for="ch" forName="Accent3" refType="h" fact="0.263"/>
              <dgm:constr type="w" for="ch" forName="Accent3" refType="w" fact="0.5331"/>
              <dgm:constr type="h" for="ch" forName="Accent3" refType="h" fact="0.2284"/>
              <dgm:constr type="l" for="ch" forName="Accent4" refType="w" fact="0.1481"/>
              <dgm:constr type="t" for="ch" forName="Accent4" refType="h" fact="0.3945"/>
              <dgm:constr type="w" for="ch" forName="Accent4" refType="w" fact="0.5331"/>
              <dgm:constr type="h" for="ch" forName="Accent4" refType="h" fact="0.2284"/>
              <dgm:constr type="l" for="ch" forName="Accent5" refType="w" fact="0"/>
              <dgm:constr type="t" for="ch" forName="Accent5" refType="h" fact="0.5258"/>
              <dgm:constr type="w" for="ch" forName="Accent5" refType="w" fact="0.5331"/>
              <dgm:constr type="h" for="ch" forName="Accent5" refType="h" fact="0.2284"/>
              <dgm:constr type="l" for="ch" forName="Accent6" refType="w" fact="0.1481"/>
              <dgm:constr type="t" for="ch" forName="Accent6" refType="h" fact="0.6573"/>
              <dgm:constr type="w" for="ch" forName="Accent6" refType="w" fact="0.5331"/>
              <dgm:constr type="h" for="ch" forName="Accent6" refType="h" fact="0.2284"/>
              <dgm:constr type="l" for="ch" forName="Accent7" refType="w" fact="0.0378"/>
              <dgm:constr type="t" for="ch" forName="Accent7" refType="h" fact="0.8037"/>
              <dgm:constr type="w" for="ch" forName="Accent7" refType="w" fact="0.458"/>
              <dgm:constr type="h" for="ch" forName="Accent7" refType="h" fact="0.1963"/>
              <dgm:constr type="l" for="ch" forName="Parent1" refType="w" fact="0.1171"/>
              <dgm:constr type="t" for="ch" forName="Parent1" refType="h" fact="0.0827"/>
              <dgm:constr type="w" for="ch" forName="Parent1" refType="w" fact="0.2975"/>
              <dgm:constr type="h" for="ch" forName="Parent1" refType="h" fact="0.0637"/>
              <dgm:constr type="l" for="ch" forName="Parent2" refType="w" fact="0.2658"/>
              <dgm:constr type="t" for="ch" forName="Parent2" refType="h" fact="0.2142"/>
              <dgm:constr type="w" for="ch" forName="Parent2" refType="w" fact="0.2975"/>
              <dgm:constr type="h" for="ch" forName="Parent2" refType="h" fact="0.0637"/>
              <dgm:constr type="l" for="ch" forName="Parent3" refType="w" fact="0.1171"/>
              <dgm:constr type="t" for="ch" forName="Parent3" refType="h" fact="0.3457"/>
              <dgm:constr type="w" for="ch" forName="Parent3" refType="w" fact="0.2975"/>
              <dgm:constr type="h" for="ch" forName="Parent3" refType="h" fact="0.0637"/>
              <dgm:constr type="l" for="ch" forName="Parent4" refType="w" fact="0.2658"/>
              <dgm:constr type="t" for="ch" forName="Parent4" refType="h" fact="0.4772"/>
              <dgm:constr type="w" for="ch" forName="Parent4" refType="w" fact="0.2975"/>
              <dgm:constr type="h" for="ch" forName="Parent4" refType="h" fact="0.0637"/>
              <dgm:constr type="l" for="ch" forName="Parent5" refType="w" fact="0.1171"/>
              <dgm:constr type="t" for="ch" forName="Parent5" refType="h" fact="0.6085"/>
              <dgm:constr type="w" for="ch" forName="Parent5" refType="w" fact="0.2975"/>
              <dgm:constr type="h" for="ch" forName="Parent5" refType="h" fact="0.0637"/>
              <dgm:constr type="l" for="ch" forName="Parent6" refType="w" fact="0.2658"/>
              <dgm:constr type="t" for="ch" forName="Parent6" refType="h" fact="0.74"/>
              <dgm:constr type="w" for="ch" forName="Parent6" refType="w" fact="0.2975"/>
              <dgm:constr type="h" for="ch" forName="Parent6" refType="h" fact="0.0637"/>
              <dgm:constr type="l" for="ch" forName="Parent7" refType="w" fact="0.1171"/>
              <dgm:constr type="t" for="ch" forName="Parent7" refType="h" fact="0.8715"/>
              <dgm:constr type="w" for="ch" forName="Parent7" refType="w" fact="0.2975"/>
              <dgm:constr type="h" for="ch" forName="Parent7" refType="h" fact="0.0637"/>
              <dgm:constr type="l" for="ch" forName="Child1" refType="w" fact="0.5348"/>
              <dgm:constr type="t" for="ch" forName="Child1" refType="h" fact="0.0678"/>
              <dgm:constr type="w" for="ch" forName="Child1" refType="w" fact="0.3196"/>
              <dgm:constr type="h" for="ch" forName="Child1" refType="h" fact="0.0908"/>
              <dgm:constr type="l" for="ch" forName="Child2" refType="w" fact="0.6804"/>
              <dgm:constr type="t" for="ch" forName="Child2" refType="h" fact="0.2006"/>
              <dgm:constr type="w" for="ch" forName="Child2" refType="w" fact="0.3196"/>
              <dgm:constr type="h" for="ch" forName="Child2" refType="h" fact="0.0908"/>
              <dgm:constr type="l" for="ch" forName="Child3" refType="w" fact="0.5348"/>
              <dgm:constr type="t" for="ch" forName="Child3" refType="h" fact="0.3308"/>
              <dgm:constr type="w" for="ch" forName="Child3" refType="w" fact="0.3196"/>
              <dgm:constr type="h" for="ch" forName="Child3" refType="h" fact="0.0908"/>
              <dgm:constr type="l" for="ch" forName="Child4" refType="w" fact="0.6804"/>
              <dgm:constr type="t" for="ch" forName="Child4" refType="h" fact="0.4623"/>
              <dgm:constr type="w" for="ch" forName="Child4" refType="w" fact="0.3196"/>
              <dgm:constr type="h" for="ch" forName="Child4" refType="h" fact="0.0908"/>
              <dgm:constr type="l" for="ch" forName="Child5" refType="w" fact="0.5348"/>
              <dgm:constr type="t" for="ch" forName="Child5" refType="h" fact="0.5936"/>
              <dgm:constr type="w" for="ch" forName="Child5" refType="w" fact="0.3196"/>
              <dgm:constr type="h" for="ch" forName="Child5" refType="h" fact="0.0908"/>
              <dgm:constr type="l" for="ch" forName="Child6" refType="w" fact="0.6804"/>
              <dgm:constr type="t" for="ch" forName="Child6" refType="h" fact="0.7251"/>
              <dgm:constr type="w" for="ch" forName="Child6" refType="w" fact="0.3196"/>
              <dgm:constr type="h" for="ch" forName="Child6" refType="h" fact="0.0908"/>
              <dgm:constr type="l" for="ch" forName="Child7" refType="w" fact="0.5348"/>
              <dgm:constr type="t" for="ch" forName="Child7" refType="h" fact="0.8579"/>
              <dgm:constr type="w" for="ch" forName="Child7" refType="w" fact="0.3196"/>
              <dgm:constr type="h" for="ch" forName="Child7" refType="h" fact="0.0908"/>
            </dgm:constrLst>
          </dgm:else>
        </dgm:choose>
      </dgm:else>
    </dgm:choose>
    <dgm:forEach name="wrapper" axis="self" ptType="parTrans">
      <dgm:forEach name="accentRepeat" axis="self">
        <dgm:layoutNode name="Accent" styleLbl="node1">
          <dgm:alg type="sp"/>
          <dgm:choose name="Name20">
            <dgm:if name="Name21" func="var" arg="dir" op="equ" val="norm">
              <dgm:choose name="Name22">
                <dgm:if name="Name23" axis="precedSib" ptType="node" func="cnt" op="equ" val="0">
                  <dgm:choose name="Name24">
                    <dgm:if name="Name25" axis="followSib" ptType="node" func="cnt" op="equ" val="0">
                      <dgm:shape xmlns:r="http://schemas.openxmlformats.org/officeDocument/2006/relationships" type="circularArrow" r:blip="">
                        <dgm:adjLst>
                          <dgm:adj idx="1" val="0.1098"/>
                          <dgm:adj idx="2" val="19.0387"/>
                          <dgm:adj idx="3" val="150"/>
                          <dgm:adj idx="4" val="180"/>
                          <dgm:adj idx="5" val="0.125"/>
                        </dgm:adjLst>
                      </dgm:shape>
                    </dgm:if>
                    <dgm:else name="Name26">
                      <dgm:shape xmlns:r="http://schemas.openxmlformats.org/officeDocument/2006/relationships" type="circularArrow" r:blip="">
                        <dgm:adjLst>
                          <dgm:adj idx="1" val="0.1098"/>
                          <dgm:adj idx="2" val="19.0387"/>
                          <dgm:adj idx="3" val="75"/>
                          <dgm:adj idx="4" val="180"/>
                          <dgm:adj idx="5" val="0.125"/>
                        </dgm:adjLst>
                      </dgm:shape>
                    </dgm:else>
                  </dgm:choose>
                </dgm:if>
                <dgm:else name="Name27">
                  <dgm:choose name="Name28">
                    <dgm:if name="Name29" axis="followSib" ptType="node" func="cnt" op="equ" val="0">
                      <dgm:choose name="Name30">
                        <dgm:if name="Name31" axis="precedSib" ptType="node" func="cnt" op="equ" val="1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32" axis="precedSib" ptType="node" func="cnt" op="equ" val="2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33" axis="precedSib" ptType="node" func="cnt" op="equ" val="3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34" axis="precedSib" ptType="node" func="cnt" op="equ" val="4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35" axis="precedSib" ptType="node" func="cnt" op="equ" val="5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36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else name="Name37"/>
                      </dgm:choose>
                    </dgm:if>
                    <dgm:else name="Name38">
                      <dgm:choose name="Name39">
                        <dgm:if name="Name40" axis="precedSib" ptType="node" func="cnt" op="equ" val="0">
                          <dgm:shape xmlns:r="http://schemas.openxmlformats.org/officeDocument/2006/relationships" type="blockArc" r:blip="">
                            <dgm:adjLst>
                              <dgm:adj idx="1" val="-133.1632"/>
                              <dgm:adj idx="2" val="65"/>
                              <dgm:adj idx="3" val="0.13"/>
                            </dgm:adjLst>
                          </dgm:shape>
                        </dgm:if>
                        <dgm:if name="Name41" axis="precedSib" ptType="node" func="cnt" op="equ" val="1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42" axis="precedSib" ptType="node" func="cnt" op="equ" val="2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43" axis="precedSib" ptType="node" func="cnt" op="equ" val="3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44" axis="precedSib" ptType="node" func="cnt" op="equ" val="4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45" axis="precedSib" ptType="node" func="cnt" op="equ" val="5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46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else name="Name47"/>
                      </dgm:choose>
                    </dgm:else>
                  </dgm:choose>
                </dgm:else>
              </dgm:choose>
            </dgm:if>
            <dgm:else name="Name48">
              <dgm:choose name="Name49">
                <dgm:if name="Name50" axis="precedSib" ptType="node" func="cnt" op="equ" val="0">
                  <dgm:choose name="Name51">
                    <dgm:if name="Name52" axis="followSib" ptType="node" func="cnt" op="equ" val="0">
                      <dgm:shape xmlns:r="http://schemas.openxmlformats.org/officeDocument/2006/relationships" type="leftCircularArrow" r:blip="">
                        <dgm:adjLst>
                          <dgm:adj idx="1" val="0.1098"/>
                          <dgm:adj idx="2" val="19.0387"/>
                          <dgm:adj idx="3" val="30"/>
                          <dgm:adj idx="4" val="0"/>
                          <dgm:adj idx="5" val="0.125"/>
                        </dgm:adjLst>
                      </dgm:shape>
                    </dgm:if>
                    <dgm:else name="Name53">
                      <dgm:shape xmlns:r="http://schemas.openxmlformats.org/officeDocument/2006/relationships" type="leftCircularArrow" r:blip="">
                        <dgm:adjLst>
                          <dgm:adj idx="1" val="0.1098"/>
                          <dgm:adj idx="2" val="19.0387"/>
                          <dgm:adj idx="3" val="105"/>
                          <dgm:adj idx="4" val="0"/>
                          <dgm:adj idx="5" val="0.125"/>
                        </dgm:adjLst>
                      </dgm:shape>
                    </dgm:else>
                  </dgm:choose>
                </dgm:if>
                <dgm:else name="Name54">
                  <dgm:choose name="Name55">
                    <dgm:if name="Name56" axis="followSib" ptType="node" func="cnt" op="equ" val="0">
                      <dgm:choose name="Name57">
                        <dgm:if name="Name58" axis="precedSib" ptType="node" func="cnt" op="equ" val="1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59" axis="precedSib" ptType="node" func="cnt" op="equ" val="2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60" axis="precedSib" ptType="node" func="cnt" op="equ" val="3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61" axis="precedSib" ptType="node" func="cnt" op="equ" val="4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62" axis="precedSib" ptType="node" func="cnt" op="equ" val="5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63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else name="Name64"/>
                      </dgm:choose>
                    </dgm:if>
                    <dgm:else name="Name65">
                      <dgm:choose name="Name66">
                        <dgm:if name="Name67" axis="precedSib" ptType="node" func="cnt" op="equ" val="0">
                          <dgm:shape xmlns:r="http://schemas.openxmlformats.org/officeDocument/2006/relationships" type="blockArc" r:blip="">
                            <dgm:adjLst>
                              <dgm:adj idx="1" val="-133.1632"/>
                              <dgm:adj idx="2" val="65"/>
                              <dgm:adj idx="3" val="0.13"/>
                            </dgm:adjLst>
                          </dgm:shape>
                        </dgm:if>
                        <dgm:if name="Name68" axis="precedSib" ptType="node" func="cnt" op="equ" val="1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69" axis="precedSib" ptType="node" func="cnt" op="equ" val="2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70" axis="precedSib" ptType="node" func="cnt" op="equ" val="3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71" axis="precedSib" ptType="node" func="cnt" op="equ" val="4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72" axis="precedSib" ptType="node" func="cnt" op="equ" val="5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73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else name="Name74"/>
                      </dgm:choose>
                    </dgm:else>
                  </dgm:choose>
                </dgm:else>
              </dgm:choose>
            </dgm:else>
          </dgm:choose>
          <dgm:presOf/>
        </dgm:layoutNode>
      </dgm:forEach>
    </dgm:forEach>
    <dgm:forEach name="Name75" axis="ch" ptType="node" cnt="1">
      <dgm:layoutNode name="Accent1">
        <dgm:alg type="sp"/>
        <dgm:shape xmlns:r="http://schemas.openxmlformats.org/officeDocument/2006/relationships" r:blip="">
          <dgm:adjLst/>
        </dgm:shape>
        <dgm:presOf/>
        <dgm:constrLst/>
        <dgm:forEach name="Name76" ref="accentRepeat"/>
      </dgm:layoutNode>
      <dgm:choose name="Name77">
        <dgm:if name="Name78" axis="ch" ptType="node" func="cnt" op="gte" val="1">
          <dgm:layoutNode name="Child1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79"/>
      </dgm:choose>
      <dgm:layoutNode name="Parent1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80" axis="ch" ptType="node" st="2" cnt="1">
      <dgm:layoutNode name="Accent2">
        <dgm:alg type="sp"/>
        <dgm:shape xmlns:r="http://schemas.openxmlformats.org/officeDocument/2006/relationships" r:blip="">
          <dgm:adjLst/>
        </dgm:shape>
        <dgm:presOf/>
        <dgm:constrLst/>
        <dgm:forEach name="Name81" ref="accentRepeat"/>
      </dgm:layoutNode>
      <dgm:choose name="Name82">
        <dgm:if name="Name83" axis="ch" ptType="node" func="cnt" op="gte" val="1">
          <dgm:layoutNode name="Child2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84"/>
      </dgm:choose>
      <dgm:layoutNode name="Parent2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85" axis="ch" ptType="node" st="3" cnt="1">
      <dgm:layoutNode name="Accent3">
        <dgm:alg type="sp"/>
        <dgm:shape xmlns:r="http://schemas.openxmlformats.org/officeDocument/2006/relationships" r:blip="">
          <dgm:adjLst/>
        </dgm:shape>
        <dgm:presOf/>
        <dgm:constrLst/>
        <dgm:forEach name="Name86" ref="accentRepeat"/>
      </dgm:layoutNode>
      <dgm:choose name="Name87">
        <dgm:if name="Name88" axis="ch" ptType="node" func="cnt" op="gte" val="1">
          <dgm:layoutNode name="Child3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89"/>
      </dgm:choose>
      <dgm:layoutNode name="Parent3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Accent4">
        <dgm:alg type="sp"/>
        <dgm:shape xmlns:r="http://schemas.openxmlformats.org/officeDocument/2006/relationships" r:blip="">
          <dgm:adjLst/>
        </dgm:shape>
        <dgm:presOf/>
        <dgm:constrLst/>
        <dgm:forEach name="Name91" ref="accentRepeat"/>
      </dgm:layoutNode>
      <dgm:choose name="Name92">
        <dgm:if name="Name93" axis="ch" ptType="node" func="cnt" op="gte" val="1">
          <dgm:layoutNode name="Child4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94"/>
      </dgm:choose>
      <dgm:layoutNode name="Parent4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95" axis="ch" ptType="node" st="5" cnt="1">
      <dgm:layoutNode name="Accent5">
        <dgm:alg type="sp"/>
        <dgm:shape xmlns:r="http://schemas.openxmlformats.org/officeDocument/2006/relationships" r:blip="">
          <dgm:adjLst/>
        </dgm:shape>
        <dgm:presOf/>
        <dgm:constrLst/>
        <dgm:forEach name="Name96" ref="accentRepeat"/>
      </dgm:layoutNode>
      <dgm:choose name="Name97">
        <dgm:if name="Name98" axis="ch" ptType="node" func="cnt" op="gte" val="1">
          <dgm:layoutNode name="Child5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99"/>
      </dgm:choose>
      <dgm:layoutNode name="Parent5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100" axis="ch" ptType="node" st="6" cnt="1">
      <dgm:layoutNode name="Accent6">
        <dgm:alg type="sp"/>
        <dgm:shape xmlns:r="http://schemas.openxmlformats.org/officeDocument/2006/relationships" r:blip="">
          <dgm:adjLst/>
        </dgm:shape>
        <dgm:presOf/>
        <dgm:constrLst/>
        <dgm:forEach name="Name101" ref="accentRepeat"/>
      </dgm:layoutNode>
      <dgm:choose name="Name102">
        <dgm:if name="Name103" axis="ch" ptType="node" func="cnt" op="gte" val="1">
          <dgm:layoutNode name="Child6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104"/>
      </dgm:choose>
      <dgm:layoutNode name="Parent6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105" axis="ch" ptType="node" st="7" cnt="1">
      <dgm:layoutNode name="Accent7">
        <dgm:alg type="sp"/>
        <dgm:shape xmlns:r="http://schemas.openxmlformats.org/officeDocument/2006/relationships" r:blip="">
          <dgm:adjLst/>
        </dgm:shape>
        <dgm:presOf/>
        <dgm:constrLst/>
        <dgm:forEach name="Name106" ref="accentRepeat"/>
      </dgm:layoutNode>
      <dgm:choose name="Name107">
        <dgm:if name="Name108" axis="ch" ptType="node" func="cnt" op="gte" val="1">
          <dgm:layoutNode name="Child7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109"/>
      </dgm:choose>
      <dgm:layoutNode name="Parent7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7954598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588503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800511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712198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项内容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928558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308742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8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092293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49" r:id="rId2"/>
    <p:sldLayoutId id="2147483650" r:id="rId3"/>
    <p:sldLayoutId id="2147483651" r:id="rId4"/>
    <p:sldLayoutId id="2147483652" r:id="rId5"/>
    <p:sldLayoutId id="2147483653" r:id="rId6"/>
  </p:sldLayoutIdLst>
  <p:txStyles>
    <p:titleStyle>
      <a:lvl1pPr algn="ctr" defTabSz="609585" rtl="0" eaLnBrk="1" latinLnBrk="0" hangingPunct="1"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609585" rtl="0" eaLnBrk="1" latinLnBrk="0" hangingPunct="1">
        <a:spcBef>
          <a:spcPct val="20000"/>
        </a:spcBef>
        <a:buFont typeface="Arial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609585" rtl="0" eaLnBrk="1" latinLnBrk="0" hangingPunct="1">
        <a:spcBef>
          <a:spcPct val="20000"/>
        </a:spcBef>
        <a:buFont typeface="Arial"/>
        <a:buChar char="–"/>
        <a:defRPr sz="3733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609585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609585" rtl="0" eaLnBrk="1" latinLnBrk="0" hangingPunct="1">
        <a:spcBef>
          <a:spcPct val="20000"/>
        </a:spcBef>
        <a:buFont typeface="Arial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609585" rtl="0" eaLnBrk="1" latinLnBrk="0" hangingPunct="1">
        <a:spcBef>
          <a:spcPct val="20000"/>
        </a:spcBef>
        <a:buFont typeface="Arial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3.xml"/><Relationship Id="rId6" Type="http://schemas.openxmlformats.org/officeDocument/2006/relationships/chart" Target="../charts/chart7.xml"/><Relationship Id="rId5" Type="http://schemas.openxmlformats.org/officeDocument/2006/relationships/chart" Target="../charts/chart6.xml"/><Relationship Id="rId4" Type="http://schemas.openxmlformats.org/officeDocument/2006/relationships/chart" Target="../charts/chart5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2235200" y="2015068"/>
            <a:ext cx="763847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7200" b="1" dirty="0" smtClean="0">
                <a:solidFill>
                  <a:srgbClr val="103154"/>
                </a:solidFill>
              </a:rPr>
              <a:t>商业项目计划</a:t>
            </a:r>
            <a:r>
              <a:rPr kumimoji="1" lang="zh-CN" altLang="en-US" sz="7200" b="1" dirty="0">
                <a:solidFill>
                  <a:srgbClr val="103154"/>
                </a:solidFill>
              </a:rPr>
              <a:t>书</a:t>
            </a:r>
          </a:p>
        </p:txBody>
      </p:sp>
      <p:sp>
        <p:nvSpPr>
          <p:cNvPr id="2" name="圆角矩形 1"/>
          <p:cNvSpPr/>
          <p:nvPr/>
        </p:nvSpPr>
        <p:spPr>
          <a:xfrm>
            <a:off x="3703796" y="3842340"/>
            <a:ext cx="4645868" cy="471055"/>
          </a:xfrm>
          <a:prstGeom prst="roundRect">
            <a:avLst/>
          </a:prstGeom>
          <a:noFill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>
                <a:solidFill>
                  <a:schemeClr val="tx1"/>
                </a:solidFill>
              </a:rPr>
              <a:t>封面和内页所有素材均可自由编辑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205433" y="3237634"/>
            <a:ext cx="64557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Professional Commercial project plan</a:t>
            </a:r>
            <a:endParaRPr lang="zh-CN" altLang="en-US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256945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六边形 1"/>
          <p:cNvSpPr/>
          <p:nvPr/>
        </p:nvSpPr>
        <p:spPr>
          <a:xfrm>
            <a:off x="4247761" y="2079885"/>
            <a:ext cx="3456384" cy="2979641"/>
          </a:xfrm>
          <a:prstGeom prst="hexagon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solidFill>
                <a:schemeClr val="tx1"/>
              </a:solidFill>
            </a:endParaRPr>
          </a:p>
        </p:txBody>
      </p:sp>
      <p:sp>
        <p:nvSpPr>
          <p:cNvPr id="3" name="椭圆 2"/>
          <p:cNvSpPr/>
          <p:nvPr/>
        </p:nvSpPr>
        <p:spPr>
          <a:xfrm>
            <a:off x="4755955" y="1844824"/>
            <a:ext cx="526403" cy="526403"/>
          </a:xfrm>
          <a:prstGeom prst="ellipse">
            <a:avLst/>
          </a:prstGeom>
          <a:solidFill>
            <a:srgbClr val="7D1F56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>
                <a:solidFill>
                  <a:schemeClr val="bg1"/>
                </a:solidFill>
              </a:rPr>
              <a:t>1</a:t>
            </a:r>
            <a:endParaRPr lang="zh-CN" altLang="en-US" sz="3200">
              <a:solidFill>
                <a:schemeClr val="bg1"/>
              </a:solidFill>
            </a:endParaRPr>
          </a:p>
        </p:txBody>
      </p:sp>
      <p:sp>
        <p:nvSpPr>
          <p:cNvPr id="4" name="椭圆 3"/>
          <p:cNvSpPr/>
          <p:nvPr/>
        </p:nvSpPr>
        <p:spPr>
          <a:xfrm>
            <a:off x="6669547" y="1844824"/>
            <a:ext cx="526403" cy="526403"/>
          </a:xfrm>
          <a:prstGeom prst="ellipse">
            <a:avLst/>
          </a:prstGeom>
          <a:solidFill>
            <a:srgbClr val="103154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>
                <a:solidFill>
                  <a:schemeClr val="bg1"/>
                </a:solidFill>
              </a:rPr>
              <a:t>4</a:t>
            </a:r>
            <a:endParaRPr lang="zh-CN" altLang="en-US" sz="3200">
              <a:solidFill>
                <a:schemeClr val="bg1"/>
              </a:solidFill>
            </a:endParaRPr>
          </a:p>
        </p:txBody>
      </p:sp>
      <p:sp>
        <p:nvSpPr>
          <p:cNvPr id="5" name="椭圆 4"/>
          <p:cNvSpPr/>
          <p:nvPr/>
        </p:nvSpPr>
        <p:spPr>
          <a:xfrm>
            <a:off x="4755955" y="4796324"/>
            <a:ext cx="526403" cy="526403"/>
          </a:xfrm>
          <a:prstGeom prst="ellipse">
            <a:avLst/>
          </a:prstGeom>
          <a:solidFill>
            <a:srgbClr val="7D1F56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>
                <a:solidFill>
                  <a:schemeClr val="bg1"/>
                </a:solidFill>
              </a:rPr>
              <a:t>3</a:t>
            </a:r>
            <a:endParaRPr lang="zh-CN" altLang="en-US" sz="3200">
              <a:solidFill>
                <a:schemeClr val="bg1"/>
              </a:solidFill>
            </a:endParaRPr>
          </a:p>
        </p:txBody>
      </p:sp>
      <p:sp>
        <p:nvSpPr>
          <p:cNvPr id="6" name="椭圆 5"/>
          <p:cNvSpPr/>
          <p:nvPr/>
        </p:nvSpPr>
        <p:spPr>
          <a:xfrm>
            <a:off x="6669547" y="4796324"/>
            <a:ext cx="526403" cy="526403"/>
          </a:xfrm>
          <a:prstGeom prst="ellipse">
            <a:avLst/>
          </a:prstGeom>
          <a:solidFill>
            <a:srgbClr val="103154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>
                <a:solidFill>
                  <a:schemeClr val="bg1"/>
                </a:solidFill>
              </a:rPr>
              <a:t>6</a:t>
            </a:r>
            <a:endParaRPr lang="zh-CN" altLang="en-US" sz="3200">
              <a:solidFill>
                <a:schemeClr val="bg1"/>
              </a:solidFill>
            </a:endParaRPr>
          </a:p>
        </p:txBody>
      </p:sp>
      <p:sp>
        <p:nvSpPr>
          <p:cNvPr id="7" name="椭圆 6"/>
          <p:cNvSpPr/>
          <p:nvPr/>
        </p:nvSpPr>
        <p:spPr>
          <a:xfrm>
            <a:off x="3984559" y="3306503"/>
            <a:ext cx="526403" cy="526403"/>
          </a:xfrm>
          <a:prstGeom prst="ellipse">
            <a:avLst/>
          </a:prstGeom>
          <a:solidFill>
            <a:srgbClr val="103154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>
                <a:solidFill>
                  <a:schemeClr val="bg1"/>
                </a:solidFill>
              </a:rPr>
              <a:t>2</a:t>
            </a:r>
            <a:endParaRPr lang="zh-CN" altLang="en-US" sz="3200">
              <a:solidFill>
                <a:schemeClr val="bg1"/>
              </a:solidFill>
            </a:endParaRPr>
          </a:p>
        </p:txBody>
      </p:sp>
      <p:sp>
        <p:nvSpPr>
          <p:cNvPr id="8" name="椭圆 7"/>
          <p:cNvSpPr/>
          <p:nvPr/>
        </p:nvSpPr>
        <p:spPr>
          <a:xfrm>
            <a:off x="7399150" y="3306503"/>
            <a:ext cx="526403" cy="526403"/>
          </a:xfrm>
          <a:prstGeom prst="ellipse">
            <a:avLst/>
          </a:prstGeom>
          <a:solidFill>
            <a:srgbClr val="7D1F56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>
                <a:solidFill>
                  <a:schemeClr val="bg1"/>
                </a:solidFill>
              </a:rPr>
              <a:t>5</a:t>
            </a:r>
            <a:endParaRPr lang="zh-CN" altLang="en-US" sz="3200">
              <a:solidFill>
                <a:schemeClr val="bg1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5084161" y="2708921"/>
            <a:ext cx="1808508" cy="1200329"/>
          </a:xfrm>
          <a:prstGeom prst="rect">
            <a:avLst/>
          </a:prstGeom>
          <a:ln>
            <a:noFill/>
          </a:ln>
        </p:spPr>
        <p:txBody>
          <a:bodyPr wrap="none">
            <a:spAutoFit/>
          </a:bodyPr>
          <a:lstStyle/>
          <a:p>
            <a:r>
              <a:rPr lang="en-US" altLang="zh-CN" sz="7200" b="1" dirty="0">
                <a:ea typeface="方正粗宋简体" panose="03000509000000000000" pitchFamily="65" charset="-122"/>
              </a:rPr>
              <a:t>88</a:t>
            </a:r>
            <a:r>
              <a:rPr lang="en-US" altLang="zh-CN" sz="5333" b="1" dirty="0">
                <a:ea typeface="方正粗宋简体" panose="03000509000000000000" pitchFamily="65" charset="-122"/>
              </a:rPr>
              <a:t>%</a:t>
            </a:r>
            <a:endParaRPr lang="zh-CN" altLang="en-US" sz="5333" dirty="0"/>
          </a:p>
        </p:txBody>
      </p:sp>
      <p:sp>
        <p:nvSpPr>
          <p:cNvPr id="10" name="矩形 9"/>
          <p:cNvSpPr/>
          <p:nvPr/>
        </p:nvSpPr>
        <p:spPr>
          <a:xfrm>
            <a:off x="4290995" y="3765038"/>
            <a:ext cx="3467616" cy="584775"/>
          </a:xfrm>
          <a:prstGeom prst="rect">
            <a:avLst/>
          </a:prstGeom>
          <a:ln>
            <a:noFill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3200" dirty="0"/>
              <a:t>点击此处添加标题</a:t>
            </a:r>
          </a:p>
        </p:txBody>
      </p:sp>
      <p:sp>
        <p:nvSpPr>
          <p:cNvPr id="11" name="矩形 10"/>
          <p:cNvSpPr/>
          <p:nvPr/>
        </p:nvSpPr>
        <p:spPr>
          <a:xfrm>
            <a:off x="720197" y="1740490"/>
            <a:ext cx="3234976" cy="11590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1333" dirty="0">
                <a:latin typeface="+mn-ea"/>
              </a:rPr>
              <a:t>标题数字等都可以通过点击和重新输入进行更改，顶部</a:t>
            </a:r>
            <a:r>
              <a:rPr lang="en-US" altLang="zh-CN" sz="1333" dirty="0">
                <a:latin typeface="+mn-ea"/>
              </a:rPr>
              <a:t>“</a:t>
            </a:r>
            <a:r>
              <a:rPr lang="zh-CN" altLang="zh-CN" sz="1333" dirty="0">
                <a:latin typeface="+mn-ea"/>
              </a:rPr>
              <a:t>开始</a:t>
            </a:r>
            <a:r>
              <a:rPr lang="en-US" altLang="zh-CN" sz="1333" dirty="0">
                <a:latin typeface="+mn-ea"/>
              </a:rPr>
              <a:t>”</a:t>
            </a:r>
            <a:r>
              <a:rPr lang="zh-CN" altLang="zh-CN" sz="1333" dirty="0">
                <a:latin typeface="+mn-ea"/>
              </a:rPr>
              <a:t>面板中可以对字体、字号、颜色、行距等进行修改。建议正文</a:t>
            </a:r>
            <a:r>
              <a:rPr lang="en-US" altLang="zh-CN" sz="1333" dirty="0">
                <a:latin typeface="+mn-ea"/>
              </a:rPr>
              <a:t>10</a:t>
            </a:r>
            <a:r>
              <a:rPr lang="zh-CN" altLang="zh-CN" sz="1333" dirty="0">
                <a:latin typeface="+mn-ea"/>
              </a:rPr>
              <a:t>号字，</a:t>
            </a:r>
            <a:r>
              <a:rPr lang="en-US" altLang="zh-CN" sz="1333" dirty="0">
                <a:latin typeface="+mn-ea"/>
              </a:rPr>
              <a:t>1.3</a:t>
            </a:r>
            <a:r>
              <a:rPr lang="zh-CN" altLang="zh-CN" sz="1333" dirty="0">
                <a:latin typeface="+mn-ea"/>
              </a:rPr>
              <a:t>倍字间距。</a:t>
            </a:r>
          </a:p>
        </p:txBody>
      </p:sp>
      <p:sp>
        <p:nvSpPr>
          <p:cNvPr id="12" name="TextBox 59"/>
          <p:cNvSpPr txBox="1"/>
          <p:nvPr/>
        </p:nvSpPr>
        <p:spPr>
          <a:xfrm>
            <a:off x="720197" y="1316765"/>
            <a:ext cx="3234976" cy="379656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4800">
                <a:solidFill>
                  <a:schemeClr val="bg1"/>
                </a:solidFill>
                <a:effectLst>
                  <a:outerShdw blurRad="114300" dist="63500" dir="2700000" algn="tl">
                    <a:srgbClr val="000000">
                      <a:alpha val="20000"/>
                    </a:srgbClr>
                  </a:outerShdw>
                </a:effectLst>
                <a:latin typeface="+mj-lt"/>
                <a:ea typeface="方正粗宋简体" panose="03000509000000000000" pitchFamily="65" charset="-122"/>
              </a:defRPr>
            </a:lvl1pPr>
          </a:lstStyle>
          <a:p>
            <a:pPr algn="l"/>
            <a:r>
              <a:rPr lang="en-US" altLang="zh-CN" sz="1867" dirty="0">
                <a:solidFill>
                  <a:srgbClr val="7D1F56"/>
                </a:solidFill>
                <a:effectLst/>
                <a:latin typeface="+mn-ea"/>
                <a:ea typeface="+mn-ea"/>
              </a:rPr>
              <a:t>01.</a:t>
            </a:r>
            <a:r>
              <a:rPr lang="zh-CN" altLang="en-US" sz="1867" dirty="0">
                <a:solidFill>
                  <a:srgbClr val="7D1F56"/>
                </a:solidFill>
                <a:effectLst/>
                <a:latin typeface="+mn-ea"/>
                <a:ea typeface="+mn-ea"/>
              </a:rPr>
              <a:t>点击此处添加标题</a:t>
            </a:r>
          </a:p>
        </p:txBody>
      </p:sp>
      <p:sp>
        <p:nvSpPr>
          <p:cNvPr id="13" name="矩形 12"/>
          <p:cNvSpPr/>
          <p:nvPr/>
        </p:nvSpPr>
        <p:spPr>
          <a:xfrm>
            <a:off x="720197" y="3342667"/>
            <a:ext cx="3234976" cy="11590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1333" dirty="0">
                <a:latin typeface="+mn-ea"/>
              </a:rPr>
              <a:t>标题数字等都可以通过点击和重新输入进行更改，顶部</a:t>
            </a:r>
            <a:r>
              <a:rPr lang="en-US" altLang="zh-CN" sz="1333" dirty="0">
                <a:latin typeface="+mn-ea"/>
              </a:rPr>
              <a:t>“</a:t>
            </a:r>
            <a:r>
              <a:rPr lang="zh-CN" altLang="zh-CN" sz="1333" dirty="0">
                <a:latin typeface="+mn-ea"/>
              </a:rPr>
              <a:t>开始</a:t>
            </a:r>
            <a:r>
              <a:rPr lang="en-US" altLang="zh-CN" sz="1333" dirty="0">
                <a:latin typeface="+mn-ea"/>
              </a:rPr>
              <a:t>”</a:t>
            </a:r>
            <a:r>
              <a:rPr lang="zh-CN" altLang="zh-CN" sz="1333" dirty="0">
                <a:latin typeface="+mn-ea"/>
              </a:rPr>
              <a:t>面板中可以对字体、字号、颜色、行距等进行修改。建议正文</a:t>
            </a:r>
            <a:r>
              <a:rPr lang="en-US" altLang="zh-CN" sz="1333" dirty="0">
                <a:latin typeface="+mn-ea"/>
              </a:rPr>
              <a:t>10</a:t>
            </a:r>
            <a:r>
              <a:rPr lang="zh-CN" altLang="zh-CN" sz="1333" dirty="0">
                <a:latin typeface="+mn-ea"/>
              </a:rPr>
              <a:t>号字，</a:t>
            </a:r>
            <a:r>
              <a:rPr lang="en-US" altLang="zh-CN" sz="1333" dirty="0">
                <a:latin typeface="+mn-ea"/>
              </a:rPr>
              <a:t>1.3</a:t>
            </a:r>
            <a:r>
              <a:rPr lang="zh-CN" altLang="zh-CN" sz="1333" dirty="0">
                <a:latin typeface="+mn-ea"/>
              </a:rPr>
              <a:t>倍字间距。</a:t>
            </a:r>
          </a:p>
        </p:txBody>
      </p:sp>
      <p:sp>
        <p:nvSpPr>
          <p:cNvPr id="14" name="TextBox 61"/>
          <p:cNvSpPr txBox="1"/>
          <p:nvPr/>
        </p:nvSpPr>
        <p:spPr>
          <a:xfrm>
            <a:off x="720197" y="2918943"/>
            <a:ext cx="3234976" cy="379656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4800">
                <a:solidFill>
                  <a:schemeClr val="bg1"/>
                </a:solidFill>
                <a:effectLst>
                  <a:outerShdw blurRad="114300" dist="63500" dir="2700000" algn="tl">
                    <a:srgbClr val="000000">
                      <a:alpha val="20000"/>
                    </a:srgbClr>
                  </a:outerShdw>
                </a:effectLst>
                <a:latin typeface="+mj-lt"/>
                <a:ea typeface="方正粗宋简体" panose="03000509000000000000" pitchFamily="65" charset="-122"/>
              </a:defRPr>
            </a:lvl1pPr>
          </a:lstStyle>
          <a:p>
            <a:pPr algn="l"/>
            <a:r>
              <a:rPr lang="en-US" altLang="zh-CN" sz="1867" dirty="0">
                <a:solidFill>
                  <a:schemeClr val="tx1"/>
                </a:solidFill>
                <a:effectLst/>
                <a:latin typeface="+mn-ea"/>
                <a:ea typeface="+mn-ea"/>
              </a:rPr>
              <a:t>02.</a:t>
            </a:r>
            <a:r>
              <a:rPr lang="zh-CN" altLang="en-US" sz="1867" dirty="0">
                <a:solidFill>
                  <a:schemeClr val="tx1"/>
                </a:solidFill>
                <a:effectLst/>
                <a:latin typeface="+mn-ea"/>
                <a:ea typeface="+mn-ea"/>
              </a:rPr>
              <a:t>点击此处添加标题</a:t>
            </a:r>
          </a:p>
        </p:txBody>
      </p:sp>
      <p:sp>
        <p:nvSpPr>
          <p:cNvPr id="15" name="矩形 14"/>
          <p:cNvSpPr/>
          <p:nvPr/>
        </p:nvSpPr>
        <p:spPr>
          <a:xfrm>
            <a:off x="720197" y="4944845"/>
            <a:ext cx="3234976" cy="11590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1333" dirty="0">
                <a:latin typeface="+mn-ea"/>
              </a:rPr>
              <a:t>标题数字等都可以通过点击和重新输入进行更改，顶部</a:t>
            </a:r>
            <a:r>
              <a:rPr lang="en-US" altLang="zh-CN" sz="1333" dirty="0">
                <a:latin typeface="+mn-ea"/>
              </a:rPr>
              <a:t>“</a:t>
            </a:r>
            <a:r>
              <a:rPr lang="zh-CN" altLang="zh-CN" sz="1333" dirty="0">
                <a:latin typeface="+mn-ea"/>
              </a:rPr>
              <a:t>开始</a:t>
            </a:r>
            <a:r>
              <a:rPr lang="en-US" altLang="zh-CN" sz="1333" dirty="0">
                <a:latin typeface="+mn-ea"/>
              </a:rPr>
              <a:t>”</a:t>
            </a:r>
            <a:r>
              <a:rPr lang="zh-CN" altLang="zh-CN" sz="1333" dirty="0">
                <a:latin typeface="+mn-ea"/>
              </a:rPr>
              <a:t>面板中可以对字体、字号、颜色、行距等进行修改。建议正文</a:t>
            </a:r>
            <a:r>
              <a:rPr lang="en-US" altLang="zh-CN" sz="1333" dirty="0">
                <a:latin typeface="+mn-ea"/>
              </a:rPr>
              <a:t>10</a:t>
            </a:r>
            <a:r>
              <a:rPr lang="zh-CN" altLang="zh-CN" sz="1333" dirty="0">
                <a:latin typeface="+mn-ea"/>
              </a:rPr>
              <a:t>号字，</a:t>
            </a:r>
            <a:r>
              <a:rPr lang="en-US" altLang="zh-CN" sz="1333" dirty="0">
                <a:latin typeface="+mn-ea"/>
              </a:rPr>
              <a:t>1.3</a:t>
            </a:r>
            <a:r>
              <a:rPr lang="zh-CN" altLang="zh-CN" sz="1333" dirty="0">
                <a:latin typeface="+mn-ea"/>
              </a:rPr>
              <a:t>倍字间距。</a:t>
            </a:r>
          </a:p>
        </p:txBody>
      </p:sp>
      <p:sp>
        <p:nvSpPr>
          <p:cNvPr id="16" name="TextBox 63"/>
          <p:cNvSpPr txBox="1"/>
          <p:nvPr/>
        </p:nvSpPr>
        <p:spPr>
          <a:xfrm>
            <a:off x="720197" y="4521120"/>
            <a:ext cx="3234976" cy="379656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4800">
                <a:solidFill>
                  <a:schemeClr val="bg1"/>
                </a:solidFill>
                <a:effectLst>
                  <a:outerShdw blurRad="114300" dist="63500" dir="2700000" algn="tl">
                    <a:srgbClr val="000000">
                      <a:alpha val="20000"/>
                    </a:srgbClr>
                  </a:outerShdw>
                </a:effectLst>
                <a:latin typeface="+mj-lt"/>
                <a:ea typeface="方正粗宋简体" panose="03000509000000000000" pitchFamily="65" charset="-122"/>
              </a:defRPr>
            </a:lvl1pPr>
          </a:lstStyle>
          <a:p>
            <a:pPr algn="l"/>
            <a:r>
              <a:rPr lang="en-US" altLang="zh-CN" sz="1867" dirty="0">
                <a:solidFill>
                  <a:srgbClr val="7D1F56"/>
                </a:solidFill>
                <a:effectLst/>
                <a:latin typeface="+mn-ea"/>
                <a:ea typeface="+mn-ea"/>
              </a:rPr>
              <a:t>03.</a:t>
            </a:r>
            <a:r>
              <a:rPr lang="zh-CN" altLang="en-US" sz="1867" dirty="0">
                <a:solidFill>
                  <a:srgbClr val="7D1F56"/>
                </a:solidFill>
                <a:effectLst/>
                <a:latin typeface="+mn-ea"/>
                <a:ea typeface="+mn-ea"/>
              </a:rPr>
              <a:t>点击此处添加标题</a:t>
            </a:r>
          </a:p>
        </p:txBody>
      </p:sp>
      <p:sp>
        <p:nvSpPr>
          <p:cNvPr id="17" name="矩形 16"/>
          <p:cNvSpPr/>
          <p:nvPr/>
        </p:nvSpPr>
        <p:spPr>
          <a:xfrm>
            <a:off x="8083631" y="1740489"/>
            <a:ext cx="3234976" cy="11590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1333" dirty="0">
                <a:latin typeface="+mn-ea"/>
              </a:rPr>
              <a:t>标题数字等都可以通过点击和重新输入进行更改，顶部</a:t>
            </a:r>
            <a:r>
              <a:rPr lang="en-US" altLang="zh-CN" sz="1333" dirty="0">
                <a:latin typeface="+mn-ea"/>
              </a:rPr>
              <a:t>“</a:t>
            </a:r>
            <a:r>
              <a:rPr lang="zh-CN" altLang="zh-CN" sz="1333" dirty="0">
                <a:latin typeface="+mn-ea"/>
              </a:rPr>
              <a:t>开始</a:t>
            </a:r>
            <a:r>
              <a:rPr lang="en-US" altLang="zh-CN" sz="1333" dirty="0">
                <a:latin typeface="+mn-ea"/>
              </a:rPr>
              <a:t>”</a:t>
            </a:r>
            <a:r>
              <a:rPr lang="zh-CN" altLang="zh-CN" sz="1333" dirty="0">
                <a:latin typeface="+mn-ea"/>
              </a:rPr>
              <a:t>面板中可以对字体、字号、颜色、行距等进行修改。建议正文</a:t>
            </a:r>
            <a:r>
              <a:rPr lang="en-US" altLang="zh-CN" sz="1333" dirty="0">
                <a:latin typeface="+mn-ea"/>
              </a:rPr>
              <a:t>10</a:t>
            </a:r>
            <a:r>
              <a:rPr lang="zh-CN" altLang="zh-CN" sz="1333" dirty="0">
                <a:latin typeface="+mn-ea"/>
              </a:rPr>
              <a:t>号字，</a:t>
            </a:r>
            <a:r>
              <a:rPr lang="en-US" altLang="zh-CN" sz="1333" dirty="0">
                <a:latin typeface="+mn-ea"/>
              </a:rPr>
              <a:t>1.3</a:t>
            </a:r>
            <a:r>
              <a:rPr lang="zh-CN" altLang="zh-CN" sz="1333" dirty="0">
                <a:latin typeface="+mn-ea"/>
              </a:rPr>
              <a:t>倍字间距。</a:t>
            </a:r>
          </a:p>
        </p:txBody>
      </p:sp>
      <p:sp>
        <p:nvSpPr>
          <p:cNvPr id="18" name="TextBox 65"/>
          <p:cNvSpPr txBox="1"/>
          <p:nvPr/>
        </p:nvSpPr>
        <p:spPr>
          <a:xfrm>
            <a:off x="8083631" y="1316765"/>
            <a:ext cx="3234976" cy="379656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4800">
                <a:solidFill>
                  <a:schemeClr val="bg1"/>
                </a:solidFill>
                <a:effectLst>
                  <a:outerShdw blurRad="114300" dist="63500" dir="2700000" algn="tl">
                    <a:srgbClr val="000000">
                      <a:alpha val="20000"/>
                    </a:srgbClr>
                  </a:outerShdw>
                </a:effectLst>
                <a:latin typeface="+mj-lt"/>
                <a:ea typeface="方正粗宋简体" panose="03000509000000000000" pitchFamily="65" charset="-122"/>
              </a:defRPr>
            </a:lvl1pPr>
          </a:lstStyle>
          <a:p>
            <a:pPr algn="r"/>
            <a:r>
              <a:rPr lang="en-US" altLang="zh-CN" sz="1867" dirty="0">
                <a:solidFill>
                  <a:schemeClr val="tx1"/>
                </a:solidFill>
                <a:effectLst/>
                <a:latin typeface="+mn-ea"/>
                <a:ea typeface="+mn-ea"/>
              </a:rPr>
              <a:t>04.</a:t>
            </a:r>
            <a:r>
              <a:rPr lang="zh-CN" altLang="en-US" sz="1867" dirty="0">
                <a:solidFill>
                  <a:schemeClr val="tx1"/>
                </a:solidFill>
                <a:effectLst/>
                <a:latin typeface="+mn-ea"/>
                <a:ea typeface="+mn-ea"/>
              </a:rPr>
              <a:t>点击此处添加标题</a:t>
            </a:r>
          </a:p>
        </p:txBody>
      </p:sp>
      <p:sp>
        <p:nvSpPr>
          <p:cNvPr id="19" name="矩形 18"/>
          <p:cNvSpPr/>
          <p:nvPr/>
        </p:nvSpPr>
        <p:spPr>
          <a:xfrm>
            <a:off x="8083631" y="3342667"/>
            <a:ext cx="3234976" cy="11590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1333" dirty="0">
                <a:latin typeface="+mn-ea"/>
              </a:rPr>
              <a:t>标题数字等都可以通过点击和重新输入进行更改，顶部</a:t>
            </a:r>
            <a:r>
              <a:rPr lang="en-US" altLang="zh-CN" sz="1333" dirty="0">
                <a:latin typeface="+mn-ea"/>
              </a:rPr>
              <a:t>“</a:t>
            </a:r>
            <a:r>
              <a:rPr lang="zh-CN" altLang="zh-CN" sz="1333" dirty="0">
                <a:latin typeface="+mn-ea"/>
              </a:rPr>
              <a:t>开始</a:t>
            </a:r>
            <a:r>
              <a:rPr lang="en-US" altLang="zh-CN" sz="1333" dirty="0">
                <a:latin typeface="+mn-ea"/>
              </a:rPr>
              <a:t>”</a:t>
            </a:r>
            <a:r>
              <a:rPr lang="zh-CN" altLang="zh-CN" sz="1333" dirty="0">
                <a:latin typeface="+mn-ea"/>
              </a:rPr>
              <a:t>面板中可以对字体、字号、颜色、行距等进行修改。建议正文</a:t>
            </a:r>
            <a:r>
              <a:rPr lang="en-US" altLang="zh-CN" sz="1333" dirty="0">
                <a:latin typeface="+mn-ea"/>
              </a:rPr>
              <a:t>10</a:t>
            </a:r>
            <a:r>
              <a:rPr lang="zh-CN" altLang="zh-CN" sz="1333" dirty="0">
                <a:latin typeface="+mn-ea"/>
              </a:rPr>
              <a:t>号字，</a:t>
            </a:r>
            <a:r>
              <a:rPr lang="en-US" altLang="zh-CN" sz="1333" dirty="0">
                <a:latin typeface="+mn-ea"/>
              </a:rPr>
              <a:t>1.3</a:t>
            </a:r>
            <a:r>
              <a:rPr lang="zh-CN" altLang="zh-CN" sz="1333" dirty="0">
                <a:latin typeface="+mn-ea"/>
              </a:rPr>
              <a:t>倍字间距。</a:t>
            </a:r>
          </a:p>
        </p:txBody>
      </p:sp>
      <p:sp>
        <p:nvSpPr>
          <p:cNvPr id="20" name="TextBox 69"/>
          <p:cNvSpPr txBox="1"/>
          <p:nvPr/>
        </p:nvSpPr>
        <p:spPr>
          <a:xfrm>
            <a:off x="8083631" y="2918943"/>
            <a:ext cx="3234976" cy="379656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4800">
                <a:solidFill>
                  <a:schemeClr val="bg1"/>
                </a:solidFill>
                <a:effectLst>
                  <a:outerShdw blurRad="114300" dist="63500" dir="2700000" algn="tl">
                    <a:srgbClr val="000000">
                      <a:alpha val="20000"/>
                    </a:srgbClr>
                  </a:outerShdw>
                </a:effectLst>
                <a:latin typeface="+mj-lt"/>
                <a:ea typeface="方正粗宋简体" panose="03000509000000000000" pitchFamily="65" charset="-122"/>
              </a:defRPr>
            </a:lvl1pPr>
          </a:lstStyle>
          <a:p>
            <a:pPr algn="r"/>
            <a:r>
              <a:rPr lang="en-US" altLang="zh-CN" sz="1867" dirty="0">
                <a:solidFill>
                  <a:srgbClr val="7D1F56"/>
                </a:solidFill>
                <a:effectLst/>
                <a:latin typeface="+mn-ea"/>
                <a:ea typeface="+mn-ea"/>
              </a:rPr>
              <a:t>05.</a:t>
            </a:r>
            <a:r>
              <a:rPr lang="zh-CN" altLang="en-US" sz="1867" dirty="0">
                <a:solidFill>
                  <a:srgbClr val="7D1F56"/>
                </a:solidFill>
                <a:effectLst/>
                <a:latin typeface="+mn-ea"/>
                <a:ea typeface="+mn-ea"/>
              </a:rPr>
              <a:t>点击此处添加标题</a:t>
            </a:r>
          </a:p>
        </p:txBody>
      </p:sp>
      <p:sp>
        <p:nvSpPr>
          <p:cNvPr id="21" name="矩形 20"/>
          <p:cNvSpPr/>
          <p:nvPr/>
        </p:nvSpPr>
        <p:spPr>
          <a:xfrm>
            <a:off x="8083631" y="4944845"/>
            <a:ext cx="3234976" cy="11590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1333" dirty="0">
                <a:latin typeface="+mn-ea"/>
              </a:rPr>
              <a:t>标题数字等都可以通过点击和重新输入进行更改，顶部</a:t>
            </a:r>
            <a:r>
              <a:rPr lang="en-US" altLang="zh-CN" sz="1333" dirty="0">
                <a:latin typeface="+mn-ea"/>
              </a:rPr>
              <a:t>“</a:t>
            </a:r>
            <a:r>
              <a:rPr lang="zh-CN" altLang="zh-CN" sz="1333" dirty="0">
                <a:latin typeface="+mn-ea"/>
              </a:rPr>
              <a:t>开始</a:t>
            </a:r>
            <a:r>
              <a:rPr lang="en-US" altLang="zh-CN" sz="1333" dirty="0">
                <a:latin typeface="+mn-ea"/>
              </a:rPr>
              <a:t>”</a:t>
            </a:r>
            <a:r>
              <a:rPr lang="zh-CN" altLang="zh-CN" sz="1333" dirty="0">
                <a:latin typeface="+mn-ea"/>
              </a:rPr>
              <a:t>面板中可以对字体、字号、颜色、行距等进行修改。建议正文</a:t>
            </a:r>
            <a:r>
              <a:rPr lang="en-US" altLang="zh-CN" sz="1333" dirty="0">
                <a:latin typeface="+mn-ea"/>
              </a:rPr>
              <a:t>10</a:t>
            </a:r>
            <a:r>
              <a:rPr lang="zh-CN" altLang="zh-CN" sz="1333" dirty="0">
                <a:latin typeface="+mn-ea"/>
              </a:rPr>
              <a:t>号字，</a:t>
            </a:r>
            <a:r>
              <a:rPr lang="en-US" altLang="zh-CN" sz="1333" dirty="0">
                <a:latin typeface="+mn-ea"/>
              </a:rPr>
              <a:t>1.3</a:t>
            </a:r>
            <a:r>
              <a:rPr lang="zh-CN" altLang="zh-CN" sz="1333" dirty="0">
                <a:latin typeface="+mn-ea"/>
              </a:rPr>
              <a:t>倍字间距。</a:t>
            </a:r>
          </a:p>
        </p:txBody>
      </p:sp>
      <p:sp>
        <p:nvSpPr>
          <p:cNvPr id="22" name="TextBox 71"/>
          <p:cNvSpPr txBox="1"/>
          <p:nvPr/>
        </p:nvSpPr>
        <p:spPr>
          <a:xfrm>
            <a:off x="8083631" y="4521120"/>
            <a:ext cx="3234976" cy="379656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4800">
                <a:solidFill>
                  <a:schemeClr val="bg1"/>
                </a:solidFill>
                <a:effectLst>
                  <a:outerShdw blurRad="114300" dist="63500" dir="2700000" algn="tl">
                    <a:srgbClr val="000000">
                      <a:alpha val="20000"/>
                    </a:srgbClr>
                  </a:outerShdw>
                </a:effectLst>
                <a:latin typeface="+mj-lt"/>
                <a:ea typeface="方正粗宋简体" panose="03000509000000000000" pitchFamily="65" charset="-122"/>
              </a:defRPr>
            </a:lvl1pPr>
          </a:lstStyle>
          <a:p>
            <a:pPr algn="r"/>
            <a:r>
              <a:rPr lang="en-US" altLang="zh-CN" sz="1867" dirty="0">
                <a:solidFill>
                  <a:schemeClr val="tx1"/>
                </a:solidFill>
                <a:effectLst/>
                <a:latin typeface="+mn-ea"/>
                <a:ea typeface="+mn-ea"/>
              </a:rPr>
              <a:t>06.</a:t>
            </a:r>
            <a:r>
              <a:rPr lang="zh-CN" altLang="en-US" sz="1867" dirty="0">
                <a:solidFill>
                  <a:schemeClr val="tx1"/>
                </a:solidFill>
                <a:effectLst/>
                <a:latin typeface="+mn-ea"/>
                <a:ea typeface="+mn-ea"/>
              </a:rPr>
              <a:t>点击此处添加标题</a:t>
            </a:r>
          </a:p>
        </p:txBody>
      </p:sp>
      <p:sp>
        <p:nvSpPr>
          <p:cNvPr id="25" name="矩形 24"/>
          <p:cNvSpPr/>
          <p:nvPr/>
        </p:nvSpPr>
        <p:spPr>
          <a:xfrm>
            <a:off x="366081" y="286721"/>
            <a:ext cx="1550424" cy="5027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kumimoji="1" lang="zh-CN" altLang="en-US" sz="2667" dirty="0">
                <a:solidFill>
                  <a:srgbClr val="1E1E1E"/>
                </a:solidFill>
              </a:rPr>
              <a:t>市场分析</a:t>
            </a:r>
          </a:p>
        </p:txBody>
      </p:sp>
    </p:spTree>
    <p:extLst>
      <p:ext uri="{BB962C8B-B14F-4D97-AF65-F5344CB8AC3E}">
        <p14:creationId xmlns:p14="http://schemas.microsoft.com/office/powerpoint/2010/main" val="35109493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157817" y="2711914"/>
            <a:ext cx="3877985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kumimoji="1" lang="zh-CN" altLang="en-US" sz="7200" b="1" dirty="0" smtClean="0"/>
              <a:t>产品运营</a:t>
            </a:r>
            <a:endParaRPr kumimoji="1" lang="zh-CN" altLang="en-US" sz="7200" b="1" dirty="0"/>
          </a:p>
        </p:txBody>
      </p:sp>
      <p:sp>
        <p:nvSpPr>
          <p:cNvPr id="3" name="矩形 2"/>
          <p:cNvSpPr/>
          <p:nvPr/>
        </p:nvSpPr>
        <p:spPr>
          <a:xfrm>
            <a:off x="3785050" y="4281295"/>
            <a:ext cx="4623488" cy="8923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333" dirty="0"/>
              <a:t>点击此处添加文本信息。</a:t>
            </a:r>
          </a:p>
          <a:p>
            <a:pPr algn="ctr">
              <a:lnSpc>
                <a:spcPct val="130000"/>
              </a:lnSpc>
            </a:pPr>
            <a:r>
              <a:rPr lang="zh-CN" altLang="en-US" sz="1333" dirty="0"/>
              <a:t>标题数字等都可以通过点击和重新输入进行更改，顶部“开始”面板中可以对字体、字号、颜色等进行修改。</a:t>
            </a:r>
          </a:p>
        </p:txBody>
      </p:sp>
      <p:sp>
        <p:nvSpPr>
          <p:cNvPr id="4" name="矩形 3"/>
          <p:cNvSpPr/>
          <p:nvPr/>
        </p:nvSpPr>
        <p:spPr>
          <a:xfrm>
            <a:off x="3774687" y="1684852"/>
            <a:ext cx="4644221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kumimoji="1" lang="en-US" altLang="zh-CN" sz="6400" dirty="0"/>
              <a:t>PART</a:t>
            </a:r>
            <a:r>
              <a:rPr kumimoji="1" lang="zh-CN" altLang="en-US" sz="6400" dirty="0"/>
              <a:t> </a:t>
            </a:r>
            <a:r>
              <a:rPr kumimoji="1" lang="en-US" altLang="zh-CN" sz="6400" dirty="0" smtClean="0"/>
              <a:t>THREE</a:t>
            </a:r>
            <a:endParaRPr kumimoji="1" lang="zh-CN" altLang="en-US" sz="6400" dirty="0"/>
          </a:p>
        </p:txBody>
      </p:sp>
    </p:spTree>
    <p:extLst>
      <p:ext uri="{BB962C8B-B14F-4D97-AF65-F5344CB8AC3E}">
        <p14:creationId xmlns:p14="http://schemas.microsoft.com/office/powerpoint/2010/main" val="14615374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椭圆 14"/>
          <p:cNvSpPr/>
          <p:nvPr/>
        </p:nvSpPr>
        <p:spPr>
          <a:xfrm rot="19800000">
            <a:off x="1083946" y="3980467"/>
            <a:ext cx="180368" cy="180368"/>
          </a:xfrm>
          <a:prstGeom prst="ellipse">
            <a:avLst/>
          </a:prstGeom>
          <a:solidFill>
            <a:srgbClr val="103154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zh-CN" altLang="en-US" sz="3200">
              <a:solidFill>
                <a:prstClr val="white"/>
              </a:solidFill>
              <a:latin typeface="Arial"/>
              <a:ea typeface="微软雅黑"/>
            </a:endParaRPr>
          </a:p>
        </p:txBody>
      </p:sp>
      <p:sp>
        <p:nvSpPr>
          <p:cNvPr id="20" name="椭圆 19"/>
          <p:cNvSpPr/>
          <p:nvPr/>
        </p:nvSpPr>
        <p:spPr>
          <a:xfrm rot="19800000">
            <a:off x="10701090" y="2874579"/>
            <a:ext cx="180368" cy="180368"/>
          </a:xfrm>
          <a:prstGeom prst="ellipse">
            <a:avLst/>
          </a:prstGeom>
          <a:solidFill>
            <a:schemeClr val="tx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zh-CN" altLang="en-US" sz="3200">
              <a:solidFill>
                <a:prstClr val="white"/>
              </a:solidFill>
              <a:latin typeface="Arial"/>
              <a:ea typeface="微软雅黑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1854809" y="4315328"/>
            <a:ext cx="2469877" cy="1323183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defTabSz="1219170">
              <a:lnSpc>
                <a:spcPct val="150000"/>
              </a:lnSpc>
            </a:pPr>
            <a:r>
              <a:rPr lang="zh-CN" altLang="en-US" sz="1333" dirty="0">
                <a:solidFill>
                  <a:srgbClr val="103154"/>
                </a:solidFill>
                <a:latin typeface="+mj-ea"/>
              </a:rPr>
              <a:t>标题数字等都可以通过点击和重新输入进行更改，顶部“开始”面板中可以对字体、字号、颜色、行距等进行修改。</a:t>
            </a:r>
            <a:endParaRPr lang="en-US" altLang="zh-CN" sz="1333" dirty="0">
              <a:solidFill>
                <a:prstClr val="black">
                  <a:lumMod val="65000"/>
                  <a:lumOff val="35000"/>
                </a:prstClr>
              </a:solidFill>
              <a:latin typeface="微软雅黑"/>
              <a:ea typeface="微软雅黑"/>
            </a:endParaRPr>
          </a:p>
        </p:txBody>
      </p:sp>
      <p:sp>
        <p:nvSpPr>
          <p:cNvPr id="22" name="TextBox 301"/>
          <p:cNvSpPr txBox="1"/>
          <p:nvPr/>
        </p:nvSpPr>
        <p:spPr>
          <a:xfrm>
            <a:off x="1722783" y="3957214"/>
            <a:ext cx="2601904" cy="420564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 defTabSz="1219170"/>
            <a:r>
              <a:rPr lang="zh-CN" altLang="en-US" sz="2133" dirty="0">
                <a:latin typeface="微软雅黑"/>
              </a:rPr>
              <a:t>点击此处添加标题</a:t>
            </a:r>
          </a:p>
        </p:txBody>
      </p:sp>
      <p:sp>
        <p:nvSpPr>
          <p:cNvPr id="23" name="矩形 22"/>
          <p:cNvSpPr/>
          <p:nvPr/>
        </p:nvSpPr>
        <p:spPr>
          <a:xfrm>
            <a:off x="5696615" y="4323867"/>
            <a:ext cx="2454737" cy="1323183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defTabSz="1219170">
              <a:lnSpc>
                <a:spcPct val="150000"/>
              </a:lnSpc>
            </a:pPr>
            <a:r>
              <a:rPr lang="zh-CN" altLang="en-US" sz="1333" dirty="0">
                <a:solidFill>
                  <a:srgbClr val="103154"/>
                </a:solidFill>
                <a:latin typeface="+mj-ea"/>
              </a:rPr>
              <a:t>标题数字等都可以通过点击和重新输入进行更改，顶部“开始”面板中可以对字体、字号、颜色、行距等进行修改。</a:t>
            </a:r>
            <a:endParaRPr lang="en-US" altLang="zh-CN" sz="1333" dirty="0">
              <a:solidFill>
                <a:prstClr val="black">
                  <a:lumMod val="65000"/>
                  <a:lumOff val="35000"/>
                </a:prstClr>
              </a:solidFill>
              <a:latin typeface="微软雅黑"/>
            </a:endParaRPr>
          </a:p>
        </p:txBody>
      </p:sp>
      <p:sp>
        <p:nvSpPr>
          <p:cNvPr id="24" name="TextBox 304"/>
          <p:cNvSpPr txBox="1"/>
          <p:nvPr/>
        </p:nvSpPr>
        <p:spPr>
          <a:xfrm>
            <a:off x="5579732" y="3965753"/>
            <a:ext cx="2571621" cy="420564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 defTabSz="1219170"/>
            <a:r>
              <a:rPr lang="zh-CN" altLang="en-US" sz="2133" dirty="0">
                <a:latin typeface="微软雅黑"/>
              </a:rPr>
              <a:t>点击此处添加标题</a:t>
            </a:r>
          </a:p>
        </p:txBody>
      </p:sp>
      <p:sp>
        <p:nvSpPr>
          <p:cNvPr id="25" name="矩形 24"/>
          <p:cNvSpPr/>
          <p:nvPr/>
        </p:nvSpPr>
        <p:spPr>
          <a:xfrm>
            <a:off x="3781485" y="1657453"/>
            <a:ext cx="2544503" cy="1323183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defTabSz="1219170">
              <a:lnSpc>
                <a:spcPct val="150000"/>
              </a:lnSpc>
            </a:pPr>
            <a:r>
              <a:rPr lang="zh-CN" altLang="en-US" sz="1333" dirty="0">
                <a:solidFill>
                  <a:srgbClr val="103154"/>
                </a:solidFill>
                <a:latin typeface="+mj-ea"/>
              </a:rPr>
              <a:t>标题数字等都可以通过点击和重新输入进行更改，顶部“开始”面板中可以对字体、字号、颜色、行距等进行修改。</a:t>
            </a:r>
            <a:endParaRPr lang="en-US" altLang="zh-CN" sz="1333" dirty="0">
              <a:solidFill>
                <a:prstClr val="black">
                  <a:lumMod val="65000"/>
                  <a:lumOff val="35000"/>
                </a:prstClr>
              </a:solidFill>
              <a:latin typeface="微软雅黑"/>
            </a:endParaRPr>
          </a:p>
        </p:txBody>
      </p:sp>
      <p:sp>
        <p:nvSpPr>
          <p:cNvPr id="26" name="TextBox 307"/>
          <p:cNvSpPr txBox="1"/>
          <p:nvPr/>
        </p:nvSpPr>
        <p:spPr>
          <a:xfrm>
            <a:off x="3783129" y="1299340"/>
            <a:ext cx="2452492" cy="420564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 defTabSz="1219170"/>
            <a:r>
              <a:rPr lang="zh-CN" altLang="en-US" sz="2133" dirty="0">
                <a:latin typeface="微软雅黑"/>
                <a:ea typeface="微软雅黑"/>
              </a:rPr>
              <a:t>点击此处添加标题</a:t>
            </a:r>
          </a:p>
        </p:txBody>
      </p:sp>
      <p:sp>
        <p:nvSpPr>
          <p:cNvPr id="27" name="矩形 26"/>
          <p:cNvSpPr/>
          <p:nvPr/>
        </p:nvSpPr>
        <p:spPr>
          <a:xfrm>
            <a:off x="7623293" y="1665992"/>
            <a:ext cx="2496373" cy="1323183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defTabSz="1219170">
              <a:lnSpc>
                <a:spcPct val="150000"/>
              </a:lnSpc>
            </a:pPr>
            <a:r>
              <a:rPr lang="zh-CN" altLang="en-US" sz="1333" dirty="0">
                <a:solidFill>
                  <a:srgbClr val="103154"/>
                </a:solidFill>
                <a:latin typeface="+mj-ea"/>
              </a:rPr>
              <a:t>标题数字等都可以通过点击和重新输入进行更改，顶部“开始”面板中可以对字体、字号、颜色、行距等进行修改。</a:t>
            </a:r>
            <a:endParaRPr lang="en-US" altLang="zh-CN" sz="1333" dirty="0">
              <a:solidFill>
                <a:prstClr val="black">
                  <a:lumMod val="65000"/>
                  <a:lumOff val="35000"/>
                </a:prstClr>
              </a:solidFill>
              <a:latin typeface="微软雅黑"/>
            </a:endParaRPr>
          </a:p>
        </p:txBody>
      </p:sp>
      <p:sp>
        <p:nvSpPr>
          <p:cNvPr id="28" name="TextBox 310"/>
          <p:cNvSpPr txBox="1"/>
          <p:nvPr/>
        </p:nvSpPr>
        <p:spPr>
          <a:xfrm>
            <a:off x="7464771" y="1307878"/>
            <a:ext cx="2654896" cy="420564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 defTabSz="1219170"/>
            <a:r>
              <a:rPr lang="zh-CN" altLang="en-US" sz="2133" dirty="0">
                <a:latin typeface="微软雅黑"/>
              </a:rPr>
              <a:t>点击此处添加标题</a:t>
            </a:r>
          </a:p>
        </p:txBody>
      </p:sp>
      <p:sp>
        <p:nvSpPr>
          <p:cNvPr id="30" name="椭圆 29"/>
          <p:cNvSpPr/>
          <p:nvPr/>
        </p:nvSpPr>
        <p:spPr>
          <a:xfrm rot="19800000">
            <a:off x="3019123" y="2877425"/>
            <a:ext cx="180368" cy="180368"/>
          </a:xfrm>
          <a:prstGeom prst="ellipse">
            <a:avLst/>
          </a:prstGeom>
          <a:solidFill>
            <a:schemeClr val="tx1"/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zh-CN" altLang="en-US" sz="3200">
              <a:solidFill>
                <a:prstClr val="white"/>
              </a:solidFill>
              <a:latin typeface="Arial"/>
              <a:ea typeface="微软雅黑"/>
            </a:endParaRPr>
          </a:p>
        </p:txBody>
      </p:sp>
      <p:sp>
        <p:nvSpPr>
          <p:cNvPr id="39" name="椭圆 38"/>
          <p:cNvSpPr/>
          <p:nvPr/>
        </p:nvSpPr>
        <p:spPr>
          <a:xfrm rot="19800000">
            <a:off x="6860107" y="2874577"/>
            <a:ext cx="180368" cy="180368"/>
          </a:xfrm>
          <a:prstGeom prst="ellipse">
            <a:avLst/>
          </a:prstGeom>
          <a:solidFill>
            <a:schemeClr val="tx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zh-CN" altLang="en-US" sz="3200">
              <a:solidFill>
                <a:prstClr val="white"/>
              </a:solidFill>
              <a:latin typeface="Arial"/>
              <a:ea typeface="微软雅黑"/>
            </a:endParaRPr>
          </a:p>
        </p:txBody>
      </p:sp>
      <p:sp>
        <p:nvSpPr>
          <p:cNvPr id="42" name="椭圆 41"/>
          <p:cNvSpPr/>
          <p:nvPr/>
        </p:nvSpPr>
        <p:spPr>
          <a:xfrm rot="1800000">
            <a:off x="8765915" y="3989005"/>
            <a:ext cx="180368" cy="180368"/>
          </a:xfrm>
          <a:prstGeom prst="ellipse">
            <a:avLst/>
          </a:prstGeom>
          <a:solidFill>
            <a:srgbClr val="103154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zh-CN" altLang="en-US" sz="3200">
              <a:solidFill>
                <a:prstClr val="white"/>
              </a:solidFill>
              <a:latin typeface="Arial"/>
              <a:ea typeface="微软雅黑"/>
            </a:endParaRPr>
          </a:p>
        </p:txBody>
      </p:sp>
      <p:sp>
        <p:nvSpPr>
          <p:cNvPr id="50" name="椭圆 49"/>
          <p:cNvSpPr/>
          <p:nvPr/>
        </p:nvSpPr>
        <p:spPr>
          <a:xfrm rot="1800000">
            <a:off x="4924931" y="3983312"/>
            <a:ext cx="180368" cy="180368"/>
          </a:xfrm>
          <a:prstGeom prst="ellipse">
            <a:avLst/>
          </a:prstGeom>
          <a:solidFill>
            <a:srgbClr val="103154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zh-CN" altLang="en-US" sz="3200">
              <a:solidFill>
                <a:prstClr val="white"/>
              </a:solidFill>
              <a:latin typeface="Arial"/>
              <a:ea typeface="微软雅黑"/>
            </a:endParaRPr>
          </a:p>
        </p:txBody>
      </p:sp>
      <p:cxnSp>
        <p:nvCxnSpPr>
          <p:cNvPr id="57" name="直线连接符 56"/>
          <p:cNvCxnSpPr>
            <a:stCxn id="15" idx="6"/>
            <a:endCxn id="30" idx="2"/>
          </p:cNvCxnSpPr>
          <p:nvPr/>
        </p:nvCxnSpPr>
        <p:spPr>
          <a:xfrm flipV="1">
            <a:off x="1252232" y="3012702"/>
            <a:ext cx="1778975" cy="1012857"/>
          </a:xfrm>
          <a:prstGeom prst="line">
            <a:avLst/>
          </a:prstGeom>
          <a:ln w="6350" cmpd="sng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8" name="直线连接符 57"/>
          <p:cNvCxnSpPr>
            <a:stCxn id="50" idx="2"/>
            <a:endCxn id="30" idx="5"/>
          </p:cNvCxnSpPr>
          <p:nvPr/>
        </p:nvCxnSpPr>
        <p:spPr>
          <a:xfrm flipH="1" flipV="1">
            <a:off x="3196419" y="2990951"/>
            <a:ext cx="1740596" cy="1037453"/>
          </a:xfrm>
          <a:prstGeom prst="line">
            <a:avLst/>
          </a:prstGeom>
          <a:ln w="6350" cmpd="sng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1" name="直线连接符 60"/>
          <p:cNvCxnSpPr>
            <a:stCxn id="50" idx="7"/>
            <a:endCxn id="39" idx="2"/>
          </p:cNvCxnSpPr>
          <p:nvPr/>
        </p:nvCxnSpPr>
        <p:spPr>
          <a:xfrm flipV="1">
            <a:off x="5102227" y="3009854"/>
            <a:ext cx="1769964" cy="1040301"/>
          </a:xfrm>
          <a:prstGeom prst="line">
            <a:avLst/>
          </a:prstGeom>
          <a:ln w="6350" cmpd="sng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5" name="直线连接符 64"/>
          <p:cNvCxnSpPr>
            <a:stCxn id="39" idx="5"/>
            <a:endCxn id="42" idx="2"/>
          </p:cNvCxnSpPr>
          <p:nvPr/>
        </p:nvCxnSpPr>
        <p:spPr>
          <a:xfrm>
            <a:off x="7037403" y="2988103"/>
            <a:ext cx="1740596" cy="1045995"/>
          </a:xfrm>
          <a:prstGeom prst="line">
            <a:avLst/>
          </a:prstGeom>
          <a:ln w="6350" cmpd="sng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8" name="直线连接符 67"/>
          <p:cNvCxnSpPr>
            <a:stCxn id="42" idx="7"/>
            <a:endCxn id="20" idx="2"/>
          </p:cNvCxnSpPr>
          <p:nvPr/>
        </p:nvCxnSpPr>
        <p:spPr>
          <a:xfrm flipV="1">
            <a:off x="8943210" y="3009856"/>
            <a:ext cx="1769963" cy="1045993"/>
          </a:xfrm>
          <a:prstGeom prst="line">
            <a:avLst/>
          </a:prstGeom>
          <a:ln w="6350" cmpd="sng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2" name="矩形 31"/>
          <p:cNvSpPr/>
          <p:nvPr/>
        </p:nvSpPr>
        <p:spPr>
          <a:xfrm>
            <a:off x="366081" y="286721"/>
            <a:ext cx="1550424" cy="5027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kumimoji="1" lang="zh-CN" altLang="en-US" sz="2667" dirty="0" smtClean="0"/>
              <a:t>产品运营</a:t>
            </a:r>
            <a:endParaRPr kumimoji="1" lang="zh-CN" altLang="en-US" sz="2667" dirty="0"/>
          </a:p>
        </p:txBody>
      </p:sp>
    </p:spTree>
    <p:extLst>
      <p:ext uri="{BB962C8B-B14F-4D97-AF65-F5344CB8AC3E}">
        <p14:creationId xmlns:p14="http://schemas.microsoft.com/office/powerpoint/2010/main" val="1434910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五边形 3"/>
          <p:cNvSpPr/>
          <p:nvPr/>
        </p:nvSpPr>
        <p:spPr>
          <a:xfrm>
            <a:off x="995501" y="2665691"/>
            <a:ext cx="10233587" cy="666556"/>
          </a:xfrm>
          <a:prstGeom prst="homePlate">
            <a:avLst/>
          </a:prstGeom>
          <a:solidFill>
            <a:srgbClr val="10315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/>
          </a:p>
        </p:txBody>
      </p:sp>
      <p:sp>
        <p:nvSpPr>
          <p:cNvPr id="9" name="文本框 8"/>
          <p:cNvSpPr txBox="1"/>
          <p:nvPr/>
        </p:nvSpPr>
        <p:spPr>
          <a:xfrm>
            <a:off x="1445540" y="2686170"/>
            <a:ext cx="106471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200" dirty="0">
                <a:solidFill>
                  <a:schemeClr val="bg1"/>
                </a:solidFill>
              </a:rPr>
              <a:t>ONE</a:t>
            </a:r>
            <a:endParaRPr lang="zh-CN" altLang="en-US" sz="3200" dirty="0">
              <a:solidFill>
                <a:schemeClr val="bg1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086277" y="2686170"/>
            <a:ext cx="111120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200" dirty="0">
                <a:solidFill>
                  <a:schemeClr val="bg1"/>
                </a:solidFill>
              </a:rPr>
              <a:t>TWO</a:t>
            </a:r>
            <a:endParaRPr lang="zh-CN" altLang="en-US" sz="3200" dirty="0">
              <a:solidFill>
                <a:schemeClr val="bg1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512259" y="2686170"/>
            <a:ext cx="132760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200" dirty="0">
                <a:solidFill>
                  <a:schemeClr val="bg1"/>
                </a:solidFill>
              </a:rPr>
              <a:t>THREE</a:t>
            </a:r>
            <a:endParaRPr lang="zh-CN" altLang="en-US" sz="3200" dirty="0">
              <a:solidFill>
                <a:schemeClr val="bg1"/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8822875" y="2686170"/>
            <a:ext cx="125867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200" dirty="0">
                <a:solidFill>
                  <a:schemeClr val="bg1"/>
                </a:solidFill>
              </a:rPr>
              <a:t>FOUR</a:t>
            </a:r>
            <a:endParaRPr lang="zh-CN" altLang="en-US" sz="3200" dirty="0">
              <a:solidFill>
                <a:schemeClr val="bg1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847220" y="1708848"/>
            <a:ext cx="10381868" cy="6256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333" dirty="0">
                <a:latin typeface="+mj-ea"/>
              </a:rPr>
              <a:t>标题数字等都可以通过点击和重新输入进行更改，顶部“开始”面板中可以对字体、字号、颜色、行距等进行修改。标题数字等都可以通过点击和重新输入进行更改，顶部“开始”面板中可以对字体、字号、颜色、行距等进行修改。</a:t>
            </a:r>
            <a:endParaRPr lang="en-US" altLang="zh-CN" sz="1333" dirty="0"/>
          </a:p>
        </p:txBody>
      </p:sp>
      <p:sp>
        <p:nvSpPr>
          <p:cNvPr id="15" name="文本框 14"/>
          <p:cNvSpPr txBox="1"/>
          <p:nvPr/>
        </p:nvSpPr>
        <p:spPr>
          <a:xfrm>
            <a:off x="995501" y="3565977"/>
            <a:ext cx="2154552" cy="16923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333" dirty="0">
                <a:solidFill>
                  <a:srgbClr val="103154"/>
                </a:solidFill>
                <a:latin typeface="+mj-ea"/>
              </a:rPr>
              <a:t>标题数字等都可以通过点击和重新输入进行更改，顶部“开始”面板中可以对字体、字号、颜色、行距等进行修改。建议正文字号</a:t>
            </a:r>
            <a:r>
              <a:rPr lang="en-US" altLang="zh-CN" sz="1333" dirty="0">
                <a:solidFill>
                  <a:srgbClr val="103154"/>
                </a:solidFill>
                <a:latin typeface="+mj-ea"/>
              </a:rPr>
              <a:t>10</a:t>
            </a:r>
            <a:r>
              <a:rPr lang="zh-CN" altLang="en-US" sz="1333" dirty="0">
                <a:solidFill>
                  <a:srgbClr val="103154"/>
                </a:solidFill>
                <a:latin typeface="+mj-ea"/>
              </a:rPr>
              <a:t>，</a:t>
            </a:r>
            <a:r>
              <a:rPr lang="en-US" altLang="zh-CN" sz="1333" dirty="0">
                <a:solidFill>
                  <a:srgbClr val="103154"/>
                </a:solidFill>
                <a:latin typeface="+mj-ea"/>
              </a:rPr>
              <a:t>1.3</a:t>
            </a:r>
            <a:r>
              <a:rPr lang="zh-CN" altLang="en-US" sz="1333" dirty="0">
                <a:solidFill>
                  <a:srgbClr val="103154"/>
                </a:solidFill>
                <a:latin typeface="+mj-ea"/>
              </a:rPr>
              <a:t>倍行距。</a:t>
            </a:r>
            <a:endParaRPr kumimoji="1" lang="zh-CN" altLang="en-US" sz="1333" dirty="0">
              <a:solidFill>
                <a:srgbClr val="103154"/>
              </a:solidFill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3550294" y="3573789"/>
            <a:ext cx="2154552" cy="16923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333" dirty="0">
                <a:solidFill>
                  <a:srgbClr val="103154"/>
                </a:solidFill>
                <a:latin typeface="+mj-ea"/>
              </a:rPr>
              <a:t>标题数字等都可以通过点击和重新输入进行更改，顶部“开始”面板中可以对字体、字号、颜色、行距等进行修改。建议正文字号</a:t>
            </a:r>
            <a:r>
              <a:rPr lang="en-US" altLang="zh-CN" sz="1333" dirty="0">
                <a:solidFill>
                  <a:srgbClr val="103154"/>
                </a:solidFill>
                <a:latin typeface="+mj-ea"/>
              </a:rPr>
              <a:t>10</a:t>
            </a:r>
            <a:r>
              <a:rPr lang="zh-CN" altLang="en-US" sz="1333" dirty="0">
                <a:solidFill>
                  <a:srgbClr val="103154"/>
                </a:solidFill>
                <a:latin typeface="+mj-ea"/>
              </a:rPr>
              <a:t>，</a:t>
            </a:r>
            <a:r>
              <a:rPr lang="en-US" altLang="zh-CN" sz="1333" dirty="0">
                <a:solidFill>
                  <a:srgbClr val="103154"/>
                </a:solidFill>
                <a:latin typeface="+mj-ea"/>
              </a:rPr>
              <a:t>1.3</a:t>
            </a:r>
            <a:r>
              <a:rPr lang="zh-CN" altLang="en-US" sz="1333" dirty="0">
                <a:solidFill>
                  <a:srgbClr val="103154"/>
                </a:solidFill>
                <a:latin typeface="+mj-ea"/>
              </a:rPr>
              <a:t>倍行距。</a:t>
            </a:r>
            <a:endParaRPr kumimoji="1" lang="zh-CN" altLang="en-US" sz="1333" dirty="0">
              <a:solidFill>
                <a:srgbClr val="103154"/>
              </a:solidFill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6084478" y="3562795"/>
            <a:ext cx="2154552" cy="16923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333" dirty="0">
                <a:solidFill>
                  <a:srgbClr val="103154"/>
                </a:solidFill>
                <a:latin typeface="+mj-ea"/>
              </a:rPr>
              <a:t>标题数字等都可以通过点击和重新输入进行更改，顶部“开始”面板中可以对字体、字号、颜色、行距等进行修改。建议正文字号</a:t>
            </a:r>
            <a:r>
              <a:rPr lang="en-US" altLang="zh-CN" sz="1333" dirty="0">
                <a:solidFill>
                  <a:srgbClr val="103154"/>
                </a:solidFill>
                <a:latin typeface="+mj-ea"/>
              </a:rPr>
              <a:t>10</a:t>
            </a:r>
            <a:r>
              <a:rPr lang="zh-CN" altLang="en-US" sz="1333" dirty="0">
                <a:solidFill>
                  <a:srgbClr val="103154"/>
                </a:solidFill>
                <a:latin typeface="+mj-ea"/>
              </a:rPr>
              <a:t>，</a:t>
            </a:r>
            <a:r>
              <a:rPr lang="en-US" altLang="zh-CN" sz="1333" dirty="0">
                <a:solidFill>
                  <a:srgbClr val="103154"/>
                </a:solidFill>
                <a:latin typeface="+mj-ea"/>
              </a:rPr>
              <a:t>1.3</a:t>
            </a:r>
            <a:r>
              <a:rPr lang="zh-CN" altLang="en-US" sz="1333" dirty="0">
                <a:solidFill>
                  <a:srgbClr val="103154"/>
                </a:solidFill>
                <a:latin typeface="+mj-ea"/>
              </a:rPr>
              <a:t>倍行距。</a:t>
            </a:r>
            <a:endParaRPr kumimoji="1" lang="zh-CN" altLang="en-US" sz="1333" dirty="0">
              <a:solidFill>
                <a:srgbClr val="103154"/>
              </a:solidFill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8500155" y="3558947"/>
            <a:ext cx="2154552" cy="16923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333" dirty="0">
                <a:solidFill>
                  <a:srgbClr val="103154"/>
                </a:solidFill>
                <a:latin typeface="+mj-ea"/>
              </a:rPr>
              <a:t>标题数字等都可以通过点击和重新输入进行更改，顶部“开始”面板中可以对字体、字号、颜色、行距等进行修改。建议正文字号</a:t>
            </a:r>
            <a:r>
              <a:rPr lang="en-US" altLang="zh-CN" sz="1333" dirty="0">
                <a:solidFill>
                  <a:srgbClr val="103154"/>
                </a:solidFill>
                <a:latin typeface="+mj-ea"/>
              </a:rPr>
              <a:t>10</a:t>
            </a:r>
            <a:r>
              <a:rPr lang="zh-CN" altLang="en-US" sz="1333" dirty="0">
                <a:solidFill>
                  <a:srgbClr val="103154"/>
                </a:solidFill>
                <a:latin typeface="+mj-ea"/>
              </a:rPr>
              <a:t>，</a:t>
            </a:r>
            <a:r>
              <a:rPr lang="en-US" altLang="zh-CN" sz="1333" dirty="0">
                <a:solidFill>
                  <a:srgbClr val="103154"/>
                </a:solidFill>
                <a:latin typeface="+mj-ea"/>
              </a:rPr>
              <a:t>1.3</a:t>
            </a:r>
            <a:r>
              <a:rPr lang="zh-CN" altLang="en-US" sz="1333" dirty="0">
                <a:solidFill>
                  <a:srgbClr val="103154"/>
                </a:solidFill>
                <a:latin typeface="+mj-ea"/>
              </a:rPr>
              <a:t>倍行距。</a:t>
            </a:r>
            <a:endParaRPr kumimoji="1" lang="zh-CN" altLang="en-US" sz="1333" dirty="0">
              <a:solidFill>
                <a:srgbClr val="103154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66081" y="286721"/>
            <a:ext cx="1550424" cy="5027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kumimoji="1" lang="zh-CN" altLang="en-US" sz="2667" dirty="0" smtClean="0">
                <a:solidFill>
                  <a:schemeClr val="bg1"/>
                </a:solidFill>
              </a:rPr>
              <a:t>产品运营</a:t>
            </a:r>
            <a:endParaRPr kumimoji="1" lang="zh-CN" altLang="en-US" sz="2667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32524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箭头连接符 9"/>
          <p:cNvCxnSpPr/>
          <p:nvPr/>
        </p:nvCxnSpPr>
        <p:spPr>
          <a:xfrm>
            <a:off x="1125893" y="3541513"/>
            <a:ext cx="9986037" cy="0"/>
          </a:xfrm>
          <a:prstGeom prst="straightConnector1">
            <a:avLst/>
          </a:prstGeom>
          <a:ln w="28575">
            <a:solidFill>
              <a:srgbClr val="103154"/>
            </a:solidFill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文本框 8"/>
          <p:cNvSpPr txBox="1"/>
          <p:nvPr/>
        </p:nvSpPr>
        <p:spPr>
          <a:xfrm>
            <a:off x="1782899" y="4008151"/>
            <a:ext cx="2166656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lnSpc>
                <a:spcPct val="130000"/>
              </a:lnSpc>
            </a:pPr>
            <a:r>
              <a:rPr lang="zh-CN" altLang="en-US" sz="1200" dirty="0">
                <a:solidFill>
                  <a:srgbClr val="103154"/>
                </a:solidFill>
                <a:latin typeface="微软雅黑"/>
              </a:rPr>
              <a:t>标题数字等都可以通过点击和重新输入进行更改，顶部“开始”面板中可以对字体、字号、颜色、行距等进行修改。建议正文字号</a:t>
            </a:r>
            <a:r>
              <a:rPr lang="en-US" altLang="zh-CN" sz="1200" dirty="0">
                <a:solidFill>
                  <a:srgbClr val="103154"/>
                </a:solidFill>
                <a:latin typeface="微软雅黑"/>
              </a:rPr>
              <a:t>10</a:t>
            </a:r>
            <a:r>
              <a:rPr lang="zh-CN" altLang="en-US" sz="1200" dirty="0">
                <a:solidFill>
                  <a:srgbClr val="103154"/>
                </a:solidFill>
                <a:latin typeface="微软雅黑"/>
              </a:rPr>
              <a:t>，</a:t>
            </a:r>
            <a:r>
              <a:rPr lang="en-US" altLang="zh-CN" sz="1200" dirty="0">
                <a:solidFill>
                  <a:srgbClr val="103154"/>
                </a:solidFill>
                <a:latin typeface="微软雅黑"/>
              </a:rPr>
              <a:t>1.3</a:t>
            </a:r>
            <a:r>
              <a:rPr lang="zh-CN" altLang="en-US" sz="1200" dirty="0">
                <a:solidFill>
                  <a:srgbClr val="103154"/>
                </a:solidFill>
                <a:latin typeface="微软雅黑"/>
              </a:rPr>
              <a:t>倍行距。</a:t>
            </a:r>
            <a:endParaRPr lang="en-US" altLang="zh-CN" sz="1200" dirty="0">
              <a:solidFill>
                <a:srgbClr val="103154"/>
              </a:solidFill>
            </a:endParaRPr>
          </a:p>
        </p:txBody>
      </p:sp>
      <p:sp>
        <p:nvSpPr>
          <p:cNvPr id="31" name="文本框 8"/>
          <p:cNvSpPr txBox="1"/>
          <p:nvPr/>
        </p:nvSpPr>
        <p:spPr>
          <a:xfrm>
            <a:off x="3938481" y="1595379"/>
            <a:ext cx="2166656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lnSpc>
                <a:spcPct val="130000"/>
              </a:lnSpc>
            </a:pPr>
            <a:r>
              <a:rPr lang="zh-CN" altLang="en-US" sz="1200" dirty="0">
                <a:solidFill>
                  <a:srgbClr val="103154"/>
                </a:solidFill>
                <a:latin typeface="微软雅黑"/>
              </a:rPr>
              <a:t>标题数字等都可以通过点击和重新输入进行更改，顶部“开始”面板中可以对字体、字号、颜色、行距等进行修改。建议正文字号</a:t>
            </a:r>
            <a:r>
              <a:rPr lang="en-US" altLang="zh-CN" sz="1200" dirty="0">
                <a:solidFill>
                  <a:srgbClr val="103154"/>
                </a:solidFill>
                <a:latin typeface="微软雅黑"/>
              </a:rPr>
              <a:t>10</a:t>
            </a:r>
            <a:r>
              <a:rPr lang="zh-CN" altLang="en-US" sz="1200" dirty="0">
                <a:solidFill>
                  <a:srgbClr val="103154"/>
                </a:solidFill>
                <a:latin typeface="微软雅黑"/>
              </a:rPr>
              <a:t>，</a:t>
            </a:r>
            <a:r>
              <a:rPr lang="en-US" altLang="zh-CN" sz="1200" dirty="0">
                <a:solidFill>
                  <a:srgbClr val="103154"/>
                </a:solidFill>
                <a:latin typeface="微软雅黑"/>
              </a:rPr>
              <a:t>1.3</a:t>
            </a:r>
            <a:r>
              <a:rPr lang="zh-CN" altLang="en-US" sz="1200" dirty="0">
                <a:solidFill>
                  <a:srgbClr val="103154"/>
                </a:solidFill>
                <a:latin typeface="微软雅黑"/>
              </a:rPr>
              <a:t>倍行距。</a:t>
            </a:r>
            <a:endParaRPr lang="en-US" altLang="zh-CN" sz="1200" dirty="0">
              <a:solidFill>
                <a:srgbClr val="103154"/>
              </a:solidFill>
            </a:endParaRPr>
          </a:p>
        </p:txBody>
      </p:sp>
      <p:sp>
        <p:nvSpPr>
          <p:cNvPr id="32" name="文本框 8"/>
          <p:cNvSpPr txBox="1"/>
          <p:nvPr/>
        </p:nvSpPr>
        <p:spPr>
          <a:xfrm>
            <a:off x="6132367" y="3961487"/>
            <a:ext cx="2166656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lnSpc>
                <a:spcPct val="130000"/>
              </a:lnSpc>
            </a:pPr>
            <a:r>
              <a:rPr lang="zh-CN" altLang="en-US" sz="1200" dirty="0">
                <a:solidFill>
                  <a:srgbClr val="103154"/>
                </a:solidFill>
                <a:latin typeface="微软雅黑"/>
              </a:rPr>
              <a:t>标题数字等都可以通过点击和重新输入进行更改，顶部“开始”面板中可以对字体、字号、颜色、行距等进行修改。建议正文字号</a:t>
            </a:r>
            <a:r>
              <a:rPr lang="en-US" altLang="zh-CN" sz="1200" dirty="0">
                <a:solidFill>
                  <a:srgbClr val="103154"/>
                </a:solidFill>
                <a:latin typeface="微软雅黑"/>
              </a:rPr>
              <a:t>10</a:t>
            </a:r>
            <a:r>
              <a:rPr lang="zh-CN" altLang="en-US" sz="1200" dirty="0">
                <a:solidFill>
                  <a:srgbClr val="103154"/>
                </a:solidFill>
                <a:latin typeface="微软雅黑"/>
              </a:rPr>
              <a:t>，</a:t>
            </a:r>
            <a:r>
              <a:rPr lang="en-US" altLang="zh-CN" sz="1200" dirty="0">
                <a:solidFill>
                  <a:srgbClr val="103154"/>
                </a:solidFill>
                <a:latin typeface="微软雅黑"/>
              </a:rPr>
              <a:t>1.3</a:t>
            </a:r>
            <a:r>
              <a:rPr lang="zh-CN" altLang="en-US" sz="1200" dirty="0">
                <a:solidFill>
                  <a:srgbClr val="103154"/>
                </a:solidFill>
                <a:latin typeface="微软雅黑"/>
              </a:rPr>
              <a:t>倍行距。</a:t>
            </a:r>
            <a:endParaRPr lang="en-US" altLang="zh-CN" sz="1200" dirty="0">
              <a:solidFill>
                <a:srgbClr val="103154"/>
              </a:solidFill>
            </a:endParaRPr>
          </a:p>
        </p:txBody>
      </p:sp>
      <p:sp>
        <p:nvSpPr>
          <p:cNvPr id="33" name="文本框 8"/>
          <p:cNvSpPr txBox="1"/>
          <p:nvPr/>
        </p:nvSpPr>
        <p:spPr>
          <a:xfrm>
            <a:off x="8302045" y="1511103"/>
            <a:ext cx="2166656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lnSpc>
                <a:spcPct val="130000"/>
              </a:lnSpc>
            </a:pPr>
            <a:r>
              <a:rPr lang="zh-CN" altLang="en-US" sz="1200" dirty="0">
                <a:solidFill>
                  <a:srgbClr val="103154"/>
                </a:solidFill>
                <a:latin typeface="微软雅黑"/>
              </a:rPr>
              <a:t>标题数字等都可以通过点击和重新输入进行更改，顶部“开始”面板中可以对字体、字号、颜色、行距等进行修改。建议正文字号</a:t>
            </a:r>
            <a:r>
              <a:rPr lang="en-US" altLang="zh-CN" sz="1200" dirty="0">
                <a:solidFill>
                  <a:srgbClr val="103154"/>
                </a:solidFill>
                <a:latin typeface="微软雅黑"/>
              </a:rPr>
              <a:t>10</a:t>
            </a:r>
            <a:r>
              <a:rPr lang="zh-CN" altLang="en-US" sz="1200" dirty="0">
                <a:solidFill>
                  <a:srgbClr val="103154"/>
                </a:solidFill>
                <a:latin typeface="微软雅黑"/>
              </a:rPr>
              <a:t>，</a:t>
            </a:r>
            <a:r>
              <a:rPr lang="en-US" altLang="zh-CN" sz="1200" dirty="0">
                <a:solidFill>
                  <a:srgbClr val="103154"/>
                </a:solidFill>
                <a:latin typeface="微软雅黑"/>
              </a:rPr>
              <a:t>1.3</a:t>
            </a:r>
            <a:r>
              <a:rPr lang="zh-CN" altLang="en-US" sz="1200" dirty="0">
                <a:solidFill>
                  <a:srgbClr val="103154"/>
                </a:solidFill>
                <a:latin typeface="微软雅黑"/>
              </a:rPr>
              <a:t>倍行距。</a:t>
            </a:r>
            <a:endParaRPr lang="en-US" altLang="zh-CN" sz="1200" dirty="0">
              <a:solidFill>
                <a:srgbClr val="103154"/>
              </a:solidFill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2479141" y="3168205"/>
            <a:ext cx="746620" cy="746620"/>
            <a:chOff x="2479141" y="3168205"/>
            <a:chExt cx="746620" cy="746620"/>
          </a:xfrm>
        </p:grpSpPr>
        <p:sp>
          <p:nvSpPr>
            <p:cNvPr id="7" name="椭圆 6"/>
            <p:cNvSpPr>
              <a:spLocks noChangeAspect="1"/>
            </p:cNvSpPr>
            <p:nvPr/>
          </p:nvSpPr>
          <p:spPr>
            <a:xfrm>
              <a:off x="2479141" y="3168205"/>
              <a:ext cx="746620" cy="746620"/>
            </a:xfrm>
            <a:prstGeom prst="ellipse">
              <a:avLst/>
            </a:prstGeom>
            <a:solidFill>
              <a:srgbClr val="7D1F5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67" dirty="0"/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2638615" y="3233737"/>
              <a:ext cx="413896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kumimoji="1" lang="en-US" altLang="zh-CN" sz="3200" b="1" dirty="0">
                  <a:solidFill>
                    <a:srgbClr val="FFFFFF"/>
                  </a:solidFill>
                </a:rPr>
                <a:t>1</a:t>
              </a:r>
              <a:endParaRPr kumimoji="1" lang="zh-CN" altLang="en-US" sz="3200" b="1" dirty="0">
                <a:solidFill>
                  <a:srgbClr val="FFFFFF"/>
                </a:solidFill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4648500" y="3168205"/>
            <a:ext cx="746620" cy="746620"/>
            <a:chOff x="4648500" y="3168205"/>
            <a:chExt cx="746620" cy="746620"/>
          </a:xfrm>
        </p:grpSpPr>
        <p:sp>
          <p:nvSpPr>
            <p:cNvPr id="8" name="椭圆 7"/>
            <p:cNvSpPr>
              <a:spLocks noChangeAspect="1"/>
            </p:cNvSpPr>
            <p:nvPr/>
          </p:nvSpPr>
          <p:spPr>
            <a:xfrm>
              <a:off x="4648500" y="3168205"/>
              <a:ext cx="746620" cy="74662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67" dirty="0"/>
            </a:p>
          </p:txBody>
        </p:sp>
        <p:sp>
          <p:nvSpPr>
            <p:cNvPr id="37" name="文本框 36"/>
            <p:cNvSpPr txBox="1"/>
            <p:nvPr/>
          </p:nvSpPr>
          <p:spPr>
            <a:xfrm>
              <a:off x="4817114" y="3233737"/>
              <a:ext cx="413896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kumimoji="1" lang="en-US" altLang="zh-CN" sz="3200" b="1" dirty="0">
                  <a:solidFill>
                    <a:srgbClr val="FFFFFF"/>
                  </a:solidFill>
                </a:rPr>
                <a:t>2</a:t>
              </a:r>
              <a:endParaRPr kumimoji="1" lang="zh-CN" altLang="en-US" sz="3200" b="1" dirty="0">
                <a:solidFill>
                  <a:srgbClr val="FFFFFF"/>
                </a:solidFill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6840120" y="3168205"/>
            <a:ext cx="746620" cy="746620"/>
            <a:chOff x="6840120" y="3168205"/>
            <a:chExt cx="746620" cy="746620"/>
          </a:xfrm>
        </p:grpSpPr>
        <p:sp>
          <p:nvSpPr>
            <p:cNvPr id="9" name="椭圆 8"/>
            <p:cNvSpPr>
              <a:spLocks noChangeAspect="1"/>
            </p:cNvSpPr>
            <p:nvPr/>
          </p:nvSpPr>
          <p:spPr>
            <a:xfrm>
              <a:off x="6840120" y="3168205"/>
              <a:ext cx="746620" cy="746620"/>
            </a:xfrm>
            <a:prstGeom prst="ellipse">
              <a:avLst/>
            </a:prstGeom>
            <a:solidFill>
              <a:srgbClr val="7D1F5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 dirty="0"/>
            </a:p>
          </p:txBody>
        </p:sp>
        <p:sp>
          <p:nvSpPr>
            <p:cNvPr id="38" name="文本框 37"/>
            <p:cNvSpPr txBox="1"/>
            <p:nvPr/>
          </p:nvSpPr>
          <p:spPr>
            <a:xfrm>
              <a:off x="7017056" y="3238649"/>
              <a:ext cx="413896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kumimoji="1" lang="en-US" altLang="zh-CN" sz="3200" b="1" dirty="0">
                  <a:solidFill>
                    <a:srgbClr val="FFFFFF"/>
                  </a:solidFill>
                </a:rPr>
                <a:t>3</a:t>
              </a:r>
              <a:endParaRPr kumimoji="1" lang="zh-CN" altLang="en-US" sz="3200" b="1" dirty="0">
                <a:solidFill>
                  <a:srgbClr val="FFFFFF"/>
                </a:solidFill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9012063" y="3168205"/>
            <a:ext cx="746620" cy="746620"/>
            <a:chOff x="9012063" y="3168205"/>
            <a:chExt cx="746620" cy="746620"/>
          </a:xfrm>
        </p:grpSpPr>
        <p:sp>
          <p:nvSpPr>
            <p:cNvPr id="10" name="椭圆 9"/>
            <p:cNvSpPr>
              <a:spLocks noChangeAspect="1"/>
            </p:cNvSpPr>
            <p:nvPr/>
          </p:nvSpPr>
          <p:spPr>
            <a:xfrm>
              <a:off x="9012063" y="3168205"/>
              <a:ext cx="746620" cy="74662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 dirty="0"/>
            </a:p>
          </p:txBody>
        </p:sp>
        <p:sp>
          <p:nvSpPr>
            <p:cNvPr id="39" name="文本框 38"/>
            <p:cNvSpPr txBox="1"/>
            <p:nvPr/>
          </p:nvSpPr>
          <p:spPr>
            <a:xfrm>
              <a:off x="9180678" y="3225822"/>
              <a:ext cx="413896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kumimoji="1" lang="en-US" altLang="zh-CN" sz="3200" b="1" dirty="0">
                  <a:solidFill>
                    <a:srgbClr val="FFFFFF"/>
                  </a:solidFill>
                </a:rPr>
                <a:t>4</a:t>
              </a:r>
              <a:endParaRPr kumimoji="1" lang="zh-CN" altLang="en-US" sz="3200" b="1" dirty="0">
                <a:solidFill>
                  <a:srgbClr val="FFFFFF"/>
                </a:solidFill>
              </a:endParaRPr>
            </a:p>
          </p:txBody>
        </p:sp>
      </p:grpSp>
      <p:sp>
        <p:nvSpPr>
          <p:cNvPr id="23" name="矩形 22"/>
          <p:cNvSpPr/>
          <p:nvPr/>
        </p:nvSpPr>
        <p:spPr>
          <a:xfrm>
            <a:off x="366081" y="286721"/>
            <a:ext cx="1550424" cy="5027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kumimoji="1" lang="zh-CN" altLang="en-US" sz="2667" dirty="0" smtClean="0">
                <a:solidFill>
                  <a:schemeClr val="bg1"/>
                </a:solidFill>
              </a:rPr>
              <a:t>产品运营</a:t>
            </a:r>
            <a:endParaRPr kumimoji="1" lang="zh-CN" altLang="en-US" sz="2667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98911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等腰三角形 1"/>
          <p:cNvSpPr/>
          <p:nvPr/>
        </p:nvSpPr>
        <p:spPr>
          <a:xfrm>
            <a:off x="7909750" y="3497943"/>
            <a:ext cx="1206427" cy="947540"/>
          </a:xfrm>
          <a:custGeom>
            <a:avLst/>
            <a:gdLst>
              <a:gd name="connsiteX0" fmla="*/ 0 w 448825"/>
              <a:gd name="connsiteY0" fmla="*/ 773526 h 773526"/>
              <a:gd name="connsiteX1" fmla="*/ 224413 w 448825"/>
              <a:gd name="connsiteY1" fmla="*/ 0 h 773526"/>
              <a:gd name="connsiteX2" fmla="*/ 448825 w 448825"/>
              <a:gd name="connsiteY2" fmla="*/ 773526 h 773526"/>
              <a:gd name="connsiteX3" fmla="*/ 0 w 448825"/>
              <a:gd name="connsiteY3" fmla="*/ 773526 h 773526"/>
              <a:gd name="connsiteX0" fmla="*/ 0 w 448825"/>
              <a:gd name="connsiteY0" fmla="*/ 773526 h 773526"/>
              <a:gd name="connsiteX1" fmla="*/ 224413 w 448825"/>
              <a:gd name="connsiteY1" fmla="*/ 0 h 773526"/>
              <a:gd name="connsiteX2" fmla="*/ 448825 w 448825"/>
              <a:gd name="connsiteY2" fmla="*/ 773526 h 773526"/>
              <a:gd name="connsiteX3" fmla="*/ 0 w 448825"/>
              <a:gd name="connsiteY3" fmla="*/ 773526 h 773526"/>
              <a:gd name="connsiteX0" fmla="*/ 0 w 448825"/>
              <a:gd name="connsiteY0" fmla="*/ 773526 h 773526"/>
              <a:gd name="connsiteX1" fmla="*/ 224413 w 448825"/>
              <a:gd name="connsiteY1" fmla="*/ 0 h 773526"/>
              <a:gd name="connsiteX2" fmla="*/ 448825 w 448825"/>
              <a:gd name="connsiteY2" fmla="*/ 773526 h 773526"/>
              <a:gd name="connsiteX3" fmla="*/ 0 w 448825"/>
              <a:gd name="connsiteY3" fmla="*/ 773526 h 773526"/>
              <a:gd name="connsiteX0" fmla="*/ 0 w 448825"/>
              <a:gd name="connsiteY0" fmla="*/ 773526 h 773526"/>
              <a:gd name="connsiteX1" fmla="*/ 224413 w 448825"/>
              <a:gd name="connsiteY1" fmla="*/ 0 h 773526"/>
              <a:gd name="connsiteX2" fmla="*/ 448825 w 448825"/>
              <a:gd name="connsiteY2" fmla="*/ 773526 h 773526"/>
              <a:gd name="connsiteX3" fmla="*/ 0 w 448825"/>
              <a:gd name="connsiteY3" fmla="*/ 773526 h 773526"/>
              <a:gd name="connsiteX0" fmla="*/ 0 w 448825"/>
              <a:gd name="connsiteY0" fmla="*/ 773526 h 773526"/>
              <a:gd name="connsiteX1" fmla="*/ 224413 w 448825"/>
              <a:gd name="connsiteY1" fmla="*/ 0 h 773526"/>
              <a:gd name="connsiteX2" fmla="*/ 448825 w 448825"/>
              <a:gd name="connsiteY2" fmla="*/ 773526 h 773526"/>
              <a:gd name="connsiteX3" fmla="*/ 0 w 448825"/>
              <a:gd name="connsiteY3" fmla="*/ 773526 h 7735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48825" h="773526">
                <a:moveTo>
                  <a:pt x="0" y="773526"/>
                </a:moveTo>
                <a:cubicBezTo>
                  <a:pt x="51581" y="521490"/>
                  <a:pt x="56718" y="-513"/>
                  <a:pt x="224413" y="0"/>
                </a:cubicBezTo>
                <a:cubicBezTo>
                  <a:pt x="374691" y="2391"/>
                  <a:pt x="397244" y="515684"/>
                  <a:pt x="448825" y="773526"/>
                </a:cubicBezTo>
                <a:lnTo>
                  <a:pt x="0" y="773526"/>
                </a:lnTo>
                <a:close/>
              </a:path>
            </a:pathLst>
          </a:cu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" name="等腰三角形 1"/>
          <p:cNvSpPr/>
          <p:nvPr/>
        </p:nvSpPr>
        <p:spPr>
          <a:xfrm flipV="1">
            <a:off x="9116176" y="4436972"/>
            <a:ext cx="1129827" cy="1276641"/>
          </a:xfrm>
          <a:custGeom>
            <a:avLst/>
            <a:gdLst>
              <a:gd name="connsiteX0" fmla="*/ 0 w 448825"/>
              <a:gd name="connsiteY0" fmla="*/ 773526 h 773526"/>
              <a:gd name="connsiteX1" fmla="*/ 224413 w 448825"/>
              <a:gd name="connsiteY1" fmla="*/ 0 h 773526"/>
              <a:gd name="connsiteX2" fmla="*/ 448825 w 448825"/>
              <a:gd name="connsiteY2" fmla="*/ 773526 h 773526"/>
              <a:gd name="connsiteX3" fmla="*/ 0 w 448825"/>
              <a:gd name="connsiteY3" fmla="*/ 773526 h 773526"/>
              <a:gd name="connsiteX0" fmla="*/ 0 w 448825"/>
              <a:gd name="connsiteY0" fmla="*/ 773526 h 773526"/>
              <a:gd name="connsiteX1" fmla="*/ 224413 w 448825"/>
              <a:gd name="connsiteY1" fmla="*/ 0 h 773526"/>
              <a:gd name="connsiteX2" fmla="*/ 448825 w 448825"/>
              <a:gd name="connsiteY2" fmla="*/ 773526 h 773526"/>
              <a:gd name="connsiteX3" fmla="*/ 0 w 448825"/>
              <a:gd name="connsiteY3" fmla="*/ 773526 h 773526"/>
              <a:gd name="connsiteX0" fmla="*/ 0 w 448825"/>
              <a:gd name="connsiteY0" fmla="*/ 773526 h 773526"/>
              <a:gd name="connsiteX1" fmla="*/ 224413 w 448825"/>
              <a:gd name="connsiteY1" fmla="*/ 0 h 773526"/>
              <a:gd name="connsiteX2" fmla="*/ 448825 w 448825"/>
              <a:gd name="connsiteY2" fmla="*/ 773526 h 773526"/>
              <a:gd name="connsiteX3" fmla="*/ 0 w 448825"/>
              <a:gd name="connsiteY3" fmla="*/ 773526 h 773526"/>
              <a:gd name="connsiteX0" fmla="*/ 0 w 448825"/>
              <a:gd name="connsiteY0" fmla="*/ 773526 h 773526"/>
              <a:gd name="connsiteX1" fmla="*/ 224413 w 448825"/>
              <a:gd name="connsiteY1" fmla="*/ 0 h 773526"/>
              <a:gd name="connsiteX2" fmla="*/ 448825 w 448825"/>
              <a:gd name="connsiteY2" fmla="*/ 773526 h 773526"/>
              <a:gd name="connsiteX3" fmla="*/ 0 w 448825"/>
              <a:gd name="connsiteY3" fmla="*/ 773526 h 773526"/>
              <a:gd name="connsiteX0" fmla="*/ 0 w 448825"/>
              <a:gd name="connsiteY0" fmla="*/ 773526 h 773526"/>
              <a:gd name="connsiteX1" fmla="*/ 224413 w 448825"/>
              <a:gd name="connsiteY1" fmla="*/ 0 h 773526"/>
              <a:gd name="connsiteX2" fmla="*/ 448825 w 448825"/>
              <a:gd name="connsiteY2" fmla="*/ 773526 h 773526"/>
              <a:gd name="connsiteX3" fmla="*/ 0 w 448825"/>
              <a:gd name="connsiteY3" fmla="*/ 773526 h 7735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48825" h="773526">
                <a:moveTo>
                  <a:pt x="0" y="773526"/>
                </a:moveTo>
                <a:cubicBezTo>
                  <a:pt x="51581" y="521490"/>
                  <a:pt x="56718" y="-513"/>
                  <a:pt x="224413" y="0"/>
                </a:cubicBezTo>
                <a:cubicBezTo>
                  <a:pt x="374691" y="2391"/>
                  <a:pt x="397244" y="515684"/>
                  <a:pt x="448825" y="773526"/>
                </a:cubicBezTo>
                <a:lnTo>
                  <a:pt x="0" y="773526"/>
                </a:lnTo>
                <a:close/>
              </a:path>
            </a:pathLst>
          </a:cu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等腰三角形 1"/>
          <p:cNvSpPr/>
          <p:nvPr/>
        </p:nvSpPr>
        <p:spPr>
          <a:xfrm flipV="1">
            <a:off x="6992696" y="4436972"/>
            <a:ext cx="919182" cy="604277"/>
          </a:xfrm>
          <a:custGeom>
            <a:avLst/>
            <a:gdLst>
              <a:gd name="connsiteX0" fmla="*/ 0 w 448825"/>
              <a:gd name="connsiteY0" fmla="*/ 773526 h 773526"/>
              <a:gd name="connsiteX1" fmla="*/ 224413 w 448825"/>
              <a:gd name="connsiteY1" fmla="*/ 0 h 773526"/>
              <a:gd name="connsiteX2" fmla="*/ 448825 w 448825"/>
              <a:gd name="connsiteY2" fmla="*/ 773526 h 773526"/>
              <a:gd name="connsiteX3" fmla="*/ 0 w 448825"/>
              <a:gd name="connsiteY3" fmla="*/ 773526 h 773526"/>
              <a:gd name="connsiteX0" fmla="*/ 0 w 448825"/>
              <a:gd name="connsiteY0" fmla="*/ 773526 h 773526"/>
              <a:gd name="connsiteX1" fmla="*/ 224413 w 448825"/>
              <a:gd name="connsiteY1" fmla="*/ 0 h 773526"/>
              <a:gd name="connsiteX2" fmla="*/ 448825 w 448825"/>
              <a:gd name="connsiteY2" fmla="*/ 773526 h 773526"/>
              <a:gd name="connsiteX3" fmla="*/ 0 w 448825"/>
              <a:gd name="connsiteY3" fmla="*/ 773526 h 773526"/>
              <a:gd name="connsiteX0" fmla="*/ 0 w 448825"/>
              <a:gd name="connsiteY0" fmla="*/ 773526 h 773526"/>
              <a:gd name="connsiteX1" fmla="*/ 224413 w 448825"/>
              <a:gd name="connsiteY1" fmla="*/ 0 h 773526"/>
              <a:gd name="connsiteX2" fmla="*/ 448825 w 448825"/>
              <a:gd name="connsiteY2" fmla="*/ 773526 h 773526"/>
              <a:gd name="connsiteX3" fmla="*/ 0 w 448825"/>
              <a:gd name="connsiteY3" fmla="*/ 773526 h 773526"/>
              <a:gd name="connsiteX0" fmla="*/ 0 w 448825"/>
              <a:gd name="connsiteY0" fmla="*/ 773526 h 773526"/>
              <a:gd name="connsiteX1" fmla="*/ 224413 w 448825"/>
              <a:gd name="connsiteY1" fmla="*/ 0 h 773526"/>
              <a:gd name="connsiteX2" fmla="*/ 448825 w 448825"/>
              <a:gd name="connsiteY2" fmla="*/ 773526 h 773526"/>
              <a:gd name="connsiteX3" fmla="*/ 0 w 448825"/>
              <a:gd name="connsiteY3" fmla="*/ 773526 h 773526"/>
              <a:gd name="connsiteX0" fmla="*/ 0 w 448825"/>
              <a:gd name="connsiteY0" fmla="*/ 773526 h 773526"/>
              <a:gd name="connsiteX1" fmla="*/ 224413 w 448825"/>
              <a:gd name="connsiteY1" fmla="*/ 0 h 773526"/>
              <a:gd name="connsiteX2" fmla="*/ 448825 w 448825"/>
              <a:gd name="connsiteY2" fmla="*/ 773526 h 773526"/>
              <a:gd name="connsiteX3" fmla="*/ 0 w 448825"/>
              <a:gd name="connsiteY3" fmla="*/ 773526 h 7735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48825" h="773526">
                <a:moveTo>
                  <a:pt x="0" y="773526"/>
                </a:moveTo>
                <a:cubicBezTo>
                  <a:pt x="51581" y="521490"/>
                  <a:pt x="56718" y="-513"/>
                  <a:pt x="224413" y="0"/>
                </a:cubicBezTo>
                <a:cubicBezTo>
                  <a:pt x="374691" y="2391"/>
                  <a:pt x="397244" y="515684"/>
                  <a:pt x="448825" y="773526"/>
                </a:cubicBezTo>
                <a:lnTo>
                  <a:pt x="0" y="773526"/>
                </a:lnTo>
                <a:close/>
              </a:path>
            </a:pathLst>
          </a:cu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" name="等腰三角形 1"/>
          <p:cNvSpPr/>
          <p:nvPr/>
        </p:nvSpPr>
        <p:spPr>
          <a:xfrm>
            <a:off x="5790525" y="2905002"/>
            <a:ext cx="1206427" cy="1527714"/>
          </a:xfrm>
          <a:custGeom>
            <a:avLst/>
            <a:gdLst>
              <a:gd name="connsiteX0" fmla="*/ 0 w 448825"/>
              <a:gd name="connsiteY0" fmla="*/ 773526 h 773526"/>
              <a:gd name="connsiteX1" fmla="*/ 224413 w 448825"/>
              <a:gd name="connsiteY1" fmla="*/ 0 h 773526"/>
              <a:gd name="connsiteX2" fmla="*/ 448825 w 448825"/>
              <a:gd name="connsiteY2" fmla="*/ 773526 h 773526"/>
              <a:gd name="connsiteX3" fmla="*/ 0 w 448825"/>
              <a:gd name="connsiteY3" fmla="*/ 773526 h 773526"/>
              <a:gd name="connsiteX0" fmla="*/ 0 w 448825"/>
              <a:gd name="connsiteY0" fmla="*/ 773526 h 773526"/>
              <a:gd name="connsiteX1" fmla="*/ 224413 w 448825"/>
              <a:gd name="connsiteY1" fmla="*/ 0 h 773526"/>
              <a:gd name="connsiteX2" fmla="*/ 448825 w 448825"/>
              <a:gd name="connsiteY2" fmla="*/ 773526 h 773526"/>
              <a:gd name="connsiteX3" fmla="*/ 0 w 448825"/>
              <a:gd name="connsiteY3" fmla="*/ 773526 h 773526"/>
              <a:gd name="connsiteX0" fmla="*/ 0 w 448825"/>
              <a:gd name="connsiteY0" fmla="*/ 773526 h 773526"/>
              <a:gd name="connsiteX1" fmla="*/ 224413 w 448825"/>
              <a:gd name="connsiteY1" fmla="*/ 0 h 773526"/>
              <a:gd name="connsiteX2" fmla="*/ 448825 w 448825"/>
              <a:gd name="connsiteY2" fmla="*/ 773526 h 773526"/>
              <a:gd name="connsiteX3" fmla="*/ 0 w 448825"/>
              <a:gd name="connsiteY3" fmla="*/ 773526 h 773526"/>
              <a:gd name="connsiteX0" fmla="*/ 0 w 448825"/>
              <a:gd name="connsiteY0" fmla="*/ 773526 h 773526"/>
              <a:gd name="connsiteX1" fmla="*/ 224413 w 448825"/>
              <a:gd name="connsiteY1" fmla="*/ 0 h 773526"/>
              <a:gd name="connsiteX2" fmla="*/ 448825 w 448825"/>
              <a:gd name="connsiteY2" fmla="*/ 773526 h 773526"/>
              <a:gd name="connsiteX3" fmla="*/ 0 w 448825"/>
              <a:gd name="connsiteY3" fmla="*/ 773526 h 773526"/>
              <a:gd name="connsiteX0" fmla="*/ 0 w 448825"/>
              <a:gd name="connsiteY0" fmla="*/ 773526 h 773526"/>
              <a:gd name="connsiteX1" fmla="*/ 224413 w 448825"/>
              <a:gd name="connsiteY1" fmla="*/ 0 h 773526"/>
              <a:gd name="connsiteX2" fmla="*/ 448825 w 448825"/>
              <a:gd name="connsiteY2" fmla="*/ 773526 h 773526"/>
              <a:gd name="connsiteX3" fmla="*/ 0 w 448825"/>
              <a:gd name="connsiteY3" fmla="*/ 773526 h 7735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48825" h="773526">
                <a:moveTo>
                  <a:pt x="0" y="773526"/>
                </a:moveTo>
                <a:cubicBezTo>
                  <a:pt x="51581" y="521490"/>
                  <a:pt x="56718" y="-513"/>
                  <a:pt x="224413" y="0"/>
                </a:cubicBezTo>
                <a:cubicBezTo>
                  <a:pt x="374691" y="2391"/>
                  <a:pt x="397244" y="515684"/>
                  <a:pt x="448825" y="773526"/>
                </a:cubicBezTo>
                <a:lnTo>
                  <a:pt x="0" y="773526"/>
                </a:lnTo>
                <a:close/>
              </a:path>
            </a:pathLst>
          </a:cu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" name="等腰三角形 1"/>
          <p:cNvSpPr/>
          <p:nvPr/>
        </p:nvSpPr>
        <p:spPr>
          <a:xfrm flipV="1">
            <a:off x="4943687" y="4432717"/>
            <a:ext cx="861734" cy="1255364"/>
          </a:xfrm>
          <a:custGeom>
            <a:avLst/>
            <a:gdLst>
              <a:gd name="connsiteX0" fmla="*/ 0 w 448825"/>
              <a:gd name="connsiteY0" fmla="*/ 773526 h 773526"/>
              <a:gd name="connsiteX1" fmla="*/ 224413 w 448825"/>
              <a:gd name="connsiteY1" fmla="*/ 0 h 773526"/>
              <a:gd name="connsiteX2" fmla="*/ 448825 w 448825"/>
              <a:gd name="connsiteY2" fmla="*/ 773526 h 773526"/>
              <a:gd name="connsiteX3" fmla="*/ 0 w 448825"/>
              <a:gd name="connsiteY3" fmla="*/ 773526 h 773526"/>
              <a:gd name="connsiteX0" fmla="*/ 0 w 448825"/>
              <a:gd name="connsiteY0" fmla="*/ 773526 h 773526"/>
              <a:gd name="connsiteX1" fmla="*/ 224413 w 448825"/>
              <a:gd name="connsiteY1" fmla="*/ 0 h 773526"/>
              <a:gd name="connsiteX2" fmla="*/ 448825 w 448825"/>
              <a:gd name="connsiteY2" fmla="*/ 773526 h 773526"/>
              <a:gd name="connsiteX3" fmla="*/ 0 w 448825"/>
              <a:gd name="connsiteY3" fmla="*/ 773526 h 773526"/>
              <a:gd name="connsiteX0" fmla="*/ 0 w 448825"/>
              <a:gd name="connsiteY0" fmla="*/ 773526 h 773526"/>
              <a:gd name="connsiteX1" fmla="*/ 224413 w 448825"/>
              <a:gd name="connsiteY1" fmla="*/ 0 h 773526"/>
              <a:gd name="connsiteX2" fmla="*/ 448825 w 448825"/>
              <a:gd name="connsiteY2" fmla="*/ 773526 h 773526"/>
              <a:gd name="connsiteX3" fmla="*/ 0 w 448825"/>
              <a:gd name="connsiteY3" fmla="*/ 773526 h 773526"/>
              <a:gd name="connsiteX0" fmla="*/ 0 w 448825"/>
              <a:gd name="connsiteY0" fmla="*/ 773526 h 773526"/>
              <a:gd name="connsiteX1" fmla="*/ 224413 w 448825"/>
              <a:gd name="connsiteY1" fmla="*/ 0 h 773526"/>
              <a:gd name="connsiteX2" fmla="*/ 448825 w 448825"/>
              <a:gd name="connsiteY2" fmla="*/ 773526 h 773526"/>
              <a:gd name="connsiteX3" fmla="*/ 0 w 448825"/>
              <a:gd name="connsiteY3" fmla="*/ 773526 h 773526"/>
              <a:gd name="connsiteX0" fmla="*/ 0 w 448825"/>
              <a:gd name="connsiteY0" fmla="*/ 773526 h 773526"/>
              <a:gd name="connsiteX1" fmla="*/ 224413 w 448825"/>
              <a:gd name="connsiteY1" fmla="*/ 0 h 773526"/>
              <a:gd name="connsiteX2" fmla="*/ 448825 w 448825"/>
              <a:gd name="connsiteY2" fmla="*/ 773526 h 773526"/>
              <a:gd name="connsiteX3" fmla="*/ 0 w 448825"/>
              <a:gd name="connsiteY3" fmla="*/ 773526 h 7735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48825" h="773526">
                <a:moveTo>
                  <a:pt x="0" y="773526"/>
                </a:moveTo>
                <a:cubicBezTo>
                  <a:pt x="51581" y="521490"/>
                  <a:pt x="56718" y="-513"/>
                  <a:pt x="224413" y="0"/>
                </a:cubicBezTo>
                <a:cubicBezTo>
                  <a:pt x="374691" y="2391"/>
                  <a:pt x="397244" y="515684"/>
                  <a:pt x="448825" y="773526"/>
                </a:cubicBezTo>
                <a:lnTo>
                  <a:pt x="0" y="773526"/>
                </a:lnTo>
                <a:close/>
              </a:path>
            </a:pathLst>
          </a:cu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" name="等腰三角形 1"/>
          <p:cNvSpPr/>
          <p:nvPr/>
        </p:nvSpPr>
        <p:spPr>
          <a:xfrm>
            <a:off x="4192597" y="3668859"/>
            <a:ext cx="751090" cy="763858"/>
          </a:xfrm>
          <a:custGeom>
            <a:avLst/>
            <a:gdLst>
              <a:gd name="connsiteX0" fmla="*/ 0 w 448825"/>
              <a:gd name="connsiteY0" fmla="*/ 773526 h 773526"/>
              <a:gd name="connsiteX1" fmla="*/ 224413 w 448825"/>
              <a:gd name="connsiteY1" fmla="*/ 0 h 773526"/>
              <a:gd name="connsiteX2" fmla="*/ 448825 w 448825"/>
              <a:gd name="connsiteY2" fmla="*/ 773526 h 773526"/>
              <a:gd name="connsiteX3" fmla="*/ 0 w 448825"/>
              <a:gd name="connsiteY3" fmla="*/ 773526 h 773526"/>
              <a:gd name="connsiteX0" fmla="*/ 0 w 448825"/>
              <a:gd name="connsiteY0" fmla="*/ 773526 h 773526"/>
              <a:gd name="connsiteX1" fmla="*/ 224413 w 448825"/>
              <a:gd name="connsiteY1" fmla="*/ 0 h 773526"/>
              <a:gd name="connsiteX2" fmla="*/ 448825 w 448825"/>
              <a:gd name="connsiteY2" fmla="*/ 773526 h 773526"/>
              <a:gd name="connsiteX3" fmla="*/ 0 w 448825"/>
              <a:gd name="connsiteY3" fmla="*/ 773526 h 773526"/>
              <a:gd name="connsiteX0" fmla="*/ 0 w 448825"/>
              <a:gd name="connsiteY0" fmla="*/ 773526 h 773526"/>
              <a:gd name="connsiteX1" fmla="*/ 224413 w 448825"/>
              <a:gd name="connsiteY1" fmla="*/ 0 h 773526"/>
              <a:gd name="connsiteX2" fmla="*/ 448825 w 448825"/>
              <a:gd name="connsiteY2" fmla="*/ 773526 h 773526"/>
              <a:gd name="connsiteX3" fmla="*/ 0 w 448825"/>
              <a:gd name="connsiteY3" fmla="*/ 773526 h 773526"/>
              <a:gd name="connsiteX0" fmla="*/ 0 w 448825"/>
              <a:gd name="connsiteY0" fmla="*/ 773526 h 773526"/>
              <a:gd name="connsiteX1" fmla="*/ 224413 w 448825"/>
              <a:gd name="connsiteY1" fmla="*/ 0 h 773526"/>
              <a:gd name="connsiteX2" fmla="*/ 448825 w 448825"/>
              <a:gd name="connsiteY2" fmla="*/ 773526 h 773526"/>
              <a:gd name="connsiteX3" fmla="*/ 0 w 448825"/>
              <a:gd name="connsiteY3" fmla="*/ 773526 h 773526"/>
              <a:gd name="connsiteX0" fmla="*/ 0 w 448825"/>
              <a:gd name="connsiteY0" fmla="*/ 773526 h 773526"/>
              <a:gd name="connsiteX1" fmla="*/ 224413 w 448825"/>
              <a:gd name="connsiteY1" fmla="*/ 0 h 773526"/>
              <a:gd name="connsiteX2" fmla="*/ 448825 w 448825"/>
              <a:gd name="connsiteY2" fmla="*/ 773526 h 773526"/>
              <a:gd name="connsiteX3" fmla="*/ 0 w 448825"/>
              <a:gd name="connsiteY3" fmla="*/ 773526 h 7735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48825" h="773526">
                <a:moveTo>
                  <a:pt x="0" y="773526"/>
                </a:moveTo>
                <a:cubicBezTo>
                  <a:pt x="51581" y="521490"/>
                  <a:pt x="56718" y="-513"/>
                  <a:pt x="224413" y="0"/>
                </a:cubicBezTo>
                <a:cubicBezTo>
                  <a:pt x="374691" y="2391"/>
                  <a:pt x="397244" y="515684"/>
                  <a:pt x="448825" y="773526"/>
                </a:cubicBezTo>
                <a:lnTo>
                  <a:pt x="0" y="773526"/>
                </a:lnTo>
                <a:close/>
              </a:path>
            </a:pathLst>
          </a:cu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" name="等腰三角形 1"/>
          <p:cNvSpPr/>
          <p:nvPr/>
        </p:nvSpPr>
        <p:spPr>
          <a:xfrm flipV="1">
            <a:off x="3367035" y="4426333"/>
            <a:ext cx="840455" cy="883011"/>
          </a:xfrm>
          <a:custGeom>
            <a:avLst/>
            <a:gdLst>
              <a:gd name="connsiteX0" fmla="*/ 0 w 448825"/>
              <a:gd name="connsiteY0" fmla="*/ 773526 h 773526"/>
              <a:gd name="connsiteX1" fmla="*/ 224413 w 448825"/>
              <a:gd name="connsiteY1" fmla="*/ 0 h 773526"/>
              <a:gd name="connsiteX2" fmla="*/ 448825 w 448825"/>
              <a:gd name="connsiteY2" fmla="*/ 773526 h 773526"/>
              <a:gd name="connsiteX3" fmla="*/ 0 w 448825"/>
              <a:gd name="connsiteY3" fmla="*/ 773526 h 773526"/>
              <a:gd name="connsiteX0" fmla="*/ 0 w 448825"/>
              <a:gd name="connsiteY0" fmla="*/ 773526 h 773526"/>
              <a:gd name="connsiteX1" fmla="*/ 224413 w 448825"/>
              <a:gd name="connsiteY1" fmla="*/ 0 h 773526"/>
              <a:gd name="connsiteX2" fmla="*/ 448825 w 448825"/>
              <a:gd name="connsiteY2" fmla="*/ 773526 h 773526"/>
              <a:gd name="connsiteX3" fmla="*/ 0 w 448825"/>
              <a:gd name="connsiteY3" fmla="*/ 773526 h 773526"/>
              <a:gd name="connsiteX0" fmla="*/ 0 w 448825"/>
              <a:gd name="connsiteY0" fmla="*/ 773526 h 773526"/>
              <a:gd name="connsiteX1" fmla="*/ 224413 w 448825"/>
              <a:gd name="connsiteY1" fmla="*/ 0 h 773526"/>
              <a:gd name="connsiteX2" fmla="*/ 448825 w 448825"/>
              <a:gd name="connsiteY2" fmla="*/ 773526 h 773526"/>
              <a:gd name="connsiteX3" fmla="*/ 0 w 448825"/>
              <a:gd name="connsiteY3" fmla="*/ 773526 h 773526"/>
              <a:gd name="connsiteX0" fmla="*/ 0 w 448825"/>
              <a:gd name="connsiteY0" fmla="*/ 773526 h 773526"/>
              <a:gd name="connsiteX1" fmla="*/ 224413 w 448825"/>
              <a:gd name="connsiteY1" fmla="*/ 0 h 773526"/>
              <a:gd name="connsiteX2" fmla="*/ 448825 w 448825"/>
              <a:gd name="connsiteY2" fmla="*/ 773526 h 773526"/>
              <a:gd name="connsiteX3" fmla="*/ 0 w 448825"/>
              <a:gd name="connsiteY3" fmla="*/ 773526 h 773526"/>
              <a:gd name="connsiteX0" fmla="*/ 0 w 448825"/>
              <a:gd name="connsiteY0" fmla="*/ 773526 h 773526"/>
              <a:gd name="connsiteX1" fmla="*/ 224413 w 448825"/>
              <a:gd name="connsiteY1" fmla="*/ 0 h 773526"/>
              <a:gd name="connsiteX2" fmla="*/ 448825 w 448825"/>
              <a:gd name="connsiteY2" fmla="*/ 773526 h 773526"/>
              <a:gd name="connsiteX3" fmla="*/ 0 w 448825"/>
              <a:gd name="connsiteY3" fmla="*/ 773526 h 7735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48825" h="773526">
                <a:moveTo>
                  <a:pt x="0" y="773526"/>
                </a:moveTo>
                <a:cubicBezTo>
                  <a:pt x="51581" y="521490"/>
                  <a:pt x="56718" y="-513"/>
                  <a:pt x="224413" y="0"/>
                </a:cubicBezTo>
                <a:cubicBezTo>
                  <a:pt x="374691" y="2391"/>
                  <a:pt x="397244" y="515684"/>
                  <a:pt x="448825" y="773526"/>
                </a:cubicBezTo>
                <a:lnTo>
                  <a:pt x="0" y="773526"/>
                </a:lnTo>
                <a:close/>
              </a:path>
            </a:pathLst>
          </a:cu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" name="等腰三角形 1"/>
          <p:cNvSpPr/>
          <p:nvPr/>
        </p:nvSpPr>
        <p:spPr>
          <a:xfrm>
            <a:off x="2262740" y="3298633"/>
            <a:ext cx="1117062" cy="1138339"/>
          </a:xfrm>
          <a:custGeom>
            <a:avLst/>
            <a:gdLst>
              <a:gd name="connsiteX0" fmla="*/ 0 w 448825"/>
              <a:gd name="connsiteY0" fmla="*/ 773526 h 773526"/>
              <a:gd name="connsiteX1" fmla="*/ 224413 w 448825"/>
              <a:gd name="connsiteY1" fmla="*/ 0 h 773526"/>
              <a:gd name="connsiteX2" fmla="*/ 448825 w 448825"/>
              <a:gd name="connsiteY2" fmla="*/ 773526 h 773526"/>
              <a:gd name="connsiteX3" fmla="*/ 0 w 448825"/>
              <a:gd name="connsiteY3" fmla="*/ 773526 h 773526"/>
              <a:gd name="connsiteX0" fmla="*/ 0 w 448825"/>
              <a:gd name="connsiteY0" fmla="*/ 773526 h 773526"/>
              <a:gd name="connsiteX1" fmla="*/ 224413 w 448825"/>
              <a:gd name="connsiteY1" fmla="*/ 0 h 773526"/>
              <a:gd name="connsiteX2" fmla="*/ 448825 w 448825"/>
              <a:gd name="connsiteY2" fmla="*/ 773526 h 773526"/>
              <a:gd name="connsiteX3" fmla="*/ 0 w 448825"/>
              <a:gd name="connsiteY3" fmla="*/ 773526 h 773526"/>
              <a:gd name="connsiteX0" fmla="*/ 0 w 448825"/>
              <a:gd name="connsiteY0" fmla="*/ 773526 h 773526"/>
              <a:gd name="connsiteX1" fmla="*/ 224413 w 448825"/>
              <a:gd name="connsiteY1" fmla="*/ 0 h 773526"/>
              <a:gd name="connsiteX2" fmla="*/ 448825 w 448825"/>
              <a:gd name="connsiteY2" fmla="*/ 773526 h 773526"/>
              <a:gd name="connsiteX3" fmla="*/ 0 w 448825"/>
              <a:gd name="connsiteY3" fmla="*/ 773526 h 773526"/>
              <a:gd name="connsiteX0" fmla="*/ 0 w 448825"/>
              <a:gd name="connsiteY0" fmla="*/ 773526 h 773526"/>
              <a:gd name="connsiteX1" fmla="*/ 224413 w 448825"/>
              <a:gd name="connsiteY1" fmla="*/ 0 h 773526"/>
              <a:gd name="connsiteX2" fmla="*/ 448825 w 448825"/>
              <a:gd name="connsiteY2" fmla="*/ 773526 h 773526"/>
              <a:gd name="connsiteX3" fmla="*/ 0 w 448825"/>
              <a:gd name="connsiteY3" fmla="*/ 773526 h 773526"/>
              <a:gd name="connsiteX0" fmla="*/ 0 w 448825"/>
              <a:gd name="connsiteY0" fmla="*/ 773526 h 773526"/>
              <a:gd name="connsiteX1" fmla="*/ 224413 w 448825"/>
              <a:gd name="connsiteY1" fmla="*/ 0 h 773526"/>
              <a:gd name="connsiteX2" fmla="*/ 448825 w 448825"/>
              <a:gd name="connsiteY2" fmla="*/ 773526 h 773526"/>
              <a:gd name="connsiteX3" fmla="*/ 0 w 448825"/>
              <a:gd name="connsiteY3" fmla="*/ 773526 h 7735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48825" h="773526">
                <a:moveTo>
                  <a:pt x="0" y="773526"/>
                </a:moveTo>
                <a:cubicBezTo>
                  <a:pt x="51581" y="521490"/>
                  <a:pt x="56718" y="-513"/>
                  <a:pt x="224413" y="0"/>
                </a:cubicBezTo>
                <a:cubicBezTo>
                  <a:pt x="374691" y="2391"/>
                  <a:pt x="397244" y="515684"/>
                  <a:pt x="448825" y="773526"/>
                </a:cubicBezTo>
                <a:lnTo>
                  <a:pt x="0" y="773526"/>
                </a:lnTo>
                <a:close/>
              </a:path>
            </a:pathLst>
          </a:cu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cxnSp>
        <p:nvCxnSpPr>
          <p:cNvPr id="10" name="直接箭头连接符 9"/>
          <p:cNvCxnSpPr/>
          <p:nvPr/>
        </p:nvCxnSpPr>
        <p:spPr>
          <a:xfrm>
            <a:off x="1879747" y="4434844"/>
            <a:ext cx="8706694" cy="0"/>
          </a:xfrm>
          <a:prstGeom prst="straightConnector1">
            <a:avLst/>
          </a:prstGeom>
          <a:ln w="19050">
            <a:solidFill>
              <a:schemeClr val="bg1"/>
            </a:solidFill>
            <a:headEnd type="none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7"/>
          <p:cNvSpPr>
            <a:spLocks noChangeArrowheads="1"/>
          </p:cNvSpPr>
          <p:nvPr/>
        </p:nvSpPr>
        <p:spPr bwMode="auto">
          <a:xfrm>
            <a:off x="9311928" y="3919932"/>
            <a:ext cx="70724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914400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zh-CN" sz="2000" b="1" smtClean="0">
                <a:latin typeface="Century Gothic" panose="020B0502020202020204" pitchFamily="34" charset="0"/>
              </a:rPr>
              <a:t>TEXT</a:t>
            </a:r>
            <a:endParaRPr lang="zh-CN" altLang="en-US" sz="2000" b="1" smtClean="0">
              <a:latin typeface="Century Gothic" panose="020B0502020202020204" pitchFamily="34" charset="0"/>
            </a:endParaRPr>
          </a:p>
        </p:txBody>
      </p:sp>
      <p:sp>
        <p:nvSpPr>
          <p:cNvPr id="12" name="矩形 7"/>
          <p:cNvSpPr>
            <a:spLocks noChangeArrowheads="1"/>
          </p:cNvSpPr>
          <p:nvPr/>
        </p:nvSpPr>
        <p:spPr bwMode="auto">
          <a:xfrm>
            <a:off x="8143801" y="4532719"/>
            <a:ext cx="70724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914400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zh-CN" sz="2000" b="1" smtClean="0">
                <a:latin typeface="Century Gothic" panose="020B0502020202020204" pitchFamily="34" charset="0"/>
              </a:rPr>
              <a:t>TEXT</a:t>
            </a:r>
            <a:endParaRPr lang="zh-CN" altLang="en-US" sz="2000" b="1" smtClean="0">
              <a:latin typeface="Century Gothic" panose="020B0502020202020204" pitchFamily="34" charset="0"/>
            </a:endParaRPr>
          </a:p>
        </p:txBody>
      </p:sp>
      <p:sp>
        <p:nvSpPr>
          <p:cNvPr id="13" name="矩形 7"/>
          <p:cNvSpPr>
            <a:spLocks noChangeArrowheads="1"/>
          </p:cNvSpPr>
          <p:nvPr/>
        </p:nvSpPr>
        <p:spPr bwMode="auto">
          <a:xfrm>
            <a:off x="7084188" y="3945464"/>
            <a:ext cx="70724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914400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zh-CN" sz="2000" b="1" smtClean="0">
                <a:latin typeface="Century Gothic" panose="020B0502020202020204" pitchFamily="34" charset="0"/>
              </a:rPr>
              <a:t>TEXT</a:t>
            </a:r>
            <a:endParaRPr lang="zh-CN" altLang="en-US" sz="2000" b="1" smtClean="0">
              <a:latin typeface="Century Gothic" panose="020B0502020202020204" pitchFamily="34" charset="0"/>
            </a:endParaRPr>
          </a:p>
        </p:txBody>
      </p:sp>
      <p:sp>
        <p:nvSpPr>
          <p:cNvPr id="14" name="矩形 7"/>
          <p:cNvSpPr>
            <a:spLocks noChangeArrowheads="1"/>
          </p:cNvSpPr>
          <p:nvPr/>
        </p:nvSpPr>
        <p:spPr bwMode="auto">
          <a:xfrm>
            <a:off x="6047982" y="4541230"/>
            <a:ext cx="70724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914400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zh-CN" sz="2000" b="1" dirty="0" smtClean="0">
                <a:latin typeface="Century Gothic" panose="020B0502020202020204" pitchFamily="34" charset="0"/>
              </a:rPr>
              <a:t>TEXT</a:t>
            </a:r>
            <a:endParaRPr lang="zh-CN" altLang="en-US" sz="2000" b="1" dirty="0" smtClean="0">
              <a:latin typeface="Century Gothic" panose="020B0502020202020204" pitchFamily="34" charset="0"/>
            </a:endParaRPr>
          </a:p>
        </p:txBody>
      </p:sp>
      <p:sp>
        <p:nvSpPr>
          <p:cNvPr id="15" name="矩形 7"/>
          <p:cNvSpPr>
            <a:spLocks noChangeArrowheads="1"/>
          </p:cNvSpPr>
          <p:nvPr/>
        </p:nvSpPr>
        <p:spPr bwMode="auto">
          <a:xfrm>
            <a:off x="5007519" y="3945464"/>
            <a:ext cx="70724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914400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zh-CN" sz="2000" b="1" dirty="0" smtClean="0">
                <a:latin typeface="Century Gothic" panose="020B0502020202020204" pitchFamily="34" charset="0"/>
              </a:rPr>
              <a:t>TEXT</a:t>
            </a:r>
            <a:endParaRPr lang="zh-CN" altLang="en-US" sz="2000" b="1" dirty="0" smtClean="0">
              <a:latin typeface="Century Gothic" panose="020B0502020202020204" pitchFamily="34" charset="0"/>
            </a:endParaRPr>
          </a:p>
        </p:txBody>
      </p:sp>
      <p:sp>
        <p:nvSpPr>
          <p:cNvPr id="16" name="矩形 7"/>
          <p:cNvSpPr>
            <a:spLocks noChangeArrowheads="1"/>
          </p:cNvSpPr>
          <p:nvPr/>
        </p:nvSpPr>
        <p:spPr bwMode="auto">
          <a:xfrm>
            <a:off x="4207490" y="4541230"/>
            <a:ext cx="70724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914400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zh-CN" sz="2000" b="1" smtClean="0">
                <a:latin typeface="Century Gothic" panose="020B0502020202020204" pitchFamily="34" charset="0"/>
              </a:rPr>
              <a:t>TEXT</a:t>
            </a:r>
            <a:endParaRPr lang="zh-CN" altLang="en-US" sz="2000" b="1" smtClean="0">
              <a:latin typeface="Century Gothic" panose="020B0502020202020204" pitchFamily="34" charset="0"/>
            </a:endParaRPr>
          </a:p>
        </p:txBody>
      </p:sp>
      <p:sp>
        <p:nvSpPr>
          <p:cNvPr id="17" name="矩形 7"/>
          <p:cNvSpPr>
            <a:spLocks noChangeArrowheads="1"/>
          </p:cNvSpPr>
          <p:nvPr/>
        </p:nvSpPr>
        <p:spPr bwMode="auto">
          <a:xfrm>
            <a:off x="3424483" y="3945464"/>
            <a:ext cx="70724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914400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zh-CN" sz="2000" b="1" dirty="0" smtClean="0">
                <a:latin typeface="Century Gothic" panose="020B0502020202020204" pitchFamily="34" charset="0"/>
              </a:rPr>
              <a:t>TEXT</a:t>
            </a:r>
            <a:endParaRPr lang="zh-CN" altLang="en-US" sz="2000" b="1" dirty="0" smtClean="0">
              <a:latin typeface="Century Gothic" panose="020B0502020202020204" pitchFamily="34" charset="0"/>
            </a:endParaRPr>
          </a:p>
        </p:txBody>
      </p:sp>
      <p:sp>
        <p:nvSpPr>
          <p:cNvPr id="18" name="矩形 7"/>
          <p:cNvSpPr>
            <a:spLocks noChangeArrowheads="1"/>
          </p:cNvSpPr>
          <p:nvPr/>
        </p:nvSpPr>
        <p:spPr bwMode="auto">
          <a:xfrm>
            <a:off x="2452109" y="4524208"/>
            <a:ext cx="70724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914400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zh-CN" sz="2000" b="1" smtClean="0">
                <a:latin typeface="Century Gothic" panose="020B0502020202020204" pitchFamily="34" charset="0"/>
              </a:rPr>
              <a:t>TEXT</a:t>
            </a:r>
            <a:endParaRPr lang="zh-CN" altLang="en-US" sz="2000" b="1" smtClean="0">
              <a:latin typeface="Century Gothic" panose="020B0502020202020204" pitchFamily="34" charset="0"/>
            </a:endParaRPr>
          </a:p>
        </p:txBody>
      </p:sp>
      <p:sp>
        <p:nvSpPr>
          <p:cNvPr id="19" name="TextBox 38"/>
          <p:cNvSpPr txBox="1">
            <a:spLocks noChangeArrowheads="1"/>
          </p:cNvSpPr>
          <p:nvPr/>
        </p:nvSpPr>
        <p:spPr bwMode="auto">
          <a:xfrm>
            <a:off x="8241451" y="4049848"/>
            <a:ext cx="591829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914400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zh-CN" sz="1600" b="1" dirty="0" smtClean="0">
                <a:latin typeface="Century Gothic" panose="020B0502020202020204" pitchFamily="34" charset="0"/>
              </a:rPr>
              <a:t>48%</a:t>
            </a:r>
            <a:endParaRPr lang="zh-CN" altLang="en-US" sz="1600" b="1" dirty="0" smtClean="0">
              <a:latin typeface="Century Gothic" panose="020B0502020202020204" pitchFamily="34" charset="0"/>
            </a:endParaRPr>
          </a:p>
        </p:txBody>
      </p:sp>
      <p:sp>
        <p:nvSpPr>
          <p:cNvPr id="20" name="TextBox 39"/>
          <p:cNvSpPr txBox="1">
            <a:spLocks noChangeArrowheads="1"/>
          </p:cNvSpPr>
          <p:nvPr/>
        </p:nvSpPr>
        <p:spPr bwMode="auto">
          <a:xfrm>
            <a:off x="6134993" y="4060488"/>
            <a:ext cx="591829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914400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zh-CN" sz="1600" b="1" smtClean="0">
                <a:latin typeface="Century Gothic" panose="020B0502020202020204" pitchFamily="34" charset="0"/>
              </a:rPr>
              <a:t>60%</a:t>
            </a:r>
            <a:endParaRPr lang="zh-CN" altLang="en-US" sz="1600" b="1" smtClean="0">
              <a:latin typeface="Century Gothic" panose="020B0502020202020204" pitchFamily="34" charset="0"/>
            </a:endParaRPr>
          </a:p>
        </p:txBody>
      </p:sp>
      <p:sp>
        <p:nvSpPr>
          <p:cNvPr id="21" name="TextBox 40"/>
          <p:cNvSpPr txBox="1">
            <a:spLocks noChangeArrowheads="1"/>
          </p:cNvSpPr>
          <p:nvPr/>
        </p:nvSpPr>
        <p:spPr bwMode="auto">
          <a:xfrm>
            <a:off x="2539946" y="4069473"/>
            <a:ext cx="591829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914400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zh-CN" sz="1600" b="1" dirty="0" smtClean="0">
                <a:latin typeface="Century Gothic" panose="020B0502020202020204" pitchFamily="34" charset="0"/>
              </a:rPr>
              <a:t>40%</a:t>
            </a:r>
            <a:endParaRPr lang="zh-CN" altLang="en-US" sz="1600" b="1" dirty="0" smtClean="0">
              <a:latin typeface="Century Gothic" panose="020B0502020202020204" pitchFamily="34" charset="0"/>
            </a:endParaRPr>
          </a:p>
        </p:txBody>
      </p:sp>
      <p:sp>
        <p:nvSpPr>
          <p:cNvPr id="22" name="TextBox 41"/>
          <p:cNvSpPr txBox="1">
            <a:spLocks noChangeArrowheads="1"/>
          </p:cNvSpPr>
          <p:nvPr/>
        </p:nvSpPr>
        <p:spPr bwMode="auto">
          <a:xfrm>
            <a:off x="4267667" y="4065218"/>
            <a:ext cx="591829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914400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zh-CN" sz="1600" b="1" smtClean="0">
                <a:latin typeface="Century Gothic" panose="020B0502020202020204" pitchFamily="34" charset="0"/>
              </a:rPr>
              <a:t>20%</a:t>
            </a:r>
            <a:endParaRPr lang="zh-CN" altLang="en-US" sz="1600" b="1" smtClean="0">
              <a:latin typeface="Century Gothic" panose="020B0502020202020204" pitchFamily="34" charset="0"/>
            </a:endParaRPr>
          </a:p>
        </p:txBody>
      </p:sp>
      <p:sp>
        <p:nvSpPr>
          <p:cNvPr id="23" name="TextBox 42"/>
          <p:cNvSpPr txBox="1">
            <a:spLocks noChangeArrowheads="1"/>
          </p:cNvSpPr>
          <p:nvPr/>
        </p:nvSpPr>
        <p:spPr bwMode="auto">
          <a:xfrm>
            <a:off x="5092403" y="4483906"/>
            <a:ext cx="591829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914400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zh-CN" sz="1600" b="1" dirty="0" smtClean="0">
                <a:latin typeface="Century Gothic" panose="020B0502020202020204" pitchFamily="34" charset="0"/>
              </a:rPr>
              <a:t>50%</a:t>
            </a:r>
            <a:endParaRPr lang="zh-CN" altLang="en-US" sz="1600" b="1" dirty="0" smtClean="0">
              <a:latin typeface="Century Gothic" panose="020B0502020202020204" pitchFamily="34" charset="0"/>
            </a:endParaRPr>
          </a:p>
        </p:txBody>
      </p:sp>
      <p:sp>
        <p:nvSpPr>
          <p:cNvPr id="24" name="TextBox 43"/>
          <p:cNvSpPr txBox="1">
            <a:spLocks noChangeArrowheads="1"/>
          </p:cNvSpPr>
          <p:nvPr/>
        </p:nvSpPr>
        <p:spPr bwMode="auto">
          <a:xfrm>
            <a:off x="7145667" y="4486035"/>
            <a:ext cx="591829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914400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zh-CN" sz="1600" b="1" smtClean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15%</a:t>
            </a:r>
            <a:endParaRPr lang="zh-CN" altLang="en-US" sz="1600" b="1" smtClean="0">
              <a:solidFill>
                <a:schemeClr val="bg1">
                  <a:lumMod val="50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25" name="TextBox 44"/>
          <p:cNvSpPr txBox="1">
            <a:spLocks noChangeArrowheads="1"/>
          </p:cNvSpPr>
          <p:nvPr/>
        </p:nvSpPr>
        <p:spPr bwMode="auto">
          <a:xfrm>
            <a:off x="3505938" y="4507787"/>
            <a:ext cx="591829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914400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zh-CN" sz="1600" b="1" smtClean="0">
                <a:latin typeface="Century Gothic" panose="020B0502020202020204" pitchFamily="34" charset="0"/>
              </a:rPr>
              <a:t>35%</a:t>
            </a:r>
            <a:endParaRPr lang="zh-CN" altLang="en-US" sz="1600" b="1" smtClean="0">
              <a:latin typeface="Century Gothic" panose="020B0502020202020204" pitchFamily="34" charset="0"/>
            </a:endParaRPr>
          </a:p>
        </p:txBody>
      </p:sp>
      <p:sp>
        <p:nvSpPr>
          <p:cNvPr id="26" name="TextBox 45"/>
          <p:cNvSpPr txBox="1">
            <a:spLocks noChangeArrowheads="1"/>
          </p:cNvSpPr>
          <p:nvPr/>
        </p:nvSpPr>
        <p:spPr bwMode="auto">
          <a:xfrm>
            <a:off x="9424472" y="4483906"/>
            <a:ext cx="591829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914400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zh-CN" sz="1600" b="1" dirty="0" smtClean="0">
                <a:latin typeface="Century Gothic" panose="020B0502020202020204" pitchFamily="34" charset="0"/>
              </a:rPr>
              <a:t>50%</a:t>
            </a:r>
            <a:endParaRPr lang="zh-CN" altLang="en-US" sz="1600" b="1" dirty="0" smtClean="0">
              <a:latin typeface="Century Gothic" panose="020B0502020202020204" pitchFamily="34" charset="0"/>
            </a:endParaRPr>
          </a:p>
        </p:txBody>
      </p:sp>
      <p:sp>
        <p:nvSpPr>
          <p:cNvPr id="27" name="矩形 6"/>
          <p:cNvSpPr>
            <a:spLocks noChangeArrowheads="1"/>
          </p:cNvSpPr>
          <p:nvPr/>
        </p:nvSpPr>
        <p:spPr bwMode="auto">
          <a:xfrm>
            <a:off x="1612462" y="2246334"/>
            <a:ext cx="2514983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914400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标题数字等都可以通过点击和重新输入进行更改，顶部“开始”面板中可以对字体、字号、颜色、行距等进行修改。</a:t>
            </a:r>
            <a:r>
              <a:rPr lang="en-US" altLang="zh-CN" sz="14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</a:t>
            </a:r>
            <a:endParaRPr lang="en-US" altLang="zh-CN" sz="14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8" name="矩形 6"/>
          <p:cNvSpPr>
            <a:spLocks noChangeArrowheads="1"/>
          </p:cNvSpPr>
          <p:nvPr/>
        </p:nvSpPr>
        <p:spPr bwMode="auto">
          <a:xfrm>
            <a:off x="8282479" y="2240207"/>
            <a:ext cx="2493706" cy="11695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914400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标题数字等都可以通过点击和重新输入进行更改，顶部“开始”面板中可以对字体、字号、颜色、行距等进行修改。</a:t>
            </a:r>
            <a:r>
              <a:rPr lang="en-US" altLang="zh-CN" sz="14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</a:t>
            </a:r>
            <a:endParaRPr lang="en-US" altLang="zh-CN" sz="14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9" name="矩形 6"/>
          <p:cNvSpPr>
            <a:spLocks noChangeArrowheads="1"/>
          </p:cNvSpPr>
          <p:nvPr/>
        </p:nvSpPr>
        <p:spPr bwMode="auto">
          <a:xfrm>
            <a:off x="4277753" y="5715789"/>
            <a:ext cx="235114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914400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标题数字等都可以通过点击和重新输入进行更改</a:t>
            </a:r>
            <a:r>
              <a:rPr lang="en-US" altLang="zh-CN" sz="14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.</a:t>
            </a:r>
            <a:endParaRPr lang="en-US" altLang="zh-CN" sz="14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cxnSp>
        <p:nvCxnSpPr>
          <p:cNvPr id="32" name="直接箭头连接符 9"/>
          <p:cNvCxnSpPr/>
          <p:nvPr/>
        </p:nvCxnSpPr>
        <p:spPr>
          <a:xfrm>
            <a:off x="1067538" y="4427736"/>
            <a:ext cx="9986037" cy="0"/>
          </a:xfrm>
          <a:prstGeom prst="straightConnector1">
            <a:avLst/>
          </a:prstGeom>
          <a:ln w="28575">
            <a:solidFill>
              <a:srgbClr val="103154"/>
            </a:solidFill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矩形 32"/>
          <p:cNvSpPr/>
          <p:nvPr/>
        </p:nvSpPr>
        <p:spPr>
          <a:xfrm>
            <a:off x="366081" y="286721"/>
            <a:ext cx="1550424" cy="5027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kumimoji="1" lang="zh-CN" altLang="en-US" sz="2667" dirty="0" smtClean="0">
                <a:solidFill>
                  <a:schemeClr val="bg1"/>
                </a:solidFill>
              </a:rPr>
              <a:t>产品运营</a:t>
            </a:r>
            <a:endParaRPr kumimoji="1" lang="zh-CN" altLang="en-US" sz="2667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213733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157816" y="2711914"/>
            <a:ext cx="3877985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kumimoji="1" lang="zh-CN" altLang="en-US" sz="7200" b="1" dirty="0"/>
              <a:t>风险管理</a:t>
            </a:r>
          </a:p>
        </p:txBody>
      </p:sp>
      <p:sp>
        <p:nvSpPr>
          <p:cNvPr id="3" name="矩形 2"/>
          <p:cNvSpPr/>
          <p:nvPr/>
        </p:nvSpPr>
        <p:spPr>
          <a:xfrm>
            <a:off x="3785050" y="4281295"/>
            <a:ext cx="4623488" cy="8923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333" dirty="0"/>
              <a:t>点击此处添加文本信息。</a:t>
            </a:r>
          </a:p>
          <a:p>
            <a:pPr algn="ctr">
              <a:lnSpc>
                <a:spcPct val="130000"/>
              </a:lnSpc>
            </a:pPr>
            <a:r>
              <a:rPr lang="zh-CN" altLang="en-US" sz="1333" dirty="0"/>
              <a:t>标题数字等都可以通过点击和重新输入进行更改，顶部“开始”面板中可以对字体、字号、颜色等进行修改。</a:t>
            </a:r>
          </a:p>
        </p:txBody>
      </p:sp>
      <p:sp>
        <p:nvSpPr>
          <p:cNvPr id="4" name="矩形 3"/>
          <p:cNvSpPr/>
          <p:nvPr/>
        </p:nvSpPr>
        <p:spPr>
          <a:xfrm>
            <a:off x="3846821" y="1684852"/>
            <a:ext cx="4499950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kumimoji="1" lang="en-US" altLang="zh-CN" sz="6400" dirty="0"/>
              <a:t>PART</a:t>
            </a:r>
            <a:r>
              <a:rPr kumimoji="1" lang="zh-CN" altLang="en-US" sz="6400" dirty="0"/>
              <a:t> </a:t>
            </a:r>
            <a:r>
              <a:rPr kumimoji="1" lang="en-US" altLang="zh-CN" sz="6400" dirty="0"/>
              <a:t>FOUR</a:t>
            </a:r>
            <a:endParaRPr kumimoji="1" lang="zh-CN" altLang="en-US" sz="6400" dirty="0"/>
          </a:p>
        </p:txBody>
      </p:sp>
    </p:spTree>
    <p:extLst>
      <p:ext uri="{BB962C8B-B14F-4D97-AF65-F5344CB8AC3E}">
        <p14:creationId xmlns:p14="http://schemas.microsoft.com/office/powerpoint/2010/main" val="25931143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图示 2"/>
          <p:cNvGraphicFramePr/>
          <p:nvPr>
            <p:extLst>
              <p:ext uri="{D42A27DB-BD31-4B8C-83A1-F6EECF244321}">
                <p14:modId xmlns:p14="http://schemas.microsoft.com/office/powerpoint/2010/main" val="1539599036"/>
              </p:ext>
            </p:extLst>
          </p:nvPr>
        </p:nvGraphicFramePr>
        <p:xfrm>
          <a:off x="-1243962" y="1021188"/>
          <a:ext cx="7629075" cy="508605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文本框 2"/>
          <p:cNvSpPr txBox="1"/>
          <p:nvPr/>
        </p:nvSpPr>
        <p:spPr>
          <a:xfrm>
            <a:off x="5102853" y="891909"/>
            <a:ext cx="572591" cy="1077216"/>
          </a:xfrm>
          <a:prstGeom prst="rect">
            <a:avLst/>
          </a:prstGeom>
          <a:noFill/>
        </p:spPr>
        <p:txBody>
          <a:bodyPr wrap="none" lIns="91439" tIns="45719" rIns="91439" bIns="45719" rtlCol="0">
            <a:spAutoFit/>
          </a:bodyPr>
          <a:lstStyle/>
          <a:p>
            <a:pPr defTabSz="914354"/>
            <a:r>
              <a:rPr lang="en-US" altLang="zh-CN" sz="6400" b="1" dirty="0">
                <a:solidFill>
                  <a:srgbClr val="7D1F56"/>
                </a:solidFill>
                <a:latin typeface="Calibri"/>
                <a:ea typeface="宋体"/>
              </a:rPr>
              <a:t>S</a:t>
            </a:r>
            <a:endParaRPr lang="zh-CN" altLang="en-US" sz="6400" b="1" dirty="0">
              <a:solidFill>
                <a:srgbClr val="7D1F56"/>
              </a:solidFill>
              <a:latin typeface="Calibri"/>
              <a:ea typeface="宋体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960197" y="2119999"/>
            <a:ext cx="928457" cy="1077216"/>
          </a:xfrm>
          <a:prstGeom prst="rect">
            <a:avLst/>
          </a:prstGeom>
          <a:noFill/>
        </p:spPr>
        <p:txBody>
          <a:bodyPr wrap="none" lIns="91439" tIns="45719" rIns="91439" bIns="45719" rtlCol="0">
            <a:spAutoFit/>
          </a:bodyPr>
          <a:lstStyle/>
          <a:p>
            <a:pPr defTabSz="914354"/>
            <a:r>
              <a:rPr lang="en-US" altLang="zh-CN" sz="6400" b="1" dirty="0">
                <a:solidFill>
                  <a:srgbClr val="7D1F56"/>
                </a:solidFill>
                <a:latin typeface="Calibri"/>
                <a:ea typeface="宋体"/>
              </a:rPr>
              <a:t>W</a:t>
            </a:r>
            <a:endParaRPr lang="zh-CN" altLang="en-US" sz="6400" b="1" dirty="0">
              <a:solidFill>
                <a:srgbClr val="7D1F56"/>
              </a:solidFill>
              <a:latin typeface="Calibri"/>
              <a:ea typeface="宋体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035862" y="3473255"/>
            <a:ext cx="739303" cy="1077216"/>
          </a:xfrm>
          <a:prstGeom prst="rect">
            <a:avLst/>
          </a:prstGeom>
          <a:noFill/>
        </p:spPr>
        <p:txBody>
          <a:bodyPr wrap="none" lIns="91439" tIns="45719" rIns="91439" bIns="45719" rtlCol="0">
            <a:spAutoFit/>
          </a:bodyPr>
          <a:lstStyle/>
          <a:p>
            <a:pPr defTabSz="914354"/>
            <a:r>
              <a:rPr lang="en-US" altLang="zh-CN" sz="6400" b="1" dirty="0">
                <a:solidFill>
                  <a:srgbClr val="7D1F56"/>
                </a:solidFill>
                <a:latin typeface="Calibri"/>
                <a:ea typeface="宋体"/>
              </a:rPr>
              <a:t>O</a:t>
            </a:r>
            <a:endParaRPr lang="zh-CN" altLang="en-US" sz="6400" b="1" dirty="0">
              <a:solidFill>
                <a:srgbClr val="7D1F56"/>
              </a:solidFill>
              <a:latin typeface="Calibri"/>
              <a:ea typeface="宋体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095463" y="4790750"/>
            <a:ext cx="591827" cy="1077216"/>
          </a:xfrm>
          <a:prstGeom prst="rect">
            <a:avLst/>
          </a:prstGeom>
          <a:noFill/>
        </p:spPr>
        <p:txBody>
          <a:bodyPr wrap="none" lIns="91439" tIns="45719" rIns="91439" bIns="45719" rtlCol="0">
            <a:spAutoFit/>
          </a:bodyPr>
          <a:lstStyle/>
          <a:p>
            <a:pPr defTabSz="914354"/>
            <a:r>
              <a:rPr lang="en-US" altLang="zh-CN" sz="6400" b="1" dirty="0">
                <a:solidFill>
                  <a:srgbClr val="7D1F56"/>
                </a:solidFill>
                <a:latin typeface="Calibri"/>
                <a:ea typeface="宋体"/>
              </a:rPr>
              <a:t>T</a:t>
            </a:r>
            <a:endParaRPr lang="zh-CN" altLang="en-US" sz="6400" b="1" dirty="0">
              <a:solidFill>
                <a:srgbClr val="7D1F56"/>
              </a:solidFill>
              <a:latin typeface="Calibri"/>
              <a:ea typeface="宋体"/>
            </a:endParaRPr>
          </a:p>
        </p:txBody>
      </p:sp>
      <p:cxnSp>
        <p:nvCxnSpPr>
          <p:cNvPr id="7" name="直接连接符 84"/>
          <p:cNvCxnSpPr/>
          <p:nvPr/>
        </p:nvCxnSpPr>
        <p:spPr>
          <a:xfrm flipH="1">
            <a:off x="4975325" y="2053578"/>
            <a:ext cx="6183605" cy="1"/>
          </a:xfrm>
          <a:prstGeom prst="line">
            <a:avLst/>
          </a:prstGeom>
          <a:ln w="25400">
            <a:solidFill>
              <a:schemeClr val="tx1"/>
            </a:solidFill>
            <a:prstDash val="sysDot"/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85"/>
          <p:cNvCxnSpPr/>
          <p:nvPr/>
        </p:nvCxnSpPr>
        <p:spPr>
          <a:xfrm flipH="1">
            <a:off x="4975325" y="3400076"/>
            <a:ext cx="6183605" cy="1"/>
          </a:xfrm>
          <a:prstGeom prst="line">
            <a:avLst/>
          </a:prstGeom>
          <a:ln w="25400">
            <a:solidFill>
              <a:schemeClr val="tx1"/>
            </a:solidFill>
            <a:prstDash val="sysDot"/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6"/>
          <p:cNvCxnSpPr/>
          <p:nvPr/>
        </p:nvCxnSpPr>
        <p:spPr>
          <a:xfrm flipH="1">
            <a:off x="4975325" y="4746576"/>
            <a:ext cx="6183605" cy="1"/>
          </a:xfrm>
          <a:prstGeom prst="line">
            <a:avLst/>
          </a:prstGeom>
          <a:ln w="25400">
            <a:solidFill>
              <a:schemeClr val="tx1"/>
            </a:solidFill>
            <a:prstDash val="sysDot"/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6074083" y="1173109"/>
            <a:ext cx="4503320" cy="892358"/>
          </a:xfrm>
          <a:prstGeom prst="rect">
            <a:avLst/>
          </a:prstGeom>
        </p:spPr>
        <p:txBody>
          <a:bodyPr wrap="square" lIns="91439" tIns="45719" rIns="91439" bIns="45719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333" dirty="0">
                <a:solidFill>
                  <a:srgbClr val="103154"/>
                </a:solidFill>
                <a:latin typeface="微软雅黑"/>
              </a:rPr>
              <a:t>标题数字等都可以通过点击和重新输入进行更改，顶部“开始”面板中可以对字体、字号、颜色、行距等进行修改。建议正文字号</a:t>
            </a:r>
            <a:r>
              <a:rPr lang="en-US" altLang="zh-CN" sz="1333" dirty="0">
                <a:solidFill>
                  <a:srgbClr val="103154"/>
                </a:solidFill>
                <a:latin typeface="微软雅黑"/>
              </a:rPr>
              <a:t>10</a:t>
            </a:r>
            <a:r>
              <a:rPr lang="zh-CN" altLang="en-US" sz="1333" dirty="0">
                <a:solidFill>
                  <a:srgbClr val="103154"/>
                </a:solidFill>
                <a:latin typeface="微软雅黑"/>
              </a:rPr>
              <a:t>，</a:t>
            </a:r>
            <a:r>
              <a:rPr lang="en-US" altLang="zh-CN" sz="1333" dirty="0">
                <a:solidFill>
                  <a:srgbClr val="103154"/>
                </a:solidFill>
                <a:latin typeface="微软雅黑"/>
              </a:rPr>
              <a:t>1.3</a:t>
            </a:r>
            <a:r>
              <a:rPr lang="zh-CN" altLang="en-US" sz="1333" dirty="0">
                <a:solidFill>
                  <a:srgbClr val="103154"/>
                </a:solidFill>
                <a:latin typeface="微软雅黑"/>
              </a:rPr>
              <a:t>倍行距。</a:t>
            </a:r>
            <a:endParaRPr lang="en-US" altLang="zh-CN" sz="1333" dirty="0">
              <a:solidFill>
                <a:srgbClr val="103154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074083" y="2390096"/>
            <a:ext cx="4503320" cy="892358"/>
          </a:xfrm>
          <a:prstGeom prst="rect">
            <a:avLst/>
          </a:prstGeom>
        </p:spPr>
        <p:txBody>
          <a:bodyPr wrap="square" lIns="91439" tIns="45719" rIns="91439" bIns="45719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333" dirty="0">
                <a:solidFill>
                  <a:srgbClr val="103154"/>
                </a:solidFill>
                <a:latin typeface="微软雅黑"/>
              </a:rPr>
              <a:t>标题数字等都可以通过点击和重新输入进行更改，顶部“开始”面板中可以对字体、字号、颜色、行距等进行修改。建议正文字号</a:t>
            </a:r>
            <a:r>
              <a:rPr lang="en-US" altLang="zh-CN" sz="1333" dirty="0">
                <a:solidFill>
                  <a:srgbClr val="103154"/>
                </a:solidFill>
                <a:latin typeface="微软雅黑"/>
              </a:rPr>
              <a:t>10</a:t>
            </a:r>
            <a:r>
              <a:rPr lang="zh-CN" altLang="en-US" sz="1333" dirty="0">
                <a:solidFill>
                  <a:srgbClr val="103154"/>
                </a:solidFill>
                <a:latin typeface="微软雅黑"/>
              </a:rPr>
              <a:t>，</a:t>
            </a:r>
            <a:r>
              <a:rPr lang="en-US" altLang="zh-CN" sz="1333" dirty="0">
                <a:solidFill>
                  <a:srgbClr val="103154"/>
                </a:solidFill>
                <a:latin typeface="微软雅黑"/>
              </a:rPr>
              <a:t>1.3</a:t>
            </a:r>
            <a:r>
              <a:rPr lang="zh-CN" altLang="en-US" sz="1333" dirty="0">
                <a:solidFill>
                  <a:srgbClr val="103154"/>
                </a:solidFill>
                <a:latin typeface="微软雅黑"/>
              </a:rPr>
              <a:t>倍行距。</a:t>
            </a:r>
            <a:endParaRPr lang="en-US" altLang="zh-CN" sz="1333" dirty="0">
              <a:solidFill>
                <a:srgbClr val="103154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074083" y="3720147"/>
            <a:ext cx="4503320" cy="892358"/>
          </a:xfrm>
          <a:prstGeom prst="rect">
            <a:avLst/>
          </a:prstGeom>
        </p:spPr>
        <p:txBody>
          <a:bodyPr wrap="square" lIns="91439" tIns="45719" rIns="91439" bIns="45719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333" dirty="0">
                <a:solidFill>
                  <a:srgbClr val="103154"/>
                </a:solidFill>
                <a:latin typeface="微软雅黑"/>
              </a:rPr>
              <a:t>标题数字等都可以通过点击和重新输入进行更改，顶部“开始”面板中可以对字体、字号、颜色、行距等进行修改。建议正文字号</a:t>
            </a:r>
            <a:r>
              <a:rPr lang="en-US" altLang="zh-CN" sz="1333" dirty="0">
                <a:solidFill>
                  <a:srgbClr val="103154"/>
                </a:solidFill>
                <a:latin typeface="微软雅黑"/>
              </a:rPr>
              <a:t>10</a:t>
            </a:r>
            <a:r>
              <a:rPr lang="zh-CN" altLang="en-US" sz="1333" dirty="0">
                <a:solidFill>
                  <a:srgbClr val="103154"/>
                </a:solidFill>
                <a:latin typeface="微软雅黑"/>
              </a:rPr>
              <a:t>，</a:t>
            </a:r>
            <a:r>
              <a:rPr lang="en-US" altLang="zh-CN" sz="1333" dirty="0">
                <a:solidFill>
                  <a:srgbClr val="103154"/>
                </a:solidFill>
                <a:latin typeface="微软雅黑"/>
              </a:rPr>
              <a:t>1.3</a:t>
            </a:r>
            <a:r>
              <a:rPr lang="zh-CN" altLang="en-US" sz="1333" dirty="0">
                <a:solidFill>
                  <a:srgbClr val="103154"/>
                </a:solidFill>
                <a:latin typeface="微软雅黑"/>
              </a:rPr>
              <a:t>倍行距。</a:t>
            </a:r>
            <a:endParaRPr lang="en-US" altLang="zh-CN" sz="1333" dirty="0">
              <a:solidFill>
                <a:srgbClr val="103154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074083" y="5001577"/>
            <a:ext cx="4503320" cy="892358"/>
          </a:xfrm>
          <a:prstGeom prst="rect">
            <a:avLst/>
          </a:prstGeom>
        </p:spPr>
        <p:txBody>
          <a:bodyPr wrap="square" lIns="91439" tIns="45719" rIns="91439" bIns="45719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333" dirty="0">
                <a:solidFill>
                  <a:srgbClr val="103154"/>
                </a:solidFill>
                <a:latin typeface="微软雅黑"/>
              </a:rPr>
              <a:t>标题数字等都可以通过点击和重新输入进行更改，顶部“开始”面板中可以对字体、字号、颜色、行距等进行修改。建议正文字号</a:t>
            </a:r>
            <a:r>
              <a:rPr lang="en-US" altLang="zh-CN" sz="1333" dirty="0">
                <a:solidFill>
                  <a:srgbClr val="103154"/>
                </a:solidFill>
                <a:latin typeface="微软雅黑"/>
              </a:rPr>
              <a:t>10</a:t>
            </a:r>
            <a:r>
              <a:rPr lang="zh-CN" altLang="en-US" sz="1333" dirty="0">
                <a:solidFill>
                  <a:srgbClr val="103154"/>
                </a:solidFill>
                <a:latin typeface="微软雅黑"/>
              </a:rPr>
              <a:t>，</a:t>
            </a:r>
            <a:r>
              <a:rPr lang="en-US" altLang="zh-CN" sz="1333" dirty="0">
                <a:solidFill>
                  <a:srgbClr val="103154"/>
                </a:solidFill>
                <a:latin typeface="微软雅黑"/>
              </a:rPr>
              <a:t>1.3</a:t>
            </a:r>
            <a:r>
              <a:rPr lang="zh-CN" altLang="en-US" sz="1333" dirty="0">
                <a:solidFill>
                  <a:srgbClr val="103154"/>
                </a:solidFill>
                <a:latin typeface="微软雅黑"/>
              </a:rPr>
              <a:t>倍行距。</a:t>
            </a:r>
            <a:endParaRPr lang="en-US" altLang="zh-CN" sz="1333" dirty="0">
              <a:solidFill>
                <a:srgbClr val="103154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366093" y="286721"/>
            <a:ext cx="1550424" cy="5027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kumimoji="1" lang="zh-CN" altLang="en-US" sz="2667" dirty="0">
                <a:solidFill>
                  <a:srgbClr val="103154"/>
                </a:solidFill>
              </a:rPr>
              <a:t>风险管理</a:t>
            </a:r>
          </a:p>
        </p:txBody>
      </p:sp>
    </p:spTree>
    <p:extLst>
      <p:ext uri="{BB962C8B-B14F-4D97-AF65-F5344CB8AC3E}">
        <p14:creationId xmlns:p14="http://schemas.microsoft.com/office/powerpoint/2010/main" val="7440196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对角圆角矩形 1"/>
          <p:cNvSpPr/>
          <p:nvPr/>
        </p:nvSpPr>
        <p:spPr>
          <a:xfrm flipV="1">
            <a:off x="5203501" y="1038351"/>
            <a:ext cx="3168352" cy="1728192"/>
          </a:xfrm>
          <a:prstGeom prst="round2DiagRect">
            <a:avLst>
              <a:gd name="adj1" fmla="val 26248"/>
              <a:gd name="adj2" fmla="val 0"/>
            </a:avLst>
          </a:prstGeom>
          <a:solidFill>
            <a:srgbClr val="103154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1219170">
              <a:defRPr/>
            </a:pPr>
            <a:endParaRPr lang="en-US" kern="0">
              <a:solidFill>
                <a:sysClr val="window" lastClr="FFFFFF"/>
              </a:solidFill>
              <a:latin typeface="Arial"/>
              <a:ea typeface="微软雅黑"/>
            </a:endParaRPr>
          </a:p>
        </p:txBody>
      </p:sp>
      <p:sp>
        <p:nvSpPr>
          <p:cNvPr id="3" name="对角圆角矩形 2"/>
          <p:cNvSpPr/>
          <p:nvPr/>
        </p:nvSpPr>
        <p:spPr>
          <a:xfrm flipV="1">
            <a:off x="6349263" y="2094468"/>
            <a:ext cx="3168352" cy="1728192"/>
          </a:xfrm>
          <a:prstGeom prst="round2DiagRect">
            <a:avLst>
              <a:gd name="adj1" fmla="val 26248"/>
              <a:gd name="adj2" fmla="val 0"/>
            </a:avLst>
          </a:prstGeom>
          <a:solidFill>
            <a:srgbClr val="7D1F56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1219170">
              <a:defRPr/>
            </a:pPr>
            <a:endParaRPr lang="en-US" kern="0">
              <a:solidFill>
                <a:sysClr val="window" lastClr="FFFFFF"/>
              </a:solidFill>
              <a:latin typeface="Arial"/>
              <a:ea typeface="微软雅黑"/>
            </a:endParaRPr>
          </a:p>
        </p:txBody>
      </p:sp>
      <p:sp>
        <p:nvSpPr>
          <p:cNvPr id="4" name="对角圆角矩形 3"/>
          <p:cNvSpPr/>
          <p:nvPr/>
        </p:nvSpPr>
        <p:spPr>
          <a:xfrm flipV="1">
            <a:off x="7495026" y="3150585"/>
            <a:ext cx="3168352" cy="1728192"/>
          </a:xfrm>
          <a:prstGeom prst="round2DiagRect">
            <a:avLst>
              <a:gd name="adj1" fmla="val 26248"/>
              <a:gd name="adj2" fmla="val 0"/>
            </a:avLst>
          </a:prstGeom>
          <a:solidFill>
            <a:srgbClr val="103154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1219170">
              <a:defRPr/>
            </a:pPr>
            <a:endParaRPr lang="en-US" kern="0">
              <a:solidFill>
                <a:sysClr val="window" lastClr="FFFFFF"/>
              </a:solidFill>
              <a:latin typeface="Arial"/>
              <a:ea typeface="微软雅黑"/>
            </a:endParaRPr>
          </a:p>
        </p:txBody>
      </p:sp>
      <p:sp>
        <p:nvSpPr>
          <p:cNvPr id="5" name="对角圆角矩形 4"/>
          <p:cNvSpPr/>
          <p:nvPr/>
        </p:nvSpPr>
        <p:spPr>
          <a:xfrm flipV="1">
            <a:off x="8640789" y="4206703"/>
            <a:ext cx="3168352" cy="1728192"/>
          </a:xfrm>
          <a:prstGeom prst="round2DiagRect">
            <a:avLst>
              <a:gd name="adj1" fmla="val 26248"/>
              <a:gd name="adj2" fmla="val 0"/>
            </a:avLst>
          </a:prstGeom>
          <a:solidFill>
            <a:srgbClr val="7D1F56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1219170">
              <a:defRPr/>
            </a:pPr>
            <a:endParaRPr lang="en-US" kern="0">
              <a:solidFill>
                <a:sysClr val="window" lastClr="FFFFFF"/>
              </a:solidFill>
              <a:latin typeface="Arial"/>
              <a:ea typeface="微软雅黑"/>
            </a:endParaRPr>
          </a:p>
        </p:txBody>
      </p:sp>
      <p:sp>
        <p:nvSpPr>
          <p:cNvPr id="6" name="TextBox 7"/>
          <p:cNvSpPr txBox="1"/>
          <p:nvPr/>
        </p:nvSpPr>
        <p:spPr>
          <a:xfrm>
            <a:off x="4632290" y="1478915"/>
            <a:ext cx="540533" cy="9130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1219170">
              <a:defRPr/>
            </a:pPr>
            <a:r>
              <a:rPr lang="en-US" sz="5333" b="1" kern="0" dirty="0"/>
              <a:t>S</a:t>
            </a:r>
          </a:p>
        </p:txBody>
      </p:sp>
      <p:sp>
        <p:nvSpPr>
          <p:cNvPr id="7" name="TextBox 8"/>
          <p:cNvSpPr txBox="1"/>
          <p:nvPr/>
        </p:nvSpPr>
        <p:spPr>
          <a:xfrm>
            <a:off x="5518301" y="2766543"/>
            <a:ext cx="800219" cy="9130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1219170">
              <a:defRPr/>
            </a:pPr>
            <a:r>
              <a:rPr lang="en-US" sz="5333" b="1" kern="0" dirty="0">
                <a:solidFill>
                  <a:srgbClr val="7D1F56"/>
                </a:solidFill>
              </a:rPr>
              <a:t>W</a:t>
            </a:r>
          </a:p>
        </p:txBody>
      </p:sp>
      <p:sp>
        <p:nvSpPr>
          <p:cNvPr id="8" name="TextBox 9"/>
          <p:cNvSpPr txBox="1"/>
          <p:nvPr/>
        </p:nvSpPr>
        <p:spPr>
          <a:xfrm>
            <a:off x="6701704" y="3822661"/>
            <a:ext cx="758541" cy="9130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1219170">
              <a:defRPr/>
            </a:pPr>
            <a:r>
              <a:rPr lang="en-US" sz="5333" b="1" kern="0" dirty="0"/>
              <a:t>O</a:t>
            </a:r>
          </a:p>
        </p:txBody>
      </p:sp>
      <p:sp>
        <p:nvSpPr>
          <p:cNvPr id="9" name="TextBox 10"/>
          <p:cNvSpPr txBox="1"/>
          <p:nvPr/>
        </p:nvSpPr>
        <p:spPr>
          <a:xfrm>
            <a:off x="8131252" y="4878778"/>
            <a:ext cx="471604" cy="9130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1219170">
              <a:defRPr/>
            </a:pPr>
            <a:r>
              <a:rPr lang="en-US" sz="5333" b="1" kern="0" dirty="0">
                <a:solidFill>
                  <a:srgbClr val="7D1F56"/>
                </a:solidFill>
              </a:rPr>
              <a:t>T</a:t>
            </a:r>
          </a:p>
        </p:txBody>
      </p:sp>
      <p:sp>
        <p:nvSpPr>
          <p:cNvPr id="10" name="文本框 8"/>
          <p:cNvSpPr txBox="1"/>
          <p:nvPr/>
        </p:nvSpPr>
        <p:spPr>
          <a:xfrm>
            <a:off x="5520443" y="1212175"/>
            <a:ext cx="2637543" cy="9128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CN" altLang="en-US" sz="1333" dirty="0">
                <a:solidFill>
                  <a:schemeClr val="bg1"/>
                </a:solidFill>
                <a:latin typeface="微软雅黑"/>
              </a:rPr>
              <a:t>标题数字等都可以通过点击和重新输入进行更改，顶部“开始”面板中可以对字体、字号、颜色、行距等进行修改。</a:t>
            </a:r>
            <a:endParaRPr kumimoji="1" lang="zh-CN" altLang="en-US" sz="1333" dirty="0">
              <a:solidFill>
                <a:schemeClr val="bg1"/>
              </a:solidFill>
            </a:endParaRPr>
          </a:p>
        </p:txBody>
      </p:sp>
      <p:sp>
        <p:nvSpPr>
          <p:cNvPr id="11" name="文本框 8"/>
          <p:cNvSpPr txBox="1"/>
          <p:nvPr/>
        </p:nvSpPr>
        <p:spPr>
          <a:xfrm>
            <a:off x="6614668" y="2274504"/>
            <a:ext cx="2637543" cy="9128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1219170">
              <a:defRPr/>
            </a:pPr>
            <a:r>
              <a:rPr lang="zh-CN" altLang="en-US" sz="1333" dirty="0">
                <a:solidFill>
                  <a:schemeClr val="bg1"/>
                </a:solidFill>
                <a:latin typeface="Arial"/>
              </a:rPr>
              <a:t>标题数字等都可以通过点击和重新输入进行更改，顶部“开始”面板中可以对字体、字号、颜色、行距等进行修改。</a:t>
            </a:r>
            <a:endParaRPr lang="en-US" altLang="zh-CN" sz="1200" dirty="0">
              <a:solidFill>
                <a:schemeClr val="bg1"/>
              </a:solidFill>
              <a:latin typeface="Arial"/>
              <a:ea typeface="微软雅黑"/>
            </a:endParaRPr>
          </a:p>
        </p:txBody>
      </p:sp>
      <p:sp>
        <p:nvSpPr>
          <p:cNvPr id="12" name="文本框 8"/>
          <p:cNvSpPr txBox="1"/>
          <p:nvPr/>
        </p:nvSpPr>
        <p:spPr>
          <a:xfrm>
            <a:off x="7760431" y="3324410"/>
            <a:ext cx="2637543" cy="9128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1219170">
              <a:defRPr/>
            </a:pPr>
            <a:r>
              <a:rPr lang="zh-CN" altLang="en-US" sz="1333" dirty="0">
                <a:solidFill>
                  <a:schemeClr val="bg1"/>
                </a:solidFill>
                <a:latin typeface="微软雅黑"/>
              </a:rPr>
              <a:t>标题数字等都可以通过点击和重新输入进行更改，顶部“开始”面板中可以对字体、字号、颜色、行距等进行修改。</a:t>
            </a:r>
            <a:endParaRPr lang="en-US" altLang="zh-CN" sz="1200" dirty="0">
              <a:solidFill>
                <a:schemeClr val="bg1"/>
              </a:solidFill>
              <a:latin typeface="Arial"/>
              <a:ea typeface="微软雅黑"/>
            </a:endParaRPr>
          </a:p>
        </p:txBody>
      </p:sp>
      <p:sp>
        <p:nvSpPr>
          <p:cNvPr id="13" name="文本框 8"/>
          <p:cNvSpPr txBox="1"/>
          <p:nvPr/>
        </p:nvSpPr>
        <p:spPr>
          <a:xfrm>
            <a:off x="8906193" y="4454096"/>
            <a:ext cx="2637543" cy="9128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1219170">
              <a:defRPr/>
            </a:pPr>
            <a:r>
              <a:rPr lang="zh-CN" altLang="en-US" sz="1333" dirty="0">
                <a:solidFill>
                  <a:schemeClr val="bg1"/>
                </a:solidFill>
                <a:latin typeface="微软雅黑"/>
              </a:rPr>
              <a:t>标题数字等都可以通过点击和重新输入进行更改，顶部“开始”面板中可以对字体、字号、颜色、行距等进行修改。</a:t>
            </a:r>
            <a:endParaRPr lang="en-US" altLang="zh-CN" sz="1200" dirty="0">
              <a:solidFill>
                <a:schemeClr val="bg1"/>
              </a:solidFill>
              <a:latin typeface="Arial"/>
              <a:ea typeface="微软雅黑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229152" y="3252553"/>
            <a:ext cx="3132625" cy="22257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333" dirty="0">
                <a:latin typeface="微软雅黑"/>
              </a:rPr>
              <a:t>标题数字等都可以通过点击和重新输入进行更改，顶部“开始”面板中可以对字体、字号、颜色、行距等进行修改。建议正文字号</a:t>
            </a:r>
            <a:r>
              <a:rPr lang="en-US" altLang="zh-CN" sz="1333" dirty="0">
                <a:latin typeface="微软雅黑"/>
              </a:rPr>
              <a:t>10</a:t>
            </a:r>
            <a:r>
              <a:rPr lang="zh-CN" altLang="en-US" sz="1333" dirty="0">
                <a:latin typeface="微软雅黑"/>
              </a:rPr>
              <a:t>，</a:t>
            </a:r>
            <a:r>
              <a:rPr lang="en-US" altLang="zh-CN" sz="1333" dirty="0">
                <a:latin typeface="微软雅黑"/>
              </a:rPr>
              <a:t>1.3</a:t>
            </a:r>
            <a:r>
              <a:rPr lang="zh-CN" altLang="en-US" sz="1333" dirty="0">
                <a:latin typeface="微软雅黑"/>
              </a:rPr>
              <a:t>倍行距。</a:t>
            </a:r>
            <a:r>
              <a:rPr lang="zh-CN" altLang="en-US" sz="1333" dirty="0">
                <a:latin typeface="+mj-ea"/>
              </a:rPr>
              <a:t>标题数字等都可以通过点击和重新输入进行更改，顶部“开始”面板中可以对字体、字号、颜色、行距等进行修改。建议正文字号</a:t>
            </a:r>
            <a:r>
              <a:rPr lang="en-US" altLang="zh-CN" sz="1333" dirty="0">
                <a:latin typeface="+mj-ea"/>
              </a:rPr>
              <a:t>10</a:t>
            </a:r>
            <a:r>
              <a:rPr lang="zh-CN" altLang="en-US" sz="1333" dirty="0">
                <a:latin typeface="+mj-ea"/>
              </a:rPr>
              <a:t>，</a:t>
            </a:r>
            <a:r>
              <a:rPr lang="en-US" altLang="zh-CN" sz="1333" dirty="0">
                <a:latin typeface="+mj-ea"/>
              </a:rPr>
              <a:t>1.3</a:t>
            </a:r>
            <a:r>
              <a:rPr lang="zh-CN" altLang="en-US" sz="1333" dirty="0">
                <a:latin typeface="+mj-ea"/>
              </a:rPr>
              <a:t>倍行距。</a:t>
            </a:r>
            <a:endParaRPr kumimoji="1" lang="zh-CN" altLang="en-US" sz="1333" dirty="0"/>
          </a:p>
        </p:txBody>
      </p:sp>
      <p:sp>
        <p:nvSpPr>
          <p:cNvPr id="19" name="矩形 18"/>
          <p:cNvSpPr/>
          <p:nvPr/>
        </p:nvSpPr>
        <p:spPr>
          <a:xfrm>
            <a:off x="1229151" y="2640680"/>
            <a:ext cx="2377574" cy="5847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1219170">
              <a:lnSpc>
                <a:spcPct val="150000"/>
              </a:lnSpc>
              <a:defRPr/>
            </a:pPr>
            <a:r>
              <a:rPr lang="zh-CN" altLang="en-US" sz="2133" b="1" kern="0" dirty="0"/>
              <a:t>点击此处添加标题</a:t>
            </a:r>
            <a:endParaRPr lang="en-US" altLang="zh-CN" sz="2133" b="1" kern="0" dirty="0"/>
          </a:p>
        </p:txBody>
      </p:sp>
      <p:sp>
        <p:nvSpPr>
          <p:cNvPr id="22" name="矩形 21"/>
          <p:cNvSpPr/>
          <p:nvPr/>
        </p:nvSpPr>
        <p:spPr>
          <a:xfrm>
            <a:off x="366093" y="286721"/>
            <a:ext cx="1550424" cy="5027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kumimoji="1" lang="zh-CN" altLang="en-US" sz="2667" dirty="0">
                <a:solidFill>
                  <a:schemeClr val="bg1"/>
                </a:solidFill>
              </a:rPr>
              <a:t>风险管理</a:t>
            </a:r>
          </a:p>
        </p:txBody>
      </p:sp>
    </p:spTree>
    <p:extLst>
      <p:ext uri="{BB962C8B-B14F-4D97-AF65-F5344CB8AC3E}">
        <p14:creationId xmlns:p14="http://schemas.microsoft.com/office/powerpoint/2010/main" val="2116092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组 31"/>
          <p:cNvGrpSpPr/>
          <p:nvPr/>
        </p:nvGrpSpPr>
        <p:grpSpPr>
          <a:xfrm>
            <a:off x="1406935" y="1521308"/>
            <a:ext cx="9024792" cy="930412"/>
            <a:chOff x="1054606" y="1140981"/>
            <a:chExt cx="6768594" cy="697809"/>
          </a:xfrm>
        </p:grpSpPr>
        <p:sp>
          <p:nvSpPr>
            <p:cNvPr id="2" name="任意多边形 6"/>
            <p:cNvSpPr/>
            <p:nvPr/>
          </p:nvSpPr>
          <p:spPr>
            <a:xfrm>
              <a:off x="2281333" y="1165690"/>
              <a:ext cx="5541867" cy="673100"/>
            </a:xfrm>
            <a:custGeom>
              <a:avLst/>
              <a:gdLst>
                <a:gd name="connsiteX0" fmla="*/ 0 w 5541867"/>
                <a:gd name="connsiteY0" fmla="*/ 0 h 673100"/>
                <a:gd name="connsiteX1" fmla="*/ 5541867 w 5541867"/>
                <a:gd name="connsiteY1" fmla="*/ 0 h 673100"/>
                <a:gd name="connsiteX2" fmla="*/ 5541867 w 5541867"/>
                <a:gd name="connsiteY2" fmla="*/ 673100 h 673100"/>
                <a:gd name="connsiteX3" fmla="*/ 0 w 5541867"/>
                <a:gd name="connsiteY3" fmla="*/ 673100 h 673100"/>
                <a:gd name="connsiteX4" fmla="*/ 207867 w 5541867"/>
                <a:gd name="connsiteY4" fmla="*/ 336550 h 673100"/>
                <a:gd name="connsiteX5" fmla="*/ 0 w 5541867"/>
                <a:gd name="connsiteY5" fmla="*/ 0 h 673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41867" h="673100">
                  <a:moveTo>
                    <a:pt x="0" y="0"/>
                  </a:moveTo>
                  <a:lnTo>
                    <a:pt x="5541867" y="0"/>
                  </a:lnTo>
                  <a:lnTo>
                    <a:pt x="5541867" y="673100"/>
                  </a:lnTo>
                  <a:lnTo>
                    <a:pt x="0" y="673100"/>
                  </a:lnTo>
                  <a:lnTo>
                    <a:pt x="207867" y="33655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schemeClr val="tx1"/>
                </a:solidFill>
              </a:endParaRPr>
            </a:p>
          </p:txBody>
        </p:sp>
        <p:sp>
          <p:nvSpPr>
            <p:cNvPr id="3" name="燕尾形 2"/>
            <p:cNvSpPr/>
            <p:nvPr/>
          </p:nvSpPr>
          <p:spPr>
            <a:xfrm>
              <a:off x="1054606" y="1165690"/>
              <a:ext cx="1320800" cy="673100"/>
            </a:xfrm>
            <a:prstGeom prst="chevron">
              <a:avLst>
                <a:gd name="adj" fmla="val 30882"/>
              </a:avLst>
            </a:prstGeom>
            <a:solidFill>
              <a:srgbClr val="10315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schemeClr val="tx1"/>
                </a:solidFill>
              </a:endParaRPr>
            </a:p>
          </p:txBody>
        </p:sp>
        <p:sp>
          <p:nvSpPr>
            <p:cNvPr id="10" name="文本框 8"/>
            <p:cNvSpPr txBox="1"/>
            <p:nvPr/>
          </p:nvSpPr>
          <p:spPr>
            <a:xfrm>
              <a:off x="2748379" y="1271407"/>
              <a:ext cx="4392622" cy="4692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09585">
                <a:lnSpc>
                  <a:spcPct val="130000"/>
                </a:lnSpc>
              </a:pPr>
              <a:r>
                <a:rPr lang="zh-CN" altLang="en-US" sz="1333" dirty="0">
                  <a:solidFill>
                    <a:srgbClr val="FFFFFF"/>
                  </a:solidFill>
                  <a:latin typeface="微软雅黑"/>
                </a:rPr>
                <a:t>标题数字等都可以通过点击和重新输入进行更改，顶部“开始”面板中可以对字体、字号、颜色、行距等进行修改。建议正文字号</a:t>
              </a:r>
              <a:r>
                <a:rPr lang="en-US" altLang="zh-CN" sz="1333" dirty="0">
                  <a:solidFill>
                    <a:srgbClr val="FFFFFF"/>
                  </a:solidFill>
                  <a:latin typeface="微软雅黑"/>
                </a:rPr>
                <a:t>10</a:t>
              </a:r>
              <a:r>
                <a:rPr lang="zh-CN" altLang="en-US" sz="1333" dirty="0">
                  <a:solidFill>
                    <a:srgbClr val="FFFFFF"/>
                  </a:solidFill>
                  <a:latin typeface="微软雅黑"/>
                </a:rPr>
                <a:t>，</a:t>
              </a:r>
              <a:r>
                <a:rPr lang="en-US" altLang="zh-CN" sz="1333" dirty="0">
                  <a:solidFill>
                    <a:srgbClr val="FFFFFF"/>
                  </a:solidFill>
                  <a:latin typeface="微软雅黑"/>
                </a:rPr>
                <a:t>1.3</a:t>
              </a:r>
              <a:r>
                <a:rPr lang="zh-CN" altLang="en-US" sz="1333" dirty="0">
                  <a:solidFill>
                    <a:srgbClr val="FFFFFF"/>
                  </a:solidFill>
                  <a:latin typeface="微软雅黑"/>
                </a:rPr>
                <a:t>倍行距。</a:t>
              </a:r>
              <a:endParaRPr kumimoji="1" lang="zh-CN" altLang="en-US" sz="1333" dirty="0">
                <a:solidFill>
                  <a:srgbClr val="FFFFFF"/>
                </a:solidFill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1548063" y="1140981"/>
              <a:ext cx="405400" cy="6847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kumimoji="1" lang="en-US" altLang="zh-CN" sz="5333" b="1" dirty="0">
                  <a:solidFill>
                    <a:schemeClr val="bg1"/>
                  </a:solidFill>
                </a:rPr>
                <a:t>S</a:t>
              </a:r>
              <a:endParaRPr kumimoji="1" lang="zh-CN" altLang="en-US" sz="5333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31" name="组 30"/>
          <p:cNvGrpSpPr/>
          <p:nvPr/>
        </p:nvGrpSpPr>
        <p:grpSpPr>
          <a:xfrm>
            <a:off x="1406935" y="2557298"/>
            <a:ext cx="9024792" cy="919430"/>
            <a:chOff x="1054606" y="2039856"/>
            <a:chExt cx="6768594" cy="689573"/>
          </a:xfrm>
        </p:grpSpPr>
        <p:sp>
          <p:nvSpPr>
            <p:cNvPr id="4" name="任意多边形 8"/>
            <p:cNvSpPr/>
            <p:nvPr/>
          </p:nvSpPr>
          <p:spPr>
            <a:xfrm>
              <a:off x="2281333" y="2056329"/>
              <a:ext cx="5541867" cy="673100"/>
            </a:xfrm>
            <a:custGeom>
              <a:avLst/>
              <a:gdLst>
                <a:gd name="connsiteX0" fmla="*/ 0 w 5541867"/>
                <a:gd name="connsiteY0" fmla="*/ 0 h 673100"/>
                <a:gd name="connsiteX1" fmla="*/ 5541867 w 5541867"/>
                <a:gd name="connsiteY1" fmla="*/ 0 h 673100"/>
                <a:gd name="connsiteX2" fmla="*/ 5541867 w 5541867"/>
                <a:gd name="connsiteY2" fmla="*/ 673100 h 673100"/>
                <a:gd name="connsiteX3" fmla="*/ 0 w 5541867"/>
                <a:gd name="connsiteY3" fmla="*/ 673100 h 673100"/>
                <a:gd name="connsiteX4" fmla="*/ 207867 w 5541867"/>
                <a:gd name="connsiteY4" fmla="*/ 336550 h 673100"/>
                <a:gd name="connsiteX5" fmla="*/ 0 w 5541867"/>
                <a:gd name="connsiteY5" fmla="*/ 0 h 673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41867" h="673100">
                  <a:moveTo>
                    <a:pt x="0" y="0"/>
                  </a:moveTo>
                  <a:lnTo>
                    <a:pt x="5541867" y="0"/>
                  </a:lnTo>
                  <a:lnTo>
                    <a:pt x="5541867" y="673100"/>
                  </a:lnTo>
                  <a:lnTo>
                    <a:pt x="0" y="673100"/>
                  </a:lnTo>
                  <a:lnTo>
                    <a:pt x="207867" y="33655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03154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schemeClr val="tx1"/>
                </a:solidFill>
              </a:endParaRPr>
            </a:p>
          </p:txBody>
        </p:sp>
        <p:sp>
          <p:nvSpPr>
            <p:cNvPr id="5" name="燕尾形 4"/>
            <p:cNvSpPr/>
            <p:nvPr/>
          </p:nvSpPr>
          <p:spPr>
            <a:xfrm>
              <a:off x="1054606" y="2056329"/>
              <a:ext cx="1320800" cy="673100"/>
            </a:xfrm>
            <a:prstGeom prst="chevron">
              <a:avLst>
                <a:gd name="adj" fmla="val 30882"/>
              </a:avLst>
            </a:prstGeom>
            <a:solidFill>
              <a:srgbClr val="10315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schemeClr val="tx1"/>
                </a:solidFill>
              </a:endParaRPr>
            </a:p>
          </p:txBody>
        </p:sp>
        <p:sp>
          <p:nvSpPr>
            <p:cNvPr id="11" name="文本框 8"/>
            <p:cNvSpPr txBox="1"/>
            <p:nvPr/>
          </p:nvSpPr>
          <p:spPr>
            <a:xfrm>
              <a:off x="2748379" y="2162046"/>
              <a:ext cx="4392622" cy="4692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09585">
                <a:lnSpc>
                  <a:spcPct val="130000"/>
                </a:lnSpc>
              </a:pPr>
              <a:r>
                <a:rPr lang="zh-CN" altLang="en-US" sz="1333" dirty="0">
                  <a:solidFill>
                    <a:srgbClr val="FFFFFF"/>
                  </a:solidFill>
                  <a:latin typeface="微软雅黑"/>
                </a:rPr>
                <a:t>标题数字等都可以通过点击和重新输入进行更改，顶部“开始”面板中可以对字体、字号、颜色、行距等进行修改。建议正文字号</a:t>
              </a:r>
              <a:r>
                <a:rPr lang="en-US" altLang="zh-CN" sz="1333" dirty="0">
                  <a:solidFill>
                    <a:srgbClr val="FFFFFF"/>
                  </a:solidFill>
                  <a:latin typeface="微软雅黑"/>
                </a:rPr>
                <a:t>10</a:t>
              </a:r>
              <a:r>
                <a:rPr lang="zh-CN" altLang="en-US" sz="1333" dirty="0">
                  <a:solidFill>
                    <a:srgbClr val="FFFFFF"/>
                  </a:solidFill>
                  <a:latin typeface="微软雅黑"/>
                </a:rPr>
                <a:t>，</a:t>
              </a:r>
              <a:r>
                <a:rPr lang="en-US" altLang="zh-CN" sz="1333" dirty="0">
                  <a:solidFill>
                    <a:srgbClr val="FFFFFF"/>
                  </a:solidFill>
                  <a:latin typeface="微软雅黑"/>
                </a:rPr>
                <a:t>1.3</a:t>
              </a:r>
              <a:r>
                <a:rPr lang="zh-CN" altLang="en-US" sz="1333" dirty="0">
                  <a:solidFill>
                    <a:srgbClr val="FFFFFF"/>
                  </a:solidFill>
                  <a:latin typeface="微软雅黑"/>
                </a:rPr>
                <a:t>倍行距。</a:t>
              </a:r>
              <a:endParaRPr kumimoji="1" lang="zh-CN" altLang="en-US" sz="1333" dirty="0">
                <a:solidFill>
                  <a:srgbClr val="FFFFFF"/>
                </a:solidFill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1450680" y="2039856"/>
              <a:ext cx="600164" cy="68475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kumimoji="1" lang="en-US" altLang="zh-CN" sz="5333" b="1" dirty="0">
                  <a:solidFill>
                    <a:schemeClr val="bg1"/>
                  </a:solidFill>
                </a:rPr>
                <a:t>W</a:t>
              </a:r>
              <a:endParaRPr kumimoji="1" lang="zh-CN" altLang="en-US" sz="5333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30" name="组 29"/>
          <p:cNvGrpSpPr/>
          <p:nvPr/>
        </p:nvGrpSpPr>
        <p:grpSpPr>
          <a:xfrm>
            <a:off x="1406935" y="3593290"/>
            <a:ext cx="9024792" cy="913007"/>
            <a:chOff x="1054606" y="2938731"/>
            <a:chExt cx="6768594" cy="684755"/>
          </a:xfrm>
        </p:grpSpPr>
        <p:sp>
          <p:nvSpPr>
            <p:cNvPr id="6" name="任意多边形 10"/>
            <p:cNvSpPr/>
            <p:nvPr/>
          </p:nvSpPr>
          <p:spPr>
            <a:xfrm>
              <a:off x="2281333" y="2946968"/>
              <a:ext cx="5541867" cy="673100"/>
            </a:xfrm>
            <a:custGeom>
              <a:avLst/>
              <a:gdLst>
                <a:gd name="connsiteX0" fmla="*/ 0 w 5541867"/>
                <a:gd name="connsiteY0" fmla="*/ 0 h 673100"/>
                <a:gd name="connsiteX1" fmla="*/ 5541867 w 5541867"/>
                <a:gd name="connsiteY1" fmla="*/ 0 h 673100"/>
                <a:gd name="connsiteX2" fmla="*/ 5541867 w 5541867"/>
                <a:gd name="connsiteY2" fmla="*/ 673100 h 673100"/>
                <a:gd name="connsiteX3" fmla="*/ 0 w 5541867"/>
                <a:gd name="connsiteY3" fmla="*/ 673100 h 673100"/>
                <a:gd name="connsiteX4" fmla="*/ 207867 w 5541867"/>
                <a:gd name="connsiteY4" fmla="*/ 336550 h 673100"/>
                <a:gd name="connsiteX5" fmla="*/ 0 w 5541867"/>
                <a:gd name="connsiteY5" fmla="*/ 0 h 673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41867" h="673100">
                  <a:moveTo>
                    <a:pt x="0" y="0"/>
                  </a:moveTo>
                  <a:lnTo>
                    <a:pt x="5541867" y="0"/>
                  </a:lnTo>
                  <a:lnTo>
                    <a:pt x="5541867" y="673100"/>
                  </a:lnTo>
                  <a:lnTo>
                    <a:pt x="0" y="673100"/>
                  </a:lnTo>
                  <a:lnTo>
                    <a:pt x="207867" y="33655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03154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schemeClr val="tx1"/>
                </a:solidFill>
              </a:endParaRPr>
            </a:p>
          </p:txBody>
        </p:sp>
        <p:sp>
          <p:nvSpPr>
            <p:cNvPr id="7" name="燕尾形 6"/>
            <p:cNvSpPr/>
            <p:nvPr/>
          </p:nvSpPr>
          <p:spPr>
            <a:xfrm>
              <a:off x="1054606" y="2946968"/>
              <a:ext cx="1320800" cy="673100"/>
            </a:xfrm>
            <a:prstGeom prst="chevron">
              <a:avLst>
                <a:gd name="adj" fmla="val 30882"/>
              </a:avLst>
            </a:prstGeom>
            <a:solidFill>
              <a:srgbClr val="10315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schemeClr val="tx1"/>
                </a:solidFill>
              </a:endParaRPr>
            </a:p>
          </p:txBody>
        </p:sp>
        <p:sp>
          <p:nvSpPr>
            <p:cNvPr id="12" name="文本框 8"/>
            <p:cNvSpPr txBox="1"/>
            <p:nvPr/>
          </p:nvSpPr>
          <p:spPr>
            <a:xfrm>
              <a:off x="2748379" y="3052685"/>
              <a:ext cx="4392622" cy="4692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09585">
                <a:lnSpc>
                  <a:spcPct val="130000"/>
                </a:lnSpc>
              </a:pPr>
              <a:r>
                <a:rPr lang="zh-CN" altLang="en-US" sz="1333" dirty="0">
                  <a:solidFill>
                    <a:srgbClr val="FFFFFF"/>
                  </a:solidFill>
                  <a:latin typeface="微软雅黑"/>
                </a:rPr>
                <a:t>标题数字等都可以通过点击和重新输入进行更改，顶部“开始”面板中可以对字体、字号、颜色、行距等进行修改。建议正文字号</a:t>
              </a:r>
              <a:r>
                <a:rPr lang="en-US" altLang="zh-CN" sz="1333" dirty="0">
                  <a:solidFill>
                    <a:srgbClr val="FFFFFF"/>
                  </a:solidFill>
                  <a:latin typeface="微软雅黑"/>
                </a:rPr>
                <a:t>10</a:t>
              </a:r>
              <a:r>
                <a:rPr lang="zh-CN" altLang="en-US" sz="1333" dirty="0">
                  <a:solidFill>
                    <a:srgbClr val="FFFFFF"/>
                  </a:solidFill>
                  <a:latin typeface="微软雅黑"/>
                </a:rPr>
                <a:t>，</a:t>
              </a:r>
              <a:r>
                <a:rPr lang="en-US" altLang="zh-CN" sz="1333" dirty="0">
                  <a:solidFill>
                    <a:srgbClr val="FFFFFF"/>
                  </a:solidFill>
                  <a:latin typeface="微软雅黑"/>
                </a:rPr>
                <a:t>1.3</a:t>
              </a:r>
              <a:r>
                <a:rPr lang="zh-CN" altLang="en-US" sz="1333" dirty="0">
                  <a:solidFill>
                    <a:srgbClr val="FFFFFF"/>
                  </a:solidFill>
                  <a:latin typeface="微软雅黑"/>
                </a:rPr>
                <a:t>倍行距。</a:t>
              </a:r>
              <a:endParaRPr kumimoji="1" lang="zh-CN" altLang="en-US" sz="1333" dirty="0">
                <a:solidFill>
                  <a:srgbClr val="FFFFFF"/>
                </a:solidFill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1466310" y="2938731"/>
              <a:ext cx="568906" cy="6847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kumimoji="1" lang="en-US" altLang="zh-CN" sz="5333" b="1" dirty="0">
                  <a:solidFill>
                    <a:schemeClr val="bg1"/>
                  </a:solidFill>
                </a:rPr>
                <a:t>O</a:t>
              </a:r>
              <a:endParaRPr kumimoji="1" lang="zh-CN" altLang="en-US" sz="5333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9" name="组 28"/>
          <p:cNvGrpSpPr/>
          <p:nvPr/>
        </p:nvGrpSpPr>
        <p:grpSpPr>
          <a:xfrm>
            <a:off x="1406935" y="4629276"/>
            <a:ext cx="9024792" cy="913007"/>
            <a:chOff x="1054606" y="3837607"/>
            <a:chExt cx="6768594" cy="684756"/>
          </a:xfrm>
        </p:grpSpPr>
        <p:sp>
          <p:nvSpPr>
            <p:cNvPr id="8" name="任意多边形 12"/>
            <p:cNvSpPr/>
            <p:nvPr/>
          </p:nvSpPr>
          <p:spPr>
            <a:xfrm>
              <a:off x="2281333" y="3837607"/>
              <a:ext cx="5541867" cy="673100"/>
            </a:xfrm>
            <a:custGeom>
              <a:avLst/>
              <a:gdLst>
                <a:gd name="connsiteX0" fmla="*/ 0 w 5541867"/>
                <a:gd name="connsiteY0" fmla="*/ 0 h 673100"/>
                <a:gd name="connsiteX1" fmla="*/ 5541867 w 5541867"/>
                <a:gd name="connsiteY1" fmla="*/ 0 h 673100"/>
                <a:gd name="connsiteX2" fmla="*/ 5541867 w 5541867"/>
                <a:gd name="connsiteY2" fmla="*/ 673100 h 673100"/>
                <a:gd name="connsiteX3" fmla="*/ 0 w 5541867"/>
                <a:gd name="connsiteY3" fmla="*/ 673100 h 673100"/>
                <a:gd name="connsiteX4" fmla="*/ 207867 w 5541867"/>
                <a:gd name="connsiteY4" fmla="*/ 336550 h 673100"/>
                <a:gd name="connsiteX5" fmla="*/ 0 w 5541867"/>
                <a:gd name="connsiteY5" fmla="*/ 0 h 673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41867" h="673100">
                  <a:moveTo>
                    <a:pt x="0" y="0"/>
                  </a:moveTo>
                  <a:lnTo>
                    <a:pt x="5541867" y="0"/>
                  </a:lnTo>
                  <a:lnTo>
                    <a:pt x="5541867" y="673100"/>
                  </a:lnTo>
                  <a:lnTo>
                    <a:pt x="0" y="673100"/>
                  </a:lnTo>
                  <a:lnTo>
                    <a:pt x="207867" y="33655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03154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schemeClr val="tx1"/>
                </a:solidFill>
              </a:endParaRPr>
            </a:p>
          </p:txBody>
        </p:sp>
        <p:sp>
          <p:nvSpPr>
            <p:cNvPr id="9" name="燕尾形 8"/>
            <p:cNvSpPr/>
            <p:nvPr/>
          </p:nvSpPr>
          <p:spPr>
            <a:xfrm>
              <a:off x="1054606" y="3837607"/>
              <a:ext cx="1320800" cy="673100"/>
            </a:xfrm>
            <a:prstGeom prst="chevron">
              <a:avLst>
                <a:gd name="adj" fmla="val 30882"/>
              </a:avLst>
            </a:prstGeom>
            <a:solidFill>
              <a:srgbClr val="10315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schemeClr val="tx1"/>
                </a:solidFill>
              </a:endParaRPr>
            </a:p>
          </p:txBody>
        </p:sp>
        <p:sp>
          <p:nvSpPr>
            <p:cNvPr id="13" name="文本框 8"/>
            <p:cNvSpPr txBox="1"/>
            <p:nvPr/>
          </p:nvSpPr>
          <p:spPr>
            <a:xfrm>
              <a:off x="2748379" y="3943324"/>
              <a:ext cx="4392622" cy="4692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09585">
                <a:lnSpc>
                  <a:spcPct val="130000"/>
                </a:lnSpc>
              </a:pPr>
              <a:r>
                <a:rPr lang="zh-CN" altLang="en-US" sz="1333" dirty="0">
                  <a:solidFill>
                    <a:srgbClr val="FFFFFF"/>
                  </a:solidFill>
                  <a:latin typeface="微软雅黑"/>
                </a:rPr>
                <a:t>标题数字等都可以通过点击和重新输入进行更改，顶部“开始”面板中可以对字体、字号、颜色、行距等进行修改。建议正文字号</a:t>
              </a:r>
              <a:r>
                <a:rPr lang="en-US" altLang="zh-CN" sz="1333" dirty="0">
                  <a:solidFill>
                    <a:srgbClr val="FFFFFF"/>
                  </a:solidFill>
                  <a:latin typeface="微软雅黑"/>
                </a:rPr>
                <a:t>10</a:t>
              </a:r>
              <a:r>
                <a:rPr lang="zh-CN" altLang="en-US" sz="1333" dirty="0">
                  <a:solidFill>
                    <a:srgbClr val="FFFFFF"/>
                  </a:solidFill>
                  <a:latin typeface="微软雅黑"/>
                </a:rPr>
                <a:t>，</a:t>
              </a:r>
              <a:r>
                <a:rPr lang="en-US" altLang="zh-CN" sz="1333" dirty="0">
                  <a:solidFill>
                    <a:srgbClr val="FFFFFF"/>
                  </a:solidFill>
                  <a:latin typeface="微软雅黑"/>
                </a:rPr>
                <a:t>1.3</a:t>
              </a:r>
              <a:r>
                <a:rPr lang="zh-CN" altLang="en-US" sz="1333" dirty="0">
                  <a:solidFill>
                    <a:srgbClr val="FFFFFF"/>
                  </a:solidFill>
                  <a:latin typeface="微软雅黑"/>
                </a:rPr>
                <a:t>倍行距。</a:t>
              </a:r>
              <a:endParaRPr kumimoji="1" lang="zh-CN" altLang="en-US" sz="1333" dirty="0">
                <a:solidFill>
                  <a:srgbClr val="FFFFFF"/>
                </a:solidFill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1573911" y="3837607"/>
              <a:ext cx="353703" cy="68475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kumimoji="1" lang="en-US" altLang="zh-CN" sz="5333" b="1" dirty="0">
                  <a:solidFill>
                    <a:schemeClr val="bg1"/>
                  </a:solidFill>
                </a:rPr>
                <a:t>T</a:t>
              </a:r>
              <a:endParaRPr kumimoji="1" lang="zh-CN" altLang="en-US" sz="5333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25" name="矩形 24"/>
          <p:cNvSpPr/>
          <p:nvPr/>
        </p:nvSpPr>
        <p:spPr>
          <a:xfrm>
            <a:off x="366093" y="286721"/>
            <a:ext cx="1550424" cy="5027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kumimoji="1" lang="zh-CN" altLang="en-US" sz="2667" dirty="0">
                <a:solidFill>
                  <a:srgbClr val="103154"/>
                </a:solidFill>
              </a:rPr>
              <a:t>风险管理</a:t>
            </a:r>
          </a:p>
        </p:txBody>
      </p:sp>
    </p:spTree>
    <p:extLst>
      <p:ext uri="{BB962C8B-B14F-4D97-AF65-F5344CB8AC3E}">
        <p14:creationId xmlns:p14="http://schemas.microsoft.com/office/powerpoint/2010/main" val="17686511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585022" y="295889"/>
            <a:ext cx="315022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4400" b="1" dirty="0"/>
              <a:t>CONTENTS </a:t>
            </a:r>
            <a:endParaRPr kumimoji="1" lang="zh-CN" altLang="en-US" sz="4267" dirty="0">
              <a:solidFill>
                <a:schemeClr val="bg1"/>
              </a:solidFill>
            </a:endParaRPr>
          </a:p>
        </p:txBody>
      </p:sp>
      <p:cxnSp>
        <p:nvCxnSpPr>
          <p:cNvPr id="19" name="直接连接符 18"/>
          <p:cNvCxnSpPr/>
          <p:nvPr/>
        </p:nvCxnSpPr>
        <p:spPr>
          <a:xfrm>
            <a:off x="2327565" y="680609"/>
            <a:ext cx="2206653" cy="0"/>
          </a:xfrm>
          <a:prstGeom prst="line">
            <a:avLst/>
          </a:prstGeom>
          <a:ln>
            <a:solidFill>
              <a:schemeClr val="accent1"/>
            </a:solidFill>
          </a:ln>
          <a:effectLst>
            <a:outerShdw dist="20000" sx="1000" sy="1000" rotWithShape="0">
              <a:srgbClr val="000000"/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8" name="直接连接符 57"/>
          <p:cNvCxnSpPr/>
          <p:nvPr/>
        </p:nvCxnSpPr>
        <p:spPr>
          <a:xfrm>
            <a:off x="7596909" y="680609"/>
            <a:ext cx="2206653" cy="0"/>
          </a:xfrm>
          <a:prstGeom prst="line">
            <a:avLst/>
          </a:prstGeom>
          <a:ln>
            <a:solidFill>
              <a:schemeClr val="accent1"/>
            </a:solidFill>
          </a:ln>
          <a:effectLst>
            <a:outerShdw dist="20000" sx="1000" sy="1000" rotWithShape="0">
              <a:srgbClr val="000000"/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50" name="组合 17"/>
          <p:cNvGrpSpPr>
            <a:grpSpLocks/>
          </p:cNvGrpSpPr>
          <p:nvPr/>
        </p:nvGrpSpPr>
        <p:grpSpPr bwMode="auto">
          <a:xfrm>
            <a:off x="3149604" y="1710898"/>
            <a:ext cx="2744788" cy="1857407"/>
            <a:chOff x="0" y="0"/>
            <a:chExt cx="2745388" cy="1857569"/>
          </a:xfrm>
        </p:grpSpPr>
        <p:sp>
          <p:nvSpPr>
            <p:cNvPr id="51" name="文本框 9"/>
            <p:cNvSpPr txBox="1">
              <a:spLocks noChangeArrowheads="1"/>
            </p:cNvSpPr>
            <p:nvPr/>
          </p:nvSpPr>
          <p:spPr bwMode="auto">
            <a:xfrm>
              <a:off x="58056" y="0"/>
              <a:ext cx="1596571" cy="12003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en-US" altLang="zh-CN" sz="7200" b="1" dirty="0">
                  <a:latin typeface="微软雅黑" pitchFamily="34" charset="-122"/>
                  <a:ea typeface="微软雅黑" pitchFamily="34" charset="-122"/>
                </a:rPr>
                <a:t>01</a:t>
              </a:r>
              <a:endParaRPr lang="zh-CN" altLang="en-US" sz="7200" b="1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2" name="文本框 10"/>
            <p:cNvSpPr txBox="1">
              <a:spLocks noChangeArrowheads="1"/>
            </p:cNvSpPr>
            <p:nvPr/>
          </p:nvSpPr>
          <p:spPr bwMode="auto">
            <a:xfrm>
              <a:off x="1349828" y="104768"/>
              <a:ext cx="1395560" cy="9541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2800" b="1">
                  <a:latin typeface="微软雅黑" pitchFamily="34" charset="-122"/>
                  <a:ea typeface="微软雅黑" pitchFamily="34" charset="-122"/>
                </a:rPr>
                <a:t>关于</a:t>
              </a:r>
              <a:endParaRPr lang="en-US" sz="2800" b="1">
                <a:latin typeface="微软雅黑" pitchFamily="34" charset="-122"/>
                <a:ea typeface="微软雅黑" pitchFamily="34" charset="-122"/>
              </a:endParaRPr>
            </a:p>
            <a:p>
              <a:pPr eaLnBrk="1" hangingPunct="1"/>
              <a:r>
                <a:rPr lang="zh-CN" altLang="en-US" sz="2800" b="1">
                  <a:latin typeface="微软雅黑" pitchFamily="34" charset="-122"/>
                  <a:ea typeface="微软雅黑" pitchFamily="34" charset="-122"/>
                </a:rPr>
                <a:t>我们</a:t>
              </a:r>
            </a:p>
          </p:txBody>
        </p:sp>
        <p:sp>
          <p:nvSpPr>
            <p:cNvPr id="53" name="文本框 11"/>
            <p:cNvSpPr txBox="1">
              <a:spLocks noChangeArrowheads="1"/>
            </p:cNvSpPr>
            <p:nvPr/>
          </p:nvSpPr>
          <p:spPr bwMode="auto">
            <a:xfrm>
              <a:off x="0" y="1160473"/>
              <a:ext cx="1157281" cy="3693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1800" dirty="0">
                  <a:latin typeface="微软雅黑" pitchFamily="34" charset="-122"/>
                  <a:ea typeface="微软雅黑" pitchFamily="34" charset="-122"/>
                </a:rPr>
                <a:t>公司简介</a:t>
              </a:r>
            </a:p>
          </p:txBody>
        </p:sp>
        <p:sp>
          <p:nvSpPr>
            <p:cNvPr id="54" name="文本框 12"/>
            <p:cNvSpPr txBox="1">
              <a:spLocks noChangeArrowheads="1"/>
            </p:cNvSpPr>
            <p:nvPr/>
          </p:nvSpPr>
          <p:spPr bwMode="auto">
            <a:xfrm>
              <a:off x="0" y="1488205"/>
              <a:ext cx="1157281" cy="3693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1800" dirty="0">
                  <a:latin typeface="微软雅黑" pitchFamily="34" charset="-122"/>
                  <a:ea typeface="微软雅黑" pitchFamily="34" charset="-122"/>
                </a:rPr>
                <a:t>核心团队</a:t>
              </a:r>
            </a:p>
          </p:txBody>
        </p:sp>
        <p:sp>
          <p:nvSpPr>
            <p:cNvPr id="55" name="文本框 13"/>
            <p:cNvSpPr txBox="1">
              <a:spLocks noChangeArrowheads="1"/>
            </p:cNvSpPr>
            <p:nvPr/>
          </p:nvSpPr>
          <p:spPr bwMode="auto">
            <a:xfrm>
              <a:off x="1157281" y="1160473"/>
              <a:ext cx="1157281" cy="3693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1800" dirty="0">
                  <a:latin typeface="微软雅黑" pitchFamily="34" charset="-122"/>
                  <a:ea typeface="微软雅黑" pitchFamily="34" charset="-122"/>
                </a:rPr>
                <a:t>组织结构</a:t>
              </a:r>
            </a:p>
          </p:txBody>
        </p:sp>
        <p:sp>
          <p:nvSpPr>
            <p:cNvPr id="56" name="文本框 14"/>
            <p:cNvSpPr txBox="1">
              <a:spLocks noChangeArrowheads="1"/>
            </p:cNvSpPr>
            <p:nvPr/>
          </p:nvSpPr>
          <p:spPr bwMode="auto">
            <a:xfrm>
              <a:off x="1157281" y="1488205"/>
              <a:ext cx="1157281" cy="3693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1800" dirty="0">
                  <a:latin typeface="微软雅黑" pitchFamily="34" charset="-122"/>
                  <a:ea typeface="微软雅黑" pitchFamily="34" charset="-122"/>
                </a:rPr>
                <a:t>企业荣誉</a:t>
              </a:r>
            </a:p>
          </p:txBody>
        </p:sp>
        <p:cxnSp>
          <p:nvCxnSpPr>
            <p:cNvPr id="57" name="直接连接符 16"/>
            <p:cNvCxnSpPr>
              <a:cxnSpLocks noChangeShapeType="1"/>
            </p:cNvCxnSpPr>
            <p:nvPr/>
          </p:nvCxnSpPr>
          <p:spPr bwMode="auto">
            <a:xfrm>
              <a:off x="58056" y="1102417"/>
              <a:ext cx="2090057" cy="0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59" name="组合 18"/>
          <p:cNvGrpSpPr>
            <a:grpSpLocks/>
          </p:cNvGrpSpPr>
          <p:nvPr/>
        </p:nvGrpSpPr>
        <p:grpSpPr bwMode="auto">
          <a:xfrm>
            <a:off x="6756404" y="1715660"/>
            <a:ext cx="2744788" cy="1857407"/>
            <a:chOff x="0" y="0"/>
            <a:chExt cx="2745388" cy="1857569"/>
          </a:xfrm>
        </p:grpSpPr>
        <p:sp>
          <p:nvSpPr>
            <p:cNvPr id="60" name="文本框 19"/>
            <p:cNvSpPr txBox="1">
              <a:spLocks noChangeArrowheads="1"/>
            </p:cNvSpPr>
            <p:nvPr/>
          </p:nvSpPr>
          <p:spPr bwMode="auto">
            <a:xfrm>
              <a:off x="58056" y="0"/>
              <a:ext cx="1596571" cy="12003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en-US" altLang="zh-CN" sz="7200" b="1">
                  <a:latin typeface="微软雅黑" pitchFamily="34" charset="-122"/>
                  <a:ea typeface="微软雅黑" pitchFamily="34" charset="-122"/>
                </a:rPr>
                <a:t>02</a:t>
              </a:r>
              <a:endParaRPr lang="zh-CN" altLang="en-US" sz="7200" b="1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1" name="文本框 20"/>
            <p:cNvSpPr txBox="1">
              <a:spLocks noChangeArrowheads="1"/>
            </p:cNvSpPr>
            <p:nvPr/>
          </p:nvSpPr>
          <p:spPr bwMode="auto">
            <a:xfrm>
              <a:off x="1349828" y="104768"/>
              <a:ext cx="1395560" cy="9541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2800" b="1" dirty="0" smtClean="0">
                  <a:latin typeface="微软雅黑" pitchFamily="34" charset="-122"/>
                  <a:ea typeface="微软雅黑" pitchFamily="34" charset="-122"/>
                </a:rPr>
                <a:t>市场</a:t>
              </a:r>
              <a:endParaRPr lang="en-US" altLang="zh-CN" sz="2800" b="1" dirty="0" smtClean="0">
                <a:latin typeface="微软雅黑" pitchFamily="34" charset="-122"/>
                <a:ea typeface="微软雅黑" pitchFamily="34" charset="-122"/>
              </a:endParaRPr>
            </a:p>
            <a:p>
              <a:pPr eaLnBrk="1" hangingPunct="1"/>
              <a:r>
                <a:rPr lang="zh-CN" altLang="en-US" sz="2800" b="1" dirty="0" smtClean="0">
                  <a:latin typeface="微软雅黑" pitchFamily="34" charset="-122"/>
                  <a:ea typeface="微软雅黑" pitchFamily="34" charset="-122"/>
                </a:rPr>
                <a:t>分析</a:t>
              </a:r>
              <a:endParaRPr lang="zh-CN" altLang="en-US" sz="2800" b="1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2" name="文本框 21"/>
            <p:cNvSpPr txBox="1">
              <a:spLocks noChangeArrowheads="1"/>
            </p:cNvSpPr>
            <p:nvPr/>
          </p:nvSpPr>
          <p:spPr bwMode="auto">
            <a:xfrm>
              <a:off x="0" y="1160473"/>
              <a:ext cx="1157281" cy="3693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1800" dirty="0">
                  <a:latin typeface="微软雅黑" pitchFamily="34" charset="-122"/>
                  <a:ea typeface="微软雅黑" pitchFamily="34" charset="-122"/>
                </a:rPr>
                <a:t>行业前景</a:t>
              </a:r>
            </a:p>
          </p:txBody>
        </p:sp>
        <p:sp>
          <p:nvSpPr>
            <p:cNvPr id="63" name="文本框 22"/>
            <p:cNvSpPr txBox="1">
              <a:spLocks noChangeArrowheads="1"/>
            </p:cNvSpPr>
            <p:nvPr/>
          </p:nvSpPr>
          <p:spPr bwMode="auto">
            <a:xfrm>
              <a:off x="0" y="1488205"/>
              <a:ext cx="1157281" cy="3693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1800" dirty="0">
                  <a:latin typeface="微软雅黑" pitchFamily="34" charset="-122"/>
                  <a:ea typeface="微软雅黑" pitchFamily="34" charset="-122"/>
                </a:rPr>
                <a:t>竞争对手</a:t>
              </a:r>
            </a:p>
          </p:txBody>
        </p:sp>
        <p:sp>
          <p:nvSpPr>
            <p:cNvPr id="64" name="文本框 23"/>
            <p:cNvSpPr txBox="1">
              <a:spLocks noChangeArrowheads="1"/>
            </p:cNvSpPr>
            <p:nvPr/>
          </p:nvSpPr>
          <p:spPr bwMode="auto">
            <a:xfrm>
              <a:off x="1157281" y="1160473"/>
              <a:ext cx="1157281" cy="3693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1800">
                  <a:latin typeface="微软雅黑" pitchFamily="34" charset="-122"/>
                  <a:ea typeface="微软雅黑" pitchFamily="34" charset="-122"/>
                </a:rPr>
                <a:t>需求分析</a:t>
              </a:r>
            </a:p>
          </p:txBody>
        </p:sp>
        <p:sp>
          <p:nvSpPr>
            <p:cNvPr id="65" name="文本框 24"/>
            <p:cNvSpPr txBox="1">
              <a:spLocks noChangeArrowheads="1"/>
            </p:cNvSpPr>
            <p:nvPr/>
          </p:nvSpPr>
          <p:spPr bwMode="auto">
            <a:xfrm>
              <a:off x="1157281" y="1488205"/>
              <a:ext cx="1157281" cy="3693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1800">
                  <a:latin typeface="微软雅黑" pitchFamily="34" charset="-122"/>
                  <a:ea typeface="微软雅黑" pitchFamily="34" charset="-122"/>
                </a:rPr>
                <a:t>核心优势</a:t>
              </a:r>
            </a:p>
          </p:txBody>
        </p:sp>
        <p:cxnSp>
          <p:nvCxnSpPr>
            <p:cNvPr id="66" name="直接连接符 25"/>
            <p:cNvCxnSpPr>
              <a:cxnSpLocks noChangeShapeType="1"/>
            </p:cNvCxnSpPr>
            <p:nvPr/>
          </p:nvCxnSpPr>
          <p:spPr bwMode="auto">
            <a:xfrm>
              <a:off x="58056" y="1102417"/>
              <a:ext cx="2090057" cy="0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67" name="组合 30"/>
          <p:cNvGrpSpPr>
            <a:grpSpLocks/>
          </p:cNvGrpSpPr>
          <p:nvPr/>
        </p:nvGrpSpPr>
        <p:grpSpPr bwMode="auto">
          <a:xfrm>
            <a:off x="3149604" y="3946098"/>
            <a:ext cx="2744788" cy="1857407"/>
            <a:chOff x="0" y="0"/>
            <a:chExt cx="2745388" cy="1857569"/>
          </a:xfrm>
        </p:grpSpPr>
        <p:sp>
          <p:nvSpPr>
            <p:cNvPr id="68" name="文本框 31"/>
            <p:cNvSpPr txBox="1">
              <a:spLocks noChangeArrowheads="1"/>
            </p:cNvSpPr>
            <p:nvPr/>
          </p:nvSpPr>
          <p:spPr bwMode="auto">
            <a:xfrm>
              <a:off x="58056" y="0"/>
              <a:ext cx="1596571" cy="12003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en-US" altLang="zh-CN" sz="7200" b="1">
                  <a:latin typeface="微软雅黑" pitchFamily="34" charset="-122"/>
                  <a:ea typeface="微软雅黑" pitchFamily="34" charset="-122"/>
                </a:rPr>
                <a:t>03</a:t>
              </a:r>
              <a:endParaRPr lang="zh-CN" altLang="en-US" sz="7200" b="1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9" name="文本框 32"/>
            <p:cNvSpPr txBox="1">
              <a:spLocks noChangeArrowheads="1"/>
            </p:cNvSpPr>
            <p:nvPr/>
          </p:nvSpPr>
          <p:spPr bwMode="auto">
            <a:xfrm>
              <a:off x="1349828" y="104768"/>
              <a:ext cx="1395560" cy="9541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2800" b="1" dirty="0">
                  <a:latin typeface="微软雅黑" pitchFamily="34" charset="-122"/>
                  <a:ea typeface="微软雅黑" pitchFamily="34" charset="-122"/>
                </a:rPr>
                <a:t>产品</a:t>
              </a:r>
              <a:endParaRPr lang="en-US" sz="2800" b="1" dirty="0">
                <a:latin typeface="微软雅黑" pitchFamily="34" charset="-122"/>
                <a:ea typeface="微软雅黑" pitchFamily="34" charset="-122"/>
              </a:endParaRPr>
            </a:p>
            <a:p>
              <a:pPr eaLnBrk="1" hangingPunct="1"/>
              <a:r>
                <a:rPr lang="zh-CN" altLang="en-US" sz="2800" b="1" dirty="0">
                  <a:latin typeface="微软雅黑" pitchFamily="34" charset="-122"/>
                  <a:ea typeface="微软雅黑" pitchFamily="34" charset="-122"/>
                </a:rPr>
                <a:t>运营</a:t>
              </a:r>
            </a:p>
          </p:txBody>
        </p:sp>
        <p:sp>
          <p:nvSpPr>
            <p:cNvPr id="70" name="文本框 33"/>
            <p:cNvSpPr txBox="1">
              <a:spLocks noChangeArrowheads="1"/>
            </p:cNvSpPr>
            <p:nvPr/>
          </p:nvSpPr>
          <p:spPr bwMode="auto">
            <a:xfrm>
              <a:off x="0" y="1160473"/>
              <a:ext cx="1157281" cy="3693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1800" dirty="0">
                  <a:latin typeface="微软雅黑" pitchFamily="34" charset="-122"/>
                  <a:ea typeface="微软雅黑" pitchFamily="34" charset="-122"/>
                </a:rPr>
                <a:t>产品介绍</a:t>
              </a:r>
            </a:p>
          </p:txBody>
        </p:sp>
        <p:sp>
          <p:nvSpPr>
            <p:cNvPr id="71" name="文本框 34"/>
            <p:cNvSpPr txBox="1">
              <a:spLocks noChangeArrowheads="1"/>
            </p:cNvSpPr>
            <p:nvPr/>
          </p:nvSpPr>
          <p:spPr bwMode="auto">
            <a:xfrm>
              <a:off x="0" y="1488205"/>
              <a:ext cx="1157281" cy="3693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1800">
                  <a:latin typeface="微软雅黑" pitchFamily="34" charset="-122"/>
                  <a:ea typeface="微软雅黑" pitchFamily="34" charset="-122"/>
                </a:rPr>
                <a:t>渠道铺设</a:t>
              </a:r>
            </a:p>
          </p:txBody>
        </p:sp>
        <p:sp>
          <p:nvSpPr>
            <p:cNvPr id="72" name="文本框 35"/>
            <p:cNvSpPr txBox="1">
              <a:spLocks noChangeArrowheads="1"/>
            </p:cNvSpPr>
            <p:nvPr/>
          </p:nvSpPr>
          <p:spPr bwMode="auto">
            <a:xfrm>
              <a:off x="1157281" y="1160473"/>
              <a:ext cx="1157281" cy="3693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1800">
                  <a:latin typeface="微软雅黑" pitchFamily="34" charset="-122"/>
                  <a:ea typeface="微软雅黑" pitchFamily="34" charset="-122"/>
                </a:rPr>
                <a:t>竞争力</a:t>
              </a:r>
            </a:p>
          </p:txBody>
        </p:sp>
        <p:sp>
          <p:nvSpPr>
            <p:cNvPr id="73" name="文本框 36"/>
            <p:cNvSpPr txBox="1">
              <a:spLocks noChangeArrowheads="1"/>
            </p:cNvSpPr>
            <p:nvPr/>
          </p:nvSpPr>
          <p:spPr bwMode="auto">
            <a:xfrm>
              <a:off x="1157281" y="1488205"/>
              <a:ext cx="1157281" cy="3693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1800">
                  <a:latin typeface="微软雅黑" pitchFamily="34" charset="-122"/>
                  <a:ea typeface="微软雅黑" pitchFamily="34" charset="-122"/>
                </a:rPr>
                <a:t>推广计划</a:t>
              </a:r>
            </a:p>
          </p:txBody>
        </p:sp>
        <p:cxnSp>
          <p:nvCxnSpPr>
            <p:cNvPr id="74" name="直接连接符 37"/>
            <p:cNvCxnSpPr>
              <a:cxnSpLocks noChangeShapeType="1"/>
            </p:cNvCxnSpPr>
            <p:nvPr/>
          </p:nvCxnSpPr>
          <p:spPr bwMode="auto">
            <a:xfrm>
              <a:off x="58056" y="1102417"/>
              <a:ext cx="2090057" cy="0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75" name="组合 38"/>
          <p:cNvGrpSpPr>
            <a:grpSpLocks/>
          </p:cNvGrpSpPr>
          <p:nvPr/>
        </p:nvGrpSpPr>
        <p:grpSpPr bwMode="auto">
          <a:xfrm>
            <a:off x="6756404" y="3950860"/>
            <a:ext cx="2744788" cy="1857407"/>
            <a:chOff x="0" y="0"/>
            <a:chExt cx="2745388" cy="1857569"/>
          </a:xfrm>
        </p:grpSpPr>
        <p:sp>
          <p:nvSpPr>
            <p:cNvPr id="76" name="文本框 39"/>
            <p:cNvSpPr txBox="1">
              <a:spLocks noChangeArrowheads="1"/>
            </p:cNvSpPr>
            <p:nvPr/>
          </p:nvSpPr>
          <p:spPr bwMode="auto">
            <a:xfrm>
              <a:off x="58056" y="0"/>
              <a:ext cx="1596571" cy="12003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en-US" altLang="zh-CN" sz="7200" b="1">
                  <a:latin typeface="微软雅黑" pitchFamily="34" charset="-122"/>
                  <a:ea typeface="微软雅黑" pitchFamily="34" charset="-122"/>
                </a:rPr>
                <a:t>04</a:t>
              </a:r>
              <a:endParaRPr lang="zh-CN" altLang="en-US" sz="7200" b="1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77" name="文本框 40"/>
            <p:cNvSpPr txBox="1">
              <a:spLocks noChangeArrowheads="1"/>
            </p:cNvSpPr>
            <p:nvPr/>
          </p:nvSpPr>
          <p:spPr bwMode="auto">
            <a:xfrm>
              <a:off x="1349828" y="104768"/>
              <a:ext cx="1395560" cy="9541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2800" b="1">
                  <a:latin typeface="微软雅黑" pitchFamily="34" charset="-122"/>
                  <a:ea typeface="微软雅黑" pitchFamily="34" charset="-122"/>
                </a:rPr>
                <a:t>风险</a:t>
              </a:r>
              <a:endParaRPr lang="en-US" sz="2800" b="1">
                <a:latin typeface="微软雅黑" pitchFamily="34" charset="-122"/>
                <a:ea typeface="微软雅黑" pitchFamily="34" charset="-122"/>
              </a:endParaRPr>
            </a:p>
            <a:p>
              <a:pPr eaLnBrk="1" hangingPunct="1"/>
              <a:r>
                <a:rPr lang="zh-CN" altLang="en-US" sz="2800" b="1">
                  <a:latin typeface="微软雅黑" pitchFamily="34" charset="-122"/>
                  <a:ea typeface="微软雅黑" pitchFamily="34" charset="-122"/>
                </a:rPr>
                <a:t>管理</a:t>
              </a:r>
            </a:p>
          </p:txBody>
        </p:sp>
        <p:sp>
          <p:nvSpPr>
            <p:cNvPr id="78" name="文本框 41"/>
            <p:cNvSpPr txBox="1">
              <a:spLocks noChangeArrowheads="1"/>
            </p:cNvSpPr>
            <p:nvPr/>
          </p:nvSpPr>
          <p:spPr bwMode="auto">
            <a:xfrm>
              <a:off x="0" y="1160473"/>
              <a:ext cx="1157281" cy="3693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1800" dirty="0">
                  <a:latin typeface="微软雅黑" pitchFamily="34" charset="-122"/>
                  <a:ea typeface="微软雅黑" pitchFamily="34" charset="-122"/>
                </a:rPr>
                <a:t>问题预测</a:t>
              </a:r>
            </a:p>
          </p:txBody>
        </p:sp>
        <p:sp>
          <p:nvSpPr>
            <p:cNvPr id="79" name="文本框 42"/>
            <p:cNvSpPr txBox="1">
              <a:spLocks noChangeArrowheads="1"/>
            </p:cNvSpPr>
            <p:nvPr/>
          </p:nvSpPr>
          <p:spPr bwMode="auto">
            <a:xfrm>
              <a:off x="0" y="1488205"/>
              <a:ext cx="1157281" cy="3693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1800">
                  <a:latin typeface="微软雅黑" pitchFamily="34" charset="-122"/>
                  <a:ea typeface="微软雅黑" pitchFamily="34" charset="-122"/>
                </a:rPr>
                <a:t>财务计划</a:t>
              </a:r>
            </a:p>
          </p:txBody>
        </p:sp>
        <p:sp>
          <p:nvSpPr>
            <p:cNvPr id="80" name="文本框 43"/>
            <p:cNvSpPr txBox="1">
              <a:spLocks noChangeArrowheads="1"/>
            </p:cNvSpPr>
            <p:nvPr/>
          </p:nvSpPr>
          <p:spPr bwMode="auto">
            <a:xfrm>
              <a:off x="1157281" y="1160473"/>
              <a:ext cx="1157281" cy="3693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1800">
                  <a:latin typeface="微软雅黑" pitchFamily="34" charset="-122"/>
                  <a:ea typeface="微软雅黑" pitchFamily="34" charset="-122"/>
                </a:rPr>
                <a:t>解决方法</a:t>
              </a:r>
            </a:p>
          </p:txBody>
        </p:sp>
        <p:sp>
          <p:nvSpPr>
            <p:cNvPr id="81" name="文本框 44"/>
            <p:cNvSpPr txBox="1">
              <a:spLocks noChangeArrowheads="1"/>
            </p:cNvSpPr>
            <p:nvPr/>
          </p:nvSpPr>
          <p:spPr bwMode="auto">
            <a:xfrm>
              <a:off x="1157281" y="1488205"/>
              <a:ext cx="1157281" cy="3693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1800">
                  <a:latin typeface="微软雅黑" pitchFamily="34" charset="-122"/>
                  <a:ea typeface="微软雅黑" pitchFamily="34" charset="-122"/>
                </a:rPr>
                <a:t>资金使用</a:t>
              </a:r>
            </a:p>
          </p:txBody>
        </p:sp>
        <p:cxnSp>
          <p:nvCxnSpPr>
            <p:cNvPr id="82" name="直接连接符 45"/>
            <p:cNvCxnSpPr>
              <a:cxnSpLocks noChangeShapeType="1"/>
            </p:cNvCxnSpPr>
            <p:nvPr/>
          </p:nvCxnSpPr>
          <p:spPr bwMode="auto">
            <a:xfrm>
              <a:off x="58056" y="1102417"/>
              <a:ext cx="2090057" cy="0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5657520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图表 14"/>
          <p:cNvGraphicFramePr/>
          <p:nvPr>
            <p:extLst>
              <p:ext uri="{D42A27DB-BD31-4B8C-83A1-F6EECF244321}">
                <p14:modId xmlns:p14="http://schemas.microsoft.com/office/powerpoint/2010/main" val="3314413741"/>
              </p:ext>
            </p:extLst>
          </p:nvPr>
        </p:nvGraphicFramePr>
        <p:xfrm>
          <a:off x="4596147" y="1847850"/>
          <a:ext cx="7205001" cy="396239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6" name="矩形 15"/>
          <p:cNvSpPr/>
          <p:nvPr/>
        </p:nvSpPr>
        <p:spPr>
          <a:xfrm>
            <a:off x="0" y="1847850"/>
            <a:ext cx="4381500" cy="396240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文本框 4"/>
          <p:cNvSpPr txBox="1"/>
          <p:nvPr/>
        </p:nvSpPr>
        <p:spPr>
          <a:xfrm>
            <a:off x="1512682" y="2359833"/>
            <a:ext cx="139146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783"/>
            <a:r>
              <a:rPr lang="en-US" altLang="zh-CN" sz="5400" b="1" dirty="0">
                <a:solidFill>
                  <a:prstClr val="white"/>
                </a:solidFill>
                <a:latin typeface="Calibri"/>
                <a:ea typeface="宋体"/>
              </a:rPr>
              <a:t>78%</a:t>
            </a:r>
            <a:endParaRPr lang="zh-CN" altLang="en-US" sz="5400" b="1" dirty="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19" name="等腰三角形 18"/>
          <p:cNvSpPr/>
          <p:nvPr/>
        </p:nvSpPr>
        <p:spPr>
          <a:xfrm>
            <a:off x="1957639" y="2140148"/>
            <a:ext cx="446027" cy="375044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783"/>
            <a:endParaRPr lang="zh-CN" altLang="en-US" sz="1400">
              <a:solidFill>
                <a:prstClr val="white"/>
              </a:solidFill>
              <a:latin typeface="Calibri"/>
              <a:ea typeface="宋体"/>
            </a:endParaRPr>
          </a:p>
        </p:txBody>
      </p:sp>
      <p:cxnSp>
        <p:nvCxnSpPr>
          <p:cNvPr id="20" name="直接连接符 19"/>
          <p:cNvCxnSpPr/>
          <p:nvPr/>
        </p:nvCxnSpPr>
        <p:spPr>
          <a:xfrm>
            <a:off x="1104900" y="3283163"/>
            <a:ext cx="215265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矩形 20"/>
          <p:cNvSpPr/>
          <p:nvPr/>
        </p:nvSpPr>
        <p:spPr>
          <a:xfrm>
            <a:off x="457200" y="3606328"/>
            <a:ext cx="363582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85783"/>
            <a:r>
              <a:rPr lang="zh-CN" altLang="zh-CN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标题数字等都可以通过点击和重新输入进行更改，顶部</a:t>
            </a:r>
            <a:r>
              <a:rPr lang="en-US" altLang="zh-CN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“</a:t>
            </a:r>
            <a:r>
              <a:rPr lang="zh-CN" altLang="zh-CN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开始</a:t>
            </a:r>
            <a:r>
              <a:rPr lang="en-US" altLang="zh-CN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”</a:t>
            </a:r>
            <a:r>
              <a:rPr lang="zh-CN" altLang="zh-CN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面板中可以对字体、字号、颜色、行距等进行修改</a:t>
            </a:r>
            <a:r>
              <a:rPr lang="zh-CN" altLang="zh-CN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。</a:t>
            </a:r>
            <a:endParaRPr lang="en-US" altLang="zh-CN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Arial" panose="020B0604020202020204" pitchFamily="34" charset="0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366093" y="286721"/>
            <a:ext cx="1550424" cy="5027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kumimoji="1" lang="zh-CN" altLang="en-US" sz="2667" dirty="0">
                <a:solidFill>
                  <a:schemeClr val="bg1"/>
                </a:solidFill>
              </a:rPr>
              <a:t>风险管理</a:t>
            </a:r>
          </a:p>
        </p:txBody>
      </p:sp>
    </p:spTree>
    <p:extLst>
      <p:ext uri="{BB962C8B-B14F-4D97-AF65-F5344CB8AC3E}">
        <p14:creationId xmlns:p14="http://schemas.microsoft.com/office/powerpoint/2010/main" val="6562424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图表 1"/>
          <p:cNvGraphicFramePr/>
          <p:nvPr>
            <p:extLst>
              <p:ext uri="{D42A27DB-BD31-4B8C-83A1-F6EECF244321}">
                <p14:modId xmlns:p14="http://schemas.microsoft.com/office/powerpoint/2010/main" val="3918444686"/>
              </p:ext>
            </p:extLst>
          </p:nvPr>
        </p:nvGraphicFramePr>
        <p:xfrm>
          <a:off x="4463930" y="1481854"/>
          <a:ext cx="3116213" cy="20774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3" name="图表 2"/>
          <p:cNvGraphicFramePr/>
          <p:nvPr>
            <p:extLst>
              <p:ext uri="{D42A27DB-BD31-4B8C-83A1-F6EECF244321}">
                <p14:modId xmlns:p14="http://schemas.microsoft.com/office/powerpoint/2010/main" val="1799060586"/>
              </p:ext>
            </p:extLst>
          </p:nvPr>
        </p:nvGraphicFramePr>
        <p:xfrm>
          <a:off x="1020604" y="3209712"/>
          <a:ext cx="2564182" cy="170945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4" name="图表 3"/>
          <p:cNvGraphicFramePr/>
          <p:nvPr>
            <p:extLst>
              <p:ext uri="{D42A27DB-BD31-4B8C-83A1-F6EECF244321}">
                <p14:modId xmlns:p14="http://schemas.microsoft.com/office/powerpoint/2010/main" val="2510855013"/>
              </p:ext>
            </p:extLst>
          </p:nvPr>
        </p:nvGraphicFramePr>
        <p:xfrm>
          <a:off x="3495837" y="3209712"/>
          <a:ext cx="2564182" cy="170945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5" name="图表 4"/>
          <p:cNvGraphicFramePr/>
          <p:nvPr>
            <p:extLst>
              <p:ext uri="{D42A27DB-BD31-4B8C-83A1-F6EECF244321}">
                <p14:modId xmlns:p14="http://schemas.microsoft.com/office/powerpoint/2010/main" val="1428913638"/>
              </p:ext>
            </p:extLst>
          </p:nvPr>
        </p:nvGraphicFramePr>
        <p:xfrm>
          <a:off x="8446306" y="3209712"/>
          <a:ext cx="2564182" cy="170945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6" name="图表 5"/>
          <p:cNvGraphicFramePr/>
          <p:nvPr>
            <p:extLst>
              <p:ext uri="{D42A27DB-BD31-4B8C-83A1-F6EECF244321}">
                <p14:modId xmlns:p14="http://schemas.microsoft.com/office/powerpoint/2010/main" val="930444717"/>
              </p:ext>
            </p:extLst>
          </p:nvPr>
        </p:nvGraphicFramePr>
        <p:xfrm>
          <a:off x="5971070" y="3209712"/>
          <a:ext cx="2564182" cy="170945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7" name="任意多边形 27"/>
          <p:cNvSpPr/>
          <p:nvPr/>
        </p:nvSpPr>
        <p:spPr>
          <a:xfrm>
            <a:off x="2303711" y="2586104"/>
            <a:ext cx="2708131" cy="687139"/>
          </a:xfrm>
          <a:custGeom>
            <a:avLst/>
            <a:gdLst>
              <a:gd name="connsiteX0" fmla="*/ 3115159 w 3115159"/>
              <a:gd name="connsiteY0" fmla="*/ 0 h 790414"/>
              <a:gd name="connsiteX1" fmla="*/ 0 w 3115159"/>
              <a:gd name="connsiteY1" fmla="*/ 0 h 790414"/>
              <a:gd name="connsiteX2" fmla="*/ 0 w 3115159"/>
              <a:gd name="connsiteY2" fmla="*/ 790414 h 7904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115159" h="790414">
                <a:moveTo>
                  <a:pt x="3115159" y="0"/>
                </a:moveTo>
                <a:lnTo>
                  <a:pt x="0" y="0"/>
                </a:lnTo>
                <a:lnTo>
                  <a:pt x="0" y="790414"/>
                </a:lnTo>
              </a:path>
            </a:pathLst>
          </a:cu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lIns="68579" tIns="34289" rIns="68579" bIns="34289" rtlCol="0" anchor="ctr"/>
          <a:lstStyle/>
          <a:p>
            <a:pPr marL="0" marR="0" lvl="0" indent="0" algn="ctr" defTabSz="68578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8" name="任意多边形 33"/>
          <p:cNvSpPr/>
          <p:nvPr/>
        </p:nvSpPr>
        <p:spPr>
          <a:xfrm>
            <a:off x="4742377" y="1925913"/>
            <a:ext cx="471566" cy="1347329"/>
          </a:xfrm>
          <a:custGeom>
            <a:avLst/>
            <a:gdLst>
              <a:gd name="connsiteX0" fmla="*/ 542441 w 542441"/>
              <a:gd name="connsiteY0" fmla="*/ 0 h 1549831"/>
              <a:gd name="connsiteX1" fmla="*/ 0 w 542441"/>
              <a:gd name="connsiteY1" fmla="*/ 0 h 1549831"/>
              <a:gd name="connsiteX2" fmla="*/ 0 w 542441"/>
              <a:gd name="connsiteY2" fmla="*/ 1549831 h 15498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42441" h="1549831">
                <a:moveTo>
                  <a:pt x="542441" y="0"/>
                </a:moveTo>
                <a:lnTo>
                  <a:pt x="0" y="0"/>
                </a:lnTo>
                <a:lnTo>
                  <a:pt x="0" y="1549831"/>
                </a:lnTo>
              </a:path>
            </a:pathLst>
          </a:cu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lIns="68579" tIns="34289" rIns="68579" bIns="34289" rtlCol="0" anchor="ctr"/>
          <a:lstStyle/>
          <a:p>
            <a:pPr marL="0" marR="0" lvl="0" indent="0" algn="ctr" defTabSz="68578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9" name="任意多边形 35"/>
          <p:cNvSpPr/>
          <p:nvPr/>
        </p:nvSpPr>
        <p:spPr>
          <a:xfrm>
            <a:off x="6965471" y="2384003"/>
            <a:ext cx="255992" cy="983550"/>
          </a:xfrm>
          <a:custGeom>
            <a:avLst/>
            <a:gdLst>
              <a:gd name="connsiteX0" fmla="*/ 0 w 294467"/>
              <a:gd name="connsiteY0" fmla="*/ 0 h 1131376"/>
              <a:gd name="connsiteX1" fmla="*/ 294467 w 294467"/>
              <a:gd name="connsiteY1" fmla="*/ 0 h 1131376"/>
              <a:gd name="connsiteX2" fmla="*/ 294467 w 294467"/>
              <a:gd name="connsiteY2" fmla="*/ 1131376 h 11313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4467" h="1131376">
                <a:moveTo>
                  <a:pt x="0" y="0"/>
                </a:moveTo>
                <a:lnTo>
                  <a:pt x="294467" y="0"/>
                </a:lnTo>
                <a:lnTo>
                  <a:pt x="294467" y="1131376"/>
                </a:lnTo>
              </a:path>
            </a:pathLst>
          </a:cu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lIns="68579" tIns="34289" rIns="68579" bIns="34289" rtlCol="0" anchor="ctr"/>
          <a:lstStyle/>
          <a:p>
            <a:pPr marL="0" marR="0" lvl="0" indent="0" algn="ctr" defTabSz="68578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10" name="任意多边形 38"/>
          <p:cNvSpPr/>
          <p:nvPr/>
        </p:nvSpPr>
        <p:spPr>
          <a:xfrm>
            <a:off x="6776845" y="1912437"/>
            <a:ext cx="2923705" cy="1428168"/>
          </a:xfrm>
          <a:custGeom>
            <a:avLst/>
            <a:gdLst>
              <a:gd name="connsiteX0" fmla="*/ 0 w 3363133"/>
              <a:gd name="connsiteY0" fmla="*/ 0 h 1642820"/>
              <a:gd name="connsiteX1" fmla="*/ 3363133 w 3363133"/>
              <a:gd name="connsiteY1" fmla="*/ 0 h 1642820"/>
              <a:gd name="connsiteX2" fmla="*/ 3363133 w 3363133"/>
              <a:gd name="connsiteY2" fmla="*/ 1642820 h 16428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363133" h="1642820">
                <a:moveTo>
                  <a:pt x="0" y="0"/>
                </a:moveTo>
                <a:lnTo>
                  <a:pt x="3363133" y="0"/>
                </a:lnTo>
                <a:lnTo>
                  <a:pt x="3363133" y="1642820"/>
                </a:lnTo>
              </a:path>
            </a:pathLst>
          </a:cu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lIns="68579" tIns="34289" rIns="68579" bIns="34289" rtlCol="0" anchor="ctr"/>
          <a:lstStyle/>
          <a:p>
            <a:pPr marL="0" marR="0" lvl="0" indent="0" algn="ctr" defTabSz="68578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958033" y="4724306"/>
            <a:ext cx="2439143" cy="13726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点击此处添加文本信息</a:t>
            </a:r>
            <a:endParaRPr kumimoji="0" lang="en-US" altLang="zh-CN" sz="1600" b="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双击图标可以对图表图形及文字的颜色、边框等进行选择。</a:t>
            </a:r>
            <a:endParaRPr kumimoji="0" lang="en-US" altLang="zh-CN" sz="16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710342" y="4724306"/>
            <a:ext cx="2439143" cy="13726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点击此处添加文本信息</a:t>
            </a:r>
            <a:endParaRPr kumimoji="0" lang="en-US" altLang="zh-CN" sz="1600" b="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双击图标可以对图表图形及文字的颜色、边框等进行选择。</a:t>
            </a:r>
            <a:endParaRPr kumimoji="0" lang="en-US" altLang="zh-CN" sz="16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462651" y="4724306"/>
            <a:ext cx="2439143" cy="13726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点击此处添加文本信息</a:t>
            </a:r>
            <a:endParaRPr kumimoji="0" lang="en-US" altLang="zh-CN" sz="1600" b="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双击图标可以对图表图形及文字的颜色、边框等进行选择。</a:t>
            </a:r>
            <a:endParaRPr kumimoji="0" lang="en-US" altLang="zh-CN" sz="16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9214960" y="4724212"/>
            <a:ext cx="2439143" cy="13726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点击此处添加文本信息</a:t>
            </a:r>
            <a:endParaRPr kumimoji="0" lang="en-US" altLang="zh-CN" sz="1600" b="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双击图标可以对图表图形及文字的颜色、边框等进行选择。</a:t>
            </a:r>
            <a:endParaRPr kumimoji="0" lang="en-US" altLang="zh-CN" sz="16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66093" y="286721"/>
            <a:ext cx="1550424" cy="5027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kumimoji="1" lang="zh-CN" altLang="en-US" sz="2667" dirty="0">
                <a:solidFill>
                  <a:srgbClr val="103154"/>
                </a:solidFill>
              </a:rPr>
              <a:t>风险管理</a:t>
            </a:r>
          </a:p>
        </p:txBody>
      </p:sp>
    </p:spTree>
    <p:extLst>
      <p:ext uri="{BB962C8B-B14F-4D97-AF65-F5344CB8AC3E}">
        <p14:creationId xmlns:p14="http://schemas.microsoft.com/office/powerpoint/2010/main" val="134954290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2182102" y="2000443"/>
            <a:ext cx="7829387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zh-CN" altLang="en-US" sz="7200" b="1" dirty="0">
                <a:solidFill>
                  <a:srgbClr val="103154"/>
                </a:solidFill>
              </a:rPr>
              <a:t>携手共创美好</a:t>
            </a:r>
            <a:r>
              <a:rPr kumimoji="1" lang="zh-CN" altLang="en-US" sz="7200" b="1" dirty="0" smtClean="0">
                <a:solidFill>
                  <a:srgbClr val="103154"/>
                </a:solidFill>
              </a:rPr>
              <a:t>未来</a:t>
            </a:r>
            <a:endParaRPr kumimoji="1" lang="zh-CN" altLang="en-US" sz="7200" b="1" dirty="0">
              <a:solidFill>
                <a:srgbClr val="103154"/>
              </a:solidFill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3749976" y="3842340"/>
            <a:ext cx="4645868" cy="471055"/>
          </a:xfrm>
          <a:prstGeom prst="roundRect">
            <a:avLst/>
          </a:prstGeom>
          <a:noFill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>
                <a:solidFill>
                  <a:schemeClr val="tx1"/>
                </a:solidFill>
              </a:rPr>
              <a:t>封面和内页所有素材均可自由编辑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205433" y="3237634"/>
            <a:ext cx="64557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Professional Commercial project plan</a:t>
            </a:r>
            <a:endParaRPr lang="zh-CN" altLang="en-US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37654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157810" y="2711914"/>
            <a:ext cx="3877985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kumimoji="1" lang="zh-CN" altLang="en-US" sz="7200" b="1" dirty="0" smtClean="0"/>
              <a:t>关于我们</a:t>
            </a:r>
            <a:endParaRPr kumimoji="1" lang="zh-CN" altLang="en-US" sz="7200" b="1" dirty="0"/>
          </a:p>
        </p:txBody>
      </p:sp>
      <p:sp>
        <p:nvSpPr>
          <p:cNvPr id="3" name="矩形 2"/>
          <p:cNvSpPr/>
          <p:nvPr/>
        </p:nvSpPr>
        <p:spPr>
          <a:xfrm>
            <a:off x="3785050" y="4281295"/>
            <a:ext cx="4623488" cy="8923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333" dirty="0"/>
              <a:t>点击此处添加文本信息。</a:t>
            </a:r>
          </a:p>
          <a:p>
            <a:pPr algn="ctr">
              <a:lnSpc>
                <a:spcPct val="130000"/>
              </a:lnSpc>
            </a:pPr>
            <a:r>
              <a:rPr lang="zh-CN" altLang="en-US" sz="1333" dirty="0"/>
              <a:t>标题数字等都可以通过点击和重新输入进行更改，顶部“开始”面板中可以对字体、字号、颜色等进行修改。</a:t>
            </a:r>
          </a:p>
        </p:txBody>
      </p:sp>
      <p:sp>
        <p:nvSpPr>
          <p:cNvPr id="4" name="矩形 3"/>
          <p:cNvSpPr/>
          <p:nvPr/>
        </p:nvSpPr>
        <p:spPr>
          <a:xfrm>
            <a:off x="4039180" y="1684852"/>
            <a:ext cx="4115229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kumimoji="1" lang="en-US" altLang="zh-CN" sz="6400" dirty="0"/>
              <a:t>PART</a:t>
            </a:r>
            <a:r>
              <a:rPr kumimoji="1" lang="zh-CN" altLang="en-US" sz="6400" dirty="0"/>
              <a:t> </a:t>
            </a:r>
            <a:r>
              <a:rPr kumimoji="1" lang="en-US" altLang="zh-CN" sz="6400" dirty="0"/>
              <a:t>ONE</a:t>
            </a:r>
            <a:endParaRPr kumimoji="1" lang="zh-CN" altLang="en-US" sz="6400" dirty="0"/>
          </a:p>
        </p:txBody>
      </p:sp>
    </p:spTree>
    <p:extLst>
      <p:ext uri="{BB962C8B-B14F-4D97-AF65-F5344CB8AC3E}">
        <p14:creationId xmlns:p14="http://schemas.microsoft.com/office/powerpoint/2010/main" val="12025950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9"/>
          <p:cNvGrpSpPr>
            <a:grpSpLocks/>
          </p:cNvGrpSpPr>
          <p:nvPr/>
        </p:nvGrpSpPr>
        <p:grpSpPr bwMode="auto">
          <a:xfrm>
            <a:off x="1379538" y="1319213"/>
            <a:ext cx="2870200" cy="4308475"/>
            <a:chOff x="0" y="0"/>
            <a:chExt cx="2603503" cy="3907311"/>
          </a:xfrm>
        </p:grpSpPr>
        <p:pic>
          <p:nvPicPr>
            <p:cNvPr id="3" name="图片 1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1340537"/>
              <a:ext cx="1251637" cy="12516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4" name="组合 13"/>
            <p:cNvGrpSpPr>
              <a:grpSpLocks/>
            </p:cNvGrpSpPr>
            <p:nvPr/>
          </p:nvGrpSpPr>
          <p:grpSpPr bwMode="auto">
            <a:xfrm>
              <a:off x="2" y="0"/>
              <a:ext cx="2603500" cy="2592174"/>
              <a:chOff x="0" y="0"/>
              <a:chExt cx="3777627" cy="3761194"/>
            </a:xfrm>
          </p:grpSpPr>
          <p:sp>
            <p:nvSpPr>
              <p:cNvPr id="8" name="矩形 17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816100" cy="1816100"/>
              </a:xfrm>
              <a:prstGeom prst="rect">
                <a:avLst/>
              </a:prstGeom>
              <a:solidFill>
                <a:srgbClr val="C2000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9" name="矩形 18"/>
              <p:cNvSpPr>
                <a:spLocks noChangeArrowheads="1"/>
              </p:cNvSpPr>
              <p:nvPr/>
            </p:nvSpPr>
            <p:spPr bwMode="auto">
              <a:xfrm>
                <a:off x="1961528" y="1945093"/>
                <a:ext cx="1816099" cy="1816101"/>
              </a:xfrm>
              <a:prstGeom prst="rect">
                <a:avLst/>
              </a:pr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5" name="矩形 14"/>
            <p:cNvSpPr>
              <a:spLocks noChangeArrowheads="1"/>
            </p:cNvSpPr>
            <p:nvPr/>
          </p:nvSpPr>
          <p:spPr bwMode="auto">
            <a:xfrm>
              <a:off x="1" y="2655674"/>
              <a:ext cx="1251637" cy="1251636"/>
            </a:xfrm>
            <a:prstGeom prst="rect">
              <a:avLst/>
            </a:prstGeom>
            <a:solidFill>
              <a:srgbClr val="3536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pic>
          <p:nvPicPr>
            <p:cNvPr id="6" name="图片 15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51866" y="0"/>
              <a:ext cx="1251636" cy="12516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" name="图片 16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51867" y="2681075"/>
              <a:ext cx="1251636" cy="12262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2" name="矩形 21"/>
          <p:cNvSpPr>
            <a:spLocks noChangeArrowheads="1"/>
          </p:cNvSpPr>
          <p:nvPr/>
        </p:nvSpPr>
        <p:spPr bwMode="auto">
          <a:xfrm>
            <a:off x="4360863" y="1349375"/>
            <a:ext cx="1379537" cy="1381125"/>
          </a:xfrm>
          <a:prstGeom prst="rect">
            <a:avLst/>
          </a:pr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2327565" y="680609"/>
            <a:ext cx="2206653" cy="0"/>
          </a:xfrm>
          <a:prstGeom prst="line">
            <a:avLst/>
          </a:prstGeom>
          <a:ln>
            <a:solidFill>
              <a:schemeClr val="accent1"/>
            </a:solidFill>
          </a:ln>
          <a:effectLst>
            <a:outerShdw dist="20000" sx="1000" sy="1000" rotWithShape="0">
              <a:srgbClr val="000000"/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7596909" y="680609"/>
            <a:ext cx="2206653" cy="0"/>
          </a:xfrm>
          <a:prstGeom prst="line">
            <a:avLst/>
          </a:prstGeom>
          <a:ln>
            <a:solidFill>
              <a:schemeClr val="accent1"/>
            </a:solidFill>
          </a:ln>
          <a:effectLst>
            <a:outerShdw dist="20000" sx="1000" sy="1000" rotWithShape="0">
              <a:srgbClr val="000000"/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6" name="文本框 1"/>
          <p:cNvSpPr txBox="1"/>
          <p:nvPr/>
        </p:nvSpPr>
        <p:spPr>
          <a:xfrm>
            <a:off x="5102238" y="305125"/>
            <a:ext cx="216116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3600" b="1" dirty="0" smtClean="0"/>
              <a:t>公司简介</a:t>
            </a:r>
            <a:r>
              <a:rPr kumimoji="1" lang="en-US" altLang="zh-CN" sz="3600" b="1" dirty="0" smtClean="0"/>
              <a:t> </a:t>
            </a:r>
            <a:endParaRPr kumimoji="1" lang="zh-CN" altLang="en-US" sz="3600" dirty="0">
              <a:solidFill>
                <a:schemeClr val="bg1"/>
              </a:solidFill>
            </a:endParaRPr>
          </a:p>
        </p:txBody>
      </p:sp>
      <p:sp>
        <p:nvSpPr>
          <p:cNvPr id="17" name="Content Placeholder 2"/>
          <p:cNvSpPr txBox="1">
            <a:spLocks/>
          </p:cNvSpPr>
          <p:nvPr/>
        </p:nvSpPr>
        <p:spPr>
          <a:xfrm>
            <a:off x="5768107" y="3277603"/>
            <a:ext cx="5167745" cy="1047749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defTabSz="457200">
              <a:lnSpc>
                <a:spcPct val="130000"/>
              </a:lnSpc>
              <a:spcBef>
                <a:spcPts val="0"/>
              </a:spcBef>
              <a:buNone/>
            </a:pPr>
            <a:r>
              <a:rPr lang="zh-CN" altLang="en-US" sz="1200" dirty="0">
                <a:solidFill>
                  <a:srgbClr val="1E1E1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标题数字等都可以通过点击和重新输入进行更改，顶部“开始”面板中可以对字体、字号、颜色、行距等进行修改。建议</a:t>
            </a:r>
            <a:r>
              <a:rPr lang="zh-CN" altLang="en-US" sz="1200" dirty="0" smtClean="0">
                <a:solidFill>
                  <a:srgbClr val="1E1E1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正文</a:t>
            </a:r>
            <a:r>
              <a:rPr lang="en-US" altLang="zh-CN" sz="1200" dirty="0" smtClean="0">
                <a:solidFill>
                  <a:srgbClr val="1E1E1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1200" dirty="0" smtClean="0">
                <a:solidFill>
                  <a:srgbClr val="1E1E1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</a:t>
            </a:r>
            <a:r>
              <a:rPr lang="zh-CN" altLang="en-US" sz="1200" dirty="0">
                <a:solidFill>
                  <a:srgbClr val="1E1E1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字，</a:t>
            </a:r>
            <a:r>
              <a:rPr lang="en-US" altLang="zh-CN" sz="1200" dirty="0">
                <a:solidFill>
                  <a:srgbClr val="1E1E1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200" dirty="0">
                <a:solidFill>
                  <a:srgbClr val="1E1E1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倍字间距</a:t>
            </a:r>
            <a:r>
              <a:rPr lang="zh-CN" altLang="en-US" sz="1200" dirty="0" smtClean="0">
                <a:solidFill>
                  <a:srgbClr val="1E1E1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200" dirty="0" smtClean="0">
              <a:solidFill>
                <a:srgbClr val="1E1E1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lvl="0" indent="0" defTabSz="457200">
              <a:lnSpc>
                <a:spcPct val="130000"/>
              </a:lnSpc>
              <a:spcBef>
                <a:spcPts val="0"/>
              </a:spcBef>
              <a:buNone/>
            </a:pPr>
            <a:r>
              <a:rPr lang="zh-CN" altLang="en-US" sz="1200" dirty="0">
                <a:solidFill>
                  <a:srgbClr val="1E1E1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rgbClr val="1E1E1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1200" dirty="0">
                <a:solidFill>
                  <a:srgbClr val="1E1E1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号字，</a:t>
            </a:r>
            <a:r>
              <a:rPr lang="en-US" altLang="zh-CN" sz="1200" dirty="0">
                <a:solidFill>
                  <a:srgbClr val="1E1E1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200" dirty="0">
                <a:solidFill>
                  <a:srgbClr val="1E1E1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倍字间距</a:t>
            </a:r>
          </a:p>
        </p:txBody>
      </p:sp>
      <p:sp>
        <p:nvSpPr>
          <p:cNvPr id="19" name="Content Placeholder 2"/>
          <p:cNvSpPr txBox="1">
            <a:spLocks/>
          </p:cNvSpPr>
          <p:nvPr/>
        </p:nvSpPr>
        <p:spPr>
          <a:xfrm>
            <a:off x="5754258" y="4658452"/>
            <a:ext cx="5167745" cy="1047749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defTabSz="457200">
              <a:lnSpc>
                <a:spcPct val="130000"/>
              </a:lnSpc>
              <a:spcBef>
                <a:spcPts val="0"/>
              </a:spcBef>
              <a:buNone/>
            </a:pPr>
            <a:r>
              <a:rPr lang="zh-CN" altLang="en-US" sz="1200" dirty="0">
                <a:solidFill>
                  <a:srgbClr val="1E1E1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标题数字等都可以通过点击和重新输入进行更改，顶部“开始”面板中可以对字体、字号、颜色、行距等进行修改。建议</a:t>
            </a:r>
            <a:r>
              <a:rPr lang="zh-CN" altLang="en-US" sz="1200" dirty="0" smtClean="0">
                <a:solidFill>
                  <a:srgbClr val="1E1E1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正文</a:t>
            </a:r>
            <a:r>
              <a:rPr lang="en-US" altLang="zh-CN" sz="1200" dirty="0" smtClean="0">
                <a:solidFill>
                  <a:srgbClr val="1E1E1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1200" dirty="0" smtClean="0">
                <a:solidFill>
                  <a:srgbClr val="1E1E1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</a:t>
            </a:r>
            <a:r>
              <a:rPr lang="zh-CN" altLang="en-US" sz="1200" dirty="0">
                <a:solidFill>
                  <a:srgbClr val="1E1E1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字，</a:t>
            </a:r>
            <a:r>
              <a:rPr lang="en-US" altLang="zh-CN" sz="1200" dirty="0">
                <a:solidFill>
                  <a:srgbClr val="1E1E1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200" dirty="0">
                <a:solidFill>
                  <a:srgbClr val="1E1E1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倍字间距</a:t>
            </a:r>
            <a:r>
              <a:rPr lang="zh-CN" altLang="en-US" sz="1200" dirty="0" smtClean="0">
                <a:solidFill>
                  <a:srgbClr val="1E1E1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200" dirty="0" smtClean="0">
              <a:solidFill>
                <a:srgbClr val="1E1E1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lvl="0" indent="0" defTabSz="457200">
              <a:lnSpc>
                <a:spcPct val="130000"/>
              </a:lnSpc>
              <a:spcBef>
                <a:spcPts val="0"/>
              </a:spcBef>
              <a:buNone/>
            </a:pPr>
            <a:r>
              <a:rPr lang="zh-CN" altLang="en-US" sz="1200" dirty="0">
                <a:solidFill>
                  <a:srgbClr val="1E1E1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rgbClr val="1E1E1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1200" dirty="0">
                <a:solidFill>
                  <a:srgbClr val="1E1E1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号字，</a:t>
            </a:r>
            <a:r>
              <a:rPr lang="en-US" altLang="zh-CN" sz="1200" dirty="0">
                <a:solidFill>
                  <a:srgbClr val="1E1E1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200" dirty="0">
                <a:solidFill>
                  <a:srgbClr val="1E1E1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倍字间距</a:t>
            </a:r>
          </a:p>
        </p:txBody>
      </p:sp>
      <p:sp>
        <p:nvSpPr>
          <p:cNvPr id="20" name="文本框 1"/>
          <p:cNvSpPr txBox="1"/>
          <p:nvPr/>
        </p:nvSpPr>
        <p:spPr>
          <a:xfrm>
            <a:off x="5760913" y="1844254"/>
            <a:ext cx="5841699" cy="14056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4267" dirty="0">
                <a:solidFill>
                  <a:srgbClr val="103154"/>
                </a:solidFill>
                <a:latin typeface="Century Gothic"/>
                <a:ea typeface="微软雅黑"/>
              </a:rPr>
              <a:t>YOUR</a:t>
            </a:r>
            <a:r>
              <a:rPr kumimoji="1" lang="zh-CN" altLang="en-US" sz="4267" dirty="0">
                <a:solidFill>
                  <a:srgbClr val="103154"/>
                </a:solidFill>
                <a:latin typeface="Century Gothic"/>
                <a:ea typeface="微软雅黑"/>
              </a:rPr>
              <a:t> </a:t>
            </a:r>
            <a:r>
              <a:rPr kumimoji="1" lang="en-US" altLang="zh-CN" sz="4267" dirty="0">
                <a:solidFill>
                  <a:srgbClr val="103154"/>
                </a:solidFill>
                <a:latin typeface="Century Gothic"/>
                <a:ea typeface="微软雅黑"/>
              </a:rPr>
              <a:t>TITLE</a:t>
            </a:r>
            <a:r>
              <a:rPr kumimoji="1" lang="zh-CN" altLang="en-US" sz="4267" dirty="0">
                <a:solidFill>
                  <a:srgbClr val="103154"/>
                </a:solidFill>
                <a:latin typeface="Century Gothic"/>
                <a:ea typeface="微软雅黑"/>
              </a:rPr>
              <a:t> </a:t>
            </a:r>
            <a:r>
              <a:rPr kumimoji="1" lang="en-US" altLang="zh-CN" sz="4267" dirty="0">
                <a:solidFill>
                  <a:srgbClr val="103154"/>
                </a:solidFill>
                <a:latin typeface="Century Gothic"/>
                <a:ea typeface="微软雅黑"/>
              </a:rPr>
              <a:t>HERE</a:t>
            </a:r>
          </a:p>
          <a:p>
            <a:r>
              <a:rPr kumimoji="1" lang="zh-CN" altLang="en-US" sz="4267" dirty="0">
                <a:solidFill>
                  <a:srgbClr val="103154"/>
                </a:solidFill>
                <a:latin typeface="Century Gothic"/>
                <a:ea typeface="微软雅黑"/>
              </a:rPr>
              <a:t> 点击此处添加标题</a:t>
            </a:r>
          </a:p>
        </p:txBody>
      </p:sp>
    </p:spTree>
    <p:extLst>
      <p:ext uri="{BB962C8B-B14F-4D97-AF65-F5344CB8AC3E}">
        <p14:creationId xmlns:p14="http://schemas.microsoft.com/office/powerpoint/2010/main" val="55609485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图片 32" descr="woman1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8750" y="2121256"/>
            <a:ext cx="2168967" cy="2168967"/>
          </a:xfrm>
          <a:prstGeom prst="rect">
            <a:avLst/>
          </a:prstGeom>
        </p:spPr>
      </p:pic>
      <p:pic>
        <p:nvPicPr>
          <p:cNvPr id="34" name="图片 33" descr="man3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2072" y="2121257"/>
            <a:ext cx="2168969" cy="2168968"/>
          </a:xfrm>
          <a:prstGeom prst="rect">
            <a:avLst/>
          </a:prstGeom>
        </p:spPr>
      </p:pic>
      <p:pic>
        <p:nvPicPr>
          <p:cNvPr id="35" name="图片 34" descr="man2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95396" y="2121256"/>
            <a:ext cx="2168967" cy="2168967"/>
          </a:xfrm>
          <a:prstGeom prst="rect">
            <a:avLst/>
          </a:prstGeom>
        </p:spPr>
      </p:pic>
      <p:pic>
        <p:nvPicPr>
          <p:cNvPr id="36" name="图片 35" descr="man1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28718" y="2121257"/>
            <a:ext cx="2193976" cy="2193976"/>
          </a:xfrm>
          <a:prstGeom prst="rect">
            <a:avLst/>
          </a:prstGeom>
        </p:spPr>
      </p:pic>
      <p:sp>
        <p:nvSpPr>
          <p:cNvPr id="37" name="文本框 9"/>
          <p:cNvSpPr txBox="1"/>
          <p:nvPr/>
        </p:nvSpPr>
        <p:spPr>
          <a:xfrm>
            <a:off x="1751233" y="4537872"/>
            <a:ext cx="152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文本框 10"/>
          <p:cNvSpPr txBox="1"/>
          <p:nvPr/>
        </p:nvSpPr>
        <p:spPr>
          <a:xfrm>
            <a:off x="4184556" y="4537872"/>
            <a:ext cx="152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文本框 11"/>
          <p:cNvSpPr txBox="1"/>
          <p:nvPr/>
        </p:nvSpPr>
        <p:spPr>
          <a:xfrm>
            <a:off x="6617879" y="4537872"/>
            <a:ext cx="152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文本框 12"/>
          <p:cNvSpPr txBox="1"/>
          <p:nvPr/>
        </p:nvSpPr>
        <p:spPr>
          <a:xfrm>
            <a:off x="9063706" y="4537872"/>
            <a:ext cx="152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Content Placeholder 2"/>
          <p:cNvSpPr txBox="1">
            <a:spLocks/>
          </p:cNvSpPr>
          <p:nvPr/>
        </p:nvSpPr>
        <p:spPr>
          <a:xfrm>
            <a:off x="1416744" y="4999537"/>
            <a:ext cx="2445328" cy="1047749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defTabSz="457200">
              <a:lnSpc>
                <a:spcPct val="130000"/>
              </a:lnSpc>
              <a:spcBef>
                <a:spcPts val="0"/>
              </a:spcBef>
              <a:buNone/>
            </a:pPr>
            <a:r>
              <a:rPr lang="zh-CN" altLang="en-US" sz="1200" dirty="0">
                <a:solidFill>
                  <a:srgbClr val="1E1E1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标题数字等都可以通过点击和重新输入进行更改，顶部“开始”面板中可以对字体、字号、颜色、行距等进行修改。建议</a:t>
            </a:r>
            <a:r>
              <a:rPr lang="zh-CN" altLang="en-US" sz="1200" dirty="0" smtClean="0">
                <a:solidFill>
                  <a:srgbClr val="1E1E1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正文</a:t>
            </a:r>
            <a:r>
              <a:rPr lang="en-US" altLang="zh-CN" sz="1200" dirty="0" smtClean="0">
                <a:solidFill>
                  <a:srgbClr val="1E1E1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1200" dirty="0" smtClean="0">
                <a:solidFill>
                  <a:srgbClr val="1E1E1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</a:t>
            </a:r>
            <a:r>
              <a:rPr lang="zh-CN" altLang="en-US" sz="1200" dirty="0">
                <a:solidFill>
                  <a:srgbClr val="1E1E1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字，</a:t>
            </a:r>
            <a:r>
              <a:rPr lang="en-US" altLang="zh-CN" sz="1200" dirty="0">
                <a:solidFill>
                  <a:srgbClr val="1E1E1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200" dirty="0">
                <a:solidFill>
                  <a:srgbClr val="1E1E1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倍字间距</a:t>
            </a:r>
            <a:r>
              <a:rPr lang="zh-CN" altLang="en-US" sz="1200" dirty="0" smtClean="0">
                <a:solidFill>
                  <a:srgbClr val="1E1E1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200" dirty="0">
              <a:solidFill>
                <a:srgbClr val="1E1E1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Content Placeholder 2"/>
          <p:cNvSpPr txBox="1">
            <a:spLocks/>
          </p:cNvSpPr>
          <p:nvPr/>
        </p:nvSpPr>
        <p:spPr>
          <a:xfrm>
            <a:off x="4014578" y="4999537"/>
            <a:ext cx="2445328" cy="1047749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defTabSz="457200">
              <a:lnSpc>
                <a:spcPct val="130000"/>
              </a:lnSpc>
              <a:spcBef>
                <a:spcPts val="0"/>
              </a:spcBef>
              <a:buNone/>
            </a:pPr>
            <a:r>
              <a:rPr lang="zh-CN" altLang="en-US" sz="1200" dirty="0">
                <a:solidFill>
                  <a:srgbClr val="1E1E1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标题数字等都可以通过点击和重新输入进行更改，顶部“开始”面板中可以对字体、字号、颜色、行距等进行修改。建议</a:t>
            </a:r>
            <a:r>
              <a:rPr lang="zh-CN" altLang="en-US" sz="1200" dirty="0" smtClean="0">
                <a:solidFill>
                  <a:srgbClr val="1E1E1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正文</a:t>
            </a:r>
            <a:r>
              <a:rPr lang="en-US" altLang="zh-CN" sz="1200" dirty="0" smtClean="0">
                <a:solidFill>
                  <a:srgbClr val="1E1E1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1200" dirty="0" smtClean="0">
                <a:solidFill>
                  <a:srgbClr val="1E1E1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</a:t>
            </a:r>
            <a:r>
              <a:rPr lang="zh-CN" altLang="en-US" sz="1200" dirty="0">
                <a:solidFill>
                  <a:srgbClr val="1E1E1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字，</a:t>
            </a:r>
            <a:r>
              <a:rPr lang="en-US" altLang="zh-CN" sz="1200" dirty="0">
                <a:solidFill>
                  <a:srgbClr val="1E1E1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200" dirty="0">
                <a:solidFill>
                  <a:srgbClr val="1E1E1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倍字间距</a:t>
            </a:r>
            <a:r>
              <a:rPr lang="zh-CN" altLang="en-US" sz="1200" dirty="0" smtClean="0">
                <a:solidFill>
                  <a:srgbClr val="1E1E1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200" dirty="0">
              <a:solidFill>
                <a:srgbClr val="1E1E1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Content Placeholder 2"/>
          <p:cNvSpPr txBox="1">
            <a:spLocks/>
          </p:cNvSpPr>
          <p:nvPr/>
        </p:nvSpPr>
        <p:spPr>
          <a:xfrm>
            <a:off x="6490303" y="4999537"/>
            <a:ext cx="2445328" cy="1047749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defTabSz="457200">
              <a:lnSpc>
                <a:spcPct val="130000"/>
              </a:lnSpc>
              <a:spcBef>
                <a:spcPts val="0"/>
              </a:spcBef>
              <a:buNone/>
            </a:pPr>
            <a:r>
              <a:rPr lang="zh-CN" altLang="en-US" sz="1200" dirty="0">
                <a:solidFill>
                  <a:srgbClr val="1E1E1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标题数字等都可以通过点击和重新输入进行更改，顶部“开始”面板中可以对字体、字号、颜色、行距等进行修改。建议</a:t>
            </a:r>
            <a:r>
              <a:rPr lang="zh-CN" altLang="en-US" sz="1200" dirty="0" smtClean="0">
                <a:solidFill>
                  <a:srgbClr val="1E1E1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正文</a:t>
            </a:r>
            <a:r>
              <a:rPr lang="en-US" altLang="zh-CN" sz="1200" dirty="0" smtClean="0">
                <a:solidFill>
                  <a:srgbClr val="1E1E1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1200" dirty="0" smtClean="0">
                <a:solidFill>
                  <a:srgbClr val="1E1E1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</a:t>
            </a:r>
            <a:r>
              <a:rPr lang="zh-CN" altLang="en-US" sz="1200" dirty="0">
                <a:solidFill>
                  <a:srgbClr val="1E1E1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字，</a:t>
            </a:r>
            <a:r>
              <a:rPr lang="en-US" altLang="zh-CN" sz="1200" dirty="0">
                <a:solidFill>
                  <a:srgbClr val="1E1E1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200" dirty="0">
                <a:solidFill>
                  <a:srgbClr val="1E1E1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倍字间距</a:t>
            </a:r>
            <a:r>
              <a:rPr lang="zh-CN" altLang="en-US" sz="1200" dirty="0" smtClean="0">
                <a:solidFill>
                  <a:srgbClr val="1E1E1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200" dirty="0">
              <a:solidFill>
                <a:srgbClr val="1E1E1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" name="Content Placeholder 2"/>
          <p:cNvSpPr txBox="1">
            <a:spLocks/>
          </p:cNvSpPr>
          <p:nvPr/>
        </p:nvSpPr>
        <p:spPr>
          <a:xfrm>
            <a:off x="8966028" y="4999537"/>
            <a:ext cx="2445328" cy="1047749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defTabSz="457200">
              <a:lnSpc>
                <a:spcPct val="130000"/>
              </a:lnSpc>
              <a:spcBef>
                <a:spcPts val="0"/>
              </a:spcBef>
              <a:buNone/>
            </a:pPr>
            <a:r>
              <a:rPr lang="zh-CN" altLang="en-US" sz="1200" dirty="0">
                <a:solidFill>
                  <a:srgbClr val="1E1E1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标题数字等都可以通过点击和重新输入进行更改，顶部“开始”面板中可以对字体、字号、颜色、行距等进行修改。建议</a:t>
            </a:r>
            <a:r>
              <a:rPr lang="zh-CN" altLang="en-US" sz="1200" dirty="0" smtClean="0">
                <a:solidFill>
                  <a:srgbClr val="1E1E1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正文</a:t>
            </a:r>
            <a:r>
              <a:rPr lang="en-US" altLang="zh-CN" sz="1200" dirty="0" smtClean="0">
                <a:solidFill>
                  <a:srgbClr val="1E1E1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1200" dirty="0" smtClean="0">
                <a:solidFill>
                  <a:srgbClr val="1E1E1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</a:t>
            </a:r>
            <a:r>
              <a:rPr lang="zh-CN" altLang="en-US" sz="1200" dirty="0">
                <a:solidFill>
                  <a:srgbClr val="1E1E1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字，</a:t>
            </a:r>
            <a:r>
              <a:rPr lang="en-US" altLang="zh-CN" sz="1200" dirty="0">
                <a:solidFill>
                  <a:srgbClr val="1E1E1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200" dirty="0">
                <a:solidFill>
                  <a:srgbClr val="1E1E1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倍字间距</a:t>
            </a:r>
            <a:r>
              <a:rPr lang="zh-CN" altLang="en-US" sz="1200" dirty="0" smtClean="0">
                <a:solidFill>
                  <a:srgbClr val="1E1E1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200" dirty="0">
              <a:solidFill>
                <a:srgbClr val="1E1E1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文本框 1"/>
          <p:cNvSpPr txBox="1"/>
          <p:nvPr/>
        </p:nvSpPr>
        <p:spPr>
          <a:xfrm>
            <a:off x="5102238" y="305125"/>
            <a:ext cx="216116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3600" b="1" dirty="0" smtClean="0"/>
              <a:t>团队成员</a:t>
            </a:r>
            <a:r>
              <a:rPr kumimoji="1" lang="en-US" altLang="zh-CN" sz="3600" b="1" dirty="0" smtClean="0"/>
              <a:t> </a:t>
            </a:r>
            <a:endParaRPr kumimoji="1" lang="zh-CN" altLang="en-US" sz="3600" dirty="0">
              <a:solidFill>
                <a:schemeClr val="bg1"/>
              </a:solidFill>
            </a:endParaRPr>
          </a:p>
        </p:txBody>
      </p:sp>
      <p:cxnSp>
        <p:nvCxnSpPr>
          <p:cNvPr id="46" name="直接连接符 45"/>
          <p:cNvCxnSpPr/>
          <p:nvPr/>
        </p:nvCxnSpPr>
        <p:spPr>
          <a:xfrm>
            <a:off x="2327565" y="680609"/>
            <a:ext cx="2206653" cy="0"/>
          </a:xfrm>
          <a:prstGeom prst="line">
            <a:avLst/>
          </a:prstGeom>
          <a:ln>
            <a:solidFill>
              <a:schemeClr val="accent1"/>
            </a:solidFill>
          </a:ln>
          <a:effectLst>
            <a:outerShdw dist="20000" sx="1000" sy="1000" rotWithShape="0">
              <a:srgbClr val="000000"/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7" name="直接连接符 46"/>
          <p:cNvCxnSpPr/>
          <p:nvPr/>
        </p:nvCxnSpPr>
        <p:spPr>
          <a:xfrm>
            <a:off x="7596909" y="680609"/>
            <a:ext cx="2206653" cy="0"/>
          </a:xfrm>
          <a:prstGeom prst="line">
            <a:avLst/>
          </a:prstGeom>
          <a:ln>
            <a:solidFill>
              <a:schemeClr val="accent1"/>
            </a:solidFill>
          </a:ln>
          <a:effectLst>
            <a:outerShdw dist="20000" sx="1000" sy="1000" rotWithShape="0">
              <a:srgbClr val="000000"/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683864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157810" y="2711914"/>
            <a:ext cx="3877985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kumimoji="1" lang="zh-CN" altLang="en-US" sz="7200" b="1" dirty="0" smtClean="0"/>
              <a:t>市场分析</a:t>
            </a:r>
            <a:endParaRPr kumimoji="1" lang="zh-CN" altLang="en-US" sz="7200" b="1" dirty="0"/>
          </a:p>
        </p:txBody>
      </p:sp>
      <p:sp>
        <p:nvSpPr>
          <p:cNvPr id="3" name="矩形 2"/>
          <p:cNvSpPr/>
          <p:nvPr/>
        </p:nvSpPr>
        <p:spPr>
          <a:xfrm>
            <a:off x="3785050" y="4281295"/>
            <a:ext cx="4623488" cy="8923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333" dirty="0"/>
              <a:t>点击此处添加文本信息。</a:t>
            </a:r>
          </a:p>
          <a:p>
            <a:pPr algn="ctr">
              <a:lnSpc>
                <a:spcPct val="130000"/>
              </a:lnSpc>
            </a:pPr>
            <a:r>
              <a:rPr lang="zh-CN" altLang="en-US" sz="1333" dirty="0"/>
              <a:t>标题数字等都可以通过点击和重新输入进行更改，顶部“开始”面板中可以对字体、字号、颜色等进行修改。</a:t>
            </a:r>
          </a:p>
        </p:txBody>
      </p:sp>
      <p:sp>
        <p:nvSpPr>
          <p:cNvPr id="4" name="矩形 3"/>
          <p:cNvSpPr/>
          <p:nvPr/>
        </p:nvSpPr>
        <p:spPr>
          <a:xfrm>
            <a:off x="3994296" y="1684852"/>
            <a:ext cx="4204997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kumimoji="1" lang="en-US" altLang="zh-CN" sz="6400" dirty="0"/>
              <a:t>PART</a:t>
            </a:r>
            <a:r>
              <a:rPr kumimoji="1" lang="zh-CN" altLang="en-US" sz="6400" dirty="0"/>
              <a:t> </a:t>
            </a:r>
            <a:r>
              <a:rPr kumimoji="1" lang="en-US" altLang="zh-CN" sz="6400" dirty="0" smtClean="0"/>
              <a:t>TWO</a:t>
            </a:r>
            <a:endParaRPr kumimoji="1" lang="zh-CN" altLang="en-US" sz="6400" dirty="0"/>
          </a:p>
        </p:txBody>
      </p:sp>
    </p:spTree>
    <p:extLst>
      <p:ext uri="{BB962C8B-B14F-4D97-AF65-F5344CB8AC3E}">
        <p14:creationId xmlns:p14="http://schemas.microsoft.com/office/powerpoint/2010/main" val="35684665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221738" y="584323"/>
            <a:ext cx="5841699" cy="14056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4267" dirty="0">
                <a:solidFill>
                  <a:srgbClr val="103154"/>
                </a:solidFill>
                <a:latin typeface="Century Gothic"/>
                <a:ea typeface="微软雅黑"/>
              </a:rPr>
              <a:t>YOUR</a:t>
            </a:r>
            <a:r>
              <a:rPr kumimoji="1" lang="zh-CN" altLang="en-US" sz="4267" dirty="0">
                <a:solidFill>
                  <a:srgbClr val="103154"/>
                </a:solidFill>
                <a:latin typeface="Century Gothic"/>
                <a:ea typeface="微软雅黑"/>
              </a:rPr>
              <a:t> </a:t>
            </a:r>
            <a:r>
              <a:rPr kumimoji="1" lang="en-US" altLang="zh-CN" sz="4267" dirty="0">
                <a:solidFill>
                  <a:srgbClr val="103154"/>
                </a:solidFill>
                <a:latin typeface="Century Gothic"/>
                <a:ea typeface="微软雅黑"/>
              </a:rPr>
              <a:t>TITLE</a:t>
            </a:r>
            <a:r>
              <a:rPr kumimoji="1" lang="zh-CN" altLang="en-US" sz="4267" dirty="0">
                <a:solidFill>
                  <a:srgbClr val="103154"/>
                </a:solidFill>
                <a:latin typeface="Century Gothic"/>
                <a:ea typeface="微软雅黑"/>
              </a:rPr>
              <a:t> </a:t>
            </a:r>
            <a:r>
              <a:rPr kumimoji="1" lang="en-US" altLang="zh-CN" sz="4267" dirty="0">
                <a:solidFill>
                  <a:srgbClr val="103154"/>
                </a:solidFill>
                <a:latin typeface="Century Gothic"/>
                <a:ea typeface="微软雅黑"/>
              </a:rPr>
              <a:t>HERE</a:t>
            </a:r>
          </a:p>
          <a:p>
            <a:r>
              <a:rPr kumimoji="1" lang="zh-CN" altLang="en-US" sz="4267" dirty="0">
                <a:solidFill>
                  <a:srgbClr val="103154"/>
                </a:solidFill>
                <a:latin typeface="Century Gothic"/>
                <a:ea typeface="微软雅黑"/>
              </a:rPr>
              <a:t> 点击此处添加标题</a:t>
            </a:r>
          </a:p>
        </p:txBody>
      </p:sp>
      <p:sp>
        <p:nvSpPr>
          <p:cNvPr id="3" name="矩形 2"/>
          <p:cNvSpPr/>
          <p:nvPr/>
        </p:nvSpPr>
        <p:spPr>
          <a:xfrm>
            <a:off x="6221739" y="2274166"/>
            <a:ext cx="5414615" cy="35591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333" dirty="0">
                <a:solidFill>
                  <a:srgbClr val="103154"/>
                </a:solidFill>
                <a:latin typeface="+mj-ea"/>
                <a:ea typeface="+mj-ea"/>
              </a:rPr>
              <a:t>点击此处添加文本信息。</a:t>
            </a:r>
            <a:endParaRPr lang="en-US" altLang="zh-CN" sz="1333" dirty="0">
              <a:solidFill>
                <a:srgbClr val="103154"/>
              </a:solidFill>
              <a:latin typeface="+mj-ea"/>
              <a:ea typeface="+mj-ea"/>
            </a:endParaRPr>
          </a:p>
          <a:p>
            <a:pPr>
              <a:lnSpc>
                <a:spcPct val="130000"/>
              </a:lnSpc>
            </a:pPr>
            <a:endParaRPr lang="en-US" altLang="zh-CN" sz="1333" dirty="0">
              <a:solidFill>
                <a:srgbClr val="103154"/>
              </a:solidFill>
              <a:latin typeface="+mj-ea"/>
              <a:ea typeface="+mj-ea"/>
            </a:endParaRPr>
          </a:p>
          <a:p>
            <a:pPr>
              <a:lnSpc>
                <a:spcPct val="130000"/>
              </a:lnSpc>
            </a:pPr>
            <a:r>
              <a:rPr lang="zh-CN" altLang="en-US" sz="1333" dirty="0">
                <a:solidFill>
                  <a:srgbClr val="103154"/>
                </a:solidFill>
                <a:latin typeface="+mj-ea"/>
                <a:ea typeface="+mj-ea"/>
              </a:rPr>
              <a:t>标题数字等都可以通过点击和重新输入进行更改，顶部“开始”面板中可以对字体、字号、颜色、行距等进行修改。建议正文字号</a:t>
            </a:r>
            <a:r>
              <a:rPr lang="en-US" altLang="zh-CN" sz="1333" dirty="0">
                <a:solidFill>
                  <a:srgbClr val="103154"/>
                </a:solidFill>
                <a:latin typeface="+mj-ea"/>
                <a:ea typeface="+mj-ea"/>
              </a:rPr>
              <a:t>10</a:t>
            </a:r>
            <a:r>
              <a:rPr lang="zh-CN" altLang="en-US" sz="1333" dirty="0">
                <a:solidFill>
                  <a:srgbClr val="103154"/>
                </a:solidFill>
                <a:latin typeface="+mj-ea"/>
                <a:ea typeface="+mj-ea"/>
              </a:rPr>
              <a:t>，</a:t>
            </a:r>
            <a:r>
              <a:rPr lang="en-US" altLang="zh-CN" sz="1333" dirty="0">
                <a:solidFill>
                  <a:srgbClr val="103154"/>
                </a:solidFill>
                <a:latin typeface="+mj-ea"/>
                <a:ea typeface="+mj-ea"/>
              </a:rPr>
              <a:t>1.3</a:t>
            </a:r>
            <a:r>
              <a:rPr lang="zh-CN" altLang="en-US" sz="1333" dirty="0">
                <a:solidFill>
                  <a:srgbClr val="103154"/>
                </a:solidFill>
                <a:latin typeface="+mj-ea"/>
                <a:ea typeface="+mj-ea"/>
              </a:rPr>
              <a:t>倍行距。标题数字等都可以通过点击和重新输入进行更改，顶部“开始”面板中可以对字体、字号、颜色、行距等进行修改。建议正文字号</a:t>
            </a:r>
            <a:r>
              <a:rPr lang="en-US" altLang="zh-CN" sz="1333" dirty="0">
                <a:solidFill>
                  <a:srgbClr val="103154"/>
                </a:solidFill>
                <a:latin typeface="+mj-ea"/>
                <a:ea typeface="+mj-ea"/>
              </a:rPr>
              <a:t>10</a:t>
            </a:r>
            <a:r>
              <a:rPr lang="zh-CN" altLang="en-US" sz="1333" dirty="0">
                <a:solidFill>
                  <a:srgbClr val="103154"/>
                </a:solidFill>
                <a:latin typeface="+mj-ea"/>
                <a:ea typeface="+mj-ea"/>
              </a:rPr>
              <a:t>，</a:t>
            </a:r>
            <a:r>
              <a:rPr lang="en-US" altLang="zh-CN" sz="1333" dirty="0">
                <a:solidFill>
                  <a:srgbClr val="103154"/>
                </a:solidFill>
                <a:latin typeface="+mj-ea"/>
                <a:ea typeface="+mj-ea"/>
              </a:rPr>
              <a:t>1.3</a:t>
            </a:r>
            <a:r>
              <a:rPr lang="zh-CN" altLang="en-US" sz="1333" dirty="0">
                <a:solidFill>
                  <a:srgbClr val="103154"/>
                </a:solidFill>
                <a:latin typeface="+mj-ea"/>
                <a:ea typeface="+mj-ea"/>
              </a:rPr>
              <a:t>倍行距。标题数字等都可以通过点击和重新输入进行更改，顶部“开始”面板中可以对字体、字号、颜色、行距等进行修改。建议正文字号</a:t>
            </a:r>
            <a:r>
              <a:rPr lang="en-US" altLang="zh-CN" sz="1333" dirty="0">
                <a:solidFill>
                  <a:srgbClr val="103154"/>
                </a:solidFill>
                <a:latin typeface="+mj-ea"/>
                <a:ea typeface="+mj-ea"/>
              </a:rPr>
              <a:t>10</a:t>
            </a:r>
            <a:r>
              <a:rPr lang="zh-CN" altLang="en-US" sz="1333" dirty="0">
                <a:solidFill>
                  <a:srgbClr val="103154"/>
                </a:solidFill>
                <a:latin typeface="+mj-ea"/>
                <a:ea typeface="+mj-ea"/>
              </a:rPr>
              <a:t>，</a:t>
            </a:r>
            <a:r>
              <a:rPr lang="en-US" altLang="zh-CN" sz="1333" dirty="0">
                <a:solidFill>
                  <a:srgbClr val="103154"/>
                </a:solidFill>
                <a:latin typeface="+mj-ea"/>
                <a:ea typeface="+mj-ea"/>
              </a:rPr>
              <a:t>1.3</a:t>
            </a:r>
            <a:r>
              <a:rPr lang="zh-CN" altLang="en-US" sz="1333" dirty="0">
                <a:solidFill>
                  <a:srgbClr val="103154"/>
                </a:solidFill>
                <a:latin typeface="+mj-ea"/>
                <a:ea typeface="+mj-ea"/>
              </a:rPr>
              <a:t>倍行距。标题数字等都可以通过点击和重新输入进行更改，顶部“开始”面板中可以对字体、字号、颜色、行距等进行修改。建议正文字号</a:t>
            </a:r>
            <a:r>
              <a:rPr lang="en-US" altLang="zh-CN" sz="1333" dirty="0">
                <a:solidFill>
                  <a:srgbClr val="103154"/>
                </a:solidFill>
                <a:latin typeface="+mj-ea"/>
                <a:ea typeface="+mj-ea"/>
              </a:rPr>
              <a:t>10</a:t>
            </a:r>
            <a:r>
              <a:rPr lang="zh-CN" altLang="en-US" sz="1333" dirty="0">
                <a:solidFill>
                  <a:srgbClr val="103154"/>
                </a:solidFill>
                <a:latin typeface="+mj-ea"/>
                <a:ea typeface="+mj-ea"/>
              </a:rPr>
              <a:t>，</a:t>
            </a:r>
            <a:r>
              <a:rPr lang="en-US" altLang="zh-CN" sz="1333" dirty="0">
                <a:solidFill>
                  <a:srgbClr val="103154"/>
                </a:solidFill>
                <a:latin typeface="+mj-ea"/>
                <a:ea typeface="+mj-ea"/>
              </a:rPr>
              <a:t>1.3</a:t>
            </a:r>
            <a:r>
              <a:rPr lang="zh-CN" altLang="en-US" sz="1333" dirty="0">
                <a:solidFill>
                  <a:srgbClr val="103154"/>
                </a:solidFill>
                <a:latin typeface="+mj-ea"/>
                <a:ea typeface="+mj-ea"/>
              </a:rPr>
              <a:t>倍行距。标题数字等都可以通过点击和重新输入进行更改，顶部“开始”面板中可以对字体、字号、颜色、行距等进行修改。建议正文字号</a:t>
            </a:r>
            <a:r>
              <a:rPr lang="en-US" altLang="zh-CN" sz="1333" dirty="0">
                <a:solidFill>
                  <a:srgbClr val="103154"/>
                </a:solidFill>
                <a:latin typeface="+mj-ea"/>
                <a:ea typeface="+mj-ea"/>
              </a:rPr>
              <a:t>10</a:t>
            </a:r>
            <a:r>
              <a:rPr lang="zh-CN" altLang="en-US" sz="1333" dirty="0">
                <a:solidFill>
                  <a:srgbClr val="103154"/>
                </a:solidFill>
                <a:latin typeface="+mj-ea"/>
                <a:ea typeface="+mj-ea"/>
              </a:rPr>
              <a:t>，</a:t>
            </a:r>
            <a:r>
              <a:rPr lang="en-US" altLang="zh-CN" sz="1333" dirty="0">
                <a:solidFill>
                  <a:srgbClr val="103154"/>
                </a:solidFill>
                <a:latin typeface="+mj-ea"/>
                <a:ea typeface="+mj-ea"/>
              </a:rPr>
              <a:t>1.3</a:t>
            </a:r>
            <a:r>
              <a:rPr lang="zh-CN" altLang="en-US" sz="1333" dirty="0">
                <a:solidFill>
                  <a:srgbClr val="103154"/>
                </a:solidFill>
                <a:latin typeface="+mj-ea"/>
                <a:ea typeface="+mj-ea"/>
              </a:rPr>
              <a:t>倍行距。</a:t>
            </a:r>
          </a:p>
        </p:txBody>
      </p:sp>
      <p:sp>
        <p:nvSpPr>
          <p:cNvPr id="5" name="矩形 4"/>
          <p:cNvSpPr/>
          <p:nvPr/>
        </p:nvSpPr>
        <p:spPr>
          <a:xfrm>
            <a:off x="366081" y="286721"/>
            <a:ext cx="1550424" cy="5027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kumimoji="1" lang="zh-CN" altLang="en-US" sz="2667" dirty="0">
                <a:solidFill>
                  <a:schemeClr val="bg1"/>
                </a:solidFill>
              </a:rPr>
              <a:t>市场分析</a:t>
            </a:r>
          </a:p>
        </p:txBody>
      </p:sp>
    </p:spTree>
    <p:extLst>
      <p:ext uri="{BB962C8B-B14F-4D97-AF65-F5344CB8AC3E}">
        <p14:creationId xmlns:p14="http://schemas.microsoft.com/office/powerpoint/2010/main" val="38843818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图表 1"/>
          <p:cNvGraphicFramePr/>
          <p:nvPr>
            <p:extLst>
              <p:ext uri="{D42A27DB-BD31-4B8C-83A1-F6EECF244321}">
                <p14:modId xmlns:p14="http://schemas.microsoft.com/office/powerpoint/2010/main" val="379097584"/>
              </p:ext>
            </p:extLst>
          </p:nvPr>
        </p:nvGraphicFramePr>
        <p:xfrm>
          <a:off x="476581" y="965717"/>
          <a:ext cx="11292904" cy="269533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矩形 2"/>
          <p:cNvSpPr/>
          <p:nvPr/>
        </p:nvSpPr>
        <p:spPr>
          <a:xfrm>
            <a:off x="658499" y="4016826"/>
            <a:ext cx="5205651" cy="1539551"/>
          </a:xfrm>
          <a:prstGeom prst="rect">
            <a:avLst/>
          </a:prstGeom>
          <a:solidFill>
            <a:schemeClr val="tx1">
              <a:alpha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4" name="文本框 3"/>
          <p:cNvSpPr txBox="1"/>
          <p:nvPr/>
        </p:nvSpPr>
        <p:spPr>
          <a:xfrm>
            <a:off x="938371" y="4242028"/>
            <a:ext cx="4618572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6400" b="1" dirty="0">
                <a:solidFill>
                  <a:schemeClr val="bg1"/>
                </a:solidFill>
              </a:rPr>
              <a:t>123,456</a:t>
            </a:r>
            <a:r>
              <a:rPr kumimoji="1" lang="zh-CN" altLang="en-US" sz="6400" b="1" dirty="0">
                <a:solidFill>
                  <a:schemeClr val="bg1"/>
                </a:solidFill>
              </a:rPr>
              <a:t>  </a:t>
            </a:r>
            <a:r>
              <a:rPr kumimoji="1" lang="en-US" altLang="zh-CN" sz="6400" b="1" dirty="0">
                <a:solidFill>
                  <a:schemeClr val="bg1"/>
                </a:solidFill>
              </a:rPr>
              <a:t>UP</a:t>
            </a:r>
            <a:endParaRPr kumimoji="1" lang="zh-CN" altLang="en-US" sz="6400" b="1" dirty="0">
              <a:solidFill>
                <a:schemeClr val="bg1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106843" y="3857083"/>
            <a:ext cx="5396761" cy="14257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333" dirty="0">
                <a:solidFill>
                  <a:srgbClr val="103154"/>
                </a:solidFill>
              </a:rPr>
              <a:t>点击此处添加文本信息</a:t>
            </a:r>
            <a:r>
              <a:rPr lang="zh-CN" altLang="zh-CN" sz="1333" dirty="0">
                <a:solidFill>
                  <a:srgbClr val="103154"/>
                </a:solidFill>
              </a:rPr>
              <a:t>。</a:t>
            </a:r>
            <a:endParaRPr lang="en-US" altLang="zh-CN" sz="1333" dirty="0">
              <a:solidFill>
                <a:srgbClr val="103154"/>
              </a:solidFill>
            </a:endParaRPr>
          </a:p>
          <a:p>
            <a:pPr>
              <a:lnSpc>
                <a:spcPct val="130000"/>
              </a:lnSpc>
            </a:pPr>
            <a:r>
              <a:rPr lang="zh-CN" altLang="en-US" sz="1333" dirty="0">
                <a:solidFill>
                  <a:srgbClr val="103154"/>
                </a:solidFill>
              </a:rPr>
              <a:t>双击图标可以对图表图形及文字的颜色、边框等进行选择。点击图表然后右键选择“编辑数据”即自动跳转到</a:t>
            </a:r>
            <a:r>
              <a:rPr lang="en-US" altLang="zh-CN" sz="1333" dirty="0">
                <a:solidFill>
                  <a:srgbClr val="103154"/>
                </a:solidFill>
              </a:rPr>
              <a:t>Excel</a:t>
            </a:r>
            <a:r>
              <a:rPr lang="zh-CN" altLang="en-US" sz="1333" dirty="0">
                <a:solidFill>
                  <a:srgbClr val="103154"/>
                </a:solidFill>
              </a:rPr>
              <a:t>中对图表的数据信息进行编辑。点击图标，在屏幕上方的“图标布局”面板中可以对图表的标题、坐标轴、图例、数据标签、网格线、趋势线等进行编辑。</a:t>
            </a:r>
            <a:endParaRPr lang="en-US" altLang="zh-CN" sz="1333" dirty="0">
              <a:solidFill>
                <a:srgbClr val="103154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366081" y="286721"/>
            <a:ext cx="1550424" cy="5027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kumimoji="1" lang="zh-CN" altLang="en-US" sz="2667" dirty="0"/>
              <a:t>市场分析</a:t>
            </a:r>
          </a:p>
        </p:txBody>
      </p:sp>
    </p:spTree>
    <p:extLst>
      <p:ext uri="{BB962C8B-B14F-4D97-AF65-F5344CB8AC3E}">
        <p14:creationId xmlns:p14="http://schemas.microsoft.com/office/powerpoint/2010/main" val="3285904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2144962" y="1547243"/>
            <a:ext cx="2255977" cy="322283"/>
          </a:xfrm>
          <a:prstGeom prst="roundRect">
            <a:avLst>
              <a:gd name="adj" fmla="val 50000"/>
            </a:avLst>
          </a:prstGeom>
          <a:solidFill>
            <a:srgbClr val="103154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/>
          </a:p>
        </p:txBody>
      </p:sp>
      <p:sp>
        <p:nvSpPr>
          <p:cNvPr id="3" name="圆角矩形 2"/>
          <p:cNvSpPr/>
          <p:nvPr/>
        </p:nvSpPr>
        <p:spPr>
          <a:xfrm>
            <a:off x="4084151" y="1547243"/>
            <a:ext cx="2255977" cy="322283"/>
          </a:xfrm>
          <a:prstGeom prst="roundRect">
            <a:avLst>
              <a:gd name="adj" fmla="val 50000"/>
            </a:avLst>
          </a:prstGeom>
          <a:solidFill>
            <a:srgbClr val="7D1F56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/>
          </a:p>
        </p:txBody>
      </p:sp>
      <p:sp>
        <p:nvSpPr>
          <p:cNvPr id="4" name="圆角矩形 3"/>
          <p:cNvSpPr/>
          <p:nvPr/>
        </p:nvSpPr>
        <p:spPr>
          <a:xfrm>
            <a:off x="6023340" y="1547243"/>
            <a:ext cx="2255977" cy="322283"/>
          </a:xfrm>
          <a:prstGeom prst="roundRect">
            <a:avLst>
              <a:gd name="adj" fmla="val 50000"/>
            </a:avLst>
          </a:prstGeom>
          <a:solidFill>
            <a:srgbClr val="103154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/>
          </a:p>
        </p:txBody>
      </p:sp>
      <p:sp>
        <p:nvSpPr>
          <p:cNvPr id="5" name="圆角矩形 4"/>
          <p:cNvSpPr/>
          <p:nvPr/>
        </p:nvSpPr>
        <p:spPr>
          <a:xfrm>
            <a:off x="7962531" y="1547243"/>
            <a:ext cx="2255977" cy="322283"/>
          </a:xfrm>
          <a:prstGeom prst="roundRect">
            <a:avLst>
              <a:gd name="adj" fmla="val 50000"/>
            </a:avLst>
          </a:prstGeom>
          <a:solidFill>
            <a:srgbClr val="7D1F56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/>
          </a:p>
        </p:txBody>
      </p:sp>
      <p:sp>
        <p:nvSpPr>
          <p:cNvPr id="6" name="文本框 5"/>
          <p:cNvSpPr txBox="1"/>
          <p:nvPr/>
        </p:nvSpPr>
        <p:spPr>
          <a:xfrm>
            <a:off x="2236566" y="1874096"/>
            <a:ext cx="1986525" cy="16923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30000"/>
              </a:lnSpc>
            </a:pPr>
            <a:r>
              <a:rPr lang="en-US" altLang="zh-CN" sz="1333" b="1" dirty="0"/>
              <a:t>TEXT HERE</a:t>
            </a:r>
          </a:p>
          <a:p>
            <a:pPr>
              <a:lnSpc>
                <a:spcPct val="130000"/>
              </a:lnSpc>
            </a:pPr>
            <a:r>
              <a:rPr lang="zh-CN" altLang="en-US" sz="1333" dirty="0">
                <a:solidFill>
                  <a:srgbClr val="103154"/>
                </a:solidFill>
                <a:latin typeface="+mj-ea"/>
              </a:rPr>
              <a:t>标题数字等都可以通过点击和重新输入进行更改，顶部“开始”面板中可以对字体、字号、颜色、行距等进行修改。</a:t>
            </a:r>
            <a:endParaRPr lang="en-US" altLang="zh-CN" sz="1333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182348" y="2781620"/>
            <a:ext cx="1986525" cy="16923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defTabSz="609585">
              <a:lnSpc>
                <a:spcPct val="130000"/>
              </a:lnSpc>
            </a:pPr>
            <a:r>
              <a:rPr lang="en-US" altLang="zh-CN" sz="1333" b="1" dirty="0">
                <a:solidFill>
                  <a:srgbClr val="103154"/>
                </a:solidFill>
              </a:rPr>
              <a:t>TEXT HERE</a:t>
            </a:r>
          </a:p>
          <a:p>
            <a:pPr defTabSz="609585">
              <a:lnSpc>
                <a:spcPct val="130000"/>
              </a:lnSpc>
            </a:pPr>
            <a:r>
              <a:rPr lang="zh-CN" altLang="en-US" sz="1333" dirty="0">
                <a:solidFill>
                  <a:srgbClr val="103154"/>
                </a:solidFill>
                <a:latin typeface="微软雅黑"/>
              </a:rPr>
              <a:t>标题数字等都可以通过点击和重新输入进行更改，顶部“开始”面板中可以对字体、字号、颜色、行距等进行修改。</a:t>
            </a:r>
            <a:endParaRPr lang="en-US" altLang="zh-CN" sz="1333" dirty="0">
              <a:solidFill>
                <a:srgbClr val="103154">
                  <a:lumMod val="75000"/>
                  <a:lumOff val="25000"/>
                </a:srgbClr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168873" y="3714059"/>
            <a:ext cx="1986525" cy="16923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defTabSz="609585">
              <a:lnSpc>
                <a:spcPct val="130000"/>
              </a:lnSpc>
            </a:pPr>
            <a:r>
              <a:rPr lang="en-US" altLang="zh-CN" sz="1333" b="1" dirty="0">
                <a:solidFill>
                  <a:srgbClr val="103154"/>
                </a:solidFill>
              </a:rPr>
              <a:t>TEXT HERE</a:t>
            </a:r>
          </a:p>
          <a:p>
            <a:pPr defTabSz="609585">
              <a:lnSpc>
                <a:spcPct val="130000"/>
              </a:lnSpc>
            </a:pPr>
            <a:r>
              <a:rPr lang="zh-CN" altLang="en-US" sz="1333" dirty="0">
                <a:solidFill>
                  <a:srgbClr val="103154"/>
                </a:solidFill>
                <a:latin typeface="微软雅黑"/>
              </a:rPr>
              <a:t>标题数字等都可以通过点击和重新输入进行更改，顶部“开始”面板中可以对字体、字号、颜色、行距等进行修改。</a:t>
            </a:r>
            <a:endParaRPr lang="en-US" altLang="zh-CN" sz="1333" dirty="0">
              <a:solidFill>
                <a:srgbClr val="103154">
                  <a:lumMod val="75000"/>
                  <a:lumOff val="25000"/>
                </a:srgbClr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088217" y="4605527"/>
            <a:ext cx="1986525" cy="16923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defTabSz="609585">
              <a:lnSpc>
                <a:spcPct val="130000"/>
              </a:lnSpc>
            </a:pPr>
            <a:r>
              <a:rPr lang="en-US" altLang="zh-CN" sz="1333" b="1" dirty="0">
                <a:solidFill>
                  <a:srgbClr val="103154"/>
                </a:solidFill>
              </a:rPr>
              <a:t>TEXT HERE</a:t>
            </a:r>
          </a:p>
          <a:p>
            <a:pPr defTabSz="609585">
              <a:lnSpc>
                <a:spcPct val="130000"/>
              </a:lnSpc>
            </a:pPr>
            <a:r>
              <a:rPr lang="zh-CN" altLang="en-US" sz="1333" dirty="0">
                <a:solidFill>
                  <a:srgbClr val="103154"/>
                </a:solidFill>
                <a:latin typeface="微软雅黑"/>
              </a:rPr>
              <a:t>标题数字等都可以通过点击和重新输入进行更改，顶部“开始”面板中可以对字体、字号、颜色、行距等进行修改。</a:t>
            </a:r>
            <a:endParaRPr lang="en-US" altLang="zh-CN" sz="1333" dirty="0">
              <a:solidFill>
                <a:srgbClr val="103154">
                  <a:lumMod val="75000"/>
                  <a:lumOff val="25000"/>
                </a:srgbClr>
              </a:solidFill>
            </a:endParaRPr>
          </a:p>
        </p:txBody>
      </p:sp>
      <p:cxnSp>
        <p:nvCxnSpPr>
          <p:cNvPr id="10" name="直接连接符 16"/>
          <p:cNvCxnSpPr/>
          <p:nvPr/>
        </p:nvCxnSpPr>
        <p:spPr>
          <a:xfrm>
            <a:off x="4223091" y="1708386"/>
            <a:ext cx="0" cy="932439"/>
          </a:xfrm>
          <a:prstGeom prst="line">
            <a:avLst/>
          </a:prstGeom>
          <a:ln>
            <a:solidFill>
              <a:schemeClr val="tx1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7"/>
          <p:cNvCxnSpPr/>
          <p:nvPr/>
        </p:nvCxnSpPr>
        <p:spPr>
          <a:xfrm>
            <a:off x="6168873" y="1708384"/>
            <a:ext cx="0" cy="1864880"/>
          </a:xfrm>
          <a:prstGeom prst="line">
            <a:avLst/>
          </a:prstGeom>
          <a:ln>
            <a:solidFill>
              <a:srgbClr val="103154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8"/>
          <p:cNvCxnSpPr/>
          <p:nvPr/>
        </p:nvCxnSpPr>
        <p:spPr>
          <a:xfrm>
            <a:off x="8107811" y="1708386"/>
            <a:ext cx="0" cy="2797319"/>
          </a:xfrm>
          <a:prstGeom prst="line">
            <a:avLst/>
          </a:prstGeom>
          <a:ln>
            <a:solidFill>
              <a:srgbClr val="103154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9"/>
          <p:cNvCxnSpPr/>
          <p:nvPr/>
        </p:nvCxnSpPr>
        <p:spPr>
          <a:xfrm>
            <a:off x="10074742" y="1708385"/>
            <a:ext cx="0" cy="3729759"/>
          </a:xfrm>
          <a:prstGeom prst="line">
            <a:avLst/>
          </a:prstGeom>
          <a:ln>
            <a:solidFill>
              <a:srgbClr val="103154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矩形 15"/>
          <p:cNvSpPr/>
          <p:nvPr/>
        </p:nvSpPr>
        <p:spPr>
          <a:xfrm>
            <a:off x="366081" y="286721"/>
            <a:ext cx="1550424" cy="5027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kumimoji="1" lang="zh-CN" altLang="en-US" sz="2667" dirty="0">
                <a:solidFill>
                  <a:schemeClr val="bg1"/>
                </a:solidFill>
              </a:rPr>
              <a:t>市场分析</a:t>
            </a:r>
          </a:p>
        </p:txBody>
      </p:sp>
    </p:spTree>
    <p:extLst>
      <p:ext uri="{BB962C8B-B14F-4D97-AF65-F5344CB8AC3E}">
        <p14:creationId xmlns:p14="http://schemas.microsoft.com/office/powerpoint/2010/main" val="6456575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清风素材 https://12sc.taobao.com/">
  <a:themeElements>
    <a:clrScheme name="自定义 88">
      <a:dk1>
        <a:srgbClr val="103154"/>
      </a:dk1>
      <a:lt1>
        <a:srgbClr val="FFFFFF"/>
      </a:lt1>
      <a:dk2>
        <a:srgbClr val="00BFC3"/>
      </a:dk2>
      <a:lt2>
        <a:srgbClr val="0096FF"/>
      </a:lt2>
      <a:accent1>
        <a:srgbClr val="002060"/>
      </a:accent1>
      <a:accent2>
        <a:srgbClr val="7030A0"/>
      </a:accent2>
      <a:accent3>
        <a:srgbClr val="FBEC85"/>
      </a:accent3>
      <a:accent4>
        <a:srgbClr val="D2C2F1"/>
      </a:accent4>
      <a:accent5>
        <a:srgbClr val="DA5AF4"/>
      </a:accent5>
      <a:accent6>
        <a:srgbClr val="9D09D1"/>
      </a:accent6>
      <a:hlink>
        <a:srgbClr val="1286C9"/>
      </a:hlink>
      <a:folHlink>
        <a:srgbClr val="A8C2E7"/>
      </a:folHlink>
    </a:clrScheme>
    <a:fontScheme name="Century Gothic">
      <a:majorFont>
        <a:latin typeface="Century Gothic"/>
        <a:ea typeface="微软雅黑"/>
        <a:cs typeface=""/>
      </a:majorFont>
      <a:minorFont>
        <a:latin typeface="Century Gothic"/>
        <a:ea typeface="微软雅黑"/>
        <a:cs typeface="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Override1.xml><?xml version="1.0" encoding="utf-8"?>
<a:themeOverride xmlns:a="http://schemas.openxmlformats.org/drawingml/2006/main">
  <a:clrScheme name="像素">
    <a:dk1>
      <a:srgbClr val="103154"/>
    </a:dk1>
    <a:lt1>
      <a:srgbClr val="FFFFFF"/>
    </a:lt1>
    <a:dk2>
      <a:srgbClr val="00BFC3"/>
    </a:dk2>
    <a:lt2>
      <a:srgbClr val="0096FF"/>
    </a:lt2>
    <a:accent1>
      <a:srgbClr val="FF7F01"/>
    </a:accent1>
    <a:accent2>
      <a:srgbClr val="F1B015"/>
    </a:accent2>
    <a:accent3>
      <a:srgbClr val="FBEC85"/>
    </a:accent3>
    <a:accent4>
      <a:srgbClr val="D2C2F1"/>
    </a:accent4>
    <a:accent5>
      <a:srgbClr val="DA5AF4"/>
    </a:accent5>
    <a:accent6>
      <a:srgbClr val="9D09D1"/>
    </a:accent6>
    <a:hlink>
      <a:srgbClr val="1286C9"/>
    </a:hlink>
    <a:folHlink>
      <a:srgbClr val="A8C2E7"/>
    </a:folHlink>
  </a:clrScheme>
  <a:fontScheme name="奥斯汀">
    <a:majorFont>
      <a:latin typeface="Century Gothic"/>
      <a:ea typeface=""/>
      <a:cs typeface=""/>
      <a:font script="Jpan" typeface="ＭＳ ゴシック"/>
      <a:font script="Hang" typeface="HY중고딕"/>
      <a:font script="Hans" typeface="微软雅黑"/>
      <a:font script="Hant" typeface="微軟正黑體"/>
      <a:font script="Arab" typeface="Tahoma"/>
      <a:font script="Hebr" typeface="Gisha"/>
      <a:font script="Thai" typeface="DilleniaUPC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ahoma"/>
      <a:font script="Uigh" typeface="Microsoft Uighur"/>
      <a:font script="Geor" typeface="Sylfaen"/>
    </a:majorFont>
    <a:minorFont>
      <a:latin typeface="Century Gothic"/>
      <a:ea typeface=""/>
      <a:cs typeface=""/>
      <a:font script="Jpan" typeface="ＭＳ ゴシック"/>
      <a:font script="Hang" typeface="HY중고딕"/>
      <a:font script="Hans" typeface="微软雅黑"/>
      <a:font script="Hant" typeface="微軟正黑體"/>
      <a:font script="Arab" typeface="Tahoma"/>
      <a:font script="Hebr" typeface="Gisha"/>
      <a:font script="Thai" typeface="DilleniaUPC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Verdana"/>
      <a:font script="Uigh" typeface="Microsoft Uighur"/>
      <a:font script="Geor" typeface="Sylfaen"/>
    </a:minorFont>
  </a:fontScheme>
  <a:fmtScheme name="办公室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tint val="100000"/>
              <a:shade val="100000"/>
              <a:satMod val="130000"/>
            </a:schemeClr>
          </a:gs>
          <a:gs pos="100000">
            <a:schemeClr val="phClr">
              <a:tint val="50000"/>
              <a:shade val="100000"/>
              <a:satMod val="350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像素">
    <a:dk1>
      <a:srgbClr val="103154"/>
    </a:dk1>
    <a:lt1>
      <a:srgbClr val="FFFFFF"/>
    </a:lt1>
    <a:dk2>
      <a:srgbClr val="00BFC3"/>
    </a:dk2>
    <a:lt2>
      <a:srgbClr val="0096FF"/>
    </a:lt2>
    <a:accent1>
      <a:srgbClr val="FF7F01"/>
    </a:accent1>
    <a:accent2>
      <a:srgbClr val="F1B015"/>
    </a:accent2>
    <a:accent3>
      <a:srgbClr val="FBEC85"/>
    </a:accent3>
    <a:accent4>
      <a:srgbClr val="D2C2F1"/>
    </a:accent4>
    <a:accent5>
      <a:srgbClr val="DA5AF4"/>
    </a:accent5>
    <a:accent6>
      <a:srgbClr val="9D09D1"/>
    </a:accent6>
    <a:hlink>
      <a:srgbClr val="1286C9"/>
    </a:hlink>
    <a:folHlink>
      <a:srgbClr val="A8C2E7"/>
    </a:folHlink>
  </a:clrScheme>
  <a:fontScheme name="奥斯汀">
    <a:majorFont>
      <a:latin typeface="Century Gothic"/>
      <a:ea typeface=""/>
      <a:cs typeface=""/>
      <a:font script="Jpan" typeface="ＭＳ ゴシック"/>
      <a:font script="Hang" typeface="HY중고딕"/>
      <a:font script="Hans" typeface="微软雅黑"/>
      <a:font script="Hant" typeface="微軟正黑體"/>
      <a:font script="Arab" typeface="Tahoma"/>
      <a:font script="Hebr" typeface="Gisha"/>
      <a:font script="Thai" typeface="DilleniaUPC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ahoma"/>
      <a:font script="Uigh" typeface="Microsoft Uighur"/>
      <a:font script="Geor" typeface="Sylfaen"/>
    </a:majorFont>
    <a:minorFont>
      <a:latin typeface="Century Gothic"/>
      <a:ea typeface=""/>
      <a:cs typeface=""/>
      <a:font script="Jpan" typeface="ＭＳ ゴシック"/>
      <a:font script="Hang" typeface="HY중고딕"/>
      <a:font script="Hans" typeface="微软雅黑"/>
      <a:font script="Hant" typeface="微軟正黑體"/>
      <a:font script="Arab" typeface="Tahoma"/>
      <a:font script="Hebr" typeface="Gisha"/>
      <a:font script="Thai" typeface="DilleniaUPC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Verdana"/>
      <a:font script="Uigh" typeface="Microsoft Uighur"/>
      <a:font script="Geor" typeface="Sylfaen"/>
    </a:minorFont>
  </a:fontScheme>
  <a:fmtScheme name="办公室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tint val="100000"/>
              <a:shade val="100000"/>
              <a:satMod val="130000"/>
            </a:schemeClr>
          </a:gs>
          <a:gs pos="100000">
            <a:schemeClr val="phClr">
              <a:tint val="50000"/>
              <a:shade val="100000"/>
              <a:satMod val="350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3.xml><?xml version="1.0" encoding="utf-8"?>
<a:themeOverride xmlns:a="http://schemas.openxmlformats.org/drawingml/2006/main">
  <a:clrScheme name="像素">
    <a:dk1>
      <a:srgbClr val="103154"/>
    </a:dk1>
    <a:lt1>
      <a:srgbClr val="FFFFFF"/>
    </a:lt1>
    <a:dk2>
      <a:srgbClr val="00BFC3"/>
    </a:dk2>
    <a:lt2>
      <a:srgbClr val="0096FF"/>
    </a:lt2>
    <a:accent1>
      <a:srgbClr val="FF7F01"/>
    </a:accent1>
    <a:accent2>
      <a:srgbClr val="F1B015"/>
    </a:accent2>
    <a:accent3>
      <a:srgbClr val="FBEC85"/>
    </a:accent3>
    <a:accent4>
      <a:srgbClr val="D2C2F1"/>
    </a:accent4>
    <a:accent5>
      <a:srgbClr val="DA5AF4"/>
    </a:accent5>
    <a:accent6>
      <a:srgbClr val="9D09D1"/>
    </a:accent6>
    <a:hlink>
      <a:srgbClr val="1286C9"/>
    </a:hlink>
    <a:folHlink>
      <a:srgbClr val="A8C2E7"/>
    </a:folHlink>
  </a:clrScheme>
  <a:fontScheme name="奥斯汀">
    <a:majorFont>
      <a:latin typeface="Century Gothic"/>
      <a:ea typeface=""/>
      <a:cs typeface=""/>
      <a:font script="Jpan" typeface="ＭＳ ゴシック"/>
      <a:font script="Hang" typeface="HY중고딕"/>
      <a:font script="Hans" typeface="微软雅黑"/>
      <a:font script="Hant" typeface="微軟正黑體"/>
      <a:font script="Arab" typeface="Tahoma"/>
      <a:font script="Hebr" typeface="Gisha"/>
      <a:font script="Thai" typeface="DilleniaUPC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ahoma"/>
      <a:font script="Uigh" typeface="Microsoft Uighur"/>
      <a:font script="Geor" typeface="Sylfaen"/>
    </a:majorFont>
    <a:minorFont>
      <a:latin typeface="Century Gothic"/>
      <a:ea typeface=""/>
      <a:cs typeface=""/>
      <a:font script="Jpan" typeface="ＭＳ ゴシック"/>
      <a:font script="Hang" typeface="HY중고딕"/>
      <a:font script="Hans" typeface="微软雅黑"/>
      <a:font script="Hant" typeface="微軟正黑體"/>
      <a:font script="Arab" typeface="Tahoma"/>
      <a:font script="Hebr" typeface="Gisha"/>
      <a:font script="Thai" typeface="DilleniaUPC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Verdana"/>
      <a:font script="Uigh" typeface="Microsoft Uighur"/>
      <a:font script="Geor" typeface="Sylfaen"/>
    </a:minorFont>
  </a:fontScheme>
  <a:fmtScheme name="办公室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tint val="100000"/>
              <a:shade val="100000"/>
              <a:satMod val="130000"/>
            </a:schemeClr>
          </a:gs>
          <a:gs pos="100000">
            <a:schemeClr val="phClr">
              <a:tint val="50000"/>
              <a:shade val="100000"/>
              <a:satMod val="350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4.xml><?xml version="1.0" encoding="utf-8"?>
<a:themeOverride xmlns:a="http://schemas.openxmlformats.org/drawingml/2006/main">
  <a:clrScheme name="像素">
    <a:dk1>
      <a:srgbClr val="103154"/>
    </a:dk1>
    <a:lt1>
      <a:srgbClr val="FFFFFF"/>
    </a:lt1>
    <a:dk2>
      <a:srgbClr val="00BFC3"/>
    </a:dk2>
    <a:lt2>
      <a:srgbClr val="0096FF"/>
    </a:lt2>
    <a:accent1>
      <a:srgbClr val="FF7F01"/>
    </a:accent1>
    <a:accent2>
      <a:srgbClr val="F1B015"/>
    </a:accent2>
    <a:accent3>
      <a:srgbClr val="FBEC85"/>
    </a:accent3>
    <a:accent4>
      <a:srgbClr val="D2C2F1"/>
    </a:accent4>
    <a:accent5>
      <a:srgbClr val="DA5AF4"/>
    </a:accent5>
    <a:accent6>
      <a:srgbClr val="9D09D1"/>
    </a:accent6>
    <a:hlink>
      <a:srgbClr val="1286C9"/>
    </a:hlink>
    <a:folHlink>
      <a:srgbClr val="A8C2E7"/>
    </a:folHlink>
  </a:clrScheme>
  <a:fontScheme name="奥斯汀">
    <a:majorFont>
      <a:latin typeface="Century Gothic"/>
      <a:ea typeface=""/>
      <a:cs typeface=""/>
      <a:font script="Jpan" typeface="ＭＳ ゴシック"/>
      <a:font script="Hang" typeface="HY중고딕"/>
      <a:font script="Hans" typeface="微软雅黑"/>
      <a:font script="Hant" typeface="微軟正黑體"/>
      <a:font script="Arab" typeface="Tahoma"/>
      <a:font script="Hebr" typeface="Gisha"/>
      <a:font script="Thai" typeface="DilleniaUPC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ahoma"/>
      <a:font script="Uigh" typeface="Microsoft Uighur"/>
      <a:font script="Geor" typeface="Sylfaen"/>
    </a:majorFont>
    <a:minorFont>
      <a:latin typeface="Century Gothic"/>
      <a:ea typeface=""/>
      <a:cs typeface=""/>
      <a:font script="Jpan" typeface="ＭＳ ゴシック"/>
      <a:font script="Hang" typeface="HY중고딕"/>
      <a:font script="Hans" typeface="微软雅黑"/>
      <a:font script="Hant" typeface="微軟正黑體"/>
      <a:font script="Arab" typeface="Tahoma"/>
      <a:font script="Hebr" typeface="Gisha"/>
      <a:font script="Thai" typeface="DilleniaUPC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Verdana"/>
      <a:font script="Uigh" typeface="Microsoft Uighur"/>
      <a:font script="Geor" typeface="Sylfaen"/>
    </a:minorFont>
  </a:fontScheme>
  <a:fmtScheme name="办公室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tint val="100000"/>
              <a:shade val="100000"/>
              <a:satMod val="130000"/>
            </a:schemeClr>
          </a:gs>
          <a:gs pos="100000">
            <a:schemeClr val="phClr">
              <a:tint val="50000"/>
              <a:shade val="100000"/>
              <a:satMod val="350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5.xml><?xml version="1.0" encoding="utf-8"?>
<a:themeOverride xmlns:a="http://schemas.openxmlformats.org/drawingml/2006/main">
  <a:clrScheme name="像素">
    <a:dk1>
      <a:srgbClr val="103154"/>
    </a:dk1>
    <a:lt1>
      <a:srgbClr val="FFFFFF"/>
    </a:lt1>
    <a:dk2>
      <a:srgbClr val="00BFC3"/>
    </a:dk2>
    <a:lt2>
      <a:srgbClr val="0096FF"/>
    </a:lt2>
    <a:accent1>
      <a:srgbClr val="FF7F01"/>
    </a:accent1>
    <a:accent2>
      <a:srgbClr val="F1B015"/>
    </a:accent2>
    <a:accent3>
      <a:srgbClr val="FBEC85"/>
    </a:accent3>
    <a:accent4>
      <a:srgbClr val="D2C2F1"/>
    </a:accent4>
    <a:accent5>
      <a:srgbClr val="DA5AF4"/>
    </a:accent5>
    <a:accent6>
      <a:srgbClr val="9D09D1"/>
    </a:accent6>
    <a:hlink>
      <a:srgbClr val="1286C9"/>
    </a:hlink>
    <a:folHlink>
      <a:srgbClr val="A8C2E7"/>
    </a:folHlink>
  </a:clrScheme>
  <a:fontScheme name="奥斯汀">
    <a:majorFont>
      <a:latin typeface="Century Gothic"/>
      <a:ea typeface=""/>
      <a:cs typeface=""/>
      <a:font script="Jpan" typeface="ＭＳ ゴシック"/>
      <a:font script="Hang" typeface="HY중고딕"/>
      <a:font script="Hans" typeface="微软雅黑"/>
      <a:font script="Hant" typeface="微軟正黑體"/>
      <a:font script="Arab" typeface="Tahoma"/>
      <a:font script="Hebr" typeface="Gisha"/>
      <a:font script="Thai" typeface="DilleniaUPC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ahoma"/>
      <a:font script="Uigh" typeface="Microsoft Uighur"/>
      <a:font script="Geor" typeface="Sylfaen"/>
    </a:majorFont>
    <a:minorFont>
      <a:latin typeface="Century Gothic"/>
      <a:ea typeface=""/>
      <a:cs typeface=""/>
      <a:font script="Jpan" typeface="ＭＳ ゴシック"/>
      <a:font script="Hang" typeface="HY중고딕"/>
      <a:font script="Hans" typeface="微软雅黑"/>
      <a:font script="Hant" typeface="微軟正黑體"/>
      <a:font script="Arab" typeface="Tahoma"/>
      <a:font script="Hebr" typeface="Gisha"/>
      <a:font script="Thai" typeface="DilleniaUPC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Verdana"/>
      <a:font script="Uigh" typeface="Microsoft Uighur"/>
      <a:font script="Geor" typeface="Sylfaen"/>
    </a:minorFont>
  </a:fontScheme>
  <a:fmtScheme name="办公室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tint val="100000"/>
              <a:shade val="100000"/>
              <a:satMod val="130000"/>
            </a:schemeClr>
          </a:gs>
          <a:gs pos="100000">
            <a:schemeClr val="phClr">
              <a:tint val="50000"/>
              <a:shade val="100000"/>
              <a:satMod val="350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524</TotalTime>
  <Words>2644</Words>
  <Application>Microsoft Office PowerPoint</Application>
  <PresentationFormat>自定义</PresentationFormat>
  <Paragraphs>203</Paragraphs>
  <Slides>22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3" baseType="lpstr">
      <vt:lpstr>清风素材 https://12sc.taobao.com/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>大侠素材铺</dc:subject>
  <dc:creator>大侠素材铺</dc:creator>
  <cp:keywords>大侠素材铺</cp:keywords>
  <dc:description>大侠素材铺
淘宝店：https://dxpu.taobao.com/</dc:description>
  <cp:lastModifiedBy>微软用户</cp:lastModifiedBy>
  <cp:revision>84</cp:revision>
  <dcterms:created xsi:type="dcterms:W3CDTF">2015-04-24T03:21:12Z</dcterms:created>
  <dcterms:modified xsi:type="dcterms:W3CDTF">2016-11-04T06:17:37Z</dcterms:modified>
  <cp:contentStatus>大侠素材铺淘宝店：https://dxpu.taobao.com/</cp:contentStatus>
</cp:coreProperties>
</file>