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385" r:id="rId2"/>
    <p:sldId id="296" r:id="rId3"/>
    <p:sldId id="298" r:id="rId4"/>
    <p:sldId id="345" r:id="rId5"/>
    <p:sldId id="346" r:id="rId6"/>
    <p:sldId id="347" r:id="rId7"/>
    <p:sldId id="348" r:id="rId8"/>
    <p:sldId id="349" r:id="rId9"/>
    <p:sldId id="350" r:id="rId10"/>
    <p:sldId id="356" r:id="rId11"/>
    <p:sldId id="364" r:id="rId12"/>
    <p:sldId id="365" r:id="rId13"/>
    <p:sldId id="366" r:id="rId14"/>
    <p:sldId id="367" r:id="rId15"/>
    <p:sldId id="368" r:id="rId16"/>
    <p:sldId id="361" r:id="rId17"/>
    <p:sldId id="369" r:id="rId18"/>
    <p:sldId id="370" r:id="rId19"/>
    <p:sldId id="371" r:id="rId20"/>
    <p:sldId id="372" r:id="rId21"/>
    <p:sldId id="373" r:id="rId22"/>
    <p:sldId id="362" r:id="rId23"/>
    <p:sldId id="374" r:id="rId24"/>
    <p:sldId id="375" r:id="rId25"/>
    <p:sldId id="376" r:id="rId26"/>
    <p:sldId id="377" r:id="rId27"/>
    <p:sldId id="378" r:id="rId28"/>
    <p:sldId id="363" r:id="rId29"/>
    <p:sldId id="379" r:id="rId30"/>
    <p:sldId id="380" r:id="rId31"/>
    <p:sldId id="381" r:id="rId32"/>
    <p:sldId id="382" r:id="rId33"/>
    <p:sldId id="383" r:id="rId34"/>
    <p:sldId id="384" r:id="rId35"/>
  </p:sldIdLst>
  <p:sldSz cx="9144000" cy="5143500" type="screen16x9"/>
  <p:notesSz cx="6858000" cy="9144000"/>
  <p:custDataLst>
    <p:tags r:id="rId3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6F6"/>
    <a:srgbClr val="760000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60" autoAdjust="0"/>
    <p:restoredTop sz="94270" autoAdjust="0"/>
  </p:normalViewPr>
  <p:slideViewPr>
    <p:cSldViewPr snapToGrid="0">
      <p:cViewPr varScale="1">
        <p:scale>
          <a:sx n="136" d="100"/>
          <a:sy n="136" d="100"/>
        </p:scale>
        <p:origin x="-888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348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4D2062-D39B-4715-A374-B0D8111F204D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80876F-1B29-49DE-8FEF-65F124EC54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170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1874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7259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1222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621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2064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6637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795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403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1388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2184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004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1072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3195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4564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1840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0834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9580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9956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6467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8554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4419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911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30743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08529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94976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4460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34441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293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143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9882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715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2701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0317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876F-1B29-49DE-8FEF-65F124EC544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523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3DD7-D638-4C3B-9B06-6137070117AF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AD92D-354A-4752-8F90-AB547B3A83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384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3DD7-D638-4C3B-9B06-6137070117AF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AD92D-354A-4752-8F90-AB547B3A83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53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3DD7-D638-4C3B-9B06-6137070117AF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AD92D-354A-4752-8F90-AB547B3A83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44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3DD7-D638-4C3B-9B06-6137070117AF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AD92D-354A-4752-8F90-AB547B3A83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58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3DD7-D638-4C3B-9B06-6137070117AF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AD92D-354A-4752-8F90-AB547B3A83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9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3DD7-D638-4C3B-9B06-6137070117AF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AD92D-354A-4752-8F90-AB547B3A83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11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3DD7-D638-4C3B-9B06-6137070117AF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AD92D-354A-4752-8F90-AB547B3A83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62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3DD7-D638-4C3B-9B06-6137070117AF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AD92D-354A-4752-8F90-AB547B3A83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50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3DD7-D638-4C3B-9B06-6137070117AF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AD92D-354A-4752-8F90-AB547B3A83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3DD7-D638-4C3B-9B06-6137070117AF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AD92D-354A-4752-8F90-AB547B3A83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07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</a:t>
            </a:r>
            <a:r>
              <a:rPr lang="zh-CN" altLang="en-US" smtClean="0"/>
              <a:t>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33DD7-D638-4C3B-9B06-6137070117AF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AD92D-354A-4752-8F90-AB547B3A83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46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33DD7-D638-4C3B-9B06-6137070117AF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AD92D-354A-4752-8F90-AB547B3A83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288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5.png"/><Relationship Id="rId18" Type="http://schemas.microsoft.com/office/2007/relationships/hdphoto" Target="../media/hdphoto8.wdp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12" Type="http://schemas.microsoft.com/office/2007/relationships/hdphoto" Target="../media/hdphoto5.wdp"/><Relationship Id="rId1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6" Type="http://schemas.microsoft.com/office/2007/relationships/hdphoto" Target="../media/hdphoto7.wdp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5" Type="http://schemas.openxmlformats.org/officeDocument/2006/relationships/image" Target="../media/image16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3.png"/><Relationship Id="rId1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六边形 51"/>
          <p:cNvSpPr/>
          <p:nvPr/>
        </p:nvSpPr>
        <p:spPr>
          <a:xfrm flipH="1">
            <a:off x="1549315" y="2042385"/>
            <a:ext cx="5758190" cy="1345112"/>
          </a:xfrm>
          <a:prstGeom prst="hexagon">
            <a:avLst/>
          </a:prstGeom>
          <a:gradFill flip="none" rotWithShape="1">
            <a:gsLst>
              <a:gs pos="100000">
                <a:schemeClr val="bg1">
                  <a:lumMod val="95000"/>
                </a:schemeClr>
              </a:gs>
              <a:gs pos="0">
                <a:srgbClr val="D1D1D1"/>
              </a:gs>
            </a:gsLst>
            <a:lin ang="8100000" scaled="1"/>
            <a:tileRect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六边形 52"/>
          <p:cNvSpPr/>
          <p:nvPr/>
        </p:nvSpPr>
        <p:spPr>
          <a:xfrm>
            <a:off x="1656411" y="2126265"/>
            <a:ext cx="5544000" cy="1177353"/>
          </a:xfrm>
          <a:prstGeom prst="hexagon">
            <a:avLst/>
          </a:prstGeom>
          <a:solidFill>
            <a:srgbClr val="C00000"/>
          </a:solidFill>
          <a:ln>
            <a:noFill/>
          </a:ln>
          <a:effectLst>
            <a:innerShdw blurRad="114300" dist="25400" dir="135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2086344" y="2360997"/>
            <a:ext cx="467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</a:t>
            </a:r>
            <a:r>
              <a:rPr lang="en-US" altLang="zh-CN" sz="4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创业计划书</a:t>
            </a:r>
          </a:p>
        </p:txBody>
      </p:sp>
      <p:sp>
        <p:nvSpPr>
          <p:cNvPr id="44" name="矩形 43"/>
          <p:cNvSpPr/>
          <p:nvPr/>
        </p:nvSpPr>
        <p:spPr>
          <a:xfrm>
            <a:off x="1687639" y="4072753"/>
            <a:ext cx="5768722" cy="392397"/>
          </a:xfrm>
          <a:prstGeom prst="rect">
            <a:avLst/>
          </a:prstGeom>
        </p:spPr>
        <p:txBody>
          <a:bodyPr wrap="none" lIns="68562" tIns="34281" rIns="68562" bIns="34281">
            <a:spAutoFit/>
          </a:bodyPr>
          <a:lstStyle/>
          <a:p>
            <a:pPr algn="ctr"/>
            <a:r>
              <a:rPr lang="en-US" altLang="zh-CN" sz="21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BUSINESS/COMMERCIAL FINANCING PLAN</a:t>
            </a:r>
            <a:endParaRPr lang="zh-CN" altLang="en-US" sz="21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标题 4"/>
          <p:cNvSpPr txBox="1">
            <a:spLocks/>
          </p:cNvSpPr>
          <p:nvPr/>
        </p:nvSpPr>
        <p:spPr>
          <a:xfrm>
            <a:off x="2257986" y="3661020"/>
            <a:ext cx="4617470" cy="386333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简洁</a:t>
            </a:r>
            <a:r>
              <a:rPr lang="zh-CN" altLang="en-US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</a:t>
            </a:r>
            <a:r>
              <a:rPr lang="en-US" altLang="zh-CN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完整框架</a:t>
            </a:r>
            <a:r>
              <a:rPr lang="en-US" altLang="zh-CN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适用于投资合作</a:t>
            </a:r>
            <a:r>
              <a:rPr lang="en-US" altLang="zh-CN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项目推广</a:t>
            </a:r>
            <a:r>
              <a:rPr lang="en-US" altLang="zh-CN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企业宣传等</a:t>
            </a:r>
          </a:p>
        </p:txBody>
      </p:sp>
      <p:pic>
        <p:nvPicPr>
          <p:cNvPr id="3" name="Mark Petrie - New Ligh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76300" y="4539862"/>
            <a:ext cx="609600" cy="60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99675" y="908989"/>
            <a:ext cx="26570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6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808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8" accel="40000" de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40000" de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3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800" decel="100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800" decel="100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800" decel="100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800" decel="100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4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395"/>
                                </p:stCondLst>
                                <p:childTnLst>
                                  <p:par>
                                    <p:cTn id="3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4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52" grpId="0" animBg="1"/>
          <p:bldP spid="53" grpId="0" animBg="1"/>
          <p:bldP spid="39" grpId="0"/>
          <p:bldP spid="44" grpId="0"/>
          <p:bldP spid="46" grpId="0"/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8" accel="40000" de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40000" de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3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800" decel="100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800" decel="100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800" decel="100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800" decel="100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4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395"/>
                                </p:stCondLst>
                                <p:childTnLst>
                                  <p:par>
                                    <p:cTn id="3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4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52" grpId="0" animBg="1"/>
          <p:bldP spid="53" grpId="0" animBg="1"/>
          <p:bldP spid="39" grpId="0"/>
          <p:bldP spid="44" grpId="0"/>
          <p:bldP spid="46" grpId="0"/>
          <p:bldP spid="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90522" y="1813851"/>
            <a:ext cx="5653478" cy="151579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5400000">
            <a:off x="2748196" y="1716618"/>
            <a:ext cx="1515795" cy="1710267"/>
            <a:chOff x="4468733" y="2771468"/>
            <a:chExt cx="1487127" cy="1677919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00000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文本框 32"/>
          <p:cNvSpPr txBox="1"/>
          <p:nvPr/>
        </p:nvSpPr>
        <p:spPr>
          <a:xfrm>
            <a:off x="3185189" y="2143326"/>
            <a:ext cx="6106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文本框 33"/>
          <p:cNvSpPr txBox="1"/>
          <p:nvPr/>
        </p:nvSpPr>
        <p:spPr>
          <a:xfrm>
            <a:off x="3073418" y="2627385"/>
            <a:ext cx="84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Part</a:t>
            </a:r>
            <a:endParaRPr lang="zh-CN" altLang="en-US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4807364" y="2018345"/>
            <a:ext cx="2339103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</a:p>
          <a:p>
            <a:pPr algn="ctr">
              <a:lnSpc>
                <a:spcPct val="130000"/>
              </a:lnSpc>
            </a:pPr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（我们要干什么）</a:t>
            </a:r>
            <a:endParaRPr lang="zh-CN" altLang="en-US" sz="36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9"/>
          <p:cNvSpPr txBox="1"/>
          <p:nvPr/>
        </p:nvSpPr>
        <p:spPr>
          <a:xfrm>
            <a:off x="4714161" y="3457942"/>
            <a:ext cx="1261189" cy="27699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添加小标题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7" name="TextBox 9"/>
          <p:cNvSpPr txBox="1"/>
          <p:nvPr/>
        </p:nvSpPr>
        <p:spPr>
          <a:xfrm>
            <a:off x="4714161" y="3821440"/>
            <a:ext cx="1261189" cy="27699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添加小标题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8" name="TextBox 9"/>
          <p:cNvSpPr txBox="1"/>
          <p:nvPr/>
        </p:nvSpPr>
        <p:spPr>
          <a:xfrm>
            <a:off x="6276261" y="3457942"/>
            <a:ext cx="1261189" cy="27699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添加小标题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9" name="TextBox 9"/>
          <p:cNvSpPr txBox="1"/>
          <p:nvPr/>
        </p:nvSpPr>
        <p:spPr>
          <a:xfrm>
            <a:off x="6276261" y="3821440"/>
            <a:ext cx="1261189" cy="27699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添加小标题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535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2" fill="hold" grpId="0" nodeType="after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" presetClass="entr" presetSubtype="4" accel="40000" de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40000" de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40000" de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40000" de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9" grpId="0"/>
          <p:bldP spid="10" grpId="0"/>
          <p:bldP spid="11" grpId="0"/>
          <p:bldP spid="16" grpId="0"/>
          <p:bldP spid="17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" presetClass="entr" presetSubtype="4" accel="40000" de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40000" de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40000" de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40000" de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9" grpId="0"/>
          <p:bldP spid="10" grpId="0"/>
          <p:bldP spid="11" grpId="0"/>
          <p:bldP spid="16" grpId="0"/>
          <p:bldP spid="17" grpId="0"/>
          <p:bldP spid="18" grpId="0"/>
          <p:bldP spid="19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378935" y="2081316"/>
            <a:ext cx="1878134" cy="318310"/>
            <a:chOff x="7335360" y="2327957"/>
            <a:chExt cx="2769020" cy="469299"/>
          </a:xfrm>
        </p:grpSpPr>
        <p:grpSp>
          <p:nvGrpSpPr>
            <p:cNvPr id="7" name="组合 6"/>
            <p:cNvGrpSpPr/>
            <p:nvPr/>
          </p:nvGrpSpPr>
          <p:grpSpPr>
            <a:xfrm flipH="1" flipV="1">
              <a:off x="7335360" y="2327957"/>
              <a:ext cx="2604593" cy="429601"/>
              <a:chOff x="1243321" y="4939255"/>
              <a:chExt cx="2604593" cy="429601"/>
            </a:xfrm>
            <a:solidFill>
              <a:srgbClr val="A6A6A6"/>
            </a:solidFill>
          </p:grpSpPr>
          <p:sp>
            <p:nvSpPr>
              <p:cNvPr id="9" name="矩形 8"/>
              <p:cNvSpPr/>
              <p:nvPr/>
            </p:nvSpPr>
            <p:spPr>
              <a:xfrm flipV="1">
                <a:off x="1243321" y="4991055"/>
                <a:ext cx="2448000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 rot="2700000" flipV="1">
                <a:off x="3618713" y="5139656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Freeform 16"/>
            <p:cNvSpPr>
              <a:spLocks noEditPoints="1"/>
            </p:cNvSpPr>
            <p:nvPr/>
          </p:nvSpPr>
          <p:spPr bwMode="auto">
            <a:xfrm>
              <a:off x="9886620" y="2580522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622281" y="3659121"/>
            <a:ext cx="1639095" cy="318310"/>
            <a:chOff x="7335360" y="2327957"/>
            <a:chExt cx="2416595" cy="469299"/>
          </a:xfrm>
        </p:grpSpPr>
        <p:grpSp>
          <p:nvGrpSpPr>
            <p:cNvPr id="12" name="组合 11"/>
            <p:cNvGrpSpPr/>
            <p:nvPr/>
          </p:nvGrpSpPr>
          <p:grpSpPr>
            <a:xfrm flipH="1" flipV="1">
              <a:off x="7335360" y="2327957"/>
              <a:ext cx="2231161" cy="429601"/>
              <a:chOff x="1616753" y="4939255"/>
              <a:chExt cx="2231161" cy="429601"/>
            </a:xfrm>
            <a:solidFill>
              <a:srgbClr val="A6A6A6"/>
            </a:solidFill>
          </p:grpSpPr>
          <p:sp>
            <p:nvSpPr>
              <p:cNvPr id="14" name="矩形 13"/>
              <p:cNvSpPr/>
              <p:nvPr/>
            </p:nvSpPr>
            <p:spPr>
              <a:xfrm flipV="1">
                <a:off x="1616753" y="4991055"/>
                <a:ext cx="2072822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 rot="2700000" flipV="1">
                <a:off x="3618713" y="5139656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Freeform 16"/>
            <p:cNvSpPr>
              <a:spLocks noEditPoints="1"/>
            </p:cNvSpPr>
            <p:nvPr/>
          </p:nvSpPr>
          <p:spPr bwMode="auto">
            <a:xfrm>
              <a:off x="9534195" y="2580522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82626" y="2233838"/>
            <a:ext cx="1554679" cy="321035"/>
            <a:chOff x="1882626" y="2233838"/>
            <a:chExt cx="1554679" cy="321035"/>
          </a:xfrm>
        </p:grpSpPr>
        <p:grpSp>
          <p:nvGrpSpPr>
            <p:cNvPr id="19" name="组合 18"/>
            <p:cNvGrpSpPr/>
            <p:nvPr/>
          </p:nvGrpSpPr>
          <p:grpSpPr>
            <a:xfrm>
              <a:off x="2000814" y="2263489"/>
              <a:ext cx="1436491" cy="291384"/>
              <a:chOff x="1720504" y="4939255"/>
              <a:chExt cx="2117885" cy="429601"/>
            </a:xfrm>
            <a:solidFill>
              <a:srgbClr val="A6A6A6"/>
            </a:solidFill>
          </p:grpSpPr>
          <p:sp>
            <p:nvSpPr>
              <p:cNvPr id="20" name="矩形 19"/>
              <p:cNvSpPr/>
              <p:nvPr/>
            </p:nvSpPr>
            <p:spPr>
              <a:xfrm flipV="1">
                <a:off x="1720504" y="4991055"/>
                <a:ext cx="1962000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rot="2700000" flipV="1">
                <a:off x="3609188" y="5139656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Freeform 16"/>
            <p:cNvSpPr>
              <a:spLocks noEditPoints="1"/>
            </p:cNvSpPr>
            <p:nvPr/>
          </p:nvSpPr>
          <p:spPr bwMode="auto">
            <a:xfrm flipH="1" flipV="1">
              <a:off x="1882626" y="2233838"/>
              <a:ext cx="147699" cy="14700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897044" y="3811792"/>
            <a:ext cx="1932197" cy="322515"/>
            <a:chOff x="1897044" y="3811792"/>
            <a:chExt cx="1932197" cy="322515"/>
          </a:xfrm>
        </p:grpSpPr>
        <p:grpSp>
          <p:nvGrpSpPr>
            <p:cNvPr id="16" name="组合 15"/>
            <p:cNvGrpSpPr/>
            <p:nvPr/>
          </p:nvGrpSpPr>
          <p:grpSpPr>
            <a:xfrm>
              <a:off x="2024022" y="3842923"/>
              <a:ext cx="1805219" cy="291384"/>
              <a:chOff x="1627719" y="4939255"/>
              <a:chExt cx="2661519" cy="429601"/>
            </a:xfrm>
            <a:solidFill>
              <a:srgbClr val="A6A6A6"/>
            </a:solidFill>
          </p:grpSpPr>
          <p:sp>
            <p:nvSpPr>
              <p:cNvPr id="17" name="矩形 16"/>
              <p:cNvSpPr/>
              <p:nvPr/>
            </p:nvSpPr>
            <p:spPr>
              <a:xfrm flipV="1">
                <a:off x="1627719" y="4991055"/>
                <a:ext cx="2508114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 rot="2700000" flipV="1">
                <a:off x="4060037" y="5139656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Freeform 16"/>
            <p:cNvSpPr>
              <a:spLocks noEditPoints="1"/>
            </p:cNvSpPr>
            <p:nvPr/>
          </p:nvSpPr>
          <p:spPr bwMode="auto">
            <a:xfrm flipH="1" flipV="1">
              <a:off x="1897044" y="3811792"/>
              <a:ext cx="147699" cy="14700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Freeform 5"/>
          <p:cNvSpPr>
            <a:spLocks/>
          </p:cNvSpPr>
          <p:nvPr/>
        </p:nvSpPr>
        <p:spPr bwMode="auto">
          <a:xfrm>
            <a:off x="3407554" y="1054100"/>
            <a:ext cx="2261384" cy="3772926"/>
          </a:xfrm>
          <a:custGeom>
            <a:avLst/>
            <a:gdLst>
              <a:gd name="T0" fmla="*/ 952 w 1289"/>
              <a:gd name="T1" fmla="*/ 1022 h 2152"/>
              <a:gd name="T2" fmla="*/ 759 w 1289"/>
              <a:gd name="T3" fmla="*/ 1082 h 2152"/>
              <a:gd name="T4" fmla="*/ 722 w 1289"/>
              <a:gd name="T5" fmla="*/ 1071 h 2152"/>
              <a:gd name="T6" fmla="*/ 727 w 1289"/>
              <a:gd name="T7" fmla="*/ 1010 h 2152"/>
              <a:gd name="T8" fmla="*/ 672 w 1289"/>
              <a:gd name="T9" fmla="*/ 817 h 2152"/>
              <a:gd name="T10" fmla="*/ 691 w 1289"/>
              <a:gd name="T11" fmla="*/ 786 h 2152"/>
              <a:gd name="T12" fmla="*/ 770 w 1289"/>
              <a:gd name="T13" fmla="*/ 794 h 2152"/>
              <a:gd name="T14" fmla="*/ 1168 w 1289"/>
              <a:gd name="T15" fmla="*/ 397 h 2152"/>
              <a:gd name="T16" fmla="*/ 770 w 1289"/>
              <a:gd name="T17" fmla="*/ 0 h 2152"/>
              <a:gd name="T18" fmla="*/ 373 w 1289"/>
              <a:gd name="T19" fmla="*/ 397 h 2152"/>
              <a:gd name="T20" fmla="*/ 437 w 1289"/>
              <a:gd name="T21" fmla="*/ 613 h 2152"/>
              <a:gd name="T22" fmla="*/ 418 w 1289"/>
              <a:gd name="T23" fmla="*/ 650 h 2152"/>
              <a:gd name="T24" fmla="*/ 364 w 1289"/>
              <a:gd name="T25" fmla="*/ 646 h 2152"/>
              <a:gd name="T26" fmla="*/ 0 w 1289"/>
              <a:gd name="T27" fmla="*/ 1010 h 2152"/>
              <a:gd name="T28" fmla="*/ 364 w 1289"/>
              <a:gd name="T29" fmla="*/ 1373 h 2152"/>
              <a:gd name="T30" fmla="*/ 587 w 1289"/>
              <a:gd name="T31" fmla="*/ 1297 h 2152"/>
              <a:gd name="T32" fmla="*/ 618 w 1289"/>
              <a:gd name="T33" fmla="*/ 1311 h 2152"/>
              <a:gd name="T34" fmla="*/ 615 w 1289"/>
              <a:gd name="T35" fmla="*/ 1359 h 2152"/>
              <a:gd name="T36" fmla="*/ 665 w 1289"/>
              <a:gd name="T37" fmla="*/ 1536 h 2152"/>
              <a:gd name="T38" fmla="*/ 652 w 1289"/>
              <a:gd name="T39" fmla="*/ 1556 h 2152"/>
              <a:gd name="T40" fmla="*/ 567 w 1289"/>
              <a:gd name="T41" fmla="*/ 1544 h 2152"/>
              <a:gd name="T42" fmla="*/ 263 w 1289"/>
              <a:gd name="T43" fmla="*/ 1848 h 2152"/>
              <a:gd name="T44" fmla="*/ 567 w 1289"/>
              <a:gd name="T45" fmla="*/ 2152 h 2152"/>
              <a:gd name="T46" fmla="*/ 870 w 1289"/>
              <a:gd name="T47" fmla="*/ 1848 h 2152"/>
              <a:gd name="T48" fmla="*/ 832 w 1289"/>
              <a:gd name="T49" fmla="*/ 1700 h 2152"/>
              <a:gd name="T50" fmla="*/ 851 w 1289"/>
              <a:gd name="T51" fmla="*/ 1681 h 2152"/>
              <a:gd name="T52" fmla="*/ 952 w 1289"/>
              <a:gd name="T53" fmla="*/ 1696 h 2152"/>
              <a:gd name="T54" fmla="*/ 1289 w 1289"/>
              <a:gd name="T55" fmla="*/ 1359 h 2152"/>
              <a:gd name="T56" fmla="*/ 952 w 1289"/>
              <a:gd name="T57" fmla="*/ 1022 h 2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89" h="2152">
                <a:moveTo>
                  <a:pt x="952" y="1022"/>
                </a:moveTo>
                <a:cubicBezTo>
                  <a:pt x="880" y="1022"/>
                  <a:pt x="814" y="1044"/>
                  <a:pt x="759" y="1082"/>
                </a:cubicBezTo>
                <a:cubicBezTo>
                  <a:pt x="741" y="1095"/>
                  <a:pt x="719" y="1090"/>
                  <a:pt x="722" y="1071"/>
                </a:cubicBezTo>
                <a:cubicBezTo>
                  <a:pt x="725" y="1051"/>
                  <a:pt x="727" y="1031"/>
                  <a:pt x="727" y="1010"/>
                </a:cubicBezTo>
                <a:cubicBezTo>
                  <a:pt x="727" y="939"/>
                  <a:pt x="707" y="873"/>
                  <a:pt x="672" y="817"/>
                </a:cubicBezTo>
                <a:cubicBezTo>
                  <a:pt x="662" y="801"/>
                  <a:pt x="673" y="783"/>
                  <a:pt x="691" y="786"/>
                </a:cubicBezTo>
                <a:cubicBezTo>
                  <a:pt x="717" y="791"/>
                  <a:pt x="743" y="794"/>
                  <a:pt x="770" y="794"/>
                </a:cubicBezTo>
                <a:cubicBezTo>
                  <a:pt x="990" y="794"/>
                  <a:pt x="1168" y="616"/>
                  <a:pt x="1168" y="397"/>
                </a:cubicBezTo>
                <a:cubicBezTo>
                  <a:pt x="1168" y="177"/>
                  <a:pt x="990" y="0"/>
                  <a:pt x="770" y="0"/>
                </a:cubicBezTo>
                <a:cubicBezTo>
                  <a:pt x="551" y="0"/>
                  <a:pt x="373" y="177"/>
                  <a:pt x="373" y="397"/>
                </a:cubicBezTo>
                <a:cubicBezTo>
                  <a:pt x="373" y="476"/>
                  <a:pt x="396" y="551"/>
                  <a:pt x="437" y="613"/>
                </a:cubicBezTo>
                <a:cubicBezTo>
                  <a:pt x="449" y="631"/>
                  <a:pt x="438" y="653"/>
                  <a:pt x="418" y="650"/>
                </a:cubicBezTo>
                <a:cubicBezTo>
                  <a:pt x="400" y="648"/>
                  <a:pt x="382" y="646"/>
                  <a:pt x="364" y="646"/>
                </a:cubicBezTo>
                <a:cubicBezTo>
                  <a:pt x="163" y="646"/>
                  <a:pt x="0" y="809"/>
                  <a:pt x="0" y="1010"/>
                </a:cubicBezTo>
                <a:cubicBezTo>
                  <a:pt x="0" y="1211"/>
                  <a:pt x="163" y="1373"/>
                  <a:pt x="364" y="1373"/>
                </a:cubicBezTo>
                <a:cubicBezTo>
                  <a:pt x="448" y="1373"/>
                  <a:pt x="525" y="1345"/>
                  <a:pt x="587" y="1297"/>
                </a:cubicBezTo>
                <a:cubicBezTo>
                  <a:pt x="602" y="1285"/>
                  <a:pt x="621" y="1292"/>
                  <a:pt x="618" y="1311"/>
                </a:cubicBezTo>
                <a:cubicBezTo>
                  <a:pt x="616" y="1327"/>
                  <a:pt x="615" y="1343"/>
                  <a:pt x="615" y="1359"/>
                </a:cubicBezTo>
                <a:cubicBezTo>
                  <a:pt x="615" y="1424"/>
                  <a:pt x="633" y="1484"/>
                  <a:pt x="665" y="1536"/>
                </a:cubicBezTo>
                <a:cubicBezTo>
                  <a:pt x="673" y="1548"/>
                  <a:pt x="665" y="1560"/>
                  <a:pt x="652" y="1556"/>
                </a:cubicBezTo>
                <a:cubicBezTo>
                  <a:pt x="625" y="1548"/>
                  <a:pt x="596" y="1544"/>
                  <a:pt x="567" y="1544"/>
                </a:cubicBezTo>
                <a:cubicBezTo>
                  <a:pt x="399" y="1544"/>
                  <a:pt x="263" y="1680"/>
                  <a:pt x="263" y="1848"/>
                </a:cubicBezTo>
                <a:cubicBezTo>
                  <a:pt x="263" y="2016"/>
                  <a:pt x="399" y="2152"/>
                  <a:pt x="567" y="2152"/>
                </a:cubicBezTo>
                <a:cubicBezTo>
                  <a:pt x="734" y="2152"/>
                  <a:pt x="870" y="2016"/>
                  <a:pt x="870" y="1848"/>
                </a:cubicBezTo>
                <a:cubicBezTo>
                  <a:pt x="870" y="1794"/>
                  <a:pt x="856" y="1744"/>
                  <a:pt x="832" y="1700"/>
                </a:cubicBezTo>
                <a:cubicBezTo>
                  <a:pt x="825" y="1687"/>
                  <a:pt x="836" y="1676"/>
                  <a:pt x="851" y="1681"/>
                </a:cubicBezTo>
                <a:cubicBezTo>
                  <a:pt x="883" y="1691"/>
                  <a:pt x="917" y="1696"/>
                  <a:pt x="952" y="1696"/>
                </a:cubicBezTo>
                <a:cubicBezTo>
                  <a:pt x="1138" y="1696"/>
                  <a:pt x="1289" y="1545"/>
                  <a:pt x="1289" y="1359"/>
                </a:cubicBezTo>
                <a:cubicBezTo>
                  <a:pt x="1289" y="1173"/>
                  <a:pt x="1138" y="1022"/>
                  <a:pt x="952" y="1022"/>
                </a:cubicBezTo>
                <a:close/>
              </a:path>
            </a:pathLst>
          </a:custGeom>
          <a:solidFill>
            <a:srgbClr val="C9C9C9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4171399" y="1165504"/>
            <a:ext cx="1164044" cy="1164044"/>
            <a:chOff x="1200760" y="3842075"/>
            <a:chExt cx="1784148" cy="1784148"/>
          </a:xfrm>
        </p:grpSpPr>
        <p:sp>
          <p:nvSpPr>
            <p:cNvPr id="26" name="椭圆 25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4287233" y="1470379"/>
            <a:ext cx="932375" cy="623248"/>
          </a:xfrm>
          <a:prstGeom prst="rect">
            <a:avLst/>
          </a:prstGeom>
          <a:noFill/>
          <a:effectLst>
            <a:outerShdw blurRad="25400" dist="12700" algn="l" rotWithShape="0">
              <a:prstClr val="black">
                <a:alpha val="19000"/>
              </a:prst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ffectLst>
                  <a:outerShdw blurRad="76200" dist="63500" dir="2700000" algn="tl" rotWithShape="0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  <a:latin typeface="Impact" panose="020B0806030902050204" pitchFamily="34" charset="0"/>
              </a:rPr>
              <a:t>A</a:t>
            </a:r>
            <a:endParaRPr lang="zh-CN" altLang="en-US" sz="3600" dirty="0">
              <a:solidFill>
                <a:schemeClr val="bg1"/>
              </a:solidFill>
              <a:effectLst>
                <a:outerShdw blurRad="76200" dist="63500" dir="2700000" algn="tl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  <a:latin typeface="Impact" panose="020B080603090205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518604" y="2287292"/>
            <a:ext cx="1038101" cy="1038101"/>
            <a:chOff x="1200760" y="3842075"/>
            <a:chExt cx="1784148" cy="1784148"/>
          </a:xfrm>
        </p:grpSpPr>
        <p:sp>
          <p:nvSpPr>
            <p:cNvPr id="30" name="椭圆 29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981833" y="3873519"/>
            <a:ext cx="829715" cy="829715"/>
            <a:chOff x="1200760" y="3842075"/>
            <a:chExt cx="1784148" cy="1784148"/>
          </a:xfrm>
        </p:grpSpPr>
        <p:sp>
          <p:nvSpPr>
            <p:cNvPr id="33" name="椭圆 32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innerShdw blurRad="2286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96190" y="2953027"/>
            <a:ext cx="956394" cy="956394"/>
            <a:chOff x="1200760" y="3842075"/>
            <a:chExt cx="1784148" cy="1784148"/>
          </a:xfrm>
        </p:grpSpPr>
        <p:sp>
          <p:nvSpPr>
            <p:cNvPr id="36" name="椭圆 35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3574351" y="2529390"/>
            <a:ext cx="932375" cy="623248"/>
          </a:xfrm>
          <a:prstGeom prst="rect">
            <a:avLst/>
          </a:prstGeom>
          <a:noFill/>
          <a:effectLst>
            <a:outerShdw blurRad="25400" dist="12700" algn="l" rotWithShape="0">
              <a:prstClr val="black">
                <a:alpha val="19000"/>
              </a:prst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ffectLst>
                  <a:outerShdw blurRad="76200" dist="63500" dir="2700000" algn="tl" rotWithShape="0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  <a:latin typeface="Impact" panose="020B0806030902050204" pitchFamily="34" charset="0"/>
              </a:rPr>
              <a:t>B</a:t>
            </a:r>
            <a:endParaRPr lang="zh-CN" altLang="en-US" sz="3600" dirty="0">
              <a:solidFill>
                <a:schemeClr val="bg1"/>
              </a:solidFill>
              <a:effectLst>
                <a:outerShdw blurRad="76200" dist="63500" dir="2700000" algn="tl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611595" y="3153548"/>
            <a:ext cx="932375" cy="623248"/>
          </a:xfrm>
          <a:prstGeom prst="rect">
            <a:avLst/>
          </a:prstGeom>
          <a:noFill/>
          <a:effectLst>
            <a:outerShdw blurRad="25400" dist="12700" algn="l" rotWithShape="0">
              <a:prstClr val="black">
                <a:alpha val="19000"/>
              </a:prst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ffectLst>
                  <a:outerShdw blurRad="76200" dist="63500" dir="2700000" algn="tl" rotWithShape="0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  <a:latin typeface="Impact" panose="020B0806030902050204" pitchFamily="34" charset="0"/>
              </a:rPr>
              <a:t>C</a:t>
            </a:r>
            <a:endParaRPr lang="zh-CN" altLang="en-US" sz="3600" dirty="0">
              <a:solidFill>
                <a:schemeClr val="bg1"/>
              </a:solidFill>
              <a:effectLst>
                <a:outerShdw blurRad="76200" dist="63500" dir="2700000" algn="tl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079432" y="3981450"/>
            <a:ext cx="634518" cy="623248"/>
          </a:xfrm>
          <a:prstGeom prst="rect">
            <a:avLst/>
          </a:prstGeom>
          <a:noFill/>
          <a:effectLst>
            <a:outerShdw blurRad="25400" dist="12700" algn="l" rotWithShape="0">
              <a:prstClr val="black">
                <a:alpha val="19000"/>
              </a:prst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ffectLst>
                  <a:outerShdw blurRad="76200" dist="63500" dir="2700000" algn="tl" rotWithShape="0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  <a:latin typeface="Impact" panose="020B0806030902050204" pitchFamily="34" charset="0"/>
              </a:rPr>
              <a:t>D</a:t>
            </a:r>
            <a:endParaRPr lang="zh-CN" altLang="en-US" sz="3600" dirty="0">
              <a:solidFill>
                <a:schemeClr val="bg1"/>
              </a:solidFill>
              <a:effectLst>
                <a:outerShdw blurRad="76200" dist="63500" dir="2700000" algn="tl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45212" y="1295995"/>
            <a:ext cx="24048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729677" y="1207095"/>
            <a:ext cx="24048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729677" y="2833616"/>
            <a:ext cx="24048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01969" y="2909816"/>
            <a:ext cx="24048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34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8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decel="8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5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decel="5333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9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8" decel="5333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6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15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decel="5333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9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400"/>
                            </p:stCondLst>
                            <p:childTnLst>
                              <p:par>
                                <p:cTn id="8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8" decel="5333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24" grpId="0" animBg="1"/>
      <p:bldP spid="28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0" name="圆角矩形 9"/>
          <p:cNvSpPr/>
          <p:nvPr/>
        </p:nvSpPr>
        <p:spPr>
          <a:xfrm rot="2700000">
            <a:off x="807736" y="1689101"/>
            <a:ext cx="1282990" cy="1282990"/>
          </a:xfrm>
          <a:prstGeom prst="roundRect">
            <a:avLst>
              <a:gd name="adj" fmla="val 12083"/>
            </a:avLst>
          </a:prstGeom>
          <a:solidFill>
            <a:srgbClr val="C00000"/>
          </a:solidFill>
          <a:ln w="22225">
            <a:gradFill>
              <a:gsLst>
                <a:gs pos="0">
                  <a:srgbClr val="FF0000"/>
                </a:gs>
                <a:gs pos="100000">
                  <a:srgbClr val="760000"/>
                </a:gs>
              </a:gsLst>
              <a:lin ang="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 rot="2700000">
            <a:off x="698317" y="1689100"/>
            <a:ext cx="1282990" cy="1282990"/>
          </a:xfrm>
          <a:prstGeom prst="roundRect">
            <a:avLst>
              <a:gd name="adj" fmla="val 12083"/>
            </a:avLst>
          </a:prstGeom>
          <a:gradFill>
            <a:gsLst>
              <a:gs pos="100000">
                <a:srgbClr val="F5F5F5"/>
              </a:gs>
              <a:gs pos="0">
                <a:schemeClr val="bg1">
                  <a:lumMod val="85000"/>
                </a:schemeClr>
              </a:gs>
            </a:gsLst>
            <a:lin ang="0" scaled="0"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0" scaled="0"/>
            </a:gradFill>
          </a:ln>
          <a:effectLst>
            <a:outerShdw blurRad="635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922796" y="1769297"/>
            <a:ext cx="932592" cy="1036263"/>
            <a:chOff x="922796" y="1769297"/>
            <a:chExt cx="932592" cy="1036263"/>
          </a:xfrm>
        </p:grpSpPr>
        <p:sp>
          <p:nvSpPr>
            <p:cNvPr id="8" name="文本框 7"/>
            <p:cNvSpPr txBox="1"/>
            <p:nvPr/>
          </p:nvSpPr>
          <p:spPr>
            <a:xfrm>
              <a:off x="922796" y="1769297"/>
              <a:ext cx="93259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C00000"/>
                  </a:solidFill>
                  <a:latin typeface="Impact" panose="020B0806030902050204" pitchFamily="34" charset="0"/>
                </a:rPr>
                <a:t>90</a:t>
              </a:r>
              <a:r>
                <a:rPr lang="en-US" altLang="zh-CN" dirty="0">
                  <a:solidFill>
                    <a:srgbClr val="C0000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938560" y="2288815"/>
              <a:ext cx="802502" cy="5167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sp>
        <p:nvSpPr>
          <p:cNvPr id="16" name="圆角矩形 15"/>
          <p:cNvSpPr/>
          <p:nvPr/>
        </p:nvSpPr>
        <p:spPr>
          <a:xfrm rot="2700000">
            <a:off x="2926055" y="1689101"/>
            <a:ext cx="1282990" cy="1282990"/>
          </a:xfrm>
          <a:prstGeom prst="roundRect">
            <a:avLst>
              <a:gd name="adj" fmla="val 12083"/>
            </a:avLst>
          </a:prstGeom>
          <a:solidFill>
            <a:schemeClr val="tx1">
              <a:lumMod val="75000"/>
              <a:lumOff val="25000"/>
            </a:schemeClr>
          </a:solidFill>
          <a:ln w="22225"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 rot="2700000">
            <a:off x="2816636" y="1689100"/>
            <a:ext cx="1282990" cy="1282990"/>
          </a:xfrm>
          <a:prstGeom prst="roundRect">
            <a:avLst>
              <a:gd name="adj" fmla="val 12083"/>
            </a:avLst>
          </a:prstGeom>
          <a:gradFill>
            <a:gsLst>
              <a:gs pos="100000">
                <a:srgbClr val="F5F5F5"/>
              </a:gs>
              <a:gs pos="0">
                <a:schemeClr val="bg1">
                  <a:lumMod val="85000"/>
                </a:schemeClr>
              </a:gs>
            </a:gsLst>
            <a:lin ang="0" scaled="0"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0" scaled="0"/>
            </a:gradFill>
          </a:ln>
          <a:effectLst>
            <a:outerShdw blurRad="635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2981498" y="1769297"/>
            <a:ext cx="932592" cy="1036263"/>
            <a:chOff x="2981498" y="1769297"/>
            <a:chExt cx="932592" cy="1036263"/>
          </a:xfrm>
        </p:grpSpPr>
        <p:sp>
          <p:nvSpPr>
            <p:cNvPr id="14" name="文本框 13"/>
            <p:cNvSpPr txBox="1"/>
            <p:nvPr/>
          </p:nvSpPr>
          <p:spPr>
            <a:xfrm>
              <a:off x="2981498" y="1769297"/>
              <a:ext cx="93259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75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%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046543" y="2288815"/>
              <a:ext cx="802502" cy="5167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sp>
        <p:nvSpPr>
          <p:cNvPr id="22" name="圆角矩形 21"/>
          <p:cNvSpPr/>
          <p:nvPr/>
        </p:nvSpPr>
        <p:spPr>
          <a:xfrm rot="2700000">
            <a:off x="5044374" y="1689101"/>
            <a:ext cx="1282990" cy="1282990"/>
          </a:xfrm>
          <a:prstGeom prst="roundRect">
            <a:avLst>
              <a:gd name="adj" fmla="val 12083"/>
            </a:avLst>
          </a:prstGeom>
          <a:solidFill>
            <a:srgbClr val="C00000"/>
          </a:solidFill>
          <a:ln w="22225">
            <a:gradFill>
              <a:gsLst>
                <a:gs pos="0">
                  <a:srgbClr val="FF0000"/>
                </a:gs>
                <a:gs pos="100000">
                  <a:srgbClr val="760000"/>
                </a:gs>
              </a:gsLst>
              <a:lin ang="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 rot="2700000">
            <a:off x="4934955" y="1689100"/>
            <a:ext cx="1282990" cy="1282990"/>
          </a:xfrm>
          <a:prstGeom prst="roundRect">
            <a:avLst>
              <a:gd name="adj" fmla="val 12083"/>
            </a:avLst>
          </a:prstGeom>
          <a:gradFill>
            <a:gsLst>
              <a:gs pos="100000">
                <a:srgbClr val="F5F5F5"/>
              </a:gs>
              <a:gs pos="0">
                <a:schemeClr val="bg1">
                  <a:lumMod val="85000"/>
                </a:schemeClr>
              </a:gs>
            </a:gsLst>
            <a:lin ang="0" scaled="0"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0" scaled="0"/>
            </a:gradFill>
          </a:ln>
          <a:effectLst>
            <a:outerShdw blurRad="635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5159434" y="1769297"/>
            <a:ext cx="932592" cy="1036263"/>
            <a:chOff x="5159434" y="1769297"/>
            <a:chExt cx="932592" cy="1036263"/>
          </a:xfrm>
        </p:grpSpPr>
        <p:sp>
          <p:nvSpPr>
            <p:cNvPr id="20" name="文本框 19"/>
            <p:cNvSpPr txBox="1"/>
            <p:nvPr/>
          </p:nvSpPr>
          <p:spPr>
            <a:xfrm>
              <a:off x="5159434" y="1769297"/>
              <a:ext cx="93259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C00000"/>
                  </a:solidFill>
                  <a:latin typeface="Impact" panose="020B0806030902050204" pitchFamily="34" charset="0"/>
                </a:rPr>
                <a:t>63</a:t>
              </a:r>
              <a:r>
                <a:rPr lang="en-US" altLang="zh-CN" dirty="0">
                  <a:solidFill>
                    <a:srgbClr val="C0000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400" dirty="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224479" y="2288815"/>
              <a:ext cx="802502" cy="5167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sp>
        <p:nvSpPr>
          <p:cNvPr id="28" name="圆角矩形 27"/>
          <p:cNvSpPr/>
          <p:nvPr/>
        </p:nvSpPr>
        <p:spPr>
          <a:xfrm rot="2700000">
            <a:off x="7162693" y="1689101"/>
            <a:ext cx="1282990" cy="1282990"/>
          </a:xfrm>
          <a:prstGeom prst="roundRect">
            <a:avLst>
              <a:gd name="adj" fmla="val 12083"/>
            </a:avLst>
          </a:prstGeom>
          <a:solidFill>
            <a:schemeClr val="tx1">
              <a:lumMod val="75000"/>
              <a:lumOff val="25000"/>
            </a:schemeClr>
          </a:solidFill>
          <a:ln w="22225"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 rot="2700000">
            <a:off x="7053274" y="1689100"/>
            <a:ext cx="1282990" cy="1282990"/>
          </a:xfrm>
          <a:prstGeom prst="roundRect">
            <a:avLst>
              <a:gd name="adj" fmla="val 12083"/>
            </a:avLst>
          </a:prstGeom>
          <a:gradFill>
            <a:gsLst>
              <a:gs pos="100000">
                <a:srgbClr val="F5F5F5"/>
              </a:gs>
              <a:gs pos="0">
                <a:schemeClr val="bg1">
                  <a:lumMod val="85000"/>
                </a:schemeClr>
              </a:gs>
            </a:gsLst>
            <a:lin ang="0" scaled="0"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0" scaled="0"/>
            </a:gradFill>
          </a:ln>
          <a:effectLst>
            <a:outerShdw blurRad="635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7218136" y="1769297"/>
            <a:ext cx="932592" cy="1036263"/>
            <a:chOff x="7218136" y="1769297"/>
            <a:chExt cx="932592" cy="1036263"/>
          </a:xfrm>
        </p:grpSpPr>
        <p:sp>
          <p:nvSpPr>
            <p:cNvPr id="26" name="文本框 25"/>
            <p:cNvSpPr txBox="1"/>
            <p:nvPr/>
          </p:nvSpPr>
          <p:spPr>
            <a:xfrm>
              <a:off x="7218136" y="1769297"/>
              <a:ext cx="93259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82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%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283181" y="2288815"/>
              <a:ext cx="802502" cy="5167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2543259" y="3363602"/>
            <a:ext cx="18090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21195" y="3363602"/>
            <a:ext cx="18090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79897" y="3363602"/>
            <a:ext cx="18090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84557" y="3363602"/>
            <a:ext cx="18090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79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4" decel="5333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decel="5333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decel="8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50"/>
                            </p:stCondLst>
                            <p:childTnLst>
                              <p:par>
                                <p:cTn id="39" presetID="2" presetClass="entr" presetSubtype="4" decel="5333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decel="5333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decel="8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150"/>
                            </p:stCondLst>
                            <p:childTnLst>
                              <p:par>
                                <p:cTn id="58" presetID="2" presetClass="entr" presetSubtype="4" decel="5333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decel="5333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9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8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650"/>
                            </p:stCondLst>
                            <p:childTnLst>
                              <p:par>
                                <p:cTn id="77" presetID="2" presetClass="entr" presetSubtype="4" decel="5333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decel="5333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40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" presetClass="entr" presetSubtype="4" decel="8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10" grpId="0" animBg="1"/>
      <p:bldP spid="11" grpId="0" animBg="1"/>
      <p:bldP spid="16" grpId="0" animBg="1"/>
      <p:bldP spid="17" grpId="0" animBg="1"/>
      <p:bldP spid="22" grpId="0" animBg="1"/>
      <p:bldP spid="23" grpId="0" animBg="1"/>
      <p:bldP spid="28" grpId="0" animBg="1"/>
      <p:bldP spid="29" grpId="0" animBg="1"/>
      <p:bldP spid="30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" name="椭圆 5"/>
          <p:cNvSpPr/>
          <p:nvPr/>
        </p:nvSpPr>
        <p:spPr>
          <a:xfrm>
            <a:off x="1514474" y="2987487"/>
            <a:ext cx="5729288" cy="729089"/>
          </a:xfrm>
          <a:prstGeom prst="ellipse">
            <a:avLst/>
          </a:prstGeom>
          <a:gradFill flip="none" rotWithShape="1">
            <a:gsLst>
              <a:gs pos="27000">
                <a:schemeClr val="tx1">
                  <a:alpha val="49000"/>
                </a:schemeClr>
              </a:gs>
              <a:gs pos="0">
                <a:schemeClr val="tx1">
                  <a:lumMod val="100000"/>
                  <a:alpha val="60000"/>
                </a:schemeClr>
              </a:gs>
              <a:gs pos="54000">
                <a:schemeClr val="tx1">
                  <a:alpha val="28000"/>
                </a:schemeClr>
              </a:gs>
              <a:gs pos="100000">
                <a:srgbClr val="D7D7D7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284787" y="839430"/>
            <a:ext cx="4556202" cy="2689138"/>
            <a:chOff x="1852931" y="2085340"/>
            <a:chExt cx="6651625" cy="3925888"/>
          </a:xfrm>
        </p:grpSpPr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1852931" y="4161790"/>
              <a:ext cx="923925" cy="496888"/>
            </a:xfrm>
            <a:custGeom>
              <a:avLst/>
              <a:gdLst>
                <a:gd name="T0" fmla="*/ 433 w 582"/>
                <a:gd name="T1" fmla="*/ 64 h 313"/>
                <a:gd name="T2" fmla="*/ 582 w 582"/>
                <a:gd name="T3" fmla="*/ 0 h 313"/>
                <a:gd name="T4" fmla="*/ 579 w 582"/>
                <a:gd name="T5" fmla="*/ 15 h 313"/>
                <a:gd name="T6" fmla="*/ 210 w 582"/>
                <a:gd name="T7" fmla="*/ 232 h 313"/>
                <a:gd name="T8" fmla="*/ 19 w 582"/>
                <a:gd name="T9" fmla="*/ 313 h 313"/>
                <a:gd name="T10" fmla="*/ 0 w 582"/>
                <a:gd name="T11" fmla="*/ 308 h 313"/>
                <a:gd name="T12" fmla="*/ 433 w 582"/>
                <a:gd name="T13" fmla="*/ 64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2" h="313">
                  <a:moveTo>
                    <a:pt x="433" y="64"/>
                  </a:moveTo>
                  <a:lnTo>
                    <a:pt x="582" y="0"/>
                  </a:lnTo>
                  <a:lnTo>
                    <a:pt x="579" y="15"/>
                  </a:lnTo>
                  <a:lnTo>
                    <a:pt x="210" y="232"/>
                  </a:lnTo>
                  <a:lnTo>
                    <a:pt x="19" y="313"/>
                  </a:lnTo>
                  <a:lnTo>
                    <a:pt x="0" y="308"/>
                  </a:lnTo>
                  <a:lnTo>
                    <a:pt x="433" y="64"/>
                  </a:lnTo>
                  <a:close/>
                </a:path>
              </a:pathLst>
            </a:custGeom>
            <a:solidFill>
              <a:srgbClr val="7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1852931" y="4512627"/>
              <a:ext cx="1363663" cy="1108074"/>
            </a:xfrm>
            <a:custGeom>
              <a:avLst/>
              <a:gdLst>
                <a:gd name="T0" fmla="*/ 363 w 363"/>
                <a:gd name="T1" fmla="*/ 236 h 295"/>
                <a:gd name="T2" fmla="*/ 360 w 363"/>
                <a:gd name="T3" fmla="*/ 228 h 295"/>
                <a:gd name="T4" fmla="*/ 94 w 363"/>
                <a:gd name="T5" fmla="*/ 2 h 295"/>
                <a:gd name="T6" fmla="*/ 85 w 363"/>
                <a:gd name="T7" fmla="*/ 0 h 295"/>
                <a:gd name="T8" fmla="*/ 0 w 363"/>
                <a:gd name="T9" fmla="*/ 37 h 295"/>
                <a:gd name="T10" fmla="*/ 312 w 363"/>
                <a:gd name="T11" fmla="*/ 295 h 295"/>
                <a:gd name="T12" fmla="*/ 363 w 363"/>
                <a:gd name="T13" fmla="*/ 23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295">
                  <a:moveTo>
                    <a:pt x="363" y="236"/>
                  </a:moveTo>
                  <a:cubicBezTo>
                    <a:pt x="362" y="233"/>
                    <a:pt x="361" y="231"/>
                    <a:pt x="360" y="228"/>
                  </a:cubicBezTo>
                  <a:cubicBezTo>
                    <a:pt x="261" y="172"/>
                    <a:pt x="165" y="97"/>
                    <a:pt x="94" y="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84" y="149"/>
                    <a:pt x="187" y="231"/>
                    <a:pt x="312" y="295"/>
                  </a:cubicBezTo>
                  <a:cubicBezTo>
                    <a:pt x="329" y="275"/>
                    <a:pt x="346" y="255"/>
                    <a:pt x="363" y="236"/>
                  </a:cubicBezTo>
                  <a:close/>
                </a:path>
              </a:pathLst>
            </a:custGeom>
            <a:solidFill>
              <a:srgbClr val="7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172018" y="4161790"/>
              <a:ext cx="1325564" cy="1236663"/>
            </a:xfrm>
            <a:custGeom>
              <a:avLst/>
              <a:gdLst>
                <a:gd name="T0" fmla="*/ 353 w 353"/>
                <a:gd name="T1" fmla="*/ 172 h 329"/>
                <a:gd name="T2" fmla="*/ 161 w 353"/>
                <a:gd name="T3" fmla="*/ 0 h 329"/>
                <a:gd name="T4" fmla="*/ 0 w 353"/>
                <a:gd name="T5" fmla="*/ 93 h 329"/>
                <a:gd name="T6" fmla="*/ 278 w 353"/>
                <a:gd name="T7" fmla="*/ 329 h 329"/>
                <a:gd name="T8" fmla="*/ 353 w 353"/>
                <a:gd name="T9" fmla="*/ 172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329">
                  <a:moveTo>
                    <a:pt x="353" y="172"/>
                  </a:moveTo>
                  <a:cubicBezTo>
                    <a:pt x="278" y="129"/>
                    <a:pt x="211" y="72"/>
                    <a:pt x="161" y="0"/>
                  </a:cubicBezTo>
                  <a:cubicBezTo>
                    <a:pt x="107" y="31"/>
                    <a:pt x="54" y="62"/>
                    <a:pt x="0" y="93"/>
                  </a:cubicBezTo>
                  <a:cubicBezTo>
                    <a:pt x="72" y="191"/>
                    <a:pt x="167" y="271"/>
                    <a:pt x="278" y="329"/>
                  </a:cubicBezTo>
                  <a:cubicBezTo>
                    <a:pt x="303" y="276"/>
                    <a:pt x="328" y="224"/>
                    <a:pt x="353" y="17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208656" y="4872990"/>
              <a:ext cx="420688" cy="833438"/>
            </a:xfrm>
            <a:custGeom>
              <a:avLst/>
              <a:gdLst>
                <a:gd name="T0" fmla="*/ 180 w 265"/>
                <a:gd name="T1" fmla="*/ 104 h 525"/>
                <a:gd name="T2" fmla="*/ 258 w 265"/>
                <a:gd name="T3" fmla="*/ 0 h 525"/>
                <a:gd name="T4" fmla="*/ 265 w 265"/>
                <a:gd name="T5" fmla="*/ 21 h 525"/>
                <a:gd name="T6" fmla="*/ 128 w 265"/>
                <a:gd name="T7" fmla="*/ 388 h 525"/>
                <a:gd name="T8" fmla="*/ 28 w 265"/>
                <a:gd name="T9" fmla="*/ 518 h 525"/>
                <a:gd name="T10" fmla="*/ 0 w 265"/>
                <a:gd name="T11" fmla="*/ 525 h 525"/>
                <a:gd name="T12" fmla="*/ 180 w 265"/>
                <a:gd name="T13" fmla="*/ 104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525">
                  <a:moveTo>
                    <a:pt x="180" y="104"/>
                  </a:moveTo>
                  <a:lnTo>
                    <a:pt x="258" y="0"/>
                  </a:lnTo>
                  <a:lnTo>
                    <a:pt x="265" y="21"/>
                  </a:lnTo>
                  <a:lnTo>
                    <a:pt x="128" y="388"/>
                  </a:lnTo>
                  <a:lnTo>
                    <a:pt x="28" y="518"/>
                  </a:lnTo>
                  <a:lnTo>
                    <a:pt x="0" y="525"/>
                  </a:lnTo>
                  <a:lnTo>
                    <a:pt x="180" y="104"/>
                  </a:lnTo>
                  <a:close/>
                </a:path>
              </a:pathLst>
            </a:custGeom>
            <a:solidFill>
              <a:srgbClr val="7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3208656" y="5461953"/>
              <a:ext cx="1490663" cy="549275"/>
            </a:xfrm>
            <a:custGeom>
              <a:avLst/>
              <a:gdLst>
                <a:gd name="T0" fmla="*/ 0 w 397"/>
                <a:gd name="T1" fmla="*/ 65 h 146"/>
                <a:gd name="T2" fmla="*/ 46 w 397"/>
                <a:gd name="T3" fmla="*/ 4 h 146"/>
                <a:gd name="T4" fmla="*/ 59 w 397"/>
                <a:gd name="T5" fmla="*/ 0 h 146"/>
                <a:gd name="T6" fmla="*/ 389 w 397"/>
                <a:gd name="T7" fmla="*/ 73 h 146"/>
                <a:gd name="T8" fmla="*/ 397 w 397"/>
                <a:gd name="T9" fmla="*/ 81 h 146"/>
                <a:gd name="T10" fmla="*/ 390 w 397"/>
                <a:gd name="T11" fmla="*/ 146 h 146"/>
                <a:gd name="T12" fmla="*/ 0 w 397"/>
                <a:gd name="T13" fmla="*/ 6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146">
                  <a:moveTo>
                    <a:pt x="0" y="65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51" y="2"/>
                    <a:pt x="55" y="1"/>
                    <a:pt x="59" y="0"/>
                  </a:cubicBezTo>
                  <a:cubicBezTo>
                    <a:pt x="165" y="45"/>
                    <a:pt x="265" y="68"/>
                    <a:pt x="389" y="73"/>
                  </a:cubicBezTo>
                  <a:cubicBezTo>
                    <a:pt x="392" y="76"/>
                    <a:pt x="395" y="78"/>
                    <a:pt x="397" y="81"/>
                  </a:cubicBezTo>
                  <a:cubicBezTo>
                    <a:pt x="395" y="103"/>
                    <a:pt x="392" y="124"/>
                    <a:pt x="390" y="146"/>
                  </a:cubicBezTo>
                  <a:cubicBezTo>
                    <a:pt x="254" y="146"/>
                    <a:pt x="117" y="117"/>
                    <a:pt x="0" y="65"/>
                  </a:cubicBezTo>
                  <a:close/>
                </a:path>
              </a:pathLst>
            </a:custGeom>
            <a:solidFill>
              <a:srgbClr val="7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3381693" y="4872990"/>
              <a:ext cx="1317625" cy="893763"/>
            </a:xfrm>
            <a:custGeom>
              <a:avLst/>
              <a:gdLst>
                <a:gd name="T0" fmla="*/ 316 w 351"/>
                <a:gd name="T1" fmla="*/ 63 h 238"/>
                <a:gd name="T2" fmla="*/ 351 w 351"/>
                <a:gd name="T3" fmla="*/ 238 h 238"/>
                <a:gd name="T4" fmla="*/ 0 w 351"/>
                <a:gd name="T5" fmla="*/ 161 h 238"/>
                <a:gd name="T6" fmla="*/ 63 w 351"/>
                <a:gd name="T7" fmla="*/ 0 h 238"/>
                <a:gd name="T8" fmla="*/ 316 w 351"/>
                <a:gd name="T9" fmla="*/ 6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38">
                  <a:moveTo>
                    <a:pt x="316" y="63"/>
                  </a:moveTo>
                  <a:cubicBezTo>
                    <a:pt x="328" y="121"/>
                    <a:pt x="340" y="180"/>
                    <a:pt x="351" y="238"/>
                  </a:cubicBezTo>
                  <a:cubicBezTo>
                    <a:pt x="228" y="234"/>
                    <a:pt x="120" y="214"/>
                    <a:pt x="0" y="161"/>
                  </a:cubicBezTo>
                  <a:cubicBezTo>
                    <a:pt x="21" y="107"/>
                    <a:pt x="42" y="53"/>
                    <a:pt x="63" y="0"/>
                  </a:cubicBezTo>
                  <a:cubicBezTo>
                    <a:pt x="149" y="39"/>
                    <a:pt x="218" y="56"/>
                    <a:pt x="316" y="6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4688206" y="5109528"/>
              <a:ext cx="222250" cy="896938"/>
            </a:xfrm>
            <a:custGeom>
              <a:avLst/>
              <a:gdLst>
                <a:gd name="T0" fmla="*/ 5 w 140"/>
                <a:gd name="T1" fmla="*/ 0 h 565"/>
                <a:gd name="T2" fmla="*/ 21 w 140"/>
                <a:gd name="T3" fmla="*/ 9 h 565"/>
                <a:gd name="T4" fmla="*/ 140 w 140"/>
                <a:gd name="T5" fmla="*/ 412 h 565"/>
                <a:gd name="T6" fmla="*/ 130 w 140"/>
                <a:gd name="T7" fmla="*/ 546 h 565"/>
                <a:gd name="T8" fmla="*/ 109 w 140"/>
                <a:gd name="T9" fmla="*/ 565 h 565"/>
                <a:gd name="T10" fmla="*/ 0 w 140"/>
                <a:gd name="T11" fmla="*/ 118 h 565"/>
                <a:gd name="T12" fmla="*/ 5 w 140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565">
                  <a:moveTo>
                    <a:pt x="5" y="0"/>
                  </a:moveTo>
                  <a:lnTo>
                    <a:pt x="21" y="9"/>
                  </a:lnTo>
                  <a:lnTo>
                    <a:pt x="140" y="412"/>
                  </a:lnTo>
                  <a:lnTo>
                    <a:pt x="130" y="546"/>
                  </a:lnTo>
                  <a:lnTo>
                    <a:pt x="109" y="565"/>
                  </a:lnTo>
                  <a:lnTo>
                    <a:pt x="0" y="11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E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861243" y="5477828"/>
              <a:ext cx="1333500" cy="528638"/>
            </a:xfrm>
            <a:custGeom>
              <a:avLst/>
              <a:gdLst>
                <a:gd name="T0" fmla="*/ 329 w 355"/>
                <a:gd name="T1" fmla="*/ 1 h 141"/>
                <a:gd name="T2" fmla="*/ 355 w 355"/>
                <a:gd name="T3" fmla="*/ 56 h 141"/>
                <a:gd name="T4" fmla="*/ 0 w 355"/>
                <a:gd name="T5" fmla="*/ 141 h 141"/>
                <a:gd name="T6" fmla="*/ 4 w 355"/>
                <a:gd name="T7" fmla="*/ 76 h 141"/>
                <a:gd name="T8" fmla="*/ 11 w 355"/>
                <a:gd name="T9" fmla="*/ 69 h 141"/>
                <a:gd name="T10" fmla="*/ 318 w 355"/>
                <a:gd name="T11" fmla="*/ 0 h 141"/>
                <a:gd name="T12" fmla="*/ 329 w 355"/>
                <a:gd name="T13" fmla="*/ 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141">
                  <a:moveTo>
                    <a:pt x="329" y="1"/>
                  </a:moveTo>
                  <a:cubicBezTo>
                    <a:pt x="338" y="20"/>
                    <a:pt x="346" y="38"/>
                    <a:pt x="355" y="56"/>
                  </a:cubicBezTo>
                  <a:cubicBezTo>
                    <a:pt x="233" y="110"/>
                    <a:pt x="126" y="134"/>
                    <a:pt x="0" y="141"/>
                  </a:cubicBezTo>
                  <a:cubicBezTo>
                    <a:pt x="1" y="120"/>
                    <a:pt x="3" y="98"/>
                    <a:pt x="4" y="76"/>
                  </a:cubicBezTo>
                  <a:cubicBezTo>
                    <a:pt x="6" y="74"/>
                    <a:pt x="9" y="72"/>
                    <a:pt x="11" y="69"/>
                  </a:cubicBezTo>
                  <a:cubicBezTo>
                    <a:pt x="125" y="65"/>
                    <a:pt x="229" y="37"/>
                    <a:pt x="318" y="0"/>
                  </a:cubicBezTo>
                  <a:cubicBezTo>
                    <a:pt x="322" y="1"/>
                    <a:pt x="326" y="1"/>
                    <a:pt x="329" y="1"/>
                  </a:cubicBezTo>
                  <a:close/>
                </a:path>
              </a:pathLst>
            </a:custGeom>
            <a:solidFill>
              <a:srgbClr val="7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4696143" y="4920615"/>
              <a:ext cx="1400175" cy="842963"/>
            </a:xfrm>
            <a:custGeom>
              <a:avLst/>
              <a:gdLst>
                <a:gd name="T0" fmla="*/ 242 w 373"/>
                <a:gd name="T1" fmla="*/ 0 h 224"/>
                <a:gd name="T2" fmla="*/ 373 w 373"/>
                <a:gd name="T3" fmla="*/ 149 h 224"/>
                <a:gd name="T4" fmla="*/ 48 w 373"/>
                <a:gd name="T5" fmla="*/ 224 h 224"/>
                <a:gd name="T6" fmla="*/ 0 w 373"/>
                <a:gd name="T7" fmla="*/ 50 h 224"/>
                <a:gd name="T8" fmla="*/ 242 w 373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224">
                  <a:moveTo>
                    <a:pt x="242" y="0"/>
                  </a:moveTo>
                  <a:cubicBezTo>
                    <a:pt x="286" y="49"/>
                    <a:pt x="330" y="99"/>
                    <a:pt x="373" y="149"/>
                  </a:cubicBezTo>
                  <a:cubicBezTo>
                    <a:pt x="266" y="196"/>
                    <a:pt x="179" y="218"/>
                    <a:pt x="48" y="224"/>
                  </a:cubicBezTo>
                  <a:cubicBezTo>
                    <a:pt x="32" y="166"/>
                    <a:pt x="16" y="108"/>
                    <a:pt x="0" y="50"/>
                  </a:cubicBezTo>
                  <a:cubicBezTo>
                    <a:pt x="92" y="46"/>
                    <a:pt x="164" y="32"/>
                    <a:pt x="242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5716906" y="4868228"/>
              <a:ext cx="649288" cy="741363"/>
            </a:xfrm>
            <a:custGeom>
              <a:avLst/>
              <a:gdLst>
                <a:gd name="T0" fmla="*/ 0 w 409"/>
                <a:gd name="T1" fmla="*/ 0 h 467"/>
                <a:gd name="T2" fmla="*/ 24 w 409"/>
                <a:gd name="T3" fmla="*/ 3 h 467"/>
                <a:gd name="T4" fmla="*/ 355 w 409"/>
                <a:gd name="T5" fmla="*/ 329 h 467"/>
                <a:gd name="T6" fmla="*/ 409 w 409"/>
                <a:gd name="T7" fmla="*/ 438 h 467"/>
                <a:gd name="T8" fmla="*/ 402 w 409"/>
                <a:gd name="T9" fmla="*/ 467 h 467"/>
                <a:gd name="T10" fmla="*/ 55 w 409"/>
                <a:gd name="T11" fmla="*/ 97 h 467"/>
                <a:gd name="T12" fmla="*/ 0 w 409"/>
                <a:gd name="T13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467">
                  <a:moveTo>
                    <a:pt x="0" y="0"/>
                  </a:moveTo>
                  <a:lnTo>
                    <a:pt x="24" y="3"/>
                  </a:lnTo>
                  <a:lnTo>
                    <a:pt x="355" y="329"/>
                  </a:lnTo>
                  <a:lnTo>
                    <a:pt x="409" y="438"/>
                  </a:lnTo>
                  <a:lnTo>
                    <a:pt x="402" y="467"/>
                  </a:lnTo>
                  <a:lnTo>
                    <a:pt x="55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6247131" y="4684078"/>
              <a:ext cx="1092200" cy="925513"/>
            </a:xfrm>
            <a:custGeom>
              <a:avLst/>
              <a:gdLst>
                <a:gd name="T0" fmla="*/ 29 w 291"/>
                <a:gd name="T1" fmla="*/ 246 h 246"/>
                <a:gd name="T2" fmla="*/ 0 w 291"/>
                <a:gd name="T3" fmla="*/ 193 h 246"/>
                <a:gd name="T4" fmla="*/ 1 w 291"/>
                <a:gd name="T5" fmla="*/ 181 h 246"/>
                <a:gd name="T6" fmla="*/ 229 w 291"/>
                <a:gd name="T7" fmla="*/ 1 h 246"/>
                <a:gd name="T8" fmla="*/ 241 w 291"/>
                <a:gd name="T9" fmla="*/ 0 h 246"/>
                <a:gd name="T10" fmla="*/ 291 w 291"/>
                <a:gd name="T11" fmla="*/ 34 h 246"/>
                <a:gd name="T12" fmla="*/ 29 w 291"/>
                <a:gd name="T1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1" h="246">
                  <a:moveTo>
                    <a:pt x="29" y="246"/>
                  </a:moveTo>
                  <a:cubicBezTo>
                    <a:pt x="19" y="229"/>
                    <a:pt x="10" y="211"/>
                    <a:pt x="0" y="193"/>
                  </a:cubicBezTo>
                  <a:cubicBezTo>
                    <a:pt x="0" y="189"/>
                    <a:pt x="1" y="185"/>
                    <a:pt x="1" y="181"/>
                  </a:cubicBezTo>
                  <a:cubicBezTo>
                    <a:pt x="84" y="138"/>
                    <a:pt x="158" y="81"/>
                    <a:pt x="229" y="1"/>
                  </a:cubicBezTo>
                  <a:cubicBezTo>
                    <a:pt x="233" y="1"/>
                    <a:pt x="237" y="0"/>
                    <a:pt x="241" y="0"/>
                  </a:cubicBezTo>
                  <a:cubicBezTo>
                    <a:pt x="258" y="11"/>
                    <a:pt x="275" y="23"/>
                    <a:pt x="291" y="34"/>
                  </a:cubicBezTo>
                  <a:cubicBezTo>
                    <a:pt x="219" y="123"/>
                    <a:pt x="132" y="192"/>
                    <a:pt x="29" y="246"/>
                  </a:cubicBezTo>
                  <a:close/>
                </a:path>
              </a:pathLst>
            </a:custGeom>
            <a:solidFill>
              <a:srgbClr val="7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5716906" y="4334828"/>
              <a:ext cx="1435100" cy="1074738"/>
            </a:xfrm>
            <a:custGeom>
              <a:avLst/>
              <a:gdLst>
                <a:gd name="T0" fmla="*/ 180 w 382"/>
                <a:gd name="T1" fmla="*/ 0 h 286"/>
                <a:gd name="T2" fmla="*/ 382 w 382"/>
                <a:gd name="T3" fmla="*/ 93 h 286"/>
                <a:gd name="T4" fmla="*/ 141 w 382"/>
                <a:gd name="T5" fmla="*/ 286 h 286"/>
                <a:gd name="T6" fmla="*/ 0 w 382"/>
                <a:gd name="T7" fmla="*/ 142 h 286"/>
                <a:gd name="T8" fmla="*/ 180 w 382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286">
                  <a:moveTo>
                    <a:pt x="180" y="0"/>
                  </a:moveTo>
                  <a:cubicBezTo>
                    <a:pt x="248" y="31"/>
                    <a:pt x="315" y="62"/>
                    <a:pt x="382" y="93"/>
                  </a:cubicBezTo>
                  <a:cubicBezTo>
                    <a:pt x="309" y="181"/>
                    <a:pt x="227" y="242"/>
                    <a:pt x="141" y="286"/>
                  </a:cubicBezTo>
                  <a:cubicBezTo>
                    <a:pt x="94" y="238"/>
                    <a:pt x="47" y="190"/>
                    <a:pt x="0" y="142"/>
                  </a:cubicBezTo>
                  <a:cubicBezTo>
                    <a:pt x="71" y="107"/>
                    <a:pt x="130" y="60"/>
                    <a:pt x="18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6464618" y="4237990"/>
              <a:ext cx="979488" cy="442913"/>
            </a:xfrm>
            <a:custGeom>
              <a:avLst/>
              <a:gdLst>
                <a:gd name="T0" fmla="*/ 99 w 617"/>
                <a:gd name="T1" fmla="*/ 64 h 279"/>
                <a:gd name="T2" fmla="*/ 0 w 617"/>
                <a:gd name="T3" fmla="*/ 5 h 279"/>
                <a:gd name="T4" fmla="*/ 21 w 617"/>
                <a:gd name="T5" fmla="*/ 0 h 279"/>
                <a:gd name="T6" fmla="*/ 502 w 617"/>
                <a:gd name="T7" fmla="*/ 191 h 279"/>
                <a:gd name="T8" fmla="*/ 613 w 617"/>
                <a:gd name="T9" fmla="*/ 260 h 279"/>
                <a:gd name="T10" fmla="*/ 617 w 617"/>
                <a:gd name="T11" fmla="*/ 279 h 279"/>
                <a:gd name="T12" fmla="*/ 99 w 617"/>
                <a:gd name="T13" fmla="*/ 64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7" h="279">
                  <a:moveTo>
                    <a:pt x="99" y="64"/>
                  </a:moveTo>
                  <a:lnTo>
                    <a:pt x="0" y="5"/>
                  </a:lnTo>
                  <a:lnTo>
                    <a:pt x="21" y="0"/>
                  </a:lnTo>
                  <a:lnTo>
                    <a:pt x="502" y="191"/>
                  </a:lnTo>
                  <a:lnTo>
                    <a:pt x="613" y="260"/>
                  </a:lnTo>
                  <a:lnTo>
                    <a:pt x="617" y="279"/>
                  </a:lnTo>
                  <a:lnTo>
                    <a:pt x="99" y="64"/>
                  </a:lnTo>
                  <a:close/>
                </a:path>
              </a:pathLst>
            </a:custGeom>
            <a:solidFill>
              <a:srgbClr val="BA4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7237731" y="4026853"/>
              <a:ext cx="527050" cy="654050"/>
            </a:xfrm>
            <a:custGeom>
              <a:avLst/>
              <a:gdLst>
                <a:gd name="T0" fmla="*/ 55 w 140"/>
                <a:gd name="T1" fmla="*/ 174 h 174"/>
                <a:gd name="T2" fmla="*/ 2 w 140"/>
                <a:gd name="T3" fmla="*/ 143 h 174"/>
                <a:gd name="T4" fmla="*/ 0 w 140"/>
                <a:gd name="T5" fmla="*/ 133 h 174"/>
                <a:gd name="T6" fmla="*/ 81 w 140"/>
                <a:gd name="T7" fmla="*/ 0 h 174"/>
                <a:gd name="T8" fmla="*/ 137 w 140"/>
                <a:gd name="T9" fmla="*/ 26 h 174"/>
                <a:gd name="T10" fmla="*/ 140 w 140"/>
                <a:gd name="T11" fmla="*/ 34 h 174"/>
                <a:gd name="T12" fmla="*/ 55 w 140"/>
                <a:gd name="T1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174">
                  <a:moveTo>
                    <a:pt x="55" y="174"/>
                  </a:moveTo>
                  <a:cubicBezTo>
                    <a:pt x="37" y="164"/>
                    <a:pt x="20" y="153"/>
                    <a:pt x="2" y="143"/>
                  </a:cubicBezTo>
                  <a:cubicBezTo>
                    <a:pt x="1" y="139"/>
                    <a:pt x="0" y="136"/>
                    <a:pt x="0" y="133"/>
                  </a:cubicBezTo>
                  <a:cubicBezTo>
                    <a:pt x="29" y="91"/>
                    <a:pt x="57" y="46"/>
                    <a:pt x="81" y="0"/>
                  </a:cubicBezTo>
                  <a:cubicBezTo>
                    <a:pt x="100" y="9"/>
                    <a:pt x="119" y="18"/>
                    <a:pt x="137" y="26"/>
                  </a:cubicBezTo>
                  <a:cubicBezTo>
                    <a:pt x="138" y="29"/>
                    <a:pt x="139" y="32"/>
                    <a:pt x="140" y="34"/>
                  </a:cubicBezTo>
                  <a:cubicBezTo>
                    <a:pt x="113" y="83"/>
                    <a:pt x="87" y="129"/>
                    <a:pt x="55" y="174"/>
                  </a:cubicBezTo>
                  <a:close/>
                </a:path>
              </a:pathLst>
            </a:custGeom>
            <a:solidFill>
              <a:srgbClr val="7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7556818" y="4037965"/>
              <a:ext cx="947738" cy="290513"/>
            </a:xfrm>
            <a:custGeom>
              <a:avLst/>
              <a:gdLst>
                <a:gd name="T0" fmla="*/ 597 w 597"/>
                <a:gd name="T1" fmla="*/ 183 h 183"/>
                <a:gd name="T2" fmla="*/ 131 w 597"/>
                <a:gd name="T3" fmla="*/ 74 h 183"/>
                <a:gd name="T4" fmla="*/ 0 w 597"/>
                <a:gd name="T5" fmla="*/ 10 h 183"/>
                <a:gd name="T6" fmla="*/ 19 w 597"/>
                <a:gd name="T7" fmla="*/ 0 h 183"/>
                <a:gd name="T8" fmla="*/ 445 w 597"/>
                <a:gd name="T9" fmla="*/ 90 h 183"/>
                <a:gd name="T10" fmla="*/ 585 w 597"/>
                <a:gd name="T11" fmla="*/ 164 h 183"/>
                <a:gd name="T12" fmla="*/ 597 w 59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7" h="183">
                  <a:moveTo>
                    <a:pt x="597" y="183"/>
                  </a:moveTo>
                  <a:lnTo>
                    <a:pt x="131" y="74"/>
                  </a:lnTo>
                  <a:lnTo>
                    <a:pt x="0" y="10"/>
                  </a:lnTo>
                  <a:lnTo>
                    <a:pt x="19" y="0"/>
                  </a:lnTo>
                  <a:lnTo>
                    <a:pt x="445" y="90"/>
                  </a:lnTo>
                  <a:lnTo>
                    <a:pt x="585" y="164"/>
                  </a:lnTo>
                  <a:lnTo>
                    <a:pt x="597" y="183"/>
                  </a:lnTo>
                  <a:close/>
                </a:path>
              </a:pathLst>
            </a:custGeom>
            <a:solidFill>
              <a:srgbClr val="7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7988618" y="2085340"/>
              <a:ext cx="515938" cy="2243138"/>
            </a:xfrm>
            <a:custGeom>
              <a:avLst/>
              <a:gdLst>
                <a:gd name="T0" fmla="*/ 52 w 137"/>
                <a:gd name="T1" fmla="*/ 29 h 597"/>
                <a:gd name="T2" fmla="*/ 6 w 137"/>
                <a:gd name="T3" fmla="*/ 0 h 597"/>
                <a:gd name="T4" fmla="*/ 0 w 137"/>
                <a:gd name="T5" fmla="*/ 11 h 597"/>
                <a:gd name="T6" fmla="*/ 66 w 137"/>
                <a:gd name="T7" fmla="*/ 556 h 597"/>
                <a:gd name="T8" fmla="*/ 73 w 137"/>
                <a:gd name="T9" fmla="*/ 565 h 597"/>
                <a:gd name="T10" fmla="*/ 137 w 137"/>
                <a:gd name="T11" fmla="*/ 597 h 597"/>
                <a:gd name="T12" fmla="*/ 52 w 137"/>
                <a:gd name="T13" fmla="*/ 29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597">
                  <a:moveTo>
                    <a:pt x="52" y="29"/>
                  </a:moveTo>
                  <a:cubicBezTo>
                    <a:pt x="35" y="17"/>
                    <a:pt x="6" y="0"/>
                    <a:pt x="6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6" y="556"/>
                    <a:pt x="66" y="556"/>
                    <a:pt x="66" y="556"/>
                  </a:cubicBezTo>
                  <a:cubicBezTo>
                    <a:pt x="73" y="565"/>
                    <a:pt x="73" y="565"/>
                    <a:pt x="73" y="565"/>
                  </a:cubicBezTo>
                  <a:cubicBezTo>
                    <a:pt x="73" y="565"/>
                    <a:pt x="118" y="588"/>
                    <a:pt x="137" y="597"/>
                  </a:cubicBezTo>
                  <a:cubicBezTo>
                    <a:pt x="123" y="442"/>
                    <a:pt x="86" y="172"/>
                    <a:pt x="52" y="29"/>
                  </a:cubicBezTo>
                  <a:close/>
                </a:path>
              </a:pathLst>
            </a:custGeom>
            <a:solidFill>
              <a:srgbClr val="7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6412231" y="3798253"/>
              <a:ext cx="303213" cy="104775"/>
            </a:xfrm>
            <a:custGeom>
              <a:avLst/>
              <a:gdLst>
                <a:gd name="T0" fmla="*/ 92 w 191"/>
                <a:gd name="T1" fmla="*/ 47 h 66"/>
                <a:gd name="T2" fmla="*/ 0 w 191"/>
                <a:gd name="T3" fmla="*/ 5 h 66"/>
                <a:gd name="T4" fmla="*/ 16 w 191"/>
                <a:gd name="T5" fmla="*/ 0 h 66"/>
                <a:gd name="T6" fmla="*/ 191 w 191"/>
                <a:gd name="T7" fmla="*/ 38 h 66"/>
                <a:gd name="T8" fmla="*/ 173 w 191"/>
                <a:gd name="T9" fmla="*/ 66 h 66"/>
                <a:gd name="T10" fmla="*/ 92 w 191"/>
                <a:gd name="T11" fmla="*/ 4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66">
                  <a:moveTo>
                    <a:pt x="92" y="47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191" y="38"/>
                  </a:lnTo>
                  <a:lnTo>
                    <a:pt x="173" y="66"/>
                  </a:lnTo>
                  <a:lnTo>
                    <a:pt x="92" y="47"/>
                  </a:lnTo>
                  <a:close/>
                </a:path>
              </a:pathLst>
            </a:custGeom>
            <a:solidFill>
              <a:srgbClr val="BA4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6412231" y="2085340"/>
              <a:ext cx="1851025" cy="2479675"/>
            </a:xfrm>
            <a:custGeom>
              <a:avLst/>
              <a:gdLst>
                <a:gd name="T0" fmla="*/ 426 w 493"/>
                <a:gd name="T1" fmla="*/ 0 h 660"/>
                <a:gd name="T2" fmla="*/ 493 w 493"/>
                <a:gd name="T3" fmla="*/ 565 h 660"/>
                <a:gd name="T4" fmla="*/ 305 w 493"/>
                <a:gd name="T5" fmla="*/ 524 h 660"/>
                <a:gd name="T6" fmla="*/ 222 w 493"/>
                <a:gd name="T7" fmla="*/ 660 h 660"/>
                <a:gd name="T8" fmla="*/ 14 w 493"/>
                <a:gd name="T9" fmla="*/ 575 h 660"/>
                <a:gd name="T10" fmla="*/ 75 w 493"/>
                <a:gd name="T11" fmla="*/ 475 h 660"/>
                <a:gd name="T12" fmla="*/ 0 w 493"/>
                <a:gd name="T13" fmla="*/ 458 h 660"/>
                <a:gd name="T14" fmla="*/ 426 w 493"/>
                <a:gd name="T15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3" h="660">
                  <a:moveTo>
                    <a:pt x="426" y="0"/>
                  </a:moveTo>
                  <a:cubicBezTo>
                    <a:pt x="451" y="154"/>
                    <a:pt x="483" y="432"/>
                    <a:pt x="493" y="565"/>
                  </a:cubicBezTo>
                  <a:cubicBezTo>
                    <a:pt x="440" y="554"/>
                    <a:pt x="305" y="524"/>
                    <a:pt x="305" y="524"/>
                  </a:cubicBezTo>
                  <a:cubicBezTo>
                    <a:pt x="222" y="660"/>
                    <a:pt x="222" y="660"/>
                    <a:pt x="222" y="660"/>
                  </a:cubicBezTo>
                  <a:cubicBezTo>
                    <a:pt x="14" y="575"/>
                    <a:pt x="14" y="575"/>
                    <a:pt x="14" y="575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75" y="475"/>
                    <a:pt x="33" y="466"/>
                    <a:pt x="0" y="458"/>
                  </a:cubicBezTo>
                  <a:cubicBezTo>
                    <a:pt x="129" y="341"/>
                    <a:pt x="331" y="134"/>
                    <a:pt x="426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672738" y="2353565"/>
            <a:ext cx="509153" cy="569342"/>
            <a:chOff x="2693291" y="3851190"/>
            <a:chExt cx="534134" cy="831186"/>
          </a:xfrm>
          <a:scene3d>
            <a:camera prst="orthographicFront">
              <a:rot lat="3314892" lon="20720000" rev="18782333"/>
            </a:camera>
            <a:lightRig rig="threePt" dir="t"/>
          </a:scene3d>
        </p:grpSpPr>
        <p:sp>
          <p:nvSpPr>
            <p:cNvPr id="27" name="文本框 26"/>
            <p:cNvSpPr txBox="1"/>
            <p:nvPr/>
          </p:nvSpPr>
          <p:spPr>
            <a:xfrm>
              <a:off x="2693291" y="3851190"/>
              <a:ext cx="528293" cy="673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693291" y="4277983"/>
              <a:ext cx="534134" cy="404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3517773" y="2774700"/>
            <a:ext cx="503586" cy="461665"/>
          </a:xfrm>
          <a:prstGeom prst="rect">
            <a:avLst/>
          </a:prstGeom>
          <a:noFill/>
          <a:scene3d>
            <a:camera prst="orthographicFront">
              <a:rot lat="3814791" lon="250952" rev="21043172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304170" y="2847787"/>
            <a:ext cx="679500" cy="461665"/>
          </a:xfrm>
          <a:prstGeom prst="rect">
            <a:avLst/>
          </a:prstGeom>
          <a:noFill/>
          <a:scene3d>
            <a:camera prst="isometricOffAxis2Top">
              <a:rot lat="18086309" lon="20266692" rev="1726338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161155" y="2487115"/>
            <a:ext cx="503585" cy="461665"/>
          </a:xfrm>
          <a:prstGeom prst="rect">
            <a:avLst/>
          </a:prstGeom>
          <a:noFill/>
          <a:scene3d>
            <a:camera prst="isometricOffAxis2Top">
              <a:rot lat="18243911" lon="20123570" rev="3339989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504041" y="1669622"/>
            <a:ext cx="1030202" cy="561692"/>
          </a:xfrm>
          <a:prstGeom prst="rect">
            <a:avLst/>
          </a:prstGeom>
          <a:noFill/>
          <a:scene3d>
            <a:camera prst="perspectiveContrastingLeftFacing" fov="5100000">
              <a:rot lat="20533165" lon="892320" rev="20429955"/>
            </a:camera>
            <a:lightRig rig="threePt" dir="t"/>
          </a:scene3d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Impact" panose="020B0806030902050204" pitchFamily="34" charset="0"/>
              </a:rPr>
              <a:t>添加</a:t>
            </a:r>
            <a:endParaRPr lang="en-US" altLang="zh-CN" sz="1600" dirty="0">
              <a:solidFill>
                <a:schemeClr val="bg1"/>
              </a:solidFill>
              <a:latin typeface="Impact" panose="020B0806030902050204" pitchFamily="34" charset="0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rPr>
              <a:t>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753687" y="3717656"/>
            <a:ext cx="154062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en-US" altLang="zh-CN" sz="105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05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05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05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5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，添加适当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的文字</a:t>
            </a:r>
            <a:endParaRPr lang="zh-CN" altLang="en-US" sz="1050" dirty="0"/>
          </a:p>
        </p:txBody>
      </p:sp>
      <p:sp>
        <p:nvSpPr>
          <p:cNvPr id="34" name="矩形 33"/>
          <p:cNvSpPr/>
          <p:nvPr/>
        </p:nvSpPr>
        <p:spPr>
          <a:xfrm>
            <a:off x="2785687" y="3717656"/>
            <a:ext cx="154062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en-US" altLang="zh-CN" sz="105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05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05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05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5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，添加适当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的文字</a:t>
            </a:r>
            <a:endParaRPr lang="zh-CN" altLang="en-US" sz="1050" dirty="0"/>
          </a:p>
        </p:txBody>
      </p:sp>
      <p:sp>
        <p:nvSpPr>
          <p:cNvPr id="35" name="矩形 34"/>
          <p:cNvSpPr/>
          <p:nvPr/>
        </p:nvSpPr>
        <p:spPr>
          <a:xfrm>
            <a:off x="4817687" y="3717656"/>
            <a:ext cx="154062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en-US" altLang="zh-CN" sz="105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05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05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05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5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，添加适当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的文字</a:t>
            </a:r>
            <a:endParaRPr lang="zh-CN" altLang="en-US" sz="1050" dirty="0"/>
          </a:p>
        </p:txBody>
      </p:sp>
      <p:sp>
        <p:nvSpPr>
          <p:cNvPr id="36" name="矩形 35"/>
          <p:cNvSpPr/>
          <p:nvPr/>
        </p:nvSpPr>
        <p:spPr>
          <a:xfrm>
            <a:off x="6849687" y="3717656"/>
            <a:ext cx="154062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r>
              <a:rPr lang="en-US" altLang="zh-CN" sz="105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05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05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05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5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，添加适当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的文字</a:t>
            </a:r>
            <a:endParaRPr lang="zh-CN" altLang="en-US" sz="1050" dirty="0"/>
          </a:p>
        </p:txBody>
      </p:sp>
      <p:sp>
        <p:nvSpPr>
          <p:cNvPr id="37" name="矩形 36"/>
          <p:cNvSpPr/>
          <p:nvPr/>
        </p:nvSpPr>
        <p:spPr>
          <a:xfrm>
            <a:off x="861438" y="1135715"/>
            <a:ext cx="3829249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……….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搜索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769715883…..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更多精品。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43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400"/>
                            </p:stCondLst>
                            <p:childTnLst>
                              <p:par>
                                <p:cTn id="54" presetID="2" presetClass="entr" presetSubtype="8" decel="8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00"/>
                            </p:stCondLst>
                            <p:childTnLst>
                              <p:par>
                                <p:cTn id="59" presetID="2" presetClass="entr" presetSubtype="4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decel="8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decel="8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4652215" y="1540737"/>
            <a:ext cx="1266703" cy="1266703"/>
            <a:chOff x="4652215" y="1540737"/>
            <a:chExt cx="1266703" cy="1266703"/>
          </a:xfrm>
        </p:grpSpPr>
        <p:sp>
          <p:nvSpPr>
            <p:cNvPr id="10" name="矩形 9"/>
            <p:cNvSpPr/>
            <p:nvPr/>
          </p:nvSpPr>
          <p:spPr>
            <a:xfrm>
              <a:off x="4652215" y="1540737"/>
              <a:ext cx="1266703" cy="1266703"/>
            </a:xfrm>
            <a:prstGeom prst="rect">
              <a:avLst/>
            </a:prstGeom>
            <a:gradFill flip="none" rotWithShape="1">
              <a:gsLst>
                <a:gs pos="100000">
                  <a:srgbClr val="F5F5F5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921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777936" y="1666458"/>
              <a:ext cx="1015260" cy="101526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33413" y="1540737"/>
            <a:ext cx="1266703" cy="1266703"/>
            <a:chOff x="3233413" y="1540737"/>
            <a:chExt cx="1266703" cy="1266703"/>
          </a:xfrm>
        </p:grpSpPr>
        <p:sp>
          <p:nvSpPr>
            <p:cNvPr id="7" name="单圆角矩形 6"/>
            <p:cNvSpPr/>
            <p:nvPr/>
          </p:nvSpPr>
          <p:spPr>
            <a:xfrm flipH="1">
              <a:off x="3233413" y="1540737"/>
              <a:ext cx="1266703" cy="1266703"/>
            </a:xfrm>
            <a:prstGeom prst="round1Rect">
              <a:avLst>
                <a:gd name="adj" fmla="val 21387"/>
              </a:avLst>
            </a:prstGeom>
            <a:gradFill>
              <a:gsLst>
                <a:gs pos="100000">
                  <a:srgbClr val="F5F5F5"/>
                </a:gs>
                <a:gs pos="0">
                  <a:schemeClr val="bg1">
                    <a:lumMod val="85000"/>
                  </a:schemeClr>
                </a:gs>
              </a:gsLst>
              <a:lin ang="81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</a:ln>
            <a:effectLst>
              <a:outerShdw blurRad="2921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3359134" y="1666458"/>
              <a:ext cx="1015260" cy="1015260"/>
            </a:xfrm>
            <a:prstGeom prst="round1Rect">
              <a:avLst/>
            </a:prstGeom>
            <a:solidFill>
              <a:srgbClr val="C00000"/>
            </a:solidFill>
            <a:ln w="25400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innerShdw blurRad="101600" dist="254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52215" y="2945660"/>
            <a:ext cx="1266703" cy="1266703"/>
            <a:chOff x="4652215" y="2945660"/>
            <a:chExt cx="1266703" cy="1266703"/>
          </a:xfrm>
        </p:grpSpPr>
        <p:sp>
          <p:nvSpPr>
            <p:cNvPr id="8" name="单圆角矩形 7"/>
            <p:cNvSpPr/>
            <p:nvPr/>
          </p:nvSpPr>
          <p:spPr>
            <a:xfrm flipV="1">
              <a:off x="4652215" y="2945660"/>
              <a:ext cx="1266703" cy="1266703"/>
            </a:xfrm>
            <a:prstGeom prst="round1Rect">
              <a:avLst>
                <a:gd name="adj" fmla="val 21387"/>
              </a:avLst>
            </a:prstGeom>
            <a:gradFill>
              <a:gsLst>
                <a:gs pos="100000">
                  <a:srgbClr val="F5F5F5"/>
                </a:gs>
                <a:gs pos="0">
                  <a:schemeClr val="bg1">
                    <a:lumMod val="85000"/>
                  </a:schemeClr>
                </a:gs>
              </a:gsLst>
              <a:lin ang="189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</a:ln>
            <a:effectLst>
              <a:outerShdw blurRad="2921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单圆角矩形 12"/>
            <p:cNvSpPr/>
            <p:nvPr/>
          </p:nvSpPr>
          <p:spPr>
            <a:xfrm flipV="1">
              <a:off x="4777936" y="3071382"/>
              <a:ext cx="1015260" cy="1015260"/>
            </a:xfrm>
            <a:prstGeom prst="round1Rect">
              <a:avLst/>
            </a:prstGeom>
            <a:solidFill>
              <a:srgbClr val="C00000"/>
            </a:solidFill>
            <a:ln w="25400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18900000" scaled="0"/>
              </a:gradFill>
            </a:ln>
            <a:effectLst>
              <a:innerShdw blurRad="101600" dist="25400" dir="81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233413" y="2945660"/>
            <a:ext cx="1266703" cy="1266703"/>
            <a:chOff x="3233413" y="2945660"/>
            <a:chExt cx="1266703" cy="1266703"/>
          </a:xfrm>
        </p:grpSpPr>
        <p:sp>
          <p:nvSpPr>
            <p:cNvPr id="9" name="矩形 8"/>
            <p:cNvSpPr/>
            <p:nvPr/>
          </p:nvSpPr>
          <p:spPr>
            <a:xfrm>
              <a:off x="3233413" y="2945660"/>
              <a:ext cx="1266703" cy="1266703"/>
            </a:xfrm>
            <a:prstGeom prst="rect">
              <a:avLst/>
            </a:prstGeom>
            <a:gradFill flip="none" rotWithShape="1">
              <a:gsLst>
                <a:gs pos="100000">
                  <a:srgbClr val="F5F5F5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921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356495" y="3071382"/>
              <a:ext cx="1015260" cy="101526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527575" y="1867416"/>
            <a:ext cx="6731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3527575" y="3286623"/>
            <a:ext cx="6731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7" name="矩形 16"/>
          <p:cNvSpPr/>
          <p:nvPr/>
        </p:nvSpPr>
        <p:spPr>
          <a:xfrm>
            <a:off x="4949016" y="3286623"/>
            <a:ext cx="6731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4949016" y="1881700"/>
            <a:ext cx="6731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6152857" y="1712602"/>
            <a:ext cx="2513149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……….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搜索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769715883…..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更多精品。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52857" y="3132093"/>
            <a:ext cx="2513149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……….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搜索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769715883…..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更多精品。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6492" y="1712602"/>
            <a:ext cx="2513149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……….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搜索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769715883…..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更多精品。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16492" y="3132093"/>
            <a:ext cx="2513149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……….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搜索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769715883…..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更多精品。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23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9" decel="5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decel="5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decel="5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decel="5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4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4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9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4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181099" y="984368"/>
            <a:ext cx="5776914" cy="3870624"/>
            <a:chOff x="1687785" y="1008398"/>
            <a:chExt cx="8550707" cy="5729110"/>
          </a:xfrm>
        </p:grpSpPr>
        <p:sp>
          <p:nvSpPr>
            <p:cNvPr id="7" name="圆角矩形 6"/>
            <p:cNvSpPr/>
            <p:nvPr/>
          </p:nvSpPr>
          <p:spPr>
            <a:xfrm>
              <a:off x="5700705" y="2705774"/>
              <a:ext cx="1346876" cy="1372558"/>
            </a:xfrm>
            <a:prstGeom prst="roundRect">
              <a:avLst>
                <a:gd name="adj" fmla="val 7843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5488581" y="4925860"/>
              <a:ext cx="850282" cy="866496"/>
            </a:xfrm>
            <a:prstGeom prst="roundRect">
              <a:avLst>
                <a:gd name="adj" fmla="val 7843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234686" y="1008398"/>
              <a:ext cx="850282" cy="866496"/>
            </a:xfrm>
            <a:prstGeom prst="roundRect">
              <a:avLst>
                <a:gd name="adj" fmla="val 7843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8891616" y="5364950"/>
              <a:ext cx="1346876" cy="1372558"/>
            </a:xfrm>
            <a:prstGeom prst="roundRect">
              <a:avLst>
                <a:gd name="adj" fmla="val 7843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2786364" y="2483655"/>
              <a:ext cx="1542418" cy="1571829"/>
            </a:xfrm>
            <a:prstGeom prst="roundRect">
              <a:avLst>
                <a:gd name="adj" fmla="val 7843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1687785" y="3810176"/>
              <a:ext cx="1346876" cy="1372558"/>
            </a:xfrm>
            <a:prstGeom prst="roundRect">
              <a:avLst>
                <a:gd name="adj" fmla="val 7843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207250" y="3483130"/>
              <a:ext cx="2757853" cy="2949578"/>
            </a:xfrm>
            <a:prstGeom prst="roundRect">
              <a:avLst>
                <a:gd name="adj" fmla="val 7843"/>
              </a:avLst>
            </a:prstGeom>
            <a:solidFill>
              <a:srgbClr val="C00000"/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3757921" y="2324467"/>
              <a:ext cx="2155208" cy="2305035"/>
            </a:xfrm>
            <a:prstGeom prst="roundRect">
              <a:avLst>
                <a:gd name="adj" fmla="val 7843"/>
              </a:avLst>
            </a:prstGeom>
            <a:solidFill>
              <a:srgbClr val="C00000"/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6211248" y="2990850"/>
              <a:ext cx="1484951" cy="1638652"/>
            </a:xfrm>
            <a:prstGeom prst="roundRect">
              <a:avLst>
                <a:gd name="adj" fmla="val 7843"/>
              </a:avLst>
            </a:prstGeom>
            <a:solidFill>
              <a:schemeClr val="tx1">
                <a:lumMod val="75000"/>
                <a:lumOff val="25000"/>
              </a:schemeClr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955801" y="2990850"/>
              <a:ext cx="1484951" cy="1638652"/>
            </a:xfrm>
            <a:prstGeom prst="roundRect">
              <a:avLst>
                <a:gd name="adj" fmla="val 7843"/>
              </a:avLst>
            </a:prstGeom>
            <a:solidFill>
              <a:srgbClr val="C00000"/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2561852" y="2077814"/>
              <a:ext cx="672834" cy="719608"/>
            </a:xfrm>
            <a:prstGeom prst="roundRect">
              <a:avLst>
                <a:gd name="adj" fmla="val 7843"/>
              </a:avLst>
            </a:prstGeom>
            <a:solidFill>
              <a:srgbClr val="C00000"/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6230298" y="1764047"/>
              <a:ext cx="672834" cy="719608"/>
            </a:xfrm>
            <a:prstGeom prst="roundRect">
              <a:avLst>
                <a:gd name="adj" fmla="val 7843"/>
              </a:avLst>
            </a:prstGeom>
            <a:solidFill>
              <a:schemeClr val="tx1">
                <a:lumMod val="75000"/>
                <a:lumOff val="25000"/>
              </a:schemeClr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3557573" y="1340409"/>
              <a:ext cx="672834" cy="719608"/>
            </a:xfrm>
            <a:prstGeom prst="roundRect">
              <a:avLst>
                <a:gd name="adj" fmla="val 7843"/>
              </a:avLst>
            </a:prstGeom>
            <a:solidFill>
              <a:schemeClr val="tx1">
                <a:lumMod val="75000"/>
                <a:lumOff val="25000"/>
              </a:schemeClr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5848627" y="5274010"/>
              <a:ext cx="672834" cy="719608"/>
            </a:xfrm>
            <a:prstGeom prst="roundRect">
              <a:avLst>
                <a:gd name="adj" fmla="val 7843"/>
              </a:avLst>
            </a:prstGeom>
            <a:solidFill>
              <a:schemeClr val="tx1">
                <a:lumMod val="75000"/>
                <a:lumOff val="25000"/>
              </a:schemeClr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355580" y="2569546"/>
            <a:ext cx="757990" cy="5999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  <a:endParaRPr lang="zh-CN" altLang="en-US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2" name="Freeform 979"/>
          <p:cNvSpPr>
            <a:spLocks noEditPoints="1"/>
          </p:cNvSpPr>
          <p:nvPr/>
        </p:nvSpPr>
        <p:spPr bwMode="auto">
          <a:xfrm>
            <a:off x="5551779" y="2956726"/>
            <a:ext cx="579839" cy="518520"/>
          </a:xfrm>
          <a:custGeom>
            <a:avLst/>
            <a:gdLst>
              <a:gd name="T0" fmla="*/ 242 w 364"/>
              <a:gd name="T1" fmla="*/ 177 h 326"/>
              <a:gd name="T2" fmla="*/ 202 w 364"/>
              <a:gd name="T3" fmla="*/ 142 h 326"/>
              <a:gd name="T4" fmla="*/ 188 w 364"/>
              <a:gd name="T5" fmla="*/ 100 h 326"/>
              <a:gd name="T6" fmla="*/ 135 w 364"/>
              <a:gd name="T7" fmla="*/ 104 h 326"/>
              <a:gd name="T8" fmla="*/ 95 w 364"/>
              <a:gd name="T9" fmla="*/ 84 h 326"/>
              <a:gd name="T10" fmla="*/ 60 w 364"/>
              <a:gd name="T11" fmla="*/ 124 h 326"/>
              <a:gd name="T12" fmla="*/ 18 w 364"/>
              <a:gd name="T13" fmla="*/ 138 h 326"/>
              <a:gd name="T14" fmla="*/ 22 w 364"/>
              <a:gd name="T15" fmla="*/ 191 h 326"/>
              <a:gd name="T16" fmla="*/ 2 w 364"/>
              <a:gd name="T17" fmla="*/ 231 h 326"/>
              <a:gd name="T18" fmla="*/ 42 w 364"/>
              <a:gd name="T19" fmla="*/ 266 h 326"/>
              <a:gd name="T20" fmla="*/ 56 w 364"/>
              <a:gd name="T21" fmla="*/ 308 h 326"/>
              <a:gd name="T22" fmla="*/ 109 w 364"/>
              <a:gd name="T23" fmla="*/ 304 h 326"/>
              <a:gd name="T24" fmla="*/ 149 w 364"/>
              <a:gd name="T25" fmla="*/ 324 h 326"/>
              <a:gd name="T26" fmla="*/ 184 w 364"/>
              <a:gd name="T27" fmla="*/ 283 h 326"/>
              <a:gd name="T28" fmla="*/ 226 w 364"/>
              <a:gd name="T29" fmla="*/ 270 h 326"/>
              <a:gd name="T30" fmla="*/ 222 w 364"/>
              <a:gd name="T31" fmla="*/ 216 h 326"/>
              <a:gd name="T32" fmla="*/ 127 w 364"/>
              <a:gd name="T33" fmla="*/ 280 h 326"/>
              <a:gd name="T34" fmla="*/ 117 w 364"/>
              <a:gd name="T35" fmla="*/ 127 h 326"/>
              <a:gd name="T36" fmla="*/ 127 w 364"/>
              <a:gd name="T37" fmla="*/ 280 h 326"/>
              <a:gd name="T38" fmla="*/ 364 w 364"/>
              <a:gd name="T39" fmla="*/ 90 h 326"/>
              <a:gd name="T40" fmla="*/ 348 w 364"/>
              <a:gd name="T41" fmla="*/ 66 h 326"/>
              <a:gd name="T42" fmla="*/ 345 w 364"/>
              <a:gd name="T43" fmla="*/ 29 h 326"/>
              <a:gd name="T44" fmla="*/ 316 w 364"/>
              <a:gd name="T45" fmla="*/ 24 h 326"/>
              <a:gd name="T46" fmla="*/ 289 w 364"/>
              <a:gd name="T47" fmla="*/ 0 h 326"/>
              <a:gd name="T48" fmla="*/ 264 w 364"/>
              <a:gd name="T49" fmla="*/ 16 h 326"/>
              <a:gd name="T50" fmla="*/ 228 w 364"/>
              <a:gd name="T51" fmla="*/ 19 h 326"/>
              <a:gd name="T52" fmla="*/ 222 w 364"/>
              <a:gd name="T53" fmla="*/ 48 h 326"/>
              <a:gd name="T54" fmla="*/ 198 w 364"/>
              <a:gd name="T55" fmla="*/ 75 h 326"/>
              <a:gd name="T56" fmla="*/ 215 w 364"/>
              <a:gd name="T57" fmla="*/ 100 h 326"/>
              <a:gd name="T58" fmla="*/ 217 w 364"/>
              <a:gd name="T59" fmla="*/ 136 h 326"/>
              <a:gd name="T60" fmla="*/ 247 w 364"/>
              <a:gd name="T61" fmla="*/ 142 h 326"/>
              <a:gd name="T62" fmla="*/ 274 w 364"/>
              <a:gd name="T63" fmla="*/ 166 h 326"/>
              <a:gd name="T64" fmla="*/ 299 w 364"/>
              <a:gd name="T65" fmla="*/ 149 h 326"/>
              <a:gd name="T66" fmla="*/ 335 w 364"/>
              <a:gd name="T67" fmla="*/ 147 h 326"/>
              <a:gd name="T68" fmla="*/ 340 w 364"/>
              <a:gd name="T69" fmla="*/ 117 h 326"/>
              <a:gd name="T70" fmla="*/ 285 w 364"/>
              <a:gd name="T71" fmla="*/ 135 h 326"/>
              <a:gd name="T72" fmla="*/ 278 w 364"/>
              <a:gd name="T73" fmla="*/ 31 h 326"/>
              <a:gd name="T74" fmla="*/ 285 w 364"/>
              <a:gd name="T75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4" h="326">
                <a:moveTo>
                  <a:pt x="244" y="215"/>
                </a:moveTo>
                <a:cubicBezTo>
                  <a:pt x="242" y="177"/>
                  <a:pt x="242" y="177"/>
                  <a:pt x="242" y="177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6" y="165"/>
                  <a:pt x="210" y="153"/>
                  <a:pt x="202" y="142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73" y="117"/>
                  <a:pt x="173" y="117"/>
                  <a:pt x="173" y="117"/>
                </a:cubicBezTo>
                <a:cubicBezTo>
                  <a:pt x="161" y="110"/>
                  <a:pt x="148" y="106"/>
                  <a:pt x="135" y="10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83" y="110"/>
                  <a:pt x="71" y="116"/>
                  <a:pt x="60" y="124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18" y="138"/>
                  <a:pt x="18" y="138"/>
                  <a:pt x="18" y="138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8" y="164"/>
                  <a:pt x="24" y="177"/>
                  <a:pt x="22" y="191"/>
                </a:cubicBezTo>
                <a:cubicBezTo>
                  <a:pt x="0" y="193"/>
                  <a:pt x="0" y="193"/>
                  <a:pt x="0" y="193"/>
                </a:cubicBezTo>
                <a:cubicBezTo>
                  <a:pt x="2" y="231"/>
                  <a:pt x="2" y="231"/>
                  <a:pt x="2" y="231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28" y="243"/>
                  <a:pt x="34" y="255"/>
                  <a:pt x="42" y="266"/>
                </a:cubicBezTo>
                <a:cubicBezTo>
                  <a:pt x="28" y="282"/>
                  <a:pt x="28" y="282"/>
                  <a:pt x="28" y="282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71" y="291"/>
                  <a:pt x="71" y="291"/>
                  <a:pt x="71" y="291"/>
                </a:cubicBezTo>
                <a:cubicBezTo>
                  <a:pt x="83" y="297"/>
                  <a:pt x="96" y="302"/>
                  <a:pt x="109" y="304"/>
                </a:cubicBezTo>
                <a:cubicBezTo>
                  <a:pt x="111" y="326"/>
                  <a:pt x="111" y="326"/>
                  <a:pt x="111" y="326"/>
                </a:cubicBezTo>
                <a:cubicBezTo>
                  <a:pt x="149" y="324"/>
                  <a:pt x="149" y="324"/>
                  <a:pt x="149" y="324"/>
                </a:cubicBezTo>
                <a:cubicBezTo>
                  <a:pt x="147" y="301"/>
                  <a:pt x="147" y="301"/>
                  <a:pt x="147" y="301"/>
                </a:cubicBezTo>
                <a:cubicBezTo>
                  <a:pt x="161" y="298"/>
                  <a:pt x="173" y="292"/>
                  <a:pt x="184" y="283"/>
                </a:cubicBezTo>
                <a:cubicBezTo>
                  <a:pt x="201" y="298"/>
                  <a:pt x="201" y="298"/>
                  <a:pt x="201" y="298"/>
                </a:cubicBezTo>
                <a:cubicBezTo>
                  <a:pt x="226" y="270"/>
                  <a:pt x="226" y="270"/>
                  <a:pt x="226" y="270"/>
                </a:cubicBezTo>
                <a:cubicBezTo>
                  <a:pt x="209" y="255"/>
                  <a:pt x="209" y="255"/>
                  <a:pt x="209" y="255"/>
                </a:cubicBezTo>
                <a:cubicBezTo>
                  <a:pt x="216" y="243"/>
                  <a:pt x="220" y="230"/>
                  <a:pt x="222" y="216"/>
                </a:cubicBezTo>
                <a:lnTo>
                  <a:pt x="244" y="215"/>
                </a:lnTo>
                <a:close/>
                <a:moveTo>
                  <a:pt x="127" y="280"/>
                </a:moveTo>
                <a:cubicBezTo>
                  <a:pt x="85" y="283"/>
                  <a:pt x="48" y="251"/>
                  <a:pt x="45" y="209"/>
                </a:cubicBezTo>
                <a:cubicBezTo>
                  <a:pt x="43" y="167"/>
                  <a:pt x="75" y="130"/>
                  <a:pt x="117" y="127"/>
                </a:cubicBezTo>
                <a:cubicBezTo>
                  <a:pt x="159" y="124"/>
                  <a:pt x="196" y="157"/>
                  <a:pt x="199" y="199"/>
                </a:cubicBezTo>
                <a:cubicBezTo>
                  <a:pt x="201" y="241"/>
                  <a:pt x="169" y="278"/>
                  <a:pt x="127" y="280"/>
                </a:cubicBezTo>
                <a:close/>
                <a:moveTo>
                  <a:pt x="349" y="91"/>
                </a:moveTo>
                <a:cubicBezTo>
                  <a:pt x="364" y="90"/>
                  <a:pt x="364" y="90"/>
                  <a:pt x="364" y="90"/>
                </a:cubicBezTo>
                <a:cubicBezTo>
                  <a:pt x="363" y="65"/>
                  <a:pt x="363" y="65"/>
                  <a:pt x="363" y="65"/>
                </a:cubicBezTo>
                <a:cubicBezTo>
                  <a:pt x="348" y="66"/>
                  <a:pt x="348" y="66"/>
                  <a:pt x="348" y="66"/>
                </a:cubicBezTo>
                <a:cubicBezTo>
                  <a:pt x="345" y="56"/>
                  <a:pt x="341" y="48"/>
                  <a:pt x="335" y="41"/>
                </a:cubicBezTo>
                <a:cubicBezTo>
                  <a:pt x="345" y="29"/>
                  <a:pt x="345" y="29"/>
                  <a:pt x="345" y="29"/>
                </a:cubicBezTo>
                <a:cubicBezTo>
                  <a:pt x="326" y="12"/>
                  <a:pt x="326" y="12"/>
                  <a:pt x="326" y="12"/>
                </a:cubicBezTo>
                <a:cubicBezTo>
                  <a:pt x="316" y="24"/>
                  <a:pt x="316" y="24"/>
                  <a:pt x="316" y="24"/>
                </a:cubicBezTo>
                <a:cubicBezTo>
                  <a:pt x="308" y="19"/>
                  <a:pt x="299" y="16"/>
                  <a:pt x="290" y="15"/>
                </a:cubicBezTo>
                <a:cubicBezTo>
                  <a:pt x="289" y="0"/>
                  <a:pt x="289" y="0"/>
                  <a:pt x="289" y="0"/>
                </a:cubicBezTo>
                <a:cubicBezTo>
                  <a:pt x="263" y="1"/>
                  <a:pt x="263" y="1"/>
                  <a:pt x="263" y="1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55" y="19"/>
                  <a:pt x="247" y="23"/>
                  <a:pt x="239" y="29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222" y="48"/>
                  <a:pt x="222" y="48"/>
                  <a:pt x="222" y="48"/>
                </a:cubicBezTo>
                <a:cubicBezTo>
                  <a:pt x="218" y="56"/>
                  <a:pt x="215" y="65"/>
                  <a:pt x="213" y="74"/>
                </a:cubicBezTo>
                <a:cubicBezTo>
                  <a:pt x="198" y="75"/>
                  <a:pt x="198" y="75"/>
                  <a:pt x="198" y="75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15" y="100"/>
                  <a:pt x="215" y="100"/>
                  <a:pt x="215" y="100"/>
                </a:cubicBezTo>
                <a:cubicBezTo>
                  <a:pt x="218" y="109"/>
                  <a:pt x="222" y="117"/>
                  <a:pt x="227" y="125"/>
                </a:cubicBezTo>
                <a:cubicBezTo>
                  <a:pt x="217" y="136"/>
                  <a:pt x="217" y="136"/>
                  <a:pt x="217" y="136"/>
                </a:cubicBezTo>
                <a:cubicBezTo>
                  <a:pt x="237" y="153"/>
                  <a:pt x="237" y="153"/>
                  <a:pt x="237" y="153"/>
                </a:cubicBezTo>
                <a:cubicBezTo>
                  <a:pt x="247" y="142"/>
                  <a:pt x="247" y="142"/>
                  <a:pt x="247" y="142"/>
                </a:cubicBezTo>
                <a:cubicBezTo>
                  <a:pt x="255" y="146"/>
                  <a:pt x="263" y="149"/>
                  <a:pt x="273" y="151"/>
                </a:cubicBezTo>
                <a:cubicBezTo>
                  <a:pt x="274" y="166"/>
                  <a:pt x="274" y="166"/>
                  <a:pt x="274" y="166"/>
                </a:cubicBezTo>
                <a:cubicBezTo>
                  <a:pt x="300" y="164"/>
                  <a:pt x="300" y="164"/>
                  <a:pt x="300" y="164"/>
                </a:cubicBezTo>
                <a:cubicBezTo>
                  <a:pt x="299" y="149"/>
                  <a:pt x="299" y="149"/>
                  <a:pt x="299" y="149"/>
                </a:cubicBezTo>
                <a:cubicBezTo>
                  <a:pt x="308" y="147"/>
                  <a:pt x="316" y="142"/>
                  <a:pt x="323" y="137"/>
                </a:cubicBezTo>
                <a:cubicBezTo>
                  <a:pt x="335" y="147"/>
                  <a:pt x="335" y="147"/>
                  <a:pt x="335" y="147"/>
                </a:cubicBezTo>
                <a:cubicBezTo>
                  <a:pt x="352" y="127"/>
                  <a:pt x="352" y="127"/>
                  <a:pt x="352" y="127"/>
                </a:cubicBezTo>
                <a:cubicBezTo>
                  <a:pt x="340" y="117"/>
                  <a:pt x="340" y="117"/>
                  <a:pt x="340" y="117"/>
                </a:cubicBezTo>
                <a:cubicBezTo>
                  <a:pt x="345" y="110"/>
                  <a:pt x="348" y="101"/>
                  <a:pt x="349" y="91"/>
                </a:cubicBezTo>
                <a:close/>
                <a:moveTo>
                  <a:pt x="285" y="135"/>
                </a:moveTo>
                <a:cubicBezTo>
                  <a:pt x="256" y="137"/>
                  <a:pt x="231" y="115"/>
                  <a:pt x="229" y="86"/>
                </a:cubicBezTo>
                <a:cubicBezTo>
                  <a:pt x="227" y="57"/>
                  <a:pt x="249" y="32"/>
                  <a:pt x="278" y="31"/>
                </a:cubicBezTo>
                <a:cubicBezTo>
                  <a:pt x="307" y="29"/>
                  <a:pt x="332" y="51"/>
                  <a:pt x="333" y="79"/>
                </a:cubicBezTo>
                <a:cubicBezTo>
                  <a:pt x="335" y="108"/>
                  <a:pt x="313" y="133"/>
                  <a:pt x="285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729092" y="1182581"/>
            <a:ext cx="2671138" cy="874130"/>
            <a:chOff x="2996678" y="3918381"/>
            <a:chExt cx="2472091" cy="1282263"/>
          </a:xfrm>
        </p:grpSpPr>
        <p:sp>
          <p:nvSpPr>
            <p:cNvPr id="24" name="文本框 23"/>
            <p:cNvSpPr txBox="1"/>
            <p:nvPr/>
          </p:nvSpPr>
          <p:spPr>
            <a:xfrm>
              <a:off x="3750471" y="3918381"/>
              <a:ext cx="1665859" cy="553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996678" y="4387983"/>
              <a:ext cx="2472091" cy="812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文字一页的文字最好不要超</a:t>
              </a:r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en-US" altLang="zh-CN" sz="10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0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文字一页的文字最好不要超过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049005" y="3660094"/>
            <a:ext cx="1532674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文字，一页最好不超过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580089" y="2341619"/>
            <a:ext cx="141210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文字，一页最好不超过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485095" y="2569546"/>
            <a:ext cx="757990" cy="5999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  <a:endParaRPr lang="zh-CN" altLang="en-US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51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150"/>
                            </p:stCondLst>
                            <p:childTnLst>
                              <p:par>
                                <p:cTn id="52" presetID="2" presetClass="entr" presetSubtype="2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21" grpId="0"/>
      <p:bldP spid="22" grpId="0" animBg="1"/>
      <p:bldP spid="26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90522" y="1813851"/>
            <a:ext cx="5653478" cy="151579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5400000">
            <a:off x="2748196" y="1716618"/>
            <a:ext cx="1515795" cy="1710267"/>
            <a:chOff x="4468733" y="2771468"/>
            <a:chExt cx="1487127" cy="1677919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00000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文本框 32"/>
          <p:cNvSpPr txBox="1"/>
          <p:nvPr/>
        </p:nvSpPr>
        <p:spPr>
          <a:xfrm>
            <a:off x="3174556" y="2143326"/>
            <a:ext cx="648000" cy="54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文本框 33"/>
          <p:cNvSpPr txBox="1"/>
          <p:nvPr/>
        </p:nvSpPr>
        <p:spPr>
          <a:xfrm>
            <a:off x="3073418" y="2627385"/>
            <a:ext cx="84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Part</a:t>
            </a:r>
            <a:endParaRPr lang="zh-CN" altLang="en-US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4538059" y="2018345"/>
            <a:ext cx="2877712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产品与运营</a:t>
            </a:r>
          </a:p>
          <a:p>
            <a:pPr algn="ctr">
              <a:lnSpc>
                <a:spcPct val="130000"/>
              </a:lnSpc>
            </a:pPr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（打算怎么做）</a:t>
            </a:r>
            <a:endParaRPr lang="zh-CN" altLang="en-US" sz="36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9"/>
          <p:cNvSpPr txBox="1"/>
          <p:nvPr/>
        </p:nvSpPr>
        <p:spPr>
          <a:xfrm>
            <a:off x="4714161" y="3457942"/>
            <a:ext cx="1261189" cy="27699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添加小标题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7" name="TextBox 9"/>
          <p:cNvSpPr txBox="1"/>
          <p:nvPr/>
        </p:nvSpPr>
        <p:spPr>
          <a:xfrm>
            <a:off x="4714161" y="3821440"/>
            <a:ext cx="1261189" cy="27699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添加小标题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8" name="TextBox 9"/>
          <p:cNvSpPr txBox="1"/>
          <p:nvPr/>
        </p:nvSpPr>
        <p:spPr>
          <a:xfrm>
            <a:off x="6276261" y="3457942"/>
            <a:ext cx="1261189" cy="27699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添加小标题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9" name="TextBox 9"/>
          <p:cNvSpPr txBox="1"/>
          <p:nvPr/>
        </p:nvSpPr>
        <p:spPr>
          <a:xfrm>
            <a:off x="6276261" y="3821440"/>
            <a:ext cx="1261189" cy="27699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添加小标题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6529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2" fill="hold" grpId="0" nodeType="after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" presetClass="entr" presetSubtype="4" accel="40000" de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40000" de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40000" de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40000" de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9" grpId="0"/>
          <p:bldP spid="10" grpId="0"/>
          <p:bldP spid="11" grpId="0"/>
          <p:bldP spid="16" grpId="0"/>
          <p:bldP spid="17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" presetClass="entr" presetSubtype="4" accel="40000" de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40000" de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40000" de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40000" de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9" grpId="0"/>
          <p:bldP spid="10" grpId="0"/>
          <p:bldP spid="11" grpId="0"/>
          <p:bldP spid="16" grpId="0"/>
          <p:bldP spid="17" grpId="0"/>
          <p:bldP spid="18" grpId="0"/>
          <p:bldP spid="19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" name="椭圆 7"/>
          <p:cNvSpPr/>
          <p:nvPr/>
        </p:nvSpPr>
        <p:spPr>
          <a:xfrm>
            <a:off x="2581275" y="2680722"/>
            <a:ext cx="3856435" cy="907256"/>
          </a:xfrm>
          <a:custGeom>
            <a:avLst/>
            <a:gdLst>
              <a:gd name="connsiteX0" fmla="*/ 5141438 w 5232878"/>
              <a:gd name="connsiteY0" fmla="*/ 0 h 1208638"/>
              <a:gd name="connsiteX1" fmla="*/ 2570719 w 5232878"/>
              <a:gd name="connsiteY1" fmla="*/ 1208638 h 1208638"/>
              <a:gd name="connsiteX2" fmla="*/ 0 w 5232878"/>
              <a:gd name="connsiteY2" fmla="*/ 0 h 1208638"/>
              <a:gd name="connsiteX3" fmla="*/ 5232878 w 5232878"/>
              <a:gd name="connsiteY3" fmla="*/ 91440 h 1208638"/>
              <a:gd name="connsiteX0" fmla="*/ 5141438 w 5141438"/>
              <a:gd name="connsiteY0" fmla="*/ 0 h 1208638"/>
              <a:gd name="connsiteX1" fmla="*/ 2570719 w 5141438"/>
              <a:gd name="connsiteY1" fmla="*/ 1208638 h 1208638"/>
              <a:gd name="connsiteX2" fmla="*/ 0 w 5141438"/>
              <a:gd name="connsiteY2" fmla="*/ 0 h 120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41438" h="1208638">
                <a:moveTo>
                  <a:pt x="5141438" y="0"/>
                </a:moveTo>
                <a:cubicBezTo>
                  <a:pt x="4741027" y="708082"/>
                  <a:pt x="3740838" y="1208638"/>
                  <a:pt x="2570719" y="1208638"/>
                </a:cubicBezTo>
                <a:cubicBezTo>
                  <a:pt x="1400600" y="1208638"/>
                  <a:pt x="400411" y="708082"/>
                  <a:pt x="0" y="0"/>
                </a:cubicBez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cxnSp>
        <p:nvCxnSpPr>
          <p:cNvPr id="7" name="直接连接符 6"/>
          <p:cNvCxnSpPr>
            <a:endCxn id="6" idx="1"/>
          </p:cNvCxnSpPr>
          <p:nvPr/>
        </p:nvCxnSpPr>
        <p:spPr>
          <a:xfrm>
            <a:off x="4506517" y="2231856"/>
            <a:ext cx="2381" cy="135612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86"/>
          <p:cNvGrpSpPr>
            <a:grpSpLocks/>
          </p:cNvGrpSpPr>
          <p:nvPr/>
        </p:nvGrpSpPr>
        <p:grpSpPr bwMode="auto">
          <a:xfrm>
            <a:off x="3721894" y="942409"/>
            <a:ext cx="1563291" cy="1563291"/>
            <a:chOff x="2848131" y="1860029"/>
            <a:chExt cx="3807502" cy="3807502"/>
          </a:xfrm>
        </p:grpSpPr>
        <p:grpSp>
          <p:nvGrpSpPr>
            <p:cNvPr id="9" name="组合 87"/>
            <p:cNvGrpSpPr>
              <a:grpSpLocks/>
            </p:cNvGrpSpPr>
            <p:nvPr/>
          </p:nvGrpSpPr>
          <p:grpSpPr bwMode="auto">
            <a:xfrm>
              <a:off x="2848131" y="1860029"/>
              <a:ext cx="3807502" cy="3807502"/>
              <a:chOff x="2848131" y="1860029"/>
              <a:chExt cx="3807502" cy="3807502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2938027" y="1949925"/>
                <a:ext cx="3627710" cy="362771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" name="文本框 91"/>
            <p:cNvSpPr txBox="1">
              <a:spLocks noChangeArrowheads="1"/>
            </p:cNvSpPr>
            <p:nvPr/>
          </p:nvSpPr>
          <p:spPr bwMode="auto">
            <a:xfrm>
              <a:off x="3784882" y="2932955"/>
              <a:ext cx="1948988" cy="17990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100" b="1" spc="30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itchFamily="34" charset="-122"/>
                </a:rPr>
                <a:t>添加</a:t>
              </a:r>
              <a:endParaRPr lang="en-US" altLang="zh-CN" sz="2100" b="1" spc="3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  <a:p>
              <a:pPr algn="ctr"/>
              <a:r>
                <a:rPr lang="zh-CN" altLang="en-US" sz="21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itchFamily="34" charset="-122"/>
                </a:rPr>
                <a:t>标题</a:t>
              </a:r>
              <a:endParaRPr lang="en-US" altLang="zh-CN" sz="2100" b="1" spc="3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13" name="组合 7"/>
          <p:cNvGrpSpPr>
            <a:grpSpLocks/>
          </p:cNvGrpSpPr>
          <p:nvPr/>
        </p:nvGrpSpPr>
        <p:grpSpPr bwMode="auto">
          <a:xfrm>
            <a:off x="2100262" y="2256859"/>
            <a:ext cx="806054" cy="806054"/>
            <a:chOff x="2800449" y="3260788"/>
            <a:chExt cx="1075144" cy="1075144"/>
          </a:xfrm>
        </p:grpSpPr>
        <p:grpSp>
          <p:nvGrpSpPr>
            <p:cNvPr id="14" name="组合 58"/>
            <p:cNvGrpSpPr>
              <a:grpSpLocks/>
            </p:cNvGrpSpPr>
            <p:nvPr/>
          </p:nvGrpSpPr>
          <p:grpSpPr bwMode="auto">
            <a:xfrm>
              <a:off x="2800449" y="3260788"/>
              <a:ext cx="1075144" cy="1075144"/>
              <a:chOff x="3724322" y="1908536"/>
              <a:chExt cx="1329153" cy="1329153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  <p:sp>
          <p:nvSpPr>
            <p:cNvPr id="15" name="Freeform 12"/>
            <p:cNvSpPr>
              <a:spLocks noEditPoints="1"/>
            </p:cNvSpPr>
            <p:nvPr/>
          </p:nvSpPr>
          <p:spPr bwMode="black">
            <a:xfrm>
              <a:off x="3115247" y="3529914"/>
              <a:ext cx="450199" cy="498101"/>
            </a:xfrm>
            <a:custGeom>
              <a:avLst/>
              <a:gdLst>
                <a:gd name="T0" fmla="*/ 450199 w 709"/>
                <a:gd name="T1" fmla="*/ 400448 h 709"/>
                <a:gd name="T2" fmla="*/ 236847 w 709"/>
                <a:gd name="T3" fmla="*/ 498101 h 709"/>
                <a:gd name="T4" fmla="*/ 236847 w 709"/>
                <a:gd name="T5" fmla="*/ 206547 h 709"/>
                <a:gd name="T6" fmla="*/ 450199 w 709"/>
                <a:gd name="T7" fmla="*/ 108191 h 709"/>
                <a:gd name="T8" fmla="*/ 450199 w 709"/>
                <a:gd name="T9" fmla="*/ 400448 h 709"/>
                <a:gd name="T10" fmla="*/ 212717 w 709"/>
                <a:gd name="T11" fmla="*/ 206547 h 709"/>
                <a:gd name="T12" fmla="*/ 0 w 709"/>
                <a:gd name="T13" fmla="*/ 108191 h 709"/>
                <a:gd name="T14" fmla="*/ 0 w 709"/>
                <a:gd name="T15" fmla="*/ 400448 h 709"/>
                <a:gd name="T16" fmla="*/ 212717 w 709"/>
                <a:gd name="T17" fmla="*/ 498101 h 709"/>
                <a:gd name="T18" fmla="*/ 212717 w 709"/>
                <a:gd name="T19" fmla="*/ 206547 h 709"/>
                <a:gd name="T20" fmla="*/ 224782 w 709"/>
                <a:gd name="T21" fmla="*/ 0 h 709"/>
                <a:gd name="T22" fmla="*/ 0 w 709"/>
                <a:gd name="T23" fmla="*/ 88520 h 709"/>
                <a:gd name="T24" fmla="*/ 224782 w 709"/>
                <a:gd name="T25" fmla="*/ 188281 h 709"/>
                <a:gd name="T26" fmla="*/ 450199 w 709"/>
                <a:gd name="T27" fmla="*/ 88520 h 709"/>
                <a:gd name="T28" fmla="*/ 224782 w 709"/>
                <a:gd name="T29" fmla="*/ 0 h 70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9"/>
                <a:gd name="T46" fmla="*/ 0 h 709"/>
                <a:gd name="T47" fmla="*/ 709 w 709"/>
                <a:gd name="T48" fmla="*/ 709 h 70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9" h="709">
                  <a:moveTo>
                    <a:pt x="709" y="570"/>
                  </a:moveTo>
                  <a:lnTo>
                    <a:pt x="373" y="709"/>
                  </a:lnTo>
                  <a:lnTo>
                    <a:pt x="373" y="294"/>
                  </a:lnTo>
                  <a:lnTo>
                    <a:pt x="709" y="154"/>
                  </a:lnTo>
                  <a:lnTo>
                    <a:pt x="709" y="570"/>
                  </a:lnTo>
                  <a:close/>
                  <a:moveTo>
                    <a:pt x="335" y="294"/>
                  </a:moveTo>
                  <a:lnTo>
                    <a:pt x="0" y="154"/>
                  </a:lnTo>
                  <a:lnTo>
                    <a:pt x="0" y="570"/>
                  </a:lnTo>
                  <a:lnTo>
                    <a:pt x="335" y="709"/>
                  </a:lnTo>
                  <a:lnTo>
                    <a:pt x="335" y="294"/>
                  </a:lnTo>
                  <a:close/>
                  <a:moveTo>
                    <a:pt x="354" y="0"/>
                  </a:moveTo>
                  <a:lnTo>
                    <a:pt x="0" y="126"/>
                  </a:lnTo>
                  <a:lnTo>
                    <a:pt x="354" y="268"/>
                  </a:lnTo>
                  <a:lnTo>
                    <a:pt x="709" y="126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61729" tIns="30865" rIns="61729" bIns="30865"/>
            <a:lstStyle/>
            <a:p>
              <a:pPr defTabSz="513160"/>
              <a:endParaRPr lang="en-US" altLang="zh-CN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8" name="组合 8"/>
          <p:cNvGrpSpPr>
            <a:grpSpLocks/>
          </p:cNvGrpSpPr>
          <p:nvPr/>
        </p:nvGrpSpPr>
        <p:grpSpPr bwMode="auto">
          <a:xfrm>
            <a:off x="3208735" y="2918847"/>
            <a:ext cx="807244" cy="807244"/>
            <a:chOff x="4279007" y="4144161"/>
            <a:chExt cx="1075144" cy="1075144"/>
          </a:xfrm>
        </p:grpSpPr>
        <p:grpSp>
          <p:nvGrpSpPr>
            <p:cNvPr id="19" name="组合 110"/>
            <p:cNvGrpSpPr>
              <a:grpSpLocks/>
            </p:cNvGrpSpPr>
            <p:nvPr/>
          </p:nvGrpSpPr>
          <p:grpSpPr bwMode="auto">
            <a:xfrm>
              <a:off x="4279007" y="4144161"/>
              <a:ext cx="1075144" cy="1075144"/>
              <a:chOff x="3724322" y="1908536"/>
              <a:chExt cx="1329153" cy="1329153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  <p:pic>
          <p:nvPicPr>
            <p:cNvPr id="20" name="Picture 5" descr="C:\Users\Jonahs\Dropbox\Projects SCOTT\MEET Windows Azure\source\Background\tile-icon-CDN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55655" y="4386108"/>
              <a:ext cx="533824" cy="5336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3" name="组合 12"/>
          <p:cNvGrpSpPr>
            <a:grpSpLocks/>
          </p:cNvGrpSpPr>
          <p:nvPr/>
        </p:nvGrpSpPr>
        <p:grpSpPr bwMode="auto">
          <a:xfrm>
            <a:off x="4888706" y="2987902"/>
            <a:ext cx="806054" cy="806054"/>
            <a:chOff x="6517624" y="4235525"/>
            <a:chExt cx="1075144" cy="1075144"/>
          </a:xfrm>
        </p:grpSpPr>
        <p:grpSp>
          <p:nvGrpSpPr>
            <p:cNvPr id="24" name="组合 117"/>
            <p:cNvGrpSpPr>
              <a:grpSpLocks/>
            </p:cNvGrpSpPr>
            <p:nvPr/>
          </p:nvGrpSpPr>
          <p:grpSpPr bwMode="auto">
            <a:xfrm>
              <a:off x="6517624" y="4235525"/>
              <a:ext cx="1075144" cy="1075144"/>
              <a:chOff x="3724322" y="1908536"/>
              <a:chExt cx="1329153" cy="1329153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  <p:pic>
          <p:nvPicPr>
            <p:cNvPr id="25" name="Picture 10" descr="C:\Users\Jonahs\Dropbox\Projects SCOTT\MEET Windows Azure\source\Background\tile-icon-network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822088" y="4544449"/>
              <a:ext cx="457415" cy="457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8" name="组合 13"/>
          <p:cNvGrpSpPr>
            <a:grpSpLocks/>
          </p:cNvGrpSpPr>
          <p:nvPr/>
        </p:nvGrpSpPr>
        <p:grpSpPr bwMode="auto">
          <a:xfrm>
            <a:off x="6034087" y="2256859"/>
            <a:ext cx="806054" cy="806054"/>
            <a:chOff x="8045392" y="3260788"/>
            <a:chExt cx="1075144" cy="1075144"/>
          </a:xfrm>
        </p:grpSpPr>
        <p:grpSp>
          <p:nvGrpSpPr>
            <p:cNvPr id="29" name="组合 163"/>
            <p:cNvGrpSpPr>
              <a:grpSpLocks/>
            </p:cNvGrpSpPr>
            <p:nvPr/>
          </p:nvGrpSpPr>
          <p:grpSpPr bwMode="auto">
            <a:xfrm>
              <a:off x="8045392" y="3260788"/>
              <a:ext cx="1075144" cy="1075144"/>
              <a:chOff x="3724322" y="1908536"/>
              <a:chExt cx="1329153" cy="1329153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  <p:sp>
          <p:nvSpPr>
            <p:cNvPr id="30" name="Freeform 45"/>
            <p:cNvSpPr>
              <a:spLocks noEditPoints="1"/>
            </p:cNvSpPr>
            <p:nvPr/>
          </p:nvSpPr>
          <p:spPr bwMode="black">
            <a:xfrm>
              <a:off x="8341545" y="3499152"/>
              <a:ext cx="470167" cy="507079"/>
            </a:xfrm>
            <a:custGeom>
              <a:avLst/>
              <a:gdLst>
                <a:gd name="T0" fmla="*/ 453375 w 140"/>
                <a:gd name="T1" fmla="*/ 285442 h 151"/>
                <a:gd name="T2" fmla="*/ 470167 w 140"/>
                <a:gd name="T3" fmla="*/ 322381 h 151"/>
                <a:gd name="T4" fmla="*/ 450017 w 140"/>
                <a:gd name="T5" fmla="*/ 355963 h 151"/>
                <a:gd name="T6" fmla="*/ 460092 w 140"/>
                <a:gd name="T7" fmla="*/ 392902 h 151"/>
                <a:gd name="T8" fmla="*/ 433225 w 140"/>
                <a:gd name="T9" fmla="*/ 429842 h 151"/>
                <a:gd name="T10" fmla="*/ 429867 w 140"/>
                <a:gd name="T11" fmla="*/ 460065 h 151"/>
                <a:gd name="T12" fmla="*/ 389567 w 140"/>
                <a:gd name="T13" fmla="*/ 497005 h 151"/>
                <a:gd name="T14" fmla="*/ 218292 w 140"/>
                <a:gd name="T15" fmla="*/ 497005 h 151"/>
                <a:gd name="T16" fmla="*/ 110825 w 140"/>
                <a:gd name="T17" fmla="*/ 476856 h 151"/>
                <a:gd name="T18" fmla="*/ 110825 w 140"/>
                <a:gd name="T19" fmla="*/ 275367 h 151"/>
                <a:gd name="T20" fmla="*/ 114183 w 140"/>
                <a:gd name="T21" fmla="*/ 275367 h 151"/>
                <a:gd name="T22" fmla="*/ 114183 w 140"/>
                <a:gd name="T23" fmla="*/ 275367 h 151"/>
                <a:gd name="T24" fmla="*/ 124258 w 140"/>
                <a:gd name="T25" fmla="*/ 275367 h 151"/>
                <a:gd name="T26" fmla="*/ 201500 w 140"/>
                <a:gd name="T27" fmla="*/ 161191 h 151"/>
                <a:gd name="T28" fmla="*/ 228367 w 140"/>
                <a:gd name="T29" fmla="*/ 130967 h 151"/>
                <a:gd name="T30" fmla="*/ 272025 w 140"/>
                <a:gd name="T31" fmla="*/ 10074 h 151"/>
                <a:gd name="T32" fmla="*/ 325759 w 140"/>
                <a:gd name="T33" fmla="*/ 26865 h 151"/>
                <a:gd name="T34" fmla="*/ 332475 w 140"/>
                <a:gd name="T35" fmla="*/ 117535 h 151"/>
                <a:gd name="T36" fmla="*/ 302250 w 140"/>
                <a:gd name="T37" fmla="*/ 201488 h 151"/>
                <a:gd name="T38" fmla="*/ 436584 w 140"/>
                <a:gd name="T39" fmla="*/ 208205 h 151"/>
                <a:gd name="T40" fmla="*/ 470167 w 140"/>
                <a:gd name="T41" fmla="*/ 258577 h 151"/>
                <a:gd name="T42" fmla="*/ 453375 w 140"/>
                <a:gd name="T43" fmla="*/ 285442 h 151"/>
                <a:gd name="T44" fmla="*/ 100750 w 140"/>
                <a:gd name="T45" fmla="*/ 460065 h 151"/>
                <a:gd name="T46" fmla="*/ 100750 w 140"/>
                <a:gd name="T47" fmla="*/ 460065 h 151"/>
                <a:gd name="T48" fmla="*/ 100750 w 140"/>
                <a:gd name="T49" fmla="*/ 275367 h 151"/>
                <a:gd name="T50" fmla="*/ 77242 w 140"/>
                <a:gd name="T51" fmla="*/ 255219 h 151"/>
                <a:gd name="T52" fmla="*/ 23508 w 140"/>
                <a:gd name="T53" fmla="*/ 255219 h 151"/>
                <a:gd name="T54" fmla="*/ 0 w 140"/>
                <a:gd name="T55" fmla="*/ 275367 h 151"/>
                <a:gd name="T56" fmla="*/ 0 w 140"/>
                <a:gd name="T57" fmla="*/ 460065 h 151"/>
                <a:gd name="T58" fmla="*/ 23508 w 140"/>
                <a:gd name="T59" fmla="*/ 483572 h 151"/>
                <a:gd name="T60" fmla="*/ 77242 w 140"/>
                <a:gd name="T61" fmla="*/ 483572 h 151"/>
                <a:gd name="T62" fmla="*/ 100750 w 140"/>
                <a:gd name="T63" fmla="*/ 460065 h 15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0"/>
                <a:gd name="T97" fmla="*/ 0 h 151"/>
                <a:gd name="T98" fmla="*/ 140 w 140"/>
                <a:gd name="T99" fmla="*/ 151 h 15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0" h="151">
                  <a:moveTo>
                    <a:pt x="135" y="85"/>
                  </a:moveTo>
                  <a:cubicBezTo>
                    <a:pt x="135" y="88"/>
                    <a:pt x="140" y="93"/>
                    <a:pt x="140" y="96"/>
                  </a:cubicBezTo>
                  <a:cubicBezTo>
                    <a:pt x="140" y="99"/>
                    <a:pt x="134" y="103"/>
                    <a:pt x="134" y="106"/>
                  </a:cubicBezTo>
                  <a:cubicBezTo>
                    <a:pt x="133" y="109"/>
                    <a:pt x="137" y="114"/>
                    <a:pt x="137" y="117"/>
                  </a:cubicBezTo>
                  <a:cubicBezTo>
                    <a:pt x="137" y="121"/>
                    <a:pt x="130" y="125"/>
                    <a:pt x="129" y="128"/>
                  </a:cubicBezTo>
                  <a:cubicBezTo>
                    <a:pt x="128" y="130"/>
                    <a:pt x="129" y="135"/>
                    <a:pt x="128" y="137"/>
                  </a:cubicBezTo>
                  <a:cubicBezTo>
                    <a:pt x="127" y="141"/>
                    <a:pt x="120" y="147"/>
                    <a:pt x="116" y="148"/>
                  </a:cubicBezTo>
                  <a:cubicBezTo>
                    <a:pt x="104" y="151"/>
                    <a:pt x="65" y="148"/>
                    <a:pt x="65" y="148"/>
                  </a:cubicBezTo>
                  <a:cubicBezTo>
                    <a:pt x="65" y="148"/>
                    <a:pt x="65" y="148"/>
                    <a:pt x="33" y="142"/>
                  </a:cubicBezTo>
                  <a:cubicBezTo>
                    <a:pt x="33" y="142"/>
                    <a:pt x="33" y="142"/>
                    <a:pt x="33" y="82"/>
                  </a:cubicBezTo>
                  <a:cubicBezTo>
                    <a:pt x="33" y="82"/>
                    <a:pt x="33" y="82"/>
                    <a:pt x="34" y="8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4" y="82"/>
                    <a:pt x="34" y="82"/>
                    <a:pt x="37" y="82"/>
                  </a:cubicBezTo>
                  <a:cubicBezTo>
                    <a:pt x="41" y="81"/>
                    <a:pt x="49" y="75"/>
                    <a:pt x="60" y="48"/>
                  </a:cubicBezTo>
                  <a:cubicBezTo>
                    <a:pt x="61" y="44"/>
                    <a:pt x="65" y="42"/>
                    <a:pt x="68" y="39"/>
                  </a:cubicBezTo>
                  <a:cubicBezTo>
                    <a:pt x="75" y="34"/>
                    <a:pt x="79" y="27"/>
                    <a:pt x="81" y="3"/>
                  </a:cubicBezTo>
                  <a:cubicBezTo>
                    <a:pt x="81" y="0"/>
                    <a:pt x="91" y="1"/>
                    <a:pt x="97" y="8"/>
                  </a:cubicBezTo>
                  <a:cubicBezTo>
                    <a:pt x="102" y="14"/>
                    <a:pt x="102" y="26"/>
                    <a:pt x="99" y="35"/>
                  </a:cubicBezTo>
                  <a:cubicBezTo>
                    <a:pt x="96" y="41"/>
                    <a:pt x="87" y="55"/>
                    <a:pt x="90" y="60"/>
                  </a:cubicBezTo>
                  <a:cubicBezTo>
                    <a:pt x="90" y="60"/>
                    <a:pt x="124" y="59"/>
                    <a:pt x="130" y="62"/>
                  </a:cubicBezTo>
                  <a:cubicBezTo>
                    <a:pt x="134" y="63"/>
                    <a:pt x="140" y="72"/>
                    <a:pt x="140" y="77"/>
                  </a:cubicBezTo>
                  <a:cubicBezTo>
                    <a:pt x="140" y="79"/>
                    <a:pt x="136" y="83"/>
                    <a:pt x="135" y="85"/>
                  </a:cubicBezTo>
                  <a:close/>
                  <a:moveTo>
                    <a:pt x="30" y="137"/>
                  </a:moveTo>
                  <a:cubicBezTo>
                    <a:pt x="30" y="137"/>
                    <a:pt x="30" y="137"/>
                    <a:pt x="30" y="137"/>
                  </a:cubicBezTo>
                  <a:cubicBezTo>
                    <a:pt x="30" y="137"/>
                    <a:pt x="30" y="137"/>
                    <a:pt x="30" y="82"/>
                  </a:cubicBezTo>
                  <a:cubicBezTo>
                    <a:pt x="30" y="79"/>
                    <a:pt x="27" y="76"/>
                    <a:pt x="23" y="76"/>
                  </a:cubicBezTo>
                  <a:cubicBezTo>
                    <a:pt x="23" y="76"/>
                    <a:pt x="23" y="76"/>
                    <a:pt x="7" y="76"/>
                  </a:cubicBezTo>
                  <a:cubicBezTo>
                    <a:pt x="3" y="76"/>
                    <a:pt x="0" y="79"/>
                    <a:pt x="0" y="82"/>
                  </a:cubicBezTo>
                  <a:cubicBezTo>
                    <a:pt x="0" y="82"/>
                    <a:pt x="0" y="82"/>
                    <a:pt x="0" y="137"/>
                  </a:cubicBezTo>
                  <a:cubicBezTo>
                    <a:pt x="0" y="141"/>
                    <a:pt x="3" y="144"/>
                    <a:pt x="7" y="144"/>
                  </a:cubicBezTo>
                  <a:cubicBezTo>
                    <a:pt x="7" y="144"/>
                    <a:pt x="7" y="144"/>
                    <a:pt x="23" y="144"/>
                  </a:cubicBezTo>
                  <a:cubicBezTo>
                    <a:pt x="27" y="144"/>
                    <a:pt x="30" y="141"/>
                    <a:pt x="30" y="13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51426" tIns="25714" rIns="51426" bIns="25714"/>
            <a:lstStyle/>
            <a:p>
              <a:pPr defTabSz="513160"/>
              <a:endParaRPr lang="en-US" altLang="zh-CN" sz="105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1088" y="2715949"/>
            <a:ext cx="1856651" cy="906282"/>
            <a:chOff x="3750471" y="3881120"/>
            <a:chExt cx="1718297" cy="1283498"/>
          </a:xfrm>
        </p:grpSpPr>
        <p:sp>
          <p:nvSpPr>
            <p:cNvPr id="34" name="文本框 33"/>
            <p:cNvSpPr txBox="1"/>
            <p:nvPr/>
          </p:nvSpPr>
          <p:spPr>
            <a:xfrm>
              <a:off x="3750471" y="3881120"/>
              <a:ext cx="1665859" cy="553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762896" y="4387982"/>
              <a:ext cx="1705872" cy="7766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文字，一页的文字最好不要超过</a:t>
              </a:r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en-US" altLang="zh-CN" sz="10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0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335914" y="3897157"/>
            <a:ext cx="1856651" cy="874973"/>
            <a:chOff x="3750471" y="3881118"/>
            <a:chExt cx="1718297" cy="1283500"/>
          </a:xfrm>
        </p:grpSpPr>
        <p:sp>
          <p:nvSpPr>
            <p:cNvPr id="37" name="文本框 36"/>
            <p:cNvSpPr txBox="1"/>
            <p:nvPr/>
          </p:nvSpPr>
          <p:spPr>
            <a:xfrm>
              <a:off x="3750471" y="3881118"/>
              <a:ext cx="1665859" cy="553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762896" y="4387981"/>
              <a:ext cx="1705872" cy="776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文字，一页的文字最好不要超过</a:t>
              </a:r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en-US" altLang="zh-CN" sz="10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0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541506" y="3897157"/>
            <a:ext cx="1856651" cy="874973"/>
            <a:chOff x="3750471" y="3881118"/>
            <a:chExt cx="1718297" cy="1283500"/>
          </a:xfrm>
        </p:grpSpPr>
        <p:sp>
          <p:nvSpPr>
            <p:cNvPr id="40" name="文本框 39"/>
            <p:cNvSpPr txBox="1"/>
            <p:nvPr/>
          </p:nvSpPr>
          <p:spPr>
            <a:xfrm>
              <a:off x="3750471" y="3881118"/>
              <a:ext cx="1665859" cy="553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762896" y="4387981"/>
              <a:ext cx="1705872" cy="776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文字，一页的文字最好不要超过</a:t>
              </a:r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en-US" altLang="zh-CN" sz="10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0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570621" y="2805335"/>
            <a:ext cx="1856650" cy="899530"/>
            <a:chOff x="3750472" y="3881121"/>
            <a:chExt cx="1718296" cy="1319522"/>
          </a:xfrm>
        </p:grpSpPr>
        <p:sp>
          <p:nvSpPr>
            <p:cNvPr id="43" name="文本框 42"/>
            <p:cNvSpPr txBox="1"/>
            <p:nvPr/>
          </p:nvSpPr>
          <p:spPr>
            <a:xfrm>
              <a:off x="3750472" y="3881121"/>
              <a:ext cx="1665859" cy="553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762896" y="4387981"/>
              <a:ext cx="1705872" cy="81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文字，一页的文字最好不要超过</a:t>
              </a:r>
              <a:r>
                <a:rPr lang="en-US" altLang="zh-CN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en-US" altLang="zh-CN" sz="10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0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22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4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2" presetClass="entr" presetSubtype="4" decel="5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decel="5333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decel="5333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decel="5333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" name="Rectangle 10"/>
          <p:cNvSpPr/>
          <p:nvPr/>
        </p:nvSpPr>
        <p:spPr bwMode="auto">
          <a:xfrm>
            <a:off x="961720" y="1219200"/>
            <a:ext cx="1491902" cy="2653848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矩形 6"/>
          <p:cNvSpPr/>
          <p:nvPr/>
        </p:nvSpPr>
        <p:spPr bwMode="auto">
          <a:xfrm>
            <a:off x="985766" y="1750175"/>
            <a:ext cx="1444791" cy="360000"/>
          </a:xfrm>
          <a:prstGeom prst="rect">
            <a:avLst/>
          </a:prstGeom>
          <a:solidFill>
            <a:srgbClr val="C00000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1"/>
          <p:cNvSpPr/>
          <p:nvPr/>
        </p:nvSpPr>
        <p:spPr bwMode="auto">
          <a:xfrm>
            <a:off x="2866542" y="1219200"/>
            <a:ext cx="1507868" cy="2653848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矩形 8"/>
          <p:cNvSpPr/>
          <p:nvPr/>
        </p:nvSpPr>
        <p:spPr bwMode="auto">
          <a:xfrm>
            <a:off x="2893627" y="1750175"/>
            <a:ext cx="1444792" cy="360000"/>
          </a:xfrm>
          <a:prstGeom prst="rect">
            <a:avLst/>
          </a:prstGeom>
          <a:solidFill>
            <a:srgbClr val="C00000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12"/>
          <p:cNvSpPr/>
          <p:nvPr/>
        </p:nvSpPr>
        <p:spPr bwMode="auto">
          <a:xfrm>
            <a:off x="4787330" y="1219200"/>
            <a:ext cx="1491015" cy="2653848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矩形 10"/>
          <p:cNvSpPr/>
          <p:nvPr/>
        </p:nvSpPr>
        <p:spPr bwMode="auto">
          <a:xfrm>
            <a:off x="4815108" y="1750175"/>
            <a:ext cx="1444791" cy="360000"/>
          </a:xfrm>
          <a:prstGeom prst="rect">
            <a:avLst/>
          </a:prstGeom>
          <a:solidFill>
            <a:srgbClr val="C00000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12"/>
          <p:cNvSpPr/>
          <p:nvPr/>
        </p:nvSpPr>
        <p:spPr bwMode="auto">
          <a:xfrm>
            <a:off x="6691263" y="1219200"/>
            <a:ext cx="1491015" cy="2653848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矩形 12"/>
          <p:cNvSpPr/>
          <p:nvPr/>
        </p:nvSpPr>
        <p:spPr bwMode="auto">
          <a:xfrm>
            <a:off x="6719041" y="1750175"/>
            <a:ext cx="1444791" cy="360000"/>
          </a:xfrm>
          <a:prstGeom prst="rect">
            <a:avLst/>
          </a:prstGeom>
          <a:solidFill>
            <a:srgbClr val="C00000"/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09972" y="2452553"/>
            <a:ext cx="1412102" cy="1078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文字，一页最好不超过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en-US" altLang="zh-CN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文字，一页最好不超过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35097" y="2452553"/>
            <a:ext cx="1412102" cy="1078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文字，一页最好不超过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en-US" altLang="zh-CN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文字，一页最好不超过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30719" y="2452553"/>
            <a:ext cx="1412102" cy="1078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文字，一页最好不超过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en-US" altLang="zh-CN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文字，一页最好不超过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8455" y="2452553"/>
            <a:ext cx="1412102" cy="1078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文字，一页最好不超过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en-US" altLang="zh-CN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文字，一页最好不超过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220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4" decel="5333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decel="53333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decel="5333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decel="53333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65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" name="圆角矩形 5"/>
          <p:cNvSpPr/>
          <p:nvPr/>
        </p:nvSpPr>
        <p:spPr bwMode="auto">
          <a:xfrm flipH="1">
            <a:off x="1506141" y="1196579"/>
            <a:ext cx="6353175" cy="8501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1293019" y="1107282"/>
            <a:ext cx="1003482" cy="1003697"/>
            <a:chOff x="3567745" y="3971974"/>
            <a:chExt cx="1338084" cy="1338084"/>
          </a:xfrm>
        </p:grpSpPr>
        <p:grpSp>
          <p:nvGrpSpPr>
            <p:cNvPr id="8" name="组合 4"/>
            <p:cNvGrpSpPr>
              <a:grpSpLocks/>
            </p:cNvGrpSpPr>
            <p:nvPr/>
          </p:nvGrpSpPr>
          <p:grpSpPr bwMode="auto">
            <a:xfrm>
              <a:off x="3567745" y="3971974"/>
              <a:ext cx="1338084" cy="1338084"/>
              <a:chOff x="5213600" y="2517129"/>
              <a:chExt cx="2023672" cy="202367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5213600" y="2517129"/>
                <a:ext cx="2024106" cy="202367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5261621" y="2565140"/>
                <a:ext cx="1928063" cy="19276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3695023" y="4099252"/>
              <a:ext cx="1083528" cy="108352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</p:grpSp>
      <p:sp>
        <p:nvSpPr>
          <p:cNvPr id="12" name="圆角矩形 11"/>
          <p:cNvSpPr/>
          <p:nvPr/>
        </p:nvSpPr>
        <p:spPr bwMode="auto">
          <a:xfrm flipH="1">
            <a:off x="1506141" y="2397920"/>
            <a:ext cx="6353175" cy="8489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3" name="组合 82"/>
          <p:cNvGrpSpPr>
            <a:grpSpLocks/>
          </p:cNvGrpSpPr>
          <p:nvPr/>
        </p:nvGrpSpPr>
        <p:grpSpPr bwMode="auto">
          <a:xfrm>
            <a:off x="1293019" y="2308623"/>
            <a:ext cx="1003482" cy="1002506"/>
            <a:chOff x="3567745" y="3971974"/>
            <a:chExt cx="1338084" cy="1338084"/>
          </a:xfrm>
        </p:grpSpPr>
        <p:grpSp>
          <p:nvGrpSpPr>
            <p:cNvPr id="14" name="组合 85"/>
            <p:cNvGrpSpPr>
              <a:grpSpLocks/>
            </p:cNvGrpSpPr>
            <p:nvPr/>
          </p:nvGrpSpPr>
          <p:grpSpPr bwMode="auto">
            <a:xfrm>
              <a:off x="3567745" y="3971974"/>
              <a:ext cx="1338084" cy="1338084"/>
              <a:chOff x="5213600" y="2517129"/>
              <a:chExt cx="2023672" cy="202367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213600" y="2517129"/>
                <a:ext cx="2024106" cy="202367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5261621" y="2565197"/>
                <a:ext cx="1928063" cy="192753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3695023" y="4099252"/>
              <a:ext cx="1083528" cy="108352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</p:grpSp>
      <p:sp>
        <p:nvSpPr>
          <p:cNvPr id="18" name="圆角矩形 17"/>
          <p:cNvSpPr/>
          <p:nvPr/>
        </p:nvSpPr>
        <p:spPr bwMode="auto">
          <a:xfrm flipH="1">
            <a:off x="1506141" y="3598068"/>
            <a:ext cx="6353175" cy="8501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9" name="组合 93"/>
          <p:cNvGrpSpPr>
            <a:grpSpLocks/>
          </p:cNvGrpSpPr>
          <p:nvPr/>
        </p:nvGrpSpPr>
        <p:grpSpPr bwMode="auto">
          <a:xfrm>
            <a:off x="1293019" y="3508772"/>
            <a:ext cx="1003482" cy="1003697"/>
            <a:chOff x="3567745" y="3971974"/>
            <a:chExt cx="1338084" cy="1338084"/>
          </a:xfrm>
        </p:grpSpPr>
        <p:grpSp>
          <p:nvGrpSpPr>
            <p:cNvPr id="20" name="组合 97"/>
            <p:cNvGrpSpPr>
              <a:grpSpLocks/>
            </p:cNvGrpSpPr>
            <p:nvPr/>
          </p:nvGrpSpPr>
          <p:grpSpPr bwMode="auto">
            <a:xfrm>
              <a:off x="3567745" y="3971974"/>
              <a:ext cx="1338084" cy="1338084"/>
              <a:chOff x="5213600" y="2517129"/>
              <a:chExt cx="2023672" cy="2023672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213600" y="2517129"/>
                <a:ext cx="2024106" cy="202367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5261621" y="2565140"/>
                <a:ext cx="1928063" cy="19276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3695023" y="4099252"/>
              <a:ext cx="1083528" cy="108352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383497" y="2526004"/>
            <a:ext cx="757990" cy="5999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383497" y="3710666"/>
            <a:ext cx="757990" cy="5999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383497" y="1318272"/>
            <a:ext cx="757990" cy="5999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</a:t>
            </a:r>
            <a:endParaRPr lang="en-US" altLang="zh-CN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486025" y="1332131"/>
            <a:ext cx="51049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文字一页的文字最好不要超</a:t>
            </a: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文字一页的文字最好不要超过</a:t>
            </a: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文字一页的文字最好不要超</a:t>
            </a: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486025" y="2571914"/>
            <a:ext cx="51049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文字一页的文字最好不要超</a:t>
            </a: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文字一页的文字最好不要超过</a:t>
            </a: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文字一页的文字最好不要超</a:t>
            </a: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486025" y="3746122"/>
            <a:ext cx="51049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文字一页的文字最好不要超</a:t>
            </a: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文字一页的文字最好不要超过</a:t>
            </a: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文字一页的文字最好不要超</a:t>
            </a: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55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50"/>
                            </p:stCondLst>
                            <p:childTnLst>
                              <p:par>
                                <p:cTn id="3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650"/>
                            </p:stCondLst>
                            <p:childTnLst>
                              <p:par>
                                <p:cTn id="5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1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12" grpId="0" animBg="1"/>
      <p:bldP spid="18" grpId="0" animBg="1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395536" y="1131590"/>
            <a:ext cx="83529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48"/>
          <p:cNvSpPr txBox="1"/>
          <p:nvPr/>
        </p:nvSpPr>
        <p:spPr>
          <a:xfrm>
            <a:off x="587427" y="3312254"/>
            <a:ext cx="13388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公司与团队</a:t>
            </a:r>
            <a:endParaRPr lang="en-US" altLang="zh-CN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（我们是谁）</a:t>
            </a:r>
            <a:endParaRPr lang="zh-CN" altLang="en-US" sz="1700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49"/>
          <p:cNvSpPr txBox="1"/>
          <p:nvPr/>
        </p:nvSpPr>
        <p:spPr>
          <a:xfrm>
            <a:off x="2141426" y="3312254"/>
            <a:ext cx="141577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en-US" altLang="zh-CN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（我们要干什么）</a:t>
            </a:r>
            <a:endParaRPr lang="zh-CN" altLang="en-US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50"/>
          <p:cNvSpPr txBox="1"/>
          <p:nvPr/>
        </p:nvSpPr>
        <p:spPr>
          <a:xfrm>
            <a:off x="5418564" y="3312254"/>
            <a:ext cx="141577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发展计划</a:t>
            </a:r>
            <a:endParaRPr lang="en-US" altLang="zh-CN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（长远战略计划）</a:t>
            </a:r>
            <a:endParaRPr lang="zh-CN" altLang="en-US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51"/>
          <p:cNvSpPr txBox="1"/>
          <p:nvPr/>
        </p:nvSpPr>
        <p:spPr>
          <a:xfrm>
            <a:off x="7247375" y="3312254"/>
            <a:ext cx="133882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  <a:endParaRPr lang="en-US" altLang="zh-CN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（花钱与找钱）</a:t>
            </a:r>
            <a:endParaRPr lang="zh-CN" altLang="en-US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52"/>
          <p:cNvSpPr txBox="1"/>
          <p:nvPr/>
        </p:nvSpPr>
        <p:spPr>
          <a:xfrm>
            <a:off x="3759753" y="3312254"/>
            <a:ext cx="133882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产品与运营</a:t>
            </a:r>
            <a:endParaRPr lang="en-US" altLang="zh-CN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spc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（打算怎么做）</a:t>
            </a:r>
            <a:endParaRPr lang="zh-CN" altLang="en-US" sz="1700" b="1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18"/>
          <p:cNvSpPr txBox="1"/>
          <p:nvPr/>
        </p:nvSpPr>
        <p:spPr>
          <a:xfrm>
            <a:off x="3203849" y="627534"/>
            <a:ext cx="2736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rot="5400000">
            <a:off x="710918" y="1767103"/>
            <a:ext cx="1091846" cy="1231926"/>
            <a:chOff x="4468733" y="2771468"/>
            <a:chExt cx="1487127" cy="1677919"/>
          </a:xfrm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"/>
            <p:cNvSpPr>
              <a:spLocks/>
            </p:cNvSpPr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00000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rot="5400000">
            <a:off x="2375905" y="1767103"/>
            <a:ext cx="1091846" cy="1231926"/>
            <a:chOff x="4468733" y="2771468"/>
            <a:chExt cx="1487127" cy="1677919"/>
          </a:xfrm>
        </p:grpSpPr>
        <p:sp>
          <p:nvSpPr>
            <p:cNvPr id="48" name="Freeform 5"/>
            <p:cNvSpPr>
              <a:spLocks/>
            </p:cNvSpPr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"/>
            <p:cNvSpPr>
              <a:spLocks/>
            </p:cNvSpPr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00000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rot="5400000">
            <a:off x="4040892" y="1767103"/>
            <a:ext cx="1091846" cy="1231926"/>
            <a:chOff x="4468733" y="2771468"/>
            <a:chExt cx="1487127" cy="1677919"/>
          </a:xfrm>
        </p:grpSpPr>
        <p:sp>
          <p:nvSpPr>
            <p:cNvPr id="51" name="Freeform 5"/>
            <p:cNvSpPr>
              <a:spLocks/>
            </p:cNvSpPr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"/>
            <p:cNvSpPr>
              <a:spLocks/>
            </p:cNvSpPr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00000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5400000">
            <a:off x="5705879" y="1767103"/>
            <a:ext cx="1091846" cy="1231926"/>
            <a:chOff x="4468733" y="2771468"/>
            <a:chExt cx="1487127" cy="1677919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"/>
            <p:cNvSpPr>
              <a:spLocks/>
            </p:cNvSpPr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00000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5400000">
            <a:off x="7370866" y="1767103"/>
            <a:ext cx="1091846" cy="1231926"/>
            <a:chOff x="4468733" y="2771468"/>
            <a:chExt cx="1487127" cy="1677919"/>
          </a:xfrm>
        </p:grpSpPr>
        <p:sp>
          <p:nvSpPr>
            <p:cNvPr id="57" name="Freeform 5"/>
            <p:cNvSpPr>
              <a:spLocks/>
            </p:cNvSpPr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"/>
            <p:cNvSpPr>
              <a:spLocks/>
            </p:cNvSpPr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00000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47275" y="2046078"/>
            <a:ext cx="619130" cy="673974"/>
            <a:chOff x="3185189" y="2215896"/>
            <a:chExt cx="619130" cy="673974"/>
          </a:xfrm>
        </p:grpSpPr>
        <p:sp>
          <p:nvSpPr>
            <p:cNvPr id="59" name="文本框 32"/>
            <p:cNvSpPr txBox="1"/>
            <p:nvPr/>
          </p:nvSpPr>
          <p:spPr>
            <a:xfrm>
              <a:off x="3185189" y="2215896"/>
              <a:ext cx="610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0" name="文本框 33"/>
            <p:cNvSpPr txBox="1"/>
            <p:nvPr/>
          </p:nvSpPr>
          <p:spPr>
            <a:xfrm>
              <a:off x="3187956" y="2612871"/>
              <a:ext cx="61636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Part</a:t>
              </a:r>
              <a:endPara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612987" y="2046078"/>
            <a:ext cx="619130" cy="673974"/>
            <a:chOff x="3185189" y="2215896"/>
            <a:chExt cx="619130" cy="673974"/>
          </a:xfrm>
        </p:grpSpPr>
        <p:sp>
          <p:nvSpPr>
            <p:cNvPr id="63" name="文本框 32"/>
            <p:cNvSpPr txBox="1"/>
            <p:nvPr/>
          </p:nvSpPr>
          <p:spPr>
            <a:xfrm>
              <a:off x="3185189" y="2215896"/>
              <a:ext cx="610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4" name="文本框 33"/>
            <p:cNvSpPr txBox="1"/>
            <p:nvPr/>
          </p:nvSpPr>
          <p:spPr>
            <a:xfrm>
              <a:off x="3187956" y="2612871"/>
              <a:ext cx="61636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Part</a:t>
              </a:r>
              <a:endPara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262435" y="2046078"/>
            <a:ext cx="619130" cy="673974"/>
            <a:chOff x="3185189" y="2215896"/>
            <a:chExt cx="619130" cy="673974"/>
          </a:xfrm>
        </p:grpSpPr>
        <p:sp>
          <p:nvSpPr>
            <p:cNvPr id="66" name="文本框 32"/>
            <p:cNvSpPr txBox="1"/>
            <p:nvPr/>
          </p:nvSpPr>
          <p:spPr>
            <a:xfrm>
              <a:off x="3185189" y="2215896"/>
              <a:ext cx="610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7" name="文本框 33"/>
            <p:cNvSpPr txBox="1"/>
            <p:nvPr/>
          </p:nvSpPr>
          <p:spPr>
            <a:xfrm>
              <a:off x="3187956" y="2612871"/>
              <a:ext cx="61636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Part</a:t>
              </a:r>
              <a:endPara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942237" y="2046078"/>
            <a:ext cx="619130" cy="673974"/>
            <a:chOff x="3185189" y="2215896"/>
            <a:chExt cx="619130" cy="673974"/>
          </a:xfrm>
        </p:grpSpPr>
        <p:sp>
          <p:nvSpPr>
            <p:cNvPr id="69" name="文本框 32"/>
            <p:cNvSpPr txBox="1"/>
            <p:nvPr/>
          </p:nvSpPr>
          <p:spPr>
            <a:xfrm>
              <a:off x="3185189" y="2215896"/>
              <a:ext cx="610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0" name="文本框 33"/>
            <p:cNvSpPr txBox="1"/>
            <p:nvPr/>
          </p:nvSpPr>
          <p:spPr>
            <a:xfrm>
              <a:off x="3187956" y="2612871"/>
              <a:ext cx="61636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Part</a:t>
              </a:r>
              <a:endPara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607224" y="2046078"/>
            <a:ext cx="619130" cy="673974"/>
            <a:chOff x="3185189" y="2215896"/>
            <a:chExt cx="619130" cy="673974"/>
          </a:xfrm>
        </p:grpSpPr>
        <p:sp>
          <p:nvSpPr>
            <p:cNvPr id="72" name="文本框 32"/>
            <p:cNvSpPr txBox="1"/>
            <p:nvPr/>
          </p:nvSpPr>
          <p:spPr>
            <a:xfrm>
              <a:off x="3185189" y="2215896"/>
              <a:ext cx="610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3" name="文本框 33"/>
            <p:cNvSpPr txBox="1"/>
            <p:nvPr/>
          </p:nvSpPr>
          <p:spPr>
            <a:xfrm>
              <a:off x="3187956" y="2612871"/>
              <a:ext cx="61636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Part</a:t>
              </a:r>
              <a:endPara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025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ntr" presetSubtype="4" accel="40000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" presetClass="entr" presetSubtype="4" accel="40000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2" presetClass="entr" presetSubtype="4" accel="40000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2" presetClass="entr" presetSubtype="4" accel="40000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5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500"/>
                            </p:stCondLst>
                            <p:childTnLst>
                              <p:par>
                                <p:cTn id="76" presetID="2" presetClass="entr" presetSubtype="4" accel="40000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5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26" grpId="0"/>
      <p:bldP spid="34" grpId="0"/>
      <p:bldP spid="42" grpId="0"/>
      <p:bldP spid="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" name="MH_Other_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3441131" y="1797199"/>
            <a:ext cx="2619375" cy="2934792"/>
          </a:xfrm>
          <a:custGeom>
            <a:avLst/>
            <a:gdLst>
              <a:gd name="T0" fmla="*/ 2147483646 w 5977"/>
              <a:gd name="T1" fmla="*/ 2147483646 h 6949"/>
              <a:gd name="T2" fmla="*/ 2147483646 w 5977"/>
              <a:gd name="T3" fmla="*/ 2147483646 h 6949"/>
              <a:gd name="T4" fmla="*/ 2147483646 w 5977"/>
              <a:gd name="T5" fmla="*/ 2147483646 h 6949"/>
              <a:gd name="T6" fmla="*/ 2147483646 w 5977"/>
              <a:gd name="T7" fmla="*/ 2147483646 h 6949"/>
              <a:gd name="T8" fmla="*/ 2147483646 w 5977"/>
              <a:gd name="T9" fmla="*/ 2147483646 h 6949"/>
              <a:gd name="T10" fmla="*/ 2147483646 w 5977"/>
              <a:gd name="T11" fmla="*/ 2147483646 h 6949"/>
              <a:gd name="T12" fmla="*/ 2147483646 w 5977"/>
              <a:gd name="T13" fmla="*/ 2147483646 h 6949"/>
              <a:gd name="T14" fmla="*/ 2147483646 w 5977"/>
              <a:gd name="T15" fmla="*/ 2147483646 h 6949"/>
              <a:gd name="T16" fmla="*/ 2147483646 w 5977"/>
              <a:gd name="T17" fmla="*/ 2147483646 h 6949"/>
              <a:gd name="T18" fmla="*/ 2147483646 w 5977"/>
              <a:gd name="T19" fmla="*/ 2147483646 h 6949"/>
              <a:gd name="T20" fmla="*/ 2147483646 w 5977"/>
              <a:gd name="T21" fmla="*/ 2147483646 h 6949"/>
              <a:gd name="T22" fmla="*/ 2147483646 w 5977"/>
              <a:gd name="T23" fmla="*/ 2147483646 h 6949"/>
              <a:gd name="T24" fmla="*/ 0 w 5977"/>
              <a:gd name="T25" fmla="*/ 2147483646 h 6949"/>
              <a:gd name="T26" fmla="*/ 2147483646 w 5977"/>
              <a:gd name="T27" fmla="*/ 2147483646 h 6949"/>
              <a:gd name="T28" fmla="*/ 2147483646 w 5977"/>
              <a:gd name="T29" fmla="*/ 2147483646 h 6949"/>
              <a:gd name="T30" fmla="*/ 2147483646 w 5977"/>
              <a:gd name="T31" fmla="*/ 2147483646 h 6949"/>
              <a:gd name="T32" fmla="*/ 2147483646 w 5977"/>
              <a:gd name="T33" fmla="*/ 2147483646 h 6949"/>
              <a:gd name="T34" fmla="*/ 2147483646 w 5977"/>
              <a:gd name="T35" fmla="*/ 2147483646 h 6949"/>
              <a:gd name="T36" fmla="*/ 2147483646 w 5977"/>
              <a:gd name="T37" fmla="*/ 2147483646 h 6949"/>
              <a:gd name="T38" fmla="*/ 2147483646 w 5977"/>
              <a:gd name="T39" fmla="*/ 2147483646 h 6949"/>
              <a:gd name="T40" fmla="*/ 2147483646 w 5977"/>
              <a:gd name="T41" fmla="*/ 2147483646 h 6949"/>
              <a:gd name="T42" fmla="*/ 2147483646 w 5977"/>
              <a:gd name="T43" fmla="*/ 2147483646 h 6949"/>
              <a:gd name="T44" fmla="*/ 2147483646 w 5977"/>
              <a:gd name="T45" fmla="*/ 2147483646 h 6949"/>
              <a:gd name="T46" fmla="*/ 2147483646 w 5977"/>
              <a:gd name="T47" fmla="*/ 2147483646 h 6949"/>
              <a:gd name="T48" fmla="*/ 2147483646 w 5977"/>
              <a:gd name="T49" fmla="*/ 2147483646 h 6949"/>
              <a:gd name="T50" fmla="*/ 2147483646 w 5977"/>
              <a:gd name="T51" fmla="*/ 2147483646 h 6949"/>
              <a:gd name="T52" fmla="*/ 2147483646 w 5977"/>
              <a:gd name="T53" fmla="*/ 2147483646 h 6949"/>
              <a:gd name="T54" fmla="*/ 2147483646 w 5977"/>
              <a:gd name="T55" fmla="*/ 2147483646 h 6949"/>
              <a:gd name="T56" fmla="*/ 2147483646 w 5977"/>
              <a:gd name="T57" fmla="*/ 2147483646 h 6949"/>
              <a:gd name="T58" fmla="*/ 2147483646 w 5977"/>
              <a:gd name="T59" fmla="*/ 2147483646 h 6949"/>
              <a:gd name="T60" fmla="*/ 2147483646 w 5977"/>
              <a:gd name="T61" fmla="*/ 2147483646 h 6949"/>
              <a:gd name="T62" fmla="*/ 2147483646 w 5977"/>
              <a:gd name="T63" fmla="*/ 2147483646 h 6949"/>
              <a:gd name="T64" fmla="*/ 2147483646 w 5977"/>
              <a:gd name="T65" fmla="*/ 2147483646 h 6949"/>
              <a:gd name="T66" fmla="*/ 2147483646 w 5977"/>
              <a:gd name="T67" fmla="*/ 2147483646 h 6949"/>
              <a:gd name="T68" fmla="*/ 2147483646 w 5977"/>
              <a:gd name="T69" fmla="*/ 2147483646 h 6949"/>
              <a:gd name="T70" fmla="*/ 2147483646 w 5977"/>
              <a:gd name="T71" fmla="*/ 2147483646 h 6949"/>
              <a:gd name="T72" fmla="*/ 2147483646 w 5977"/>
              <a:gd name="T73" fmla="*/ 2147483646 h 6949"/>
              <a:gd name="T74" fmla="*/ 2147483646 w 5977"/>
              <a:gd name="T75" fmla="*/ 2147483646 h 6949"/>
              <a:gd name="T76" fmla="*/ 2147483646 w 5977"/>
              <a:gd name="T77" fmla="*/ 0 h 694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5977" h="6949">
                <a:moveTo>
                  <a:pt x="2785" y="0"/>
                </a:moveTo>
                <a:cubicBezTo>
                  <a:pt x="2841" y="42"/>
                  <a:pt x="2858" y="134"/>
                  <a:pt x="2880" y="366"/>
                </a:cubicBezTo>
                <a:cubicBezTo>
                  <a:pt x="2910" y="674"/>
                  <a:pt x="2891" y="857"/>
                  <a:pt x="2760" y="1513"/>
                </a:cubicBezTo>
                <a:cubicBezTo>
                  <a:pt x="2638" y="2133"/>
                  <a:pt x="2639" y="2130"/>
                  <a:pt x="2537" y="1873"/>
                </a:cubicBezTo>
                <a:cubicBezTo>
                  <a:pt x="2413" y="1562"/>
                  <a:pt x="2149" y="1060"/>
                  <a:pt x="1997" y="847"/>
                </a:cubicBezTo>
                <a:cubicBezTo>
                  <a:pt x="1912" y="730"/>
                  <a:pt x="1834" y="619"/>
                  <a:pt x="1824" y="603"/>
                </a:cubicBezTo>
                <a:cubicBezTo>
                  <a:pt x="1821" y="599"/>
                  <a:pt x="1822" y="588"/>
                  <a:pt x="1825" y="573"/>
                </a:cubicBezTo>
                <a:cubicBezTo>
                  <a:pt x="1802" y="607"/>
                  <a:pt x="1779" y="639"/>
                  <a:pt x="1753" y="670"/>
                </a:cubicBezTo>
                <a:cubicBezTo>
                  <a:pt x="1818" y="723"/>
                  <a:pt x="2054" y="1118"/>
                  <a:pt x="2190" y="1400"/>
                </a:cubicBezTo>
                <a:cubicBezTo>
                  <a:pt x="2346" y="1724"/>
                  <a:pt x="2539" y="2359"/>
                  <a:pt x="2538" y="2541"/>
                </a:cubicBezTo>
                <a:cubicBezTo>
                  <a:pt x="2537" y="2685"/>
                  <a:pt x="2494" y="2855"/>
                  <a:pt x="2446" y="2903"/>
                </a:cubicBezTo>
                <a:cubicBezTo>
                  <a:pt x="2409" y="2940"/>
                  <a:pt x="2382" y="2926"/>
                  <a:pt x="2222" y="2790"/>
                </a:cubicBezTo>
                <a:cubicBezTo>
                  <a:pt x="1978" y="2584"/>
                  <a:pt x="1756" y="2436"/>
                  <a:pt x="1436" y="2266"/>
                </a:cubicBezTo>
                <a:cubicBezTo>
                  <a:pt x="1187" y="2133"/>
                  <a:pt x="694" y="1925"/>
                  <a:pt x="535" y="1885"/>
                </a:cubicBezTo>
                <a:cubicBezTo>
                  <a:pt x="470" y="1868"/>
                  <a:pt x="435" y="1856"/>
                  <a:pt x="420" y="1823"/>
                </a:cubicBezTo>
                <a:cubicBezTo>
                  <a:pt x="408" y="1868"/>
                  <a:pt x="393" y="1913"/>
                  <a:pt x="376" y="1956"/>
                </a:cubicBezTo>
                <a:cubicBezTo>
                  <a:pt x="383" y="1953"/>
                  <a:pt x="389" y="1951"/>
                  <a:pt x="395" y="1951"/>
                </a:cubicBezTo>
                <a:cubicBezTo>
                  <a:pt x="549" y="1951"/>
                  <a:pt x="1204" y="2247"/>
                  <a:pt x="1565" y="2480"/>
                </a:cubicBezTo>
                <a:cubicBezTo>
                  <a:pt x="1801" y="2632"/>
                  <a:pt x="2168" y="2981"/>
                  <a:pt x="2287" y="3167"/>
                </a:cubicBezTo>
                <a:cubicBezTo>
                  <a:pt x="2358" y="3279"/>
                  <a:pt x="2375" y="3338"/>
                  <a:pt x="2389" y="3537"/>
                </a:cubicBezTo>
                <a:cubicBezTo>
                  <a:pt x="2407" y="3784"/>
                  <a:pt x="2356" y="4253"/>
                  <a:pt x="2309" y="4282"/>
                </a:cubicBezTo>
                <a:cubicBezTo>
                  <a:pt x="2294" y="4291"/>
                  <a:pt x="2216" y="4272"/>
                  <a:pt x="2135" y="4240"/>
                </a:cubicBezTo>
                <a:cubicBezTo>
                  <a:pt x="1771" y="4095"/>
                  <a:pt x="1129" y="3975"/>
                  <a:pt x="401" y="3915"/>
                </a:cubicBezTo>
                <a:cubicBezTo>
                  <a:pt x="234" y="3901"/>
                  <a:pt x="89" y="3886"/>
                  <a:pt x="12" y="3875"/>
                </a:cubicBezTo>
                <a:cubicBezTo>
                  <a:pt x="12" y="3877"/>
                  <a:pt x="12" y="3878"/>
                  <a:pt x="12" y="3880"/>
                </a:cubicBezTo>
                <a:cubicBezTo>
                  <a:pt x="12" y="3939"/>
                  <a:pt x="8" y="3997"/>
                  <a:pt x="0" y="4054"/>
                </a:cubicBezTo>
                <a:lnTo>
                  <a:pt x="229" y="4057"/>
                </a:lnTo>
                <a:cubicBezTo>
                  <a:pt x="1035" y="4066"/>
                  <a:pt x="1849" y="4284"/>
                  <a:pt x="2184" y="4580"/>
                </a:cubicBezTo>
                <a:cubicBezTo>
                  <a:pt x="2296" y="4678"/>
                  <a:pt x="2311" y="4707"/>
                  <a:pt x="2329" y="4848"/>
                </a:cubicBezTo>
                <a:cubicBezTo>
                  <a:pt x="2353" y="5035"/>
                  <a:pt x="2303" y="5720"/>
                  <a:pt x="2243" y="6033"/>
                </a:cubicBezTo>
                <a:cubicBezTo>
                  <a:pt x="2219" y="6155"/>
                  <a:pt x="2177" y="6286"/>
                  <a:pt x="2148" y="6324"/>
                </a:cubicBezTo>
                <a:cubicBezTo>
                  <a:pt x="2078" y="6419"/>
                  <a:pt x="1739" y="6599"/>
                  <a:pt x="1565" y="6635"/>
                </a:cubicBezTo>
                <a:cubicBezTo>
                  <a:pt x="1488" y="6651"/>
                  <a:pt x="1312" y="6682"/>
                  <a:pt x="1175" y="6704"/>
                </a:cubicBezTo>
                <a:cubicBezTo>
                  <a:pt x="1037" y="6727"/>
                  <a:pt x="917" y="6752"/>
                  <a:pt x="908" y="6761"/>
                </a:cubicBezTo>
                <a:cubicBezTo>
                  <a:pt x="846" y="6823"/>
                  <a:pt x="1154" y="6882"/>
                  <a:pt x="1733" y="6919"/>
                </a:cubicBezTo>
                <a:cubicBezTo>
                  <a:pt x="2214" y="6949"/>
                  <a:pt x="3600" y="6930"/>
                  <a:pt x="3978" y="6888"/>
                </a:cubicBezTo>
                <a:cubicBezTo>
                  <a:pt x="4141" y="6870"/>
                  <a:pt x="4313" y="6840"/>
                  <a:pt x="4359" y="6821"/>
                </a:cubicBezTo>
                <a:lnTo>
                  <a:pt x="4444" y="6786"/>
                </a:lnTo>
                <a:lnTo>
                  <a:pt x="4380" y="6752"/>
                </a:lnTo>
                <a:cubicBezTo>
                  <a:pt x="4344" y="6733"/>
                  <a:pt x="4169" y="6699"/>
                  <a:pt x="3990" y="6677"/>
                </a:cubicBezTo>
                <a:cubicBezTo>
                  <a:pt x="3636" y="6633"/>
                  <a:pt x="3384" y="6538"/>
                  <a:pt x="3223" y="6387"/>
                </a:cubicBezTo>
                <a:cubicBezTo>
                  <a:pt x="3147" y="6317"/>
                  <a:pt x="3136" y="6284"/>
                  <a:pt x="3121" y="6098"/>
                </a:cubicBezTo>
                <a:cubicBezTo>
                  <a:pt x="3098" y="5808"/>
                  <a:pt x="3092" y="5584"/>
                  <a:pt x="3098" y="5147"/>
                </a:cubicBezTo>
                <a:lnTo>
                  <a:pt x="3103" y="4773"/>
                </a:lnTo>
                <a:lnTo>
                  <a:pt x="3201" y="4665"/>
                </a:lnTo>
                <a:cubicBezTo>
                  <a:pt x="3389" y="4458"/>
                  <a:pt x="3879" y="4281"/>
                  <a:pt x="4614" y="4157"/>
                </a:cubicBezTo>
                <a:cubicBezTo>
                  <a:pt x="4997" y="4092"/>
                  <a:pt x="5912" y="4000"/>
                  <a:pt x="5966" y="4021"/>
                </a:cubicBezTo>
                <a:cubicBezTo>
                  <a:pt x="5969" y="4022"/>
                  <a:pt x="5973" y="4026"/>
                  <a:pt x="5977" y="4030"/>
                </a:cubicBezTo>
                <a:cubicBezTo>
                  <a:pt x="5971" y="3983"/>
                  <a:pt x="5968" y="3935"/>
                  <a:pt x="5968" y="3887"/>
                </a:cubicBezTo>
                <a:cubicBezTo>
                  <a:pt x="5968" y="3867"/>
                  <a:pt x="5969" y="3848"/>
                  <a:pt x="5970" y="3829"/>
                </a:cubicBezTo>
                <a:cubicBezTo>
                  <a:pt x="5961" y="3854"/>
                  <a:pt x="5951" y="3871"/>
                  <a:pt x="5942" y="3877"/>
                </a:cubicBezTo>
                <a:cubicBezTo>
                  <a:pt x="5925" y="3888"/>
                  <a:pt x="5821" y="3898"/>
                  <a:pt x="5710" y="3898"/>
                </a:cubicBezTo>
                <a:cubicBezTo>
                  <a:pt x="5247" y="3899"/>
                  <a:pt x="4355" y="4013"/>
                  <a:pt x="3586" y="4169"/>
                </a:cubicBezTo>
                <a:cubicBezTo>
                  <a:pt x="3302" y="4226"/>
                  <a:pt x="3085" y="4257"/>
                  <a:pt x="3071" y="4243"/>
                </a:cubicBezTo>
                <a:cubicBezTo>
                  <a:pt x="3043" y="4215"/>
                  <a:pt x="2962" y="3612"/>
                  <a:pt x="2962" y="3431"/>
                </a:cubicBezTo>
                <a:cubicBezTo>
                  <a:pt x="2962" y="3287"/>
                  <a:pt x="3037" y="3185"/>
                  <a:pt x="3308" y="2959"/>
                </a:cubicBezTo>
                <a:cubicBezTo>
                  <a:pt x="3708" y="2626"/>
                  <a:pt x="4264" y="2412"/>
                  <a:pt x="5130" y="2260"/>
                </a:cubicBezTo>
                <a:lnTo>
                  <a:pt x="5462" y="2202"/>
                </a:lnTo>
                <a:cubicBezTo>
                  <a:pt x="5441" y="2169"/>
                  <a:pt x="5420" y="2136"/>
                  <a:pt x="5403" y="2101"/>
                </a:cubicBezTo>
                <a:cubicBezTo>
                  <a:pt x="5400" y="2110"/>
                  <a:pt x="5397" y="2116"/>
                  <a:pt x="5391" y="2119"/>
                </a:cubicBezTo>
                <a:cubicBezTo>
                  <a:pt x="5374" y="2130"/>
                  <a:pt x="5204" y="2161"/>
                  <a:pt x="5015" y="2189"/>
                </a:cubicBezTo>
                <a:cubicBezTo>
                  <a:pt x="4603" y="2249"/>
                  <a:pt x="4090" y="2371"/>
                  <a:pt x="3824" y="2471"/>
                </a:cubicBezTo>
                <a:cubicBezTo>
                  <a:pt x="3718" y="2511"/>
                  <a:pt x="3480" y="2623"/>
                  <a:pt x="3296" y="2720"/>
                </a:cubicBezTo>
                <a:cubicBezTo>
                  <a:pt x="2967" y="2892"/>
                  <a:pt x="2959" y="2895"/>
                  <a:pt x="2916" y="2840"/>
                </a:cubicBezTo>
                <a:cubicBezTo>
                  <a:pt x="2888" y="2802"/>
                  <a:pt x="2878" y="2747"/>
                  <a:pt x="2887" y="2673"/>
                </a:cubicBezTo>
                <a:cubicBezTo>
                  <a:pt x="2899" y="2585"/>
                  <a:pt x="2938" y="2526"/>
                  <a:pt x="3083" y="2377"/>
                </a:cubicBezTo>
                <a:cubicBezTo>
                  <a:pt x="3474" y="1976"/>
                  <a:pt x="3779" y="1561"/>
                  <a:pt x="3990" y="1139"/>
                </a:cubicBezTo>
                <a:cubicBezTo>
                  <a:pt x="4014" y="1091"/>
                  <a:pt x="4038" y="1048"/>
                  <a:pt x="4059" y="1013"/>
                </a:cubicBezTo>
                <a:cubicBezTo>
                  <a:pt x="4029" y="994"/>
                  <a:pt x="4001" y="975"/>
                  <a:pt x="3973" y="953"/>
                </a:cubicBezTo>
                <a:cubicBezTo>
                  <a:pt x="3895" y="1157"/>
                  <a:pt x="3635" y="1579"/>
                  <a:pt x="3418" y="1832"/>
                </a:cubicBezTo>
                <a:cubicBezTo>
                  <a:pt x="3264" y="2012"/>
                  <a:pt x="2893" y="2318"/>
                  <a:pt x="2830" y="2318"/>
                </a:cubicBezTo>
                <a:cubicBezTo>
                  <a:pt x="2793" y="2318"/>
                  <a:pt x="2789" y="2289"/>
                  <a:pt x="2806" y="2127"/>
                </a:cubicBezTo>
                <a:cubicBezTo>
                  <a:pt x="2817" y="2022"/>
                  <a:pt x="2845" y="1835"/>
                  <a:pt x="2867" y="1711"/>
                </a:cubicBezTo>
                <a:cubicBezTo>
                  <a:pt x="2974" y="1120"/>
                  <a:pt x="2996" y="891"/>
                  <a:pt x="2979" y="540"/>
                </a:cubicBezTo>
                <a:cubicBezTo>
                  <a:pt x="2970" y="346"/>
                  <a:pt x="2955" y="140"/>
                  <a:pt x="2946" y="84"/>
                </a:cubicBezTo>
                <a:lnTo>
                  <a:pt x="2932" y="1"/>
                </a:lnTo>
                <a:cubicBezTo>
                  <a:pt x="2909" y="2"/>
                  <a:pt x="2886" y="3"/>
                  <a:pt x="2863" y="3"/>
                </a:cubicBezTo>
                <a:cubicBezTo>
                  <a:pt x="2836" y="3"/>
                  <a:pt x="2811" y="2"/>
                  <a:pt x="278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7"/>
          <p:cNvGrpSpPr>
            <a:grpSpLocks/>
          </p:cNvGrpSpPr>
          <p:nvPr/>
        </p:nvGrpSpPr>
        <p:grpSpPr bwMode="auto">
          <a:xfrm>
            <a:off x="2840088" y="3046826"/>
            <a:ext cx="696862" cy="696862"/>
            <a:chOff x="2800449" y="3260788"/>
            <a:chExt cx="1075144" cy="1075144"/>
          </a:xfrm>
        </p:grpSpPr>
        <p:grpSp>
          <p:nvGrpSpPr>
            <p:cNvPr id="8" name="组合 58"/>
            <p:cNvGrpSpPr>
              <a:grpSpLocks/>
            </p:cNvGrpSpPr>
            <p:nvPr/>
          </p:nvGrpSpPr>
          <p:grpSpPr bwMode="auto">
            <a:xfrm>
              <a:off x="2800449" y="3260788"/>
              <a:ext cx="1075144" cy="1075144"/>
              <a:chOff x="3724322" y="1908536"/>
              <a:chExt cx="1329153" cy="1329153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  <p:sp>
          <p:nvSpPr>
            <p:cNvPr id="9" name="Freeform 12"/>
            <p:cNvSpPr>
              <a:spLocks noEditPoints="1"/>
            </p:cNvSpPr>
            <p:nvPr/>
          </p:nvSpPr>
          <p:spPr bwMode="black">
            <a:xfrm>
              <a:off x="3115247" y="3529914"/>
              <a:ext cx="450199" cy="498101"/>
            </a:xfrm>
            <a:custGeom>
              <a:avLst/>
              <a:gdLst>
                <a:gd name="T0" fmla="*/ 450199 w 709"/>
                <a:gd name="T1" fmla="*/ 400448 h 709"/>
                <a:gd name="T2" fmla="*/ 236847 w 709"/>
                <a:gd name="T3" fmla="*/ 498101 h 709"/>
                <a:gd name="T4" fmla="*/ 236847 w 709"/>
                <a:gd name="T5" fmla="*/ 206547 h 709"/>
                <a:gd name="T6" fmla="*/ 450199 w 709"/>
                <a:gd name="T7" fmla="*/ 108191 h 709"/>
                <a:gd name="T8" fmla="*/ 450199 w 709"/>
                <a:gd name="T9" fmla="*/ 400448 h 709"/>
                <a:gd name="T10" fmla="*/ 212717 w 709"/>
                <a:gd name="T11" fmla="*/ 206547 h 709"/>
                <a:gd name="T12" fmla="*/ 0 w 709"/>
                <a:gd name="T13" fmla="*/ 108191 h 709"/>
                <a:gd name="T14" fmla="*/ 0 w 709"/>
                <a:gd name="T15" fmla="*/ 400448 h 709"/>
                <a:gd name="T16" fmla="*/ 212717 w 709"/>
                <a:gd name="T17" fmla="*/ 498101 h 709"/>
                <a:gd name="T18" fmla="*/ 212717 w 709"/>
                <a:gd name="T19" fmla="*/ 206547 h 709"/>
                <a:gd name="T20" fmla="*/ 224782 w 709"/>
                <a:gd name="T21" fmla="*/ 0 h 709"/>
                <a:gd name="T22" fmla="*/ 0 w 709"/>
                <a:gd name="T23" fmla="*/ 88520 h 709"/>
                <a:gd name="T24" fmla="*/ 224782 w 709"/>
                <a:gd name="T25" fmla="*/ 188281 h 709"/>
                <a:gd name="T26" fmla="*/ 450199 w 709"/>
                <a:gd name="T27" fmla="*/ 88520 h 709"/>
                <a:gd name="T28" fmla="*/ 224782 w 709"/>
                <a:gd name="T29" fmla="*/ 0 h 70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9"/>
                <a:gd name="T46" fmla="*/ 0 h 709"/>
                <a:gd name="T47" fmla="*/ 709 w 709"/>
                <a:gd name="T48" fmla="*/ 709 h 70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9" h="709">
                  <a:moveTo>
                    <a:pt x="709" y="570"/>
                  </a:moveTo>
                  <a:lnTo>
                    <a:pt x="373" y="709"/>
                  </a:lnTo>
                  <a:lnTo>
                    <a:pt x="373" y="294"/>
                  </a:lnTo>
                  <a:lnTo>
                    <a:pt x="709" y="154"/>
                  </a:lnTo>
                  <a:lnTo>
                    <a:pt x="709" y="570"/>
                  </a:lnTo>
                  <a:close/>
                  <a:moveTo>
                    <a:pt x="335" y="294"/>
                  </a:moveTo>
                  <a:lnTo>
                    <a:pt x="0" y="154"/>
                  </a:lnTo>
                  <a:lnTo>
                    <a:pt x="0" y="570"/>
                  </a:lnTo>
                  <a:lnTo>
                    <a:pt x="335" y="709"/>
                  </a:lnTo>
                  <a:lnTo>
                    <a:pt x="335" y="294"/>
                  </a:lnTo>
                  <a:close/>
                  <a:moveTo>
                    <a:pt x="354" y="0"/>
                  </a:moveTo>
                  <a:lnTo>
                    <a:pt x="0" y="126"/>
                  </a:lnTo>
                  <a:lnTo>
                    <a:pt x="354" y="268"/>
                  </a:lnTo>
                  <a:lnTo>
                    <a:pt x="709" y="126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61729" tIns="30865" rIns="61729" bIns="30865"/>
            <a:lstStyle/>
            <a:p>
              <a:pPr defTabSz="513160"/>
              <a:endParaRPr lang="en-US" altLang="zh-CN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826374" y="3279822"/>
            <a:ext cx="696862" cy="696862"/>
            <a:chOff x="5826374" y="3279822"/>
            <a:chExt cx="696862" cy="696862"/>
          </a:xfrm>
        </p:grpSpPr>
        <p:grpSp>
          <p:nvGrpSpPr>
            <p:cNvPr id="12" name="组合 58"/>
            <p:cNvGrpSpPr>
              <a:grpSpLocks/>
            </p:cNvGrpSpPr>
            <p:nvPr/>
          </p:nvGrpSpPr>
          <p:grpSpPr bwMode="auto">
            <a:xfrm>
              <a:off x="5826374" y="3279822"/>
              <a:ext cx="696862" cy="696862"/>
              <a:chOff x="3724322" y="1908536"/>
              <a:chExt cx="1329153" cy="1329153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839838" y="2024052"/>
                <a:ext cx="1098123" cy="1098122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  <p:sp>
          <p:nvSpPr>
            <p:cNvPr id="21" name="Freeform 45"/>
            <p:cNvSpPr>
              <a:spLocks noEditPoints="1"/>
            </p:cNvSpPr>
            <p:nvPr/>
          </p:nvSpPr>
          <p:spPr bwMode="black">
            <a:xfrm>
              <a:off x="6036731" y="3460578"/>
              <a:ext cx="255140" cy="275170"/>
            </a:xfrm>
            <a:custGeom>
              <a:avLst/>
              <a:gdLst>
                <a:gd name="T0" fmla="*/ 453375 w 140"/>
                <a:gd name="T1" fmla="*/ 285442 h 151"/>
                <a:gd name="T2" fmla="*/ 470167 w 140"/>
                <a:gd name="T3" fmla="*/ 322381 h 151"/>
                <a:gd name="T4" fmla="*/ 450017 w 140"/>
                <a:gd name="T5" fmla="*/ 355963 h 151"/>
                <a:gd name="T6" fmla="*/ 460092 w 140"/>
                <a:gd name="T7" fmla="*/ 392902 h 151"/>
                <a:gd name="T8" fmla="*/ 433225 w 140"/>
                <a:gd name="T9" fmla="*/ 429842 h 151"/>
                <a:gd name="T10" fmla="*/ 429867 w 140"/>
                <a:gd name="T11" fmla="*/ 460065 h 151"/>
                <a:gd name="T12" fmla="*/ 389567 w 140"/>
                <a:gd name="T13" fmla="*/ 497005 h 151"/>
                <a:gd name="T14" fmla="*/ 218292 w 140"/>
                <a:gd name="T15" fmla="*/ 497005 h 151"/>
                <a:gd name="T16" fmla="*/ 110825 w 140"/>
                <a:gd name="T17" fmla="*/ 476856 h 151"/>
                <a:gd name="T18" fmla="*/ 110825 w 140"/>
                <a:gd name="T19" fmla="*/ 275367 h 151"/>
                <a:gd name="T20" fmla="*/ 114183 w 140"/>
                <a:gd name="T21" fmla="*/ 275367 h 151"/>
                <a:gd name="T22" fmla="*/ 114183 w 140"/>
                <a:gd name="T23" fmla="*/ 275367 h 151"/>
                <a:gd name="T24" fmla="*/ 124258 w 140"/>
                <a:gd name="T25" fmla="*/ 275367 h 151"/>
                <a:gd name="T26" fmla="*/ 201500 w 140"/>
                <a:gd name="T27" fmla="*/ 161191 h 151"/>
                <a:gd name="T28" fmla="*/ 228367 w 140"/>
                <a:gd name="T29" fmla="*/ 130967 h 151"/>
                <a:gd name="T30" fmla="*/ 272025 w 140"/>
                <a:gd name="T31" fmla="*/ 10074 h 151"/>
                <a:gd name="T32" fmla="*/ 325759 w 140"/>
                <a:gd name="T33" fmla="*/ 26865 h 151"/>
                <a:gd name="T34" fmla="*/ 332475 w 140"/>
                <a:gd name="T35" fmla="*/ 117535 h 151"/>
                <a:gd name="T36" fmla="*/ 302250 w 140"/>
                <a:gd name="T37" fmla="*/ 201488 h 151"/>
                <a:gd name="T38" fmla="*/ 436584 w 140"/>
                <a:gd name="T39" fmla="*/ 208205 h 151"/>
                <a:gd name="T40" fmla="*/ 470167 w 140"/>
                <a:gd name="T41" fmla="*/ 258577 h 151"/>
                <a:gd name="T42" fmla="*/ 453375 w 140"/>
                <a:gd name="T43" fmla="*/ 285442 h 151"/>
                <a:gd name="T44" fmla="*/ 100750 w 140"/>
                <a:gd name="T45" fmla="*/ 460065 h 151"/>
                <a:gd name="T46" fmla="*/ 100750 w 140"/>
                <a:gd name="T47" fmla="*/ 460065 h 151"/>
                <a:gd name="T48" fmla="*/ 100750 w 140"/>
                <a:gd name="T49" fmla="*/ 275367 h 151"/>
                <a:gd name="T50" fmla="*/ 77242 w 140"/>
                <a:gd name="T51" fmla="*/ 255219 h 151"/>
                <a:gd name="T52" fmla="*/ 23508 w 140"/>
                <a:gd name="T53" fmla="*/ 255219 h 151"/>
                <a:gd name="T54" fmla="*/ 0 w 140"/>
                <a:gd name="T55" fmla="*/ 275367 h 151"/>
                <a:gd name="T56" fmla="*/ 0 w 140"/>
                <a:gd name="T57" fmla="*/ 460065 h 151"/>
                <a:gd name="T58" fmla="*/ 23508 w 140"/>
                <a:gd name="T59" fmla="*/ 483572 h 151"/>
                <a:gd name="T60" fmla="*/ 77242 w 140"/>
                <a:gd name="T61" fmla="*/ 483572 h 151"/>
                <a:gd name="T62" fmla="*/ 100750 w 140"/>
                <a:gd name="T63" fmla="*/ 460065 h 15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0"/>
                <a:gd name="T97" fmla="*/ 0 h 151"/>
                <a:gd name="T98" fmla="*/ 140 w 140"/>
                <a:gd name="T99" fmla="*/ 151 h 15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0" h="151">
                  <a:moveTo>
                    <a:pt x="135" y="85"/>
                  </a:moveTo>
                  <a:cubicBezTo>
                    <a:pt x="135" y="88"/>
                    <a:pt x="140" y="93"/>
                    <a:pt x="140" y="96"/>
                  </a:cubicBezTo>
                  <a:cubicBezTo>
                    <a:pt x="140" y="99"/>
                    <a:pt x="134" y="103"/>
                    <a:pt x="134" y="106"/>
                  </a:cubicBezTo>
                  <a:cubicBezTo>
                    <a:pt x="133" y="109"/>
                    <a:pt x="137" y="114"/>
                    <a:pt x="137" y="117"/>
                  </a:cubicBezTo>
                  <a:cubicBezTo>
                    <a:pt x="137" y="121"/>
                    <a:pt x="130" y="125"/>
                    <a:pt x="129" y="128"/>
                  </a:cubicBezTo>
                  <a:cubicBezTo>
                    <a:pt x="128" y="130"/>
                    <a:pt x="129" y="135"/>
                    <a:pt x="128" y="137"/>
                  </a:cubicBezTo>
                  <a:cubicBezTo>
                    <a:pt x="127" y="141"/>
                    <a:pt x="120" y="147"/>
                    <a:pt x="116" y="148"/>
                  </a:cubicBezTo>
                  <a:cubicBezTo>
                    <a:pt x="104" y="151"/>
                    <a:pt x="65" y="148"/>
                    <a:pt x="65" y="148"/>
                  </a:cubicBezTo>
                  <a:cubicBezTo>
                    <a:pt x="65" y="148"/>
                    <a:pt x="65" y="148"/>
                    <a:pt x="33" y="142"/>
                  </a:cubicBezTo>
                  <a:cubicBezTo>
                    <a:pt x="33" y="142"/>
                    <a:pt x="33" y="142"/>
                    <a:pt x="33" y="82"/>
                  </a:cubicBezTo>
                  <a:cubicBezTo>
                    <a:pt x="33" y="82"/>
                    <a:pt x="33" y="82"/>
                    <a:pt x="34" y="8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4" y="82"/>
                    <a:pt x="34" y="82"/>
                    <a:pt x="37" y="82"/>
                  </a:cubicBezTo>
                  <a:cubicBezTo>
                    <a:pt x="41" y="81"/>
                    <a:pt x="49" y="75"/>
                    <a:pt x="60" y="48"/>
                  </a:cubicBezTo>
                  <a:cubicBezTo>
                    <a:pt x="61" y="44"/>
                    <a:pt x="65" y="42"/>
                    <a:pt x="68" y="39"/>
                  </a:cubicBezTo>
                  <a:cubicBezTo>
                    <a:pt x="75" y="34"/>
                    <a:pt x="79" y="27"/>
                    <a:pt x="81" y="3"/>
                  </a:cubicBezTo>
                  <a:cubicBezTo>
                    <a:pt x="81" y="0"/>
                    <a:pt x="91" y="1"/>
                    <a:pt x="97" y="8"/>
                  </a:cubicBezTo>
                  <a:cubicBezTo>
                    <a:pt x="102" y="14"/>
                    <a:pt x="102" y="26"/>
                    <a:pt x="99" y="35"/>
                  </a:cubicBezTo>
                  <a:cubicBezTo>
                    <a:pt x="96" y="41"/>
                    <a:pt x="87" y="55"/>
                    <a:pt x="90" y="60"/>
                  </a:cubicBezTo>
                  <a:cubicBezTo>
                    <a:pt x="90" y="60"/>
                    <a:pt x="124" y="59"/>
                    <a:pt x="130" y="62"/>
                  </a:cubicBezTo>
                  <a:cubicBezTo>
                    <a:pt x="134" y="63"/>
                    <a:pt x="140" y="72"/>
                    <a:pt x="140" y="77"/>
                  </a:cubicBezTo>
                  <a:cubicBezTo>
                    <a:pt x="140" y="79"/>
                    <a:pt x="136" y="83"/>
                    <a:pt x="135" y="85"/>
                  </a:cubicBezTo>
                  <a:close/>
                  <a:moveTo>
                    <a:pt x="30" y="137"/>
                  </a:moveTo>
                  <a:cubicBezTo>
                    <a:pt x="30" y="137"/>
                    <a:pt x="30" y="137"/>
                    <a:pt x="30" y="137"/>
                  </a:cubicBezTo>
                  <a:cubicBezTo>
                    <a:pt x="30" y="137"/>
                    <a:pt x="30" y="137"/>
                    <a:pt x="30" y="82"/>
                  </a:cubicBezTo>
                  <a:cubicBezTo>
                    <a:pt x="30" y="79"/>
                    <a:pt x="27" y="76"/>
                    <a:pt x="23" y="76"/>
                  </a:cubicBezTo>
                  <a:cubicBezTo>
                    <a:pt x="23" y="76"/>
                    <a:pt x="23" y="76"/>
                    <a:pt x="7" y="76"/>
                  </a:cubicBezTo>
                  <a:cubicBezTo>
                    <a:pt x="3" y="76"/>
                    <a:pt x="0" y="79"/>
                    <a:pt x="0" y="82"/>
                  </a:cubicBezTo>
                  <a:cubicBezTo>
                    <a:pt x="0" y="82"/>
                    <a:pt x="0" y="82"/>
                    <a:pt x="0" y="137"/>
                  </a:cubicBezTo>
                  <a:cubicBezTo>
                    <a:pt x="0" y="141"/>
                    <a:pt x="3" y="144"/>
                    <a:pt x="7" y="144"/>
                  </a:cubicBezTo>
                  <a:cubicBezTo>
                    <a:pt x="7" y="144"/>
                    <a:pt x="7" y="144"/>
                    <a:pt x="23" y="144"/>
                  </a:cubicBezTo>
                  <a:cubicBezTo>
                    <a:pt x="27" y="144"/>
                    <a:pt x="30" y="141"/>
                    <a:pt x="30" y="13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51426" tIns="25714" rIns="51426" bIns="25714"/>
            <a:lstStyle/>
            <a:p>
              <a:pPr defTabSz="513160"/>
              <a:endParaRPr lang="en-US" altLang="zh-CN" sz="105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62673" y="3725657"/>
            <a:ext cx="2245536" cy="735544"/>
            <a:chOff x="3750471" y="3881125"/>
            <a:chExt cx="1718297" cy="1078973"/>
          </a:xfrm>
        </p:grpSpPr>
        <p:sp>
          <p:nvSpPr>
            <p:cNvPr id="23" name="文本框 22"/>
            <p:cNvSpPr txBox="1"/>
            <p:nvPr/>
          </p:nvSpPr>
          <p:spPr>
            <a:xfrm>
              <a:off x="3750471" y="3881125"/>
              <a:ext cx="1023572" cy="54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762896" y="4247608"/>
              <a:ext cx="1705872" cy="712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文字，一页的文字最好不要超过</a:t>
              </a:r>
              <a:r>
                <a:rPr lang="en-US" altLang="zh-CN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en-US" altLang="zh-CN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826374" y="1419853"/>
            <a:ext cx="2245536" cy="735544"/>
            <a:chOff x="3750471" y="3881125"/>
            <a:chExt cx="1718297" cy="1078973"/>
          </a:xfrm>
        </p:grpSpPr>
        <p:sp>
          <p:nvSpPr>
            <p:cNvPr id="26" name="文本框 25"/>
            <p:cNvSpPr txBox="1"/>
            <p:nvPr/>
          </p:nvSpPr>
          <p:spPr>
            <a:xfrm>
              <a:off x="3750471" y="3881125"/>
              <a:ext cx="1023572" cy="54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762896" y="4247608"/>
              <a:ext cx="1705872" cy="712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文字，一页的文字最好不要超过</a:t>
              </a:r>
              <a:r>
                <a:rPr lang="en-US" altLang="zh-CN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en-US" altLang="zh-CN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203713" y="1290098"/>
            <a:ext cx="2229300" cy="735544"/>
            <a:chOff x="3762895" y="3881125"/>
            <a:chExt cx="1705873" cy="1078973"/>
          </a:xfrm>
        </p:grpSpPr>
        <p:sp>
          <p:nvSpPr>
            <p:cNvPr id="29" name="文本框 28"/>
            <p:cNvSpPr txBox="1"/>
            <p:nvPr/>
          </p:nvSpPr>
          <p:spPr>
            <a:xfrm>
              <a:off x="4445196" y="3881125"/>
              <a:ext cx="1023572" cy="54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762895" y="4247608"/>
              <a:ext cx="1705872" cy="712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文字，一页的文字最好不要超过</a:t>
              </a:r>
              <a:r>
                <a:rPr lang="en-US" altLang="zh-CN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en-US" altLang="zh-CN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25387" y="3277436"/>
            <a:ext cx="2229300" cy="735544"/>
            <a:chOff x="3762895" y="3881125"/>
            <a:chExt cx="1705873" cy="1078973"/>
          </a:xfrm>
        </p:grpSpPr>
        <p:sp>
          <p:nvSpPr>
            <p:cNvPr id="32" name="文本框 31"/>
            <p:cNvSpPr txBox="1"/>
            <p:nvPr/>
          </p:nvSpPr>
          <p:spPr>
            <a:xfrm>
              <a:off x="4445196" y="3881125"/>
              <a:ext cx="1023572" cy="54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762895" y="4247608"/>
              <a:ext cx="1705872" cy="712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文字，一页的文字最好不要超过</a:t>
              </a:r>
              <a:r>
                <a:rPr lang="en-US" altLang="zh-CN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en-US" altLang="zh-CN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114381" y="1755720"/>
            <a:ext cx="696862" cy="696862"/>
            <a:chOff x="5114381" y="1755720"/>
            <a:chExt cx="696862" cy="696862"/>
          </a:xfrm>
        </p:grpSpPr>
        <p:grpSp>
          <p:nvGrpSpPr>
            <p:cNvPr id="15" name="组合 58"/>
            <p:cNvGrpSpPr>
              <a:grpSpLocks/>
            </p:cNvGrpSpPr>
            <p:nvPr/>
          </p:nvGrpSpPr>
          <p:grpSpPr bwMode="auto">
            <a:xfrm>
              <a:off x="5114381" y="1755720"/>
              <a:ext cx="696862" cy="696862"/>
              <a:chOff x="3724322" y="1908536"/>
              <a:chExt cx="1329153" cy="1329153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  <p:sp>
          <p:nvSpPr>
            <p:cNvPr id="34" name="Freeform 979"/>
            <p:cNvSpPr>
              <a:spLocks noEditPoints="1"/>
            </p:cNvSpPr>
            <p:nvPr/>
          </p:nvSpPr>
          <p:spPr bwMode="auto">
            <a:xfrm>
              <a:off x="5324523" y="1984259"/>
              <a:ext cx="276578" cy="247330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22244" y="1627517"/>
            <a:ext cx="696862" cy="696862"/>
            <a:chOff x="3622244" y="1627517"/>
            <a:chExt cx="696862" cy="696862"/>
          </a:xfrm>
        </p:grpSpPr>
        <p:grpSp>
          <p:nvGrpSpPr>
            <p:cNvPr id="18" name="组合 58"/>
            <p:cNvGrpSpPr>
              <a:grpSpLocks/>
            </p:cNvGrpSpPr>
            <p:nvPr/>
          </p:nvGrpSpPr>
          <p:grpSpPr bwMode="auto">
            <a:xfrm>
              <a:off x="3622244" y="1627517"/>
              <a:ext cx="696862" cy="696862"/>
              <a:chOff x="3724322" y="1908536"/>
              <a:chExt cx="1329153" cy="1329153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  <p:grpSp>
          <p:nvGrpSpPr>
            <p:cNvPr id="35" name="Group 18"/>
            <p:cNvGrpSpPr>
              <a:grpSpLocks noChangeAspect="1"/>
            </p:cNvGrpSpPr>
            <p:nvPr/>
          </p:nvGrpSpPr>
          <p:grpSpPr bwMode="auto">
            <a:xfrm>
              <a:off x="3845805" y="1871426"/>
              <a:ext cx="224340" cy="209044"/>
              <a:chOff x="3802" y="2858"/>
              <a:chExt cx="616" cy="574"/>
            </a:xfrm>
            <a:solidFill>
              <a:schemeClr val="bg1"/>
            </a:solidFill>
          </p:grpSpPr>
          <p:sp>
            <p:nvSpPr>
              <p:cNvPr id="36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1" name="组合 58"/>
          <p:cNvGrpSpPr>
            <a:grpSpLocks/>
          </p:cNvGrpSpPr>
          <p:nvPr/>
        </p:nvGrpSpPr>
        <p:grpSpPr bwMode="auto">
          <a:xfrm>
            <a:off x="5711280" y="2390889"/>
            <a:ext cx="696862" cy="696862"/>
            <a:chOff x="3724322" y="1908536"/>
            <a:chExt cx="1329153" cy="1329153"/>
          </a:xfrm>
        </p:grpSpPr>
        <p:sp>
          <p:nvSpPr>
            <p:cNvPr id="42" name="椭圆 41"/>
            <p:cNvSpPr/>
            <p:nvPr/>
          </p:nvSpPr>
          <p:spPr>
            <a:xfrm>
              <a:off x="3724322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3839838" y="2024052"/>
              <a:ext cx="1098123" cy="109812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/>
            </a:p>
          </p:txBody>
        </p:sp>
      </p:grpSp>
      <p:grpSp>
        <p:nvGrpSpPr>
          <p:cNvPr id="44" name="组合 58"/>
          <p:cNvGrpSpPr>
            <a:grpSpLocks/>
          </p:cNvGrpSpPr>
          <p:nvPr/>
        </p:nvGrpSpPr>
        <p:grpSpPr bwMode="auto">
          <a:xfrm>
            <a:off x="4389664" y="1209278"/>
            <a:ext cx="696862" cy="696862"/>
            <a:chOff x="3724322" y="1908536"/>
            <a:chExt cx="1329153" cy="1329153"/>
          </a:xfrm>
        </p:grpSpPr>
        <p:sp>
          <p:nvSpPr>
            <p:cNvPr id="45" name="椭圆 44"/>
            <p:cNvSpPr/>
            <p:nvPr/>
          </p:nvSpPr>
          <p:spPr>
            <a:xfrm>
              <a:off x="3724322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3839838" y="2024052"/>
              <a:ext cx="1098123" cy="109812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/>
            </a:p>
          </p:txBody>
        </p:sp>
      </p:grpSp>
      <p:grpSp>
        <p:nvGrpSpPr>
          <p:cNvPr id="47" name="组合 58"/>
          <p:cNvGrpSpPr>
            <a:grpSpLocks/>
          </p:cNvGrpSpPr>
          <p:nvPr/>
        </p:nvGrpSpPr>
        <p:grpSpPr bwMode="auto">
          <a:xfrm>
            <a:off x="2979345" y="2137919"/>
            <a:ext cx="696862" cy="696862"/>
            <a:chOff x="3724322" y="1908536"/>
            <a:chExt cx="1329153" cy="1329153"/>
          </a:xfrm>
        </p:grpSpPr>
        <p:sp>
          <p:nvSpPr>
            <p:cNvPr id="48" name="椭圆 47"/>
            <p:cNvSpPr/>
            <p:nvPr/>
          </p:nvSpPr>
          <p:spPr>
            <a:xfrm>
              <a:off x="3724322" y="1908536"/>
              <a:ext cx="1329153" cy="132915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9600000" scaled="0"/>
              <a:tileRect/>
            </a:gradFill>
            <a:ln w="28575"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839838" y="2024052"/>
              <a:ext cx="1098123" cy="109812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/>
            </a:p>
          </p:txBody>
        </p:sp>
      </p:grpSp>
    </p:spTree>
    <p:extLst>
      <p:ext uri="{BB962C8B-B14F-4D97-AF65-F5344CB8AC3E}">
        <p14:creationId xmlns:p14="http://schemas.microsoft.com/office/powerpoint/2010/main" val="82482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150"/>
                            </p:stCondLst>
                            <p:childTnLst>
                              <p:par>
                                <p:cTn id="62" presetID="2" presetClass="entr" presetSubtype="8" decel="5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decel="5333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decel="5333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decel="5333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1349300"/>
            <a:ext cx="9144000" cy="162603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1264052" y="1494440"/>
            <a:ext cx="6615896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300"/>
              </a:spcBef>
            </a:pPr>
            <a:r>
              <a:rPr lang="zh-CN" altLang="en-US" sz="1100" smtClean="0">
                <a:solidFill>
                  <a:schemeClr val="bg1"/>
                </a:solidFill>
                <a:latin typeface="微软雅黑" pitchFamily="34" charset="-122"/>
              </a:rPr>
              <a:t>此处添加说明文字添加说明文字添加说明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</a:rPr>
              <a:t>文字</a:t>
            </a:r>
            <a:r>
              <a:rPr lang="zh-CN" altLang="en-US" sz="1100" smtClean="0">
                <a:solidFill>
                  <a:schemeClr val="bg1"/>
                </a:solidFill>
                <a:latin typeface="微软雅黑" pitchFamily="34" charset="-122"/>
              </a:rPr>
              <a:t>此处添加说明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</a:rPr>
              <a:t>文字</a:t>
            </a:r>
            <a:r>
              <a:rPr lang="zh-CN" altLang="en-US" sz="1100" smtClean="0">
                <a:solidFill>
                  <a:schemeClr val="bg1"/>
                </a:solidFill>
                <a:latin typeface="微软雅黑" pitchFamily="34" charset="-122"/>
              </a:rPr>
              <a:t>此处添加说明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</a:rPr>
              <a:t>文字</a:t>
            </a:r>
            <a:r>
              <a:rPr lang="zh-CN" altLang="en-US" sz="1100" smtClean="0">
                <a:solidFill>
                  <a:schemeClr val="bg1"/>
                </a:solidFill>
                <a:latin typeface="微软雅黑" pitchFamily="34" charset="-122"/>
              </a:rPr>
              <a:t>此处添加说明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</a:rPr>
              <a:t>文字</a:t>
            </a:r>
            <a:r>
              <a:rPr lang="zh-CN" altLang="en-US" sz="1100" smtClean="0">
                <a:solidFill>
                  <a:schemeClr val="bg1"/>
                </a:solidFill>
                <a:latin typeface="微软雅黑" pitchFamily="34" charset="-122"/>
              </a:rPr>
              <a:t>此处添加说明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</a:rPr>
              <a:t>文字</a:t>
            </a:r>
            <a:r>
              <a:rPr lang="zh-CN" altLang="en-US" sz="1100" smtClean="0">
                <a:solidFill>
                  <a:schemeClr val="bg1"/>
                </a:solidFill>
                <a:latin typeface="微软雅黑" pitchFamily="34" charset="-122"/>
              </a:rPr>
              <a:t>此处添加说明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</a:rPr>
              <a:t>文字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80951" y="3623404"/>
            <a:ext cx="2120578" cy="11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300"/>
              </a:spcBef>
            </a:pP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此处添加说明文字添加说明文字添加说明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511711" y="3623404"/>
            <a:ext cx="2120578" cy="11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300"/>
              </a:spcBef>
            </a:pP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此处添加说明文字添加说明文字添加说明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</a:p>
        </p:txBody>
      </p:sp>
      <p:sp>
        <p:nvSpPr>
          <p:cNvPr id="10" name="文本框 7"/>
          <p:cNvSpPr txBox="1">
            <a:spLocks noChangeArrowheads="1"/>
          </p:cNvSpPr>
          <p:nvPr/>
        </p:nvSpPr>
        <p:spPr bwMode="auto">
          <a:xfrm>
            <a:off x="6350323" y="3623404"/>
            <a:ext cx="2120578" cy="11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300"/>
              </a:spcBef>
            </a:pP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此处添加说明文字添加说明文字添加说明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</a:p>
        </p:txBody>
      </p:sp>
      <p:grpSp>
        <p:nvGrpSpPr>
          <p:cNvPr id="11" name="组合 10"/>
          <p:cNvGrpSpPr/>
          <p:nvPr/>
        </p:nvGrpSpPr>
        <p:grpSpPr>
          <a:xfrm rot="10800000">
            <a:off x="1165697" y="2319624"/>
            <a:ext cx="1151084" cy="1298764"/>
            <a:chOff x="4468733" y="2771468"/>
            <a:chExt cx="1487127" cy="1677919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00000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rot="10800000">
            <a:off x="4016847" y="2319624"/>
            <a:ext cx="1151084" cy="1298764"/>
            <a:chOff x="4468733" y="2771468"/>
            <a:chExt cx="1487127" cy="1677919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5"/>
            <p:cNvSpPr>
              <a:spLocks/>
            </p:cNvSpPr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00000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800000">
            <a:off x="6867997" y="2319624"/>
            <a:ext cx="1151084" cy="1298764"/>
            <a:chOff x="4468733" y="2771468"/>
            <a:chExt cx="1487127" cy="1677919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00000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0" name="矩形 58"/>
          <p:cNvSpPr>
            <a:spLocks noChangeArrowheads="1"/>
          </p:cNvSpPr>
          <p:nvPr/>
        </p:nvSpPr>
        <p:spPr bwMode="auto">
          <a:xfrm>
            <a:off x="1215087" y="2726979"/>
            <a:ext cx="10526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1" name="矩形 58"/>
          <p:cNvSpPr>
            <a:spLocks noChangeArrowheads="1"/>
          </p:cNvSpPr>
          <p:nvPr/>
        </p:nvSpPr>
        <p:spPr bwMode="auto">
          <a:xfrm>
            <a:off x="4045670" y="2677485"/>
            <a:ext cx="10526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2" name="矩形 58"/>
          <p:cNvSpPr>
            <a:spLocks noChangeArrowheads="1"/>
          </p:cNvSpPr>
          <p:nvPr/>
        </p:nvSpPr>
        <p:spPr bwMode="auto">
          <a:xfrm>
            <a:off x="6885717" y="2677485"/>
            <a:ext cx="10526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90440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5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50"/>
                            </p:stCondLst>
                            <p:childTnLst>
                              <p:par>
                                <p:cTn id="28" presetID="2" presetClass="entr" presetSubtype="4" decel="5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333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333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4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9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4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9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7" grpId="0"/>
      <p:bldP spid="8" grpId="0"/>
      <p:bldP spid="9" grpId="0"/>
      <p:bldP spid="10" grpId="0"/>
      <p:bldP spid="20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90522" y="1813851"/>
            <a:ext cx="5653478" cy="151579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5400000">
            <a:off x="2748196" y="1716618"/>
            <a:ext cx="1515795" cy="1710267"/>
            <a:chOff x="4468733" y="2771468"/>
            <a:chExt cx="1487127" cy="1677919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00000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文本框 32"/>
          <p:cNvSpPr txBox="1"/>
          <p:nvPr/>
        </p:nvSpPr>
        <p:spPr>
          <a:xfrm>
            <a:off x="3174556" y="2143326"/>
            <a:ext cx="64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文本框 33"/>
          <p:cNvSpPr txBox="1"/>
          <p:nvPr/>
        </p:nvSpPr>
        <p:spPr>
          <a:xfrm>
            <a:off x="3073418" y="2627385"/>
            <a:ext cx="84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Part</a:t>
            </a:r>
            <a:endParaRPr lang="zh-CN" altLang="en-US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4538059" y="2018345"/>
            <a:ext cx="2877711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发展与计划</a:t>
            </a:r>
          </a:p>
          <a:p>
            <a:pPr algn="ctr">
              <a:lnSpc>
                <a:spcPct val="130000"/>
              </a:lnSpc>
            </a:pPr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（长远战略目标）</a:t>
            </a:r>
            <a:endParaRPr lang="zh-CN" altLang="en-US" sz="36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9"/>
          <p:cNvSpPr txBox="1"/>
          <p:nvPr/>
        </p:nvSpPr>
        <p:spPr>
          <a:xfrm>
            <a:off x="4714161" y="3457942"/>
            <a:ext cx="1261189" cy="27699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添加小标题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7" name="TextBox 9"/>
          <p:cNvSpPr txBox="1"/>
          <p:nvPr/>
        </p:nvSpPr>
        <p:spPr>
          <a:xfrm>
            <a:off x="4714161" y="3821440"/>
            <a:ext cx="1261189" cy="27699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添加小标题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8" name="TextBox 9"/>
          <p:cNvSpPr txBox="1"/>
          <p:nvPr/>
        </p:nvSpPr>
        <p:spPr>
          <a:xfrm>
            <a:off x="6276261" y="3457942"/>
            <a:ext cx="1261189" cy="27699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添加小标题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9" name="TextBox 9"/>
          <p:cNvSpPr txBox="1"/>
          <p:nvPr/>
        </p:nvSpPr>
        <p:spPr>
          <a:xfrm>
            <a:off x="6276261" y="3821440"/>
            <a:ext cx="1261189" cy="27699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添加小标题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523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2" fill="hold" grpId="0" nodeType="after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" presetClass="entr" presetSubtype="4" accel="40000" de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40000" de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40000" de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40000" de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9" grpId="0"/>
          <p:bldP spid="10" grpId="0"/>
          <p:bldP spid="11" grpId="0"/>
          <p:bldP spid="16" grpId="0"/>
          <p:bldP spid="17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" presetClass="entr" presetSubtype="4" accel="40000" de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40000" de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40000" de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40000" de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9" grpId="0"/>
          <p:bldP spid="10" grpId="0"/>
          <p:bldP spid="11" grpId="0"/>
          <p:bldP spid="16" grpId="0"/>
          <p:bldP spid="17" grpId="0"/>
          <p:bldP spid="18" grpId="0"/>
          <p:bldP spid="19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96586" y="1485560"/>
            <a:ext cx="1507979" cy="1507979"/>
            <a:chOff x="1196586" y="1485560"/>
            <a:chExt cx="1507979" cy="1507979"/>
          </a:xfrm>
        </p:grpSpPr>
        <p:grpSp>
          <p:nvGrpSpPr>
            <p:cNvPr id="6" name="组合 5"/>
            <p:cNvGrpSpPr/>
            <p:nvPr/>
          </p:nvGrpSpPr>
          <p:grpSpPr>
            <a:xfrm rot="10800000">
              <a:off x="1196586" y="1485560"/>
              <a:ext cx="1507979" cy="1507979"/>
              <a:chOff x="4468733" y="2771468"/>
              <a:chExt cx="1487127" cy="1677919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auto">
              <a:xfrm rot="5400000">
                <a:off x="4373337" y="2866864"/>
                <a:ext cx="1677919" cy="148712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rgbClr val="DCDCDC"/>
                  </a:gs>
                </a:gsLst>
                <a:lin ang="2700000" scaled="0"/>
              </a:gradFill>
              <a:ln w="19050">
                <a:gradFill>
                  <a:gsLst>
                    <a:gs pos="0">
                      <a:srgbClr val="ADADAD"/>
                    </a:gs>
                    <a:gs pos="66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1143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Freeform 5"/>
              <p:cNvSpPr>
                <a:spLocks/>
              </p:cNvSpPr>
              <p:nvPr/>
            </p:nvSpPr>
            <p:spPr bwMode="auto">
              <a:xfrm rot="5400000">
                <a:off x="4600910" y="3068560"/>
                <a:ext cx="1222771" cy="1083734"/>
              </a:xfrm>
              <a:prstGeom prst="ellipse">
                <a:avLst/>
              </a:prstGeom>
              <a:solidFill>
                <a:srgbClr val="C00000"/>
              </a:solidFill>
              <a:ln w="15875">
                <a:noFill/>
              </a:ln>
              <a:effectLst>
                <a:innerShdw blurRad="63500" dist="254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1" name="矩形 58"/>
            <p:cNvSpPr>
              <a:spLocks noChangeArrowheads="1"/>
            </p:cNvSpPr>
            <p:nvPr/>
          </p:nvSpPr>
          <p:spPr bwMode="auto">
            <a:xfrm>
              <a:off x="1424247" y="1979749"/>
              <a:ext cx="1052657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896243" y="1485560"/>
            <a:ext cx="1507979" cy="1507979"/>
            <a:chOff x="3896243" y="1485560"/>
            <a:chExt cx="1507979" cy="1507979"/>
          </a:xfrm>
        </p:grpSpPr>
        <p:grpSp>
          <p:nvGrpSpPr>
            <p:cNvPr id="9" name="组合 8"/>
            <p:cNvGrpSpPr/>
            <p:nvPr/>
          </p:nvGrpSpPr>
          <p:grpSpPr>
            <a:xfrm rot="10800000">
              <a:off x="3896243" y="1485560"/>
              <a:ext cx="1507979" cy="1507979"/>
              <a:chOff x="4468733" y="2771468"/>
              <a:chExt cx="1487127" cy="1677919"/>
            </a:xfrm>
          </p:grpSpPr>
          <p:sp>
            <p:nvSpPr>
              <p:cNvPr id="10" name="Freeform 5"/>
              <p:cNvSpPr>
                <a:spLocks/>
              </p:cNvSpPr>
              <p:nvPr/>
            </p:nvSpPr>
            <p:spPr bwMode="auto">
              <a:xfrm rot="5400000">
                <a:off x="4373337" y="2866864"/>
                <a:ext cx="1677919" cy="148712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rgbClr val="DCDCDC"/>
                  </a:gs>
                </a:gsLst>
                <a:lin ang="2700000" scaled="0"/>
              </a:gradFill>
              <a:ln w="19050">
                <a:gradFill>
                  <a:gsLst>
                    <a:gs pos="0">
                      <a:srgbClr val="ADADAD"/>
                    </a:gs>
                    <a:gs pos="66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1143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Freeform 5"/>
              <p:cNvSpPr>
                <a:spLocks/>
              </p:cNvSpPr>
              <p:nvPr/>
            </p:nvSpPr>
            <p:spPr bwMode="auto">
              <a:xfrm rot="5400000">
                <a:off x="4600910" y="3068560"/>
                <a:ext cx="1222771" cy="1083734"/>
              </a:xfrm>
              <a:prstGeom prst="ellipse">
                <a:avLst/>
              </a:prstGeom>
              <a:solidFill>
                <a:srgbClr val="C00000"/>
              </a:solidFill>
              <a:ln w="15875">
                <a:noFill/>
              </a:ln>
              <a:effectLst>
                <a:innerShdw blurRad="63500" dist="254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2" name="矩形 58"/>
            <p:cNvSpPr>
              <a:spLocks noChangeArrowheads="1"/>
            </p:cNvSpPr>
            <p:nvPr/>
          </p:nvSpPr>
          <p:spPr bwMode="auto">
            <a:xfrm>
              <a:off x="4116647" y="1979749"/>
              <a:ext cx="1052657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741043" y="1485560"/>
            <a:ext cx="1507979" cy="1507979"/>
            <a:chOff x="6741043" y="1485560"/>
            <a:chExt cx="1507979" cy="1507979"/>
          </a:xfrm>
        </p:grpSpPr>
        <p:grpSp>
          <p:nvGrpSpPr>
            <p:cNvPr id="12" name="组合 11"/>
            <p:cNvGrpSpPr/>
            <p:nvPr/>
          </p:nvGrpSpPr>
          <p:grpSpPr>
            <a:xfrm rot="10800000">
              <a:off x="6741043" y="1485560"/>
              <a:ext cx="1507979" cy="1507979"/>
              <a:chOff x="4468733" y="2771468"/>
              <a:chExt cx="1487127" cy="1677919"/>
            </a:xfrm>
          </p:grpSpPr>
          <p:sp>
            <p:nvSpPr>
              <p:cNvPr id="13" name="Freeform 5"/>
              <p:cNvSpPr>
                <a:spLocks/>
              </p:cNvSpPr>
              <p:nvPr/>
            </p:nvSpPr>
            <p:spPr bwMode="auto">
              <a:xfrm rot="5400000">
                <a:off x="4373337" y="2866864"/>
                <a:ext cx="1677919" cy="148712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rgbClr val="DCDCDC"/>
                  </a:gs>
                </a:gsLst>
                <a:lin ang="2700000" scaled="0"/>
              </a:gradFill>
              <a:ln w="19050">
                <a:gradFill>
                  <a:gsLst>
                    <a:gs pos="0">
                      <a:srgbClr val="ADADAD"/>
                    </a:gs>
                    <a:gs pos="66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1143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Freeform 5"/>
              <p:cNvSpPr>
                <a:spLocks/>
              </p:cNvSpPr>
              <p:nvPr/>
            </p:nvSpPr>
            <p:spPr bwMode="auto">
              <a:xfrm rot="5400000">
                <a:off x="4600910" y="3068560"/>
                <a:ext cx="1222771" cy="1083734"/>
              </a:xfrm>
              <a:prstGeom prst="ellipse">
                <a:avLst/>
              </a:prstGeom>
              <a:solidFill>
                <a:srgbClr val="C00000"/>
              </a:solidFill>
              <a:ln w="15875">
                <a:noFill/>
              </a:ln>
              <a:effectLst>
                <a:innerShdw blurRad="63500" dist="254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3" name="矩形 58"/>
            <p:cNvSpPr>
              <a:spLocks noChangeArrowheads="1"/>
            </p:cNvSpPr>
            <p:nvPr/>
          </p:nvSpPr>
          <p:spPr bwMode="auto">
            <a:xfrm>
              <a:off x="6961447" y="1979749"/>
              <a:ext cx="1052657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93571" y="3037706"/>
            <a:ext cx="2372862" cy="1440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1088232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添加文本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标题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marL="0" lvl="0" indent="0" defTabSz="1088232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0" kern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此处添加或多或少</a:t>
            </a: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的文字简要</a:t>
            </a:r>
            <a:r>
              <a:rPr lang="zh-CN" altLang="en-US" sz="1000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zh-CN" altLang="en-US" sz="1000" kern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此处添加或多或少</a:t>
            </a: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000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000" kern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此处添加或多或少</a:t>
            </a: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的文字简要</a:t>
            </a:r>
            <a:r>
              <a:rPr lang="zh-CN" altLang="en-US" sz="1000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zh-CN" altLang="en-US" sz="1000" kern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此处添加或多或少</a:t>
            </a: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的文字简要分析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384211" y="3037706"/>
            <a:ext cx="2372862" cy="1440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1088232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添加文本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标题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marL="0" lvl="0" indent="0" defTabSz="1088232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0" kern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此处添加或多或少</a:t>
            </a: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的文字简要</a:t>
            </a:r>
            <a:r>
              <a:rPr lang="zh-CN" altLang="en-US" sz="1000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zh-CN" altLang="en-US" sz="1000" kern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此处添加或多或少</a:t>
            </a: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000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000" kern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此处添加或多或少</a:t>
            </a: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的文字简要</a:t>
            </a:r>
            <a:r>
              <a:rPr lang="zh-CN" altLang="en-US" sz="1000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zh-CN" altLang="en-US" sz="1000" kern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此处添加或多或少</a:t>
            </a: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的文字简要分析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6231586" y="3037706"/>
            <a:ext cx="2372862" cy="1440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1088232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添加文本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标题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marL="0" lvl="0" indent="0" defTabSz="1088232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0" kern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此处添加或多或少</a:t>
            </a: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的文字简要</a:t>
            </a:r>
            <a:r>
              <a:rPr lang="zh-CN" altLang="en-US" sz="1000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zh-CN" altLang="en-US" sz="1000" kern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此处添加或多或少</a:t>
            </a: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000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000" kern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此处添加或多或少</a:t>
            </a: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的文字简要</a:t>
            </a:r>
            <a:r>
              <a:rPr lang="zh-CN" altLang="en-US" sz="1000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zh-CN" altLang="en-US" sz="1000" kern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此处添加或多或少</a:t>
            </a: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的文字简要分析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18" name="Oval 2"/>
          <p:cNvSpPr/>
          <p:nvPr/>
        </p:nvSpPr>
        <p:spPr>
          <a:xfrm>
            <a:off x="729232" y="1887292"/>
            <a:ext cx="638123" cy="63812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177800" dist="63500" dir="2400000" algn="ctr" rotWithShape="0">
              <a:srgbClr val="000000">
                <a:alpha val="25000"/>
              </a:srgbClr>
            </a:outerShdw>
          </a:effectLst>
          <a:scene3d>
            <a:camera prst="orthographicFront"/>
            <a:lightRig rig="threePt" dir="t"/>
          </a:scene3d>
          <a:sp3d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Oval 65"/>
          <p:cNvSpPr/>
          <p:nvPr/>
        </p:nvSpPr>
        <p:spPr>
          <a:xfrm>
            <a:off x="6267247" y="1887292"/>
            <a:ext cx="638123" cy="63812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177800" dist="63500" dir="2400000" algn="ctr" rotWithShape="0">
              <a:srgbClr val="000000">
                <a:alpha val="25000"/>
              </a:srgbClr>
            </a:outerShdw>
          </a:effectLst>
          <a:scene3d>
            <a:camera prst="orthographicFront"/>
            <a:lightRig rig="threePt" dir="t"/>
          </a:scene3d>
          <a:sp3d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Oval 38"/>
          <p:cNvSpPr/>
          <p:nvPr/>
        </p:nvSpPr>
        <p:spPr>
          <a:xfrm>
            <a:off x="3419872" y="1887292"/>
            <a:ext cx="638123" cy="63812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gradFill>
              <a:gsLst>
                <a:gs pos="1000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177800" dist="63500" dir="2400000" algn="ctr" rotWithShape="0">
              <a:srgbClr val="000000">
                <a:alpha val="25000"/>
              </a:srgbClr>
            </a:outerShdw>
          </a:effectLst>
          <a:scene3d>
            <a:camera prst="orthographicFront"/>
            <a:lightRig rig="threePt" dir="t"/>
          </a:scene3d>
          <a:sp3d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942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4" decel="5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0"/>
                            </p:stCondLst>
                            <p:childTnLst>
                              <p:par>
                                <p:cTn id="34" presetID="2" presetClass="entr" presetSubtype="4" decel="5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5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50"/>
                            </p:stCondLst>
                            <p:childTnLst>
                              <p:par>
                                <p:cTn id="48" presetID="2" presetClass="entr" presetSubtype="4" decel="5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4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15" grpId="0"/>
      <p:bldP spid="16" grpId="0"/>
      <p:bldP spid="17" grpId="0"/>
      <p:bldP spid="18" grpId="0" animBg="1"/>
      <p:bldP spid="19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6" name="组合 5"/>
          <p:cNvGrpSpPr/>
          <p:nvPr/>
        </p:nvGrpSpPr>
        <p:grpSpPr>
          <a:xfrm rot="5400000">
            <a:off x="4551800" y="1718487"/>
            <a:ext cx="1329217" cy="1499749"/>
            <a:chOff x="1228724" y="1045908"/>
            <a:chExt cx="2021101" cy="2280398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 rot="5400000">
              <a:off x="1099076" y="1175556"/>
              <a:ext cx="2280398" cy="202110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 rot="5400000">
              <a:off x="1337549" y="1386912"/>
              <a:ext cx="1803452" cy="159838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00000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 rot="5400000">
            <a:off x="4551800" y="3187430"/>
            <a:ext cx="1329217" cy="1499749"/>
            <a:chOff x="1228724" y="1045908"/>
            <a:chExt cx="2021101" cy="2280398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 rot="5400000">
              <a:off x="1099076" y="1175556"/>
              <a:ext cx="2280398" cy="202110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 rot="5400000">
              <a:off x="1337549" y="1386912"/>
              <a:ext cx="1803452" cy="159838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00000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5400000">
            <a:off x="3205841" y="978833"/>
            <a:ext cx="1329217" cy="1499749"/>
            <a:chOff x="1228724" y="1045908"/>
            <a:chExt cx="2021101" cy="2280398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 rot="5400000">
              <a:off x="1099076" y="1175556"/>
              <a:ext cx="2280398" cy="202110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 rot="5400000">
              <a:off x="1337549" y="1386912"/>
              <a:ext cx="1803452" cy="159838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00000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5400000">
            <a:off x="3205841" y="2485876"/>
            <a:ext cx="1329217" cy="1499749"/>
            <a:chOff x="1228724" y="1045908"/>
            <a:chExt cx="2021101" cy="2280398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 rot="5400000">
              <a:off x="1099076" y="1175556"/>
              <a:ext cx="2280398" cy="202110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 rot="5400000">
              <a:off x="1337549" y="1386912"/>
              <a:ext cx="1803452" cy="159838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00000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3474405" y="1436319"/>
            <a:ext cx="79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74405" y="2943363"/>
            <a:ext cx="79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17317" y="3644917"/>
            <a:ext cx="79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17317" y="2175245"/>
            <a:ext cx="79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4031" y="1336291"/>
            <a:ext cx="222384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文字一页的文字最好不要超</a:t>
            </a: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文字一页的文字最好不要超过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4031" y="2976527"/>
            <a:ext cx="222384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文字一页的文字最好不要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超</a:t>
            </a:r>
            <a:r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文字一页的文字最好不要超过</a:t>
            </a: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025148" y="2028809"/>
            <a:ext cx="222040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文字一页的文字最好不要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超</a:t>
            </a:r>
            <a:r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文字一页的文字最好不要超过</a:t>
            </a: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112487" y="3614272"/>
            <a:ext cx="222040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文字一页的文字最好不要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超</a:t>
            </a:r>
            <a:r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文字一页的文字最好不要超过</a:t>
            </a: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，添加适当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042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6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65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457933" y="2958481"/>
            <a:ext cx="1333206" cy="1454285"/>
            <a:chOff x="1652575" y="1347071"/>
            <a:chExt cx="1777608" cy="1939047"/>
          </a:xfrm>
        </p:grpSpPr>
        <p:sp>
          <p:nvSpPr>
            <p:cNvPr id="7" name="矩形 6"/>
            <p:cNvSpPr/>
            <p:nvPr/>
          </p:nvSpPr>
          <p:spPr>
            <a:xfrm flipV="1">
              <a:off x="1652575" y="1347071"/>
              <a:ext cx="1777607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652575" y="3081222"/>
              <a:ext cx="1777608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652575" y="1504834"/>
              <a:ext cx="1777608" cy="16078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652575" y="2964832"/>
              <a:ext cx="1777608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flipV="1">
              <a:off x="1652575" y="1543950"/>
              <a:ext cx="1777608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652575" y="1652335"/>
              <a:ext cx="1775271" cy="132979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25112" y="1291518"/>
            <a:ext cx="1338195" cy="1454285"/>
            <a:chOff x="1645923" y="1347071"/>
            <a:chExt cx="1784260" cy="1939047"/>
          </a:xfrm>
        </p:grpSpPr>
        <p:sp>
          <p:nvSpPr>
            <p:cNvPr id="14" name="矩形 13"/>
            <p:cNvSpPr/>
            <p:nvPr/>
          </p:nvSpPr>
          <p:spPr>
            <a:xfrm flipV="1">
              <a:off x="1645923" y="1347071"/>
              <a:ext cx="1784260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645923" y="3081222"/>
              <a:ext cx="1784260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645923" y="1504834"/>
              <a:ext cx="1784260" cy="16078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645923" y="2964832"/>
              <a:ext cx="1784260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flipV="1">
              <a:off x="1645923" y="1543950"/>
              <a:ext cx="1784260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654157" y="1652335"/>
              <a:ext cx="1773690" cy="132979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32590" y="1291518"/>
            <a:ext cx="1338195" cy="1454285"/>
            <a:chOff x="1645923" y="1347071"/>
            <a:chExt cx="1784260" cy="1939047"/>
          </a:xfrm>
        </p:grpSpPr>
        <p:sp>
          <p:nvSpPr>
            <p:cNvPr id="21" name="矩形 20"/>
            <p:cNvSpPr/>
            <p:nvPr/>
          </p:nvSpPr>
          <p:spPr>
            <a:xfrm flipV="1">
              <a:off x="1645923" y="1347071"/>
              <a:ext cx="1784260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645923" y="3081222"/>
              <a:ext cx="1784260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645923" y="1504834"/>
              <a:ext cx="1784260" cy="16078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645923" y="2964832"/>
              <a:ext cx="1784260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V="1">
              <a:off x="1645923" y="1543950"/>
              <a:ext cx="1784260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1654157" y="1652335"/>
              <a:ext cx="1773690" cy="132979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878066" y="1291518"/>
            <a:ext cx="1328738" cy="1454285"/>
            <a:chOff x="1658533" y="1347071"/>
            <a:chExt cx="1771650" cy="1939047"/>
          </a:xfrm>
        </p:grpSpPr>
        <p:sp>
          <p:nvSpPr>
            <p:cNvPr id="28" name="矩形 27"/>
            <p:cNvSpPr/>
            <p:nvPr/>
          </p:nvSpPr>
          <p:spPr>
            <a:xfrm flipV="1">
              <a:off x="1658825" y="1347071"/>
              <a:ext cx="1771357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658533" y="3081222"/>
              <a:ext cx="1771650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660643" y="1504834"/>
              <a:ext cx="1769539" cy="16078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1658533" y="2964832"/>
              <a:ext cx="1771650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 flipV="1">
              <a:off x="1658825" y="1543950"/>
              <a:ext cx="1771357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660641" y="1652335"/>
              <a:ext cx="1767205" cy="132979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92013" y="2958481"/>
            <a:ext cx="1350375" cy="1454285"/>
            <a:chOff x="1650958" y="1347071"/>
            <a:chExt cx="1800500" cy="1939047"/>
          </a:xfrm>
        </p:grpSpPr>
        <p:sp>
          <p:nvSpPr>
            <p:cNvPr id="35" name="矩形 34"/>
            <p:cNvSpPr/>
            <p:nvPr/>
          </p:nvSpPr>
          <p:spPr>
            <a:xfrm flipV="1">
              <a:off x="1650958" y="1347071"/>
              <a:ext cx="1792265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1653543" y="3081222"/>
              <a:ext cx="1789680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1650958" y="1504834"/>
              <a:ext cx="1792265" cy="16078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653543" y="2964832"/>
              <a:ext cx="1789680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flipV="1">
              <a:off x="1650958" y="1536330"/>
              <a:ext cx="1800499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1650960" y="1652335"/>
              <a:ext cx="1800498" cy="132979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316103" y="1575571"/>
            <a:ext cx="771170" cy="870107"/>
            <a:chOff x="8439634" y="3544648"/>
            <a:chExt cx="1611146" cy="1817848"/>
          </a:xfrm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"/>
            <p:cNvSpPr>
              <a:spLocks/>
            </p:cNvSpPr>
            <p:nvPr/>
          </p:nvSpPr>
          <p:spPr bwMode="auto">
            <a:xfrm rot="5400000">
              <a:off x="8582834" y="3866517"/>
              <a:ext cx="1324743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5875">
              <a:noFill/>
            </a:ln>
            <a:effectLst>
              <a:innerShdw blurRad="381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763735" y="4096184"/>
              <a:ext cx="962940" cy="771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154435" y="1575571"/>
            <a:ext cx="771170" cy="870107"/>
            <a:chOff x="8439634" y="3544648"/>
            <a:chExt cx="1611146" cy="1817848"/>
          </a:xfrm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6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"/>
            <p:cNvSpPr>
              <a:spLocks/>
            </p:cNvSpPr>
            <p:nvPr/>
          </p:nvSpPr>
          <p:spPr bwMode="auto">
            <a:xfrm rot="5400000">
              <a:off x="8582834" y="3866517"/>
              <a:ext cx="1324743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5875">
              <a:noFill/>
            </a:ln>
            <a:effectLst>
              <a:innerShdw blurRad="381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763735" y="4096184"/>
              <a:ext cx="962940" cy="771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008625" y="1575571"/>
            <a:ext cx="771170" cy="870107"/>
            <a:chOff x="8439634" y="3544648"/>
            <a:chExt cx="1611146" cy="1817848"/>
          </a:xfrm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"/>
            <p:cNvSpPr>
              <a:spLocks/>
            </p:cNvSpPr>
            <p:nvPr/>
          </p:nvSpPr>
          <p:spPr bwMode="auto">
            <a:xfrm rot="5400000">
              <a:off x="8582834" y="3866517"/>
              <a:ext cx="1324743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5875">
              <a:noFill/>
            </a:ln>
            <a:effectLst>
              <a:innerShdw blurRad="381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763735" y="4096184"/>
              <a:ext cx="962940" cy="771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737484" y="3253057"/>
            <a:ext cx="771170" cy="870107"/>
            <a:chOff x="8439634" y="3544648"/>
            <a:chExt cx="1611146" cy="1817848"/>
          </a:xfrm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"/>
            <p:cNvSpPr>
              <a:spLocks/>
            </p:cNvSpPr>
            <p:nvPr/>
          </p:nvSpPr>
          <p:spPr bwMode="auto">
            <a:xfrm rot="5400000">
              <a:off x="8582834" y="3866517"/>
              <a:ext cx="1324743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5875">
              <a:noFill/>
            </a:ln>
            <a:effectLst>
              <a:innerShdw blurRad="381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763735" y="4096184"/>
              <a:ext cx="962940" cy="771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571234" y="3253057"/>
            <a:ext cx="771170" cy="870107"/>
            <a:chOff x="8439634" y="3544648"/>
            <a:chExt cx="1611146" cy="1817848"/>
          </a:xfrm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8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"/>
            <p:cNvSpPr>
              <a:spLocks/>
            </p:cNvSpPr>
            <p:nvPr/>
          </p:nvSpPr>
          <p:spPr bwMode="auto">
            <a:xfrm rot="5400000">
              <a:off x="8582834" y="3866517"/>
              <a:ext cx="1324743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5875">
              <a:noFill/>
            </a:ln>
            <a:effectLst>
              <a:innerShdw blurRad="381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8763735" y="4096184"/>
              <a:ext cx="962940" cy="771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61" name="等腰三角形 60"/>
          <p:cNvSpPr/>
          <p:nvPr/>
        </p:nvSpPr>
        <p:spPr>
          <a:xfrm flipV="1">
            <a:off x="1639352" y="2815747"/>
            <a:ext cx="129096" cy="11129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>
            <a:off x="3057493" y="2815747"/>
            <a:ext cx="129096" cy="11129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 flipV="1">
            <a:off x="4475775" y="2815747"/>
            <a:ext cx="129096" cy="11129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>
            <a:off x="5902214" y="2815747"/>
            <a:ext cx="129096" cy="11129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flipV="1">
            <a:off x="7329270" y="2815747"/>
            <a:ext cx="129096" cy="11129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913414" y="3178086"/>
            <a:ext cx="1401604" cy="760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文字，一页的文字最好不要超过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805904" y="3142583"/>
            <a:ext cx="15374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文字，一页的文字最好不要超过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435306" y="1529338"/>
            <a:ext cx="1401604" cy="760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文字，一页的文字最好不要超过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255590" y="1529338"/>
            <a:ext cx="1401604" cy="760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文字，一页的文字最好不要超过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693115" y="3142583"/>
            <a:ext cx="15374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文字，一页的文字最好不要超过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705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4" decel="5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decel="5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decel="5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4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9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4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9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40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9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4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9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4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9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1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/>
      <p:bldP spid="7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" name="椭圆 4"/>
          <p:cNvSpPr/>
          <p:nvPr/>
        </p:nvSpPr>
        <p:spPr bwMode="auto">
          <a:xfrm rot="197558">
            <a:off x="4452559" y="940607"/>
            <a:ext cx="3709175" cy="3755288"/>
          </a:xfrm>
          <a:custGeom>
            <a:avLst/>
            <a:gdLst/>
            <a:ahLst/>
            <a:cxnLst/>
            <a:rect l="l" t="t" r="r" b="b"/>
            <a:pathLst>
              <a:path w="6373853" h="6453678">
                <a:moveTo>
                  <a:pt x="1748789" y="3781"/>
                </a:moveTo>
                <a:cubicBezTo>
                  <a:pt x="1773410" y="1281"/>
                  <a:pt x="1798391" y="0"/>
                  <a:pt x="1823671" y="0"/>
                </a:cubicBezTo>
                <a:cubicBezTo>
                  <a:pt x="2222376" y="0"/>
                  <a:pt x="2546668" y="318599"/>
                  <a:pt x="2555176" y="715114"/>
                </a:cubicBezTo>
                <a:cubicBezTo>
                  <a:pt x="2646063" y="945229"/>
                  <a:pt x="2815509" y="1149545"/>
                  <a:pt x="3050234" y="1286278"/>
                </a:cubicBezTo>
                <a:cubicBezTo>
                  <a:pt x="3277270" y="1418531"/>
                  <a:pt x="3529180" y="1466470"/>
                  <a:pt x="3767051" y="1437382"/>
                </a:cubicBezTo>
                <a:cubicBezTo>
                  <a:pt x="4043009" y="1173698"/>
                  <a:pt x="4417184" y="1012566"/>
                  <a:pt x="4828995" y="1012566"/>
                </a:cubicBezTo>
                <a:cubicBezTo>
                  <a:pt x="5682197" y="1012566"/>
                  <a:pt x="6373853" y="1704222"/>
                  <a:pt x="6373853" y="2557424"/>
                </a:cubicBezTo>
                <a:cubicBezTo>
                  <a:pt x="6373853" y="3315640"/>
                  <a:pt x="5827627" y="3946278"/>
                  <a:pt x="5106977" y="4075988"/>
                </a:cubicBezTo>
                <a:cubicBezTo>
                  <a:pt x="4860269" y="4198053"/>
                  <a:pt x="4655938" y="4415360"/>
                  <a:pt x="4548276" y="4699239"/>
                </a:cubicBezTo>
                <a:cubicBezTo>
                  <a:pt x="4488061" y="4858013"/>
                  <a:pt x="4464290" y="5021251"/>
                  <a:pt x="4473846" y="5178965"/>
                </a:cubicBezTo>
                <a:cubicBezTo>
                  <a:pt x="4624448" y="5311033"/>
                  <a:pt x="4718008" y="5505241"/>
                  <a:pt x="4718008" y="5721301"/>
                </a:cubicBezTo>
                <a:cubicBezTo>
                  <a:pt x="4718008" y="6125782"/>
                  <a:pt x="4390112" y="6453678"/>
                  <a:pt x="3985631" y="6453678"/>
                </a:cubicBezTo>
                <a:cubicBezTo>
                  <a:pt x="3581150" y="6453678"/>
                  <a:pt x="3253254" y="6125782"/>
                  <a:pt x="3253254" y="5721301"/>
                </a:cubicBezTo>
                <a:cubicBezTo>
                  <a:pt x="3253254" y="5342100"/>
                  <a:pt x="3541444" y="5030211"/>
                  <a:pt x="3910750" y="4992705"/>
                </a:cubicBezTo>
                <a:lnTo>
                  <a:pt x="3970068" y="4989710"/>
                </a:lnTo>
                <a:cubicBezTo>
                  <a:pt x="4089426" y="4874941"/>
                  <a:pt x="4186035" y="4731148"/>
                  <a:pt x="4249282" y="4564379"/>
                </a:cubicBezTo>
                <a:cubicBezTo>
                  <a:pt x="4318623" y="4381544"/>
                  <a:pt x="4339635" y="4192787"/>
                  <a:pt x="4317136" y="4013436"/>
                </a:cubicBezTo>
                <a:cubicBezTo>
                  <a:pt x="4256166" y="3992601"/>
                  <a:pt x="4197322" y="3967056"/>
                  <a:pt x="4140584" y="3937908"/>
                </a:cubicBezTo>
                <a:cubicBezTo>
                  <a:pt x="3785942" y="3880704"/>
                  <a:pt x="3361104" y="3968836"/>
                  <a:pt x="2972750" y="4207511"/>
                </a:cubicBezTo>
                <a:cubicBezTo>
                  <a:pt x="2649524" y="4406159"/>
                  <a:pt x="2407922" y="4674458"/>
                  <a:pt x="2273557" y="4956562"/>
                </a:cubicBezTo>
                <a:cubicBezTo>
                  <a:pt x="2243728" y="5333109"/>
                  <a:pt x="1928537" y="5629160"/>
                  <a:pt x="1544199" y="5629160"/>
                </a:cubicBezTo>
                <a:cubicBezTo>
                  <a:pt x="1139718" y="5629161"/>
                  <a:pt x="811822" y="5301265"/>
                  <a:pt x="811822" y="4896783"/>
                </a:cubicBezTo>
                <a:cubicBezTo>
                  <a:pt x="811822" y="4517582"/>
                  <a:pt x="1100012" y="4205693"/>
                  <a:pt x="1469317" y="4168187"/>
                </a:cubicBezTo>
                <a:cubicBezTo>
                  <a:pt x="1493938" y="4165687"/>
                  <a:pt x="1518919" y="4164406"/>
                  <a:pt x="1544199" y="4164406"/>
                </a:cubicBezTo>
                <a:cubicBezTo>
                  <a:pt x="1614188" y="4164406"/>
                  <a:pt x="1681885" y="4174224"/>
                  <a:pt x="1745054" y="4195817"/>
                </a:cubicBezTo>
                <a:cubicBezTo>
                  <a:pt x="2080595" y="4225945"/>
                  <a:pt x="2467608" y="4133688"/>
                  <a:pt x="2823912" y="3914711"/>
                </a:cubicBezTo>
                <a:cubicBezTo>
                  <a:pt x="3105509" y="3741648"/>
                  <a:pt x="3325152" y="3515718"/>
                  <a:pt x="3465145" y="3273270"/>
                </a:cubicBezTo>
                <a:cubicBezTo>
                  <a:pt x="3451578" y="3254462"/>
                  <a:pt x="3441393" y="3233849"/>
                  <a:pt x="3431663" y="3212981"/>
                </a:cubicBezTo>
                <a:cubicBezTo>
                  <a:pt x="3160269" y="2960984"/>
                  <a:pt x="2737001" y="2800878"/>
                  <a:pt x="2261862" y="2800878"/>
                </a:cubicBezTo>
                <a:cubicBezTo>
                  <a:pt x="1915427" y="2800878"/>
                  <a:pt x="1596569" y="2885993"/>
                  <a:pt x="1343736" y="3029603"/>
                </a:cubicBezTo>
                <a:cubicBezTo>
                  <a:pt x="1213416" y="3228799"/>
                  <a:pt x="988216" y="3359981"/>
                  <a:pt x="732377" y="3359981"/>
                </a:cubicBezTo>
                <a:cubicBezTo>
                  <a:pt x="327896" y="3359981"/>
                  <a:pt x="0" y="3032085"/>
                  <a:pt x="0" y="2627604"/>
                </a:cubicBezTo>
                <a:cubicBezTo>
                  <a:pt x="0" y="2248403"/>
                  <a:pt x="288190" y="1936513"/>
                  <a:pt x="657496" y="1899008"/>
                </a:cubicBezTo>
                <a:cubicBezTo>
                  <a:pt x="682116" y="1896508"/>
                  <a:pt x="707097" y="1895227"/>
                  <a:pt x="732377" y="1895227"/>
                </a:cubicBezTo>
                <a:cubicBezTo>
                  <a:pt x="990216" y="1895227"/>
                  <a:pt x="1216935" y="2028468"/>
                  <a:pt x="1346404" y="2230521"/>
                </a:cubicBezTo>
                <a:cubicBezTo>
                  <a:pt x="1602758" y="2382858"/>
                  <a:pt x="1930881" y="2473491"/>
                  <a:pt x="2288367" y="2473491"/>
                </a:cubicBezTo>
                <a:cubicBezTo>
                  <a:pt x="2697774" y="2473492"/>
                  <a:pt x="3068669" y="2354621"/>
                  <a:pt x="3337053" y="2160075"/>
                </a:cubicBezTo>
                <a:cubicBezTo>
                  <a:pt x="3340926" y="2141545"/>
                  <a:pt x="3346143" y="2123420"/>
                  <a:pt x="3351687" y="2105436"/>
                </a:cubicBezTo>
                <a:cubicBezTo>
                  <a:pt x="3259746" y="1885205"/>
                  <a:pt x="3094211" y="1690778"/>
                  <a:pt x="2868101" y="1559064"/>
                </a:cubicBezTo>
                <a:cubicBezTo>
                  <a:pt x="2612420" y="1410124"/>
                  <a:pt x="2325191" y="1368116"/>
                  <a:pt x="2062135" y="1421669"/>
                </a:cubicBezTo>
                <a:cubicBezTo>
                  <a:pt x="2020112" y="1439592"/>
                  <a:pt x="1975220" y="1450584"/>
                  <a:pt x="1928800" y="1456357"/>
                </a:cubicBezTo>
                <a:cubicBezTo>
                  <a:pt x="1920816" y="1457887"/>
                  <a:pt x="1913196" y="1460508"/>
                  <a:pt x="1905608" y="1463212"/>
                </a:cubicBezTo>
                <a:lnTo>
                  <a:pt x="1907728" y="1459572"/>
                </a:lnTo>
                <a:cubicBezTo>
                  <a:pt x="1880177" y="1463133"/>
                  <a:pt x="1852113" y="1464754"/>
                  <a:pt x="1823671" y="1464754"/>
                </a:cubicBezTo>
                <a:cubicBezTo>
                  <a:pt x="1419190" y="1464754"/>
                  <a:pt x="1091294" y="1136858"/>
                  <a:pt x="1091294" y="732377"/>
                </a:cubicBezTo>
                <a:cubicBezTo>
                  <a:pt x="1091294" y="353176"/>
                  <a:pt x="1379484" y="41286"/>
                  <a:pt x="1748789" y="378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 kern="0" dirty="0">
              <a:solidFill>
                <a:sysClr val="window" lastClr="FFFFFF"/>
              </a:solidFill>
              <a:latin typeface="Calibri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72022" y="991628"/>
            <a:ext cx="642951" cy="642892"/>
            <a:chOff x="5272022" y="991628"/>
            <a:chExt cx="642951" cy="642892"/>
          </a:xfrm>
        </p:grpSpPr>
        <p:grpSp>
          <p:nvGrpSpPr>
            <p:cNvPr id="7" name="组合 109"/>
            <p:cNvGrpSpPr>
              <a:grpSpLocks/>
            </p:cNvGrpSpPr>
            <p:nvPr/>
          </p:nvGrpSpPr>
          <p:grpSpPr bwMode="auto">
            <a:xfrm>
              <a:off x="5272022" y="991628"/>
              <a:ext cx="642951" cy="642892"/>
              <a:chOff x="2848131" y="1860029"/>
              <a:chExt cx="3807502" cy="3807502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2848522" y="1860993"/>
                <a:ext cx="3807426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940184" y="1952659"/>
                <a:ext cx="3624106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5384205" y="1128592"/>
              <a:ext cx="41870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itchFamily="34" charset="-122"/>
                </a:rPr>
                <a:t>01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83164" y="2062012"/>
            <a:ext cx="642951" cy="642892"/>
            <a:chOff x="4583164" y="2062012"/>
            <a:chExt cx="642951" cy="642892"/>
          </a:xfrm>
        </p:grpSpPr>
        <p:grpSp>
          <p:nvGrpSpPr>
            <p:cNvPr id="11" name="组合 123"/>
            <p:cNvGrpSpPr>
              <a:grpSpLocks/>
            </p:cNvGrpSpPr>
            <p:nvPr/>
          </p:nvGrpSpPr>
          <p:grpSpPr bwMode="auto">
            <a:xfrm>
              <a:off x="4583164" y="2062012"/>
              <a:ext cx="642951" cy="642892"/>
              <a:chOff x="2848131" y="1860029"/>
              <a:chExt cx="3807502" cy="3807502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2845475" y="1860922"/>
                <a:ext cx="3814475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937133" y="1952593"/>
                <a:ext cx="3631159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4" name="文本框 124"/>
            <p:cNvSpPr txBox="1">
              <a:spLocks noChangeArrowheads="1"/>
            </p:cNvSpPr>
            <p:nvPr/>
          </p:nvSpPr>
          <p:spPr bwMode="auto">
            <a:xfrm>
              <a:off x="4684206" y="2198965"/>
              <a:ext cx="41870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itchFamily="34" charset="-122"/>
                </a:rPr>
                <a:t>02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980805" y="3408112"/>
            <a:ext cx="642951" cy="642892"/>
            <a:chOff x="4980805" y="3408112"/>
            <a:chExt cx="642951" cy="642892"/>
          </a:xfrm>
        </p:grpSpPr>
        <p:grpSp>
          <p:nvGrpSpPr>
            <p:cNvPr id="15" name="组合 129"/>
            <p:cNvGrpSpPr>
              <a:grpSpLocks/>
            </p:cNvGrpSpPr>
            <p:nvPr/>
          </p:nvGrpSpPr>
          <p:grpSpPr bwMode="auto">
            <a:xfrm>
              <a:off x="4980805" y="3408112"/>
              <a:ext cx="642951" cy="642892"/>
              <a:chOff x="2848131" y="1860029"/>
              <a:chExt cx="3807502" cy="380750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2845644" y="1856809"/>
                <a:ext cx="3814475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2937302" y="1948479"/>
                <a:ext cx="3631159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8" name="文本框 130"/>
            <p:cNvSpPr txBox="1">
              <a:spLocks noChangeArrowheads="1"/>
            </p:cNvSpPr>
            <p:nvPr/>
          </p:nvSpPr>
          <p:spPr bwMode="auto">
            <a:xfrm>
              <a:off x="5081876" y="3544370"/>
              <a:ext cx="41870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itchFamily="34" charset="-122"/>
                </a:rPr>
                <a:t>03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364390" y="3977849"/>
            <a:ext cx="642951" cy="642892"/>
            <a:chOff x="6364390" y="3977849"/>
            <a:chExt cx="642951" cy="642892"/>
          </a:xfrm>
        </p:grpSpPr>
        <p:grpSp>
          <p:nvGrpSpPr>
            <p:cNvPr id="19" name="组合 135"/>
            <p:cNvGrpSpPr>
              <a:grpSpLocks/>
            </p:cNvGrpSpPr>
            <p:nvPr/>
          </p:nvGrpSpPr>
          <p:grpSpPr bwMode="auto">
            <a:xfrm>
              <a:off x="6364390" y="3977849"/>
              <a:ext cx="642951" cy="642892"/>
              <a:chOff x="2848131" y="1860029"/>
              <a:chExt cx="3807502" cy="3807502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2845173" y="1860202"/>
                <a:ext cx="3814475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936831" y="1951869"/>
                <a:ext cx="3631159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2" name="文本框 136"/>
            <p:cNvSpPr txBox="1">
              <a:spLocks noChangeArrowheads="1"/>
            </p:cNvSpPr>
            <p:nvPr/>
          </p:nvSpPr>
          <p:spPr bwMode="auto">
            <a:xfrm>
              <a:off x="6465381" y="4109729"/>
              <a:ext cx="41870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itchFamily="34" charset="-122"/>
                </a:rPr>
                <a:t>04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 flipH="1">
            <a:off x="1229916" y="1619250"/>
            <a:ext cx="398145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540544" y="2705100"/>
            <a:ext cx="398145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1014413" y="4058841"/>
            <a:ext cx="398145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2515791" y="4719638"/>
            <a:ext cx="4100513" cy="165497"/>
            <a:chOff x="2515791" y="4719638"/>
            <a:chExt cx="4100513" cy="165497"/>
          </a:xfrm>
        </p:grpSpPr>
        <p:cxnSp>
          <p:nvCxnSpPr>
            <p:cNvPr id="26" name="直接连接符 25"/>
            <p:cNvCxnSpPr/>
            <p:nvPr/>
          </p:nvCxnSpPr>
          <p:spPr bwMode="auto">
            <a:xfrm flipH="1">
              <a:off x="2515791" y="4885135"/>
              <a:ext cx="3981451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 bwMode="auto">
            <a:xfrm flipV="1">
              <a:off x="6497242" y="4719638"/>
              <a:ext cx="119062" cy="165497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1178148" y="839563"/>
            <a:ext cx="2245536" cy="735544"/>
            <a:chOff x="3750471" y="3881125"/>
            <a:chExt cx="1718297" cy="1078973"/>
          </a:xfrm>
        </p:grpSpPr>
        <p:sp>
          <p:nvSpPr>
            <p:cNvPr id="29" name="文本框 28"/>
            <p:cNvSpPr txBox="1"/>
            <p:nvPr/>
          </p:nvSpPr>
          <p:spPr>
            <a:xfrm>
              <a:off x="3750471" y="3881125"/>
              <a:ext cx="1023572" cy="54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762896" y="4247608"/>
              <a:ext cx="1705872" cy="712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文字，一页的文字最好不要超过</a:t>
              </a:r>
              <a:r>
                <a:rPr lang="en-US" altLang="zh-CN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en-US" altLang="zh-CN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66711" y="1924180"/>
            <a:ext cx="2245536" cy="735544"/>
            <a:chOff x="3750471" y="3881125"/>
            <a:chExt cx="1718297" cy="1078973"/>
          </a:xfrm>
        </p:grpSpPr>
        <p:sp>
          <p:nvSpPr>
            <p:cNvPr id="32" name="文本框 31"/>
            <p:cNvSpPr txBox="1"/>
            <p:nvPr/>
          </p:nvSpPr>
          <p:spPr>
            <a:xfrm>
              <a:off x="3750471" y="3881125"/>
              <a:ext cx="1023572" cy="54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762896" y="4247608"/>
              <a:ext cx="1705872" cy="712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文字，一页的文字最好不要超过</a:t>
              </a:r>
              <a:r>
                <a:rPr lang="en-US" altLang="zh-CN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en-US" altLang="zh-CN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83704" y="3318367"/>
            <a:ext cx="2245536" cy="735544"/>
            <a:chOff x="3750471" y="3881125"/>
            <a:chExt cx="1718297" cy="1078973"/>
          </a:xfrm>
        </p:grpSpPr>
        <p:sp>
          <p:nvSpPr>
            <p:cNvPr id="35" name="文本框 34"/>
            <p:cNvSpPr txBox="1"/>
            <p:nvPr/>
          </p:nvSpPr>
          <p:spPr>
            <a:xfrm>
              <a:off x="3750471" y="3881125"/>
              <a:ext cx="1023572" cy="54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762896" y="4247608"/>
              <a:ext cx="1705872" cy="712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文字，一页的文字最好不要超过</a:t>
              </a:r>
              <a:r>
                <a:rPr lang="en-US" altLang="zh-CN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en-US" altLang="zh-CN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490376" y="4082705"/>
            <a:ext cx="2245536" cy="735544"/>
            <a:chOff x="3750471" y="3881125"/>
            <a:chExt cx="1718297" cy="1078973"/>
          </a:xfrm>
        </p:grpSpPr>
        <p:sp>
          <p:nvSpPr>
            <p:cNvPr id="38" name="文本框 37"/>
            <p:cNvSpPr txBox="1"/>
            <p:nvPr/>
          </p:nvSpPr>
          <p:spPr>
            <a:xfrm>
              <a:off x="3750471" y="3881125"/>
              <a:ext cx="1023572" cy="54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762896" y="4247608"/>
              <a:ext cx="1705872" cy="712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文字，一页的文字最好不要超过</a:t>
              </a:r>
              <a:r>
                <a:rPr lang="en-US" altLang="zh-CN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en-US" altLang="zh-CN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9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483400" y="1684042"/>
            <a:ext cx="1605954" cy="1606126"/>
            <a:chOff x="2697390" y="1270001"/>
            <a:chExt cx="1990866" cy="1991079"/>
          </a:xfrm>
        </p:grpSpPr>
        <p:sp>
          <p:nvSpPr>
            <p:cNvPr id="41" name="椭圆 40"/>
            <p:cNvSpPr/>
            <p:nvPr/>
          </p:nvSpPr>
          <p:spPr>
            <a:xfrm flipH="1">
              <a:off x="2697390" y="1270001"/>
              <a:ext cx="1990866" cy="1991079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D1D1D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2821445" y="1394162"/>
              <a:ext cx="1742755" cy="174275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innerShdw blurRad="114300" dist="25400" dir="135000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91"/>
          <p:cNvSpPr txBox="1">
            <a:spLocks noChangeArrowheads="1"/>
          </p:cNvSpPr>
          <p:nvPr/>
        </p:nvSpPr>
        <p:spPr bwMode="auto">
          <a:xfrm>
            <a:off x="6896080" y="2117772"/>
            <a:ext cx="80021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100" b="1" spc="300" smtClean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sz="2100" b="1" spc="30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/>
            <a:r>
              <a:rPr lang="zh-CN" altLang="en-US" sz="2100" b="1" spc="30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  <a:endParaRPr lang="en-US" altLang="zh-CN" sz="2100" b="1" spc="300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098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5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5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5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8" decel="5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90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ntr" presetSubtype="8" decel="5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15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8" decel="5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4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" name="任意多边形 5"/>
          <p:cNvSpPr/>
          <p:nvPr/>
        </p:nvSpPr>
        <p:spPr>
          <a:xfrm flipH="1">
            <a:off x="5797656" y="2422990"/>
            <a:ext cx="3346343" cy="1037847"/>
          </a:xfrm>
          <a:custGeom>
            <a:avLst/>
            <a:gdLst>
              <a:gd name="connsiteX0" fmla="*/ 1607999 w 4461791"/>
              <a:gd name="connsiteY0" fmla="*/ 0 h 1383796"/>
              <a:gd name="connsiteX1" fmla="*/ 0 w 4461791"/>
              <a:gd name="connsiteY1" fmla="*/ 0 h 1383796"/>
              <a:gd name="connsiteX2" fmla="*/ 0 w 4461791"/>
              <a:gd name="connsiteY2" fmla="*/ 566646 h 1383796"/>
              <a:gd name="connsiteX3" fmla="*/ 1 w 4461791"/>
              <a:gd name="connsiteY3" fmla="*/ 566646 h 1383796"/>
              <a:gd name="connsiteX4" fmla="*/ 1 w 4461791"/>
              <a:gd name="connsiteY4" fmla="*/ 387946 h 1383796"/>
              <a:gd name="connsiteX5" fmla="*/ 1603034 w 4461791"/>
              <a:gd name="connsiteY5" fmla="*/ 387946 h 1383796"/>
              <a:gd name="connsiteX6" fmla="*/ 1603034 w 4461791"/>
              <a:gd name="connsiteY6" fmla="*/ 384898 h 1383796"/>
              <a:gd name="connsiteX7" fmla="*/ 3653197 w 4461791"/>
              <a:gd name="connsiteY7" fmla="*/ 384898 h 1383796"/>
              <a:gd name="connsiteX8" fmla="*/ 4068091 w 4461791"/>
              <a:gd name="connsiteY8" fmla="*/ 799792 h 1383796"/>
              <a:gd name="connsiteX9" fmla="*/ 4068091 w 4461791"/>
              <a:gd name="connsiteY9" fmla="*/ 1383796 h 1383796"/>
              <a:gd name="connsiteX10" fmla="*/ 4461791 w 4461791"/>
              <a:gd name="connsiteY10" fmla="*/ 1383796 h 1383796"/>
              <a:gd name="connsiteX11" fmla="*/ 4461791 w 4461791"/>
              <a:gd name="connsiteY11" fmla="*/ 701914 h 1383796"/>
              <a:gd name="connsiteX12" fmla="*/ 3763050 w 4461791"/>
              <a:gd name="connsiteY12" fmla="*/ 3173 h 1383796"/>
              <a:gd name="connsiteX13" fmla="*/ 1607733 w 4461791"/>
              <a:gd name="connsiteY13" fmla="*/ 3173 h 1383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61791" h="1383796">
                <a:moveTo>
                  <a:pt x="1607999" y="0"/>
                </a:moveTo>
                <a:lnTo>
                  <a:pt x="0" y="0"/>
                </a:lnTo>
                <a:lnTo>
                  <a:pt x="0" y="566646"/>
                </a:lnTo>
                <a:lnTo>
                  <a:pt x="1" y="566646"/>
                </a:lnTo>
                <a:lnTo>
                  <a:pt x="1" y="387946"/>
                </a:lnTo>
                <a:lnTo>
                  <a:pt x="1603034" y="387946"/>
                </a:lnTo>
                <a:lnTo>
                  <a:pt x="1603034" y="384898"/>
                </a:lnTo>
                <a:lnTo>
                  <a:pt x="3653197" y="384898"/>
                </a:lnTo>
                <a:cubicBezTo>
                  <a:pt x="3882337" y="384898"/>
                  <a:pt x="4068091" y="570652"/>
                  <a:pt x="4068091" y="799792"/>
                </a:cubicBezTo>
                <a:lnTo>
                  <a:pt x="4068091" y="1383796"/>
                </a:lnTo>
                <a:lnTo>
                  <a:pt x="4461791" y="1383796"/>
                </a:lnTo>
                <a:lnTo>
                  <a:pt x="4461791" y="701914"/>
                </a:lnTo>
                <a:cubicBezTo>
                  <a:pt x="4461791" y="316010"/>
                  <a:pt x="4148954" y="3173"/>
                  <a:pt x="3763050" y="3173"/>
                </a:cubicBezTo>
                <a:lnTo>
                  <a:pt x="1607733" y="317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5498806" y="2139075"/>
            <a:ext cx="3645192" cy="1321762"/>
          </a:xfrm>
          <a:custGeom>
            <a:avLst/>
            <a:gdLst>
              <a:gd name="connsiteX0" fmla="*/ 3815940 w 4860256"/>
              <a:gd name="connsiteY0" fmla="*/ 0 h 1762349"/>
              <a:gd name="connsiteX1" fmla="*/ 990598 w 4860256"/>
              <a:gd name="connsiteY1" fmla="*/ 0 h 1762349"/>
              <a:gd name="connsiteX2" fmla="*/ 850231 w 4860256"/>
              <a:gd name="connsiteY2" fmla="*/ 0 h 1762349"/>
              <a:gd name="connsiteX3" fmla="*/ 0 w 4860256"/>
              <a:gd name="connsiteY3" fmla="*/ 0 h 1762349"/>
              <a:gd name="connsiteX4" fmla="*/ 0 w 4860256"/>
              <a:gd name="connsiteY4" fmla="*/ 395925 h 1762349"/>
              <a:gd name="connsiteX5" fmla="*/ 990598 w 4860256"/>
              <a:gd name="connsiteY5" fmla="*/ 395925 h 1762349"/>
              <a:gd name="connsiteX6" fmla="*/ 990598 w 4860256"/>
              <a:gd name="connsiteY6" fmla="*/ 392340 h 1762349"/>
              <a:gd name="connsiteX7" fmla="*/ 3763050 w 4860256"/>
              <a:gd name="connsiteY7" fmla="*/ 392340 h 1762349"/>
              <a:gd name="connsiteX8" fmla="*/ 4461791 w 4860256"/>
              <a:gd name="connsiteY8" fmla="*/ 1091081 h 1762349"/>
              <a:gd name="connsiteX9" fmla="*/ 4461791 w 4860256"/>
              <a:gd name="connsiteY9" fmla="*/ 1762349 h 1762349"/>
              <a:gd name="connsiteX10" fmla="*/ 4860256 w 4860256"/>
              <a:gd name="connsiteY10" fmla="*/ 1762349 h 1762349"/>
              <a:gd name="connsiteX11" fmla="*/ 4860256 w 4860256"/>
              <a:gd name="connsiteY11" fmla="*/ 1044316 h 1762349"/>
              <a:gd name="connsiteX12" fmla="*/ 3815940 w 4860256"/>
              <a:gd name="connsiteY12" fmla="*/ 0 h 1762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60256" h="1762349">
                <a:moveTo>
                  <a:pt x="3815940" y="0"/>
                </a:moveTo>
                <a:lnTo>
                  <a:pt x="990598" y="0"/>
                </a:lnTo>
                <a:lnTo>
                  <a:pt x="850231" y="0"/>
                </a:lnTo>
                <a:lnTo>
                  <a:pt x="0" y="0"/>
                </a:lnTo>
                <a:lnTo>
                  <a:pt x="0" y="395925"/>
                </a:lnTo>
                <a:lnTo>
                  <a:pt x="990598" y="395925"/>
                </a:lnTo>
                <a:lnTo>
                  <a:pt x="990598" y="392340"/>
                </a:lnTo>
                <a:lnTo>
                  <a:pt x="3763050" y="392340"/>
                </a:lnTo>
                <a:cubicBezTo>
                  <a:pt x="4148954" y="392340"/>
                  <a:pt x="4461791" y="705177"/>
                  <a:pt x="4461791" y="1091081"/>
                </a:cubicBezTo>
                <a:lnTo>
                  <a:pt x="4461791" y="1762349"/>
                </a:lnTo>
                <a:lnTo>
                  <a:pt x="4860256" y="1762349"/>
                </a:lnTo>
                <a:lnTo>
                  <a:pt x="4860256" y="1044316"/>
                </a:lnTo>
                <a:cubicBezTo>
                  <a:pt x="4860256" y="467556"/>
                  <a:pt x="4392700" y="0"/>
                  <a:pt x="381594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282643" y="4083843"/>
            <a:ext cx="699140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/>
        </p:nvSpPr>
        <p:spPr>
          <a:xfrm flipH="1">
            <a:off x="5231631" y="1866998"/>
            <a:ext cx="3912370" cy="1772091"/>
          </a:xfrm>
          <a:custGeom>
            <a:avLst/>
            <a:gdLst>
              <a:gd name="connsiteX0" fmla="*/ 4058363 w 5216493"/>
              <a:gd name="connsiteY0" fmla="*/ 0 h 2362788"/>
              <a:gd name="connsiteX1" fmla="*/ 850234 w 5216493"/>
              <a:gd name="connsiteY1" fmla="*/ 0 h 2362788"/>
              <a:gd name="connsiteX2" fmla="*/ 850234 w 5216493"/>
              <a:gd name="connsiteY2" fmla="*/ 2032 h 2362788"/>
              <a:gd name="connsiteX3" fmla="*/ 0 w 5216493"/>
              <a:gd name="connsiteY3" fmla="*/ 2032 h 2362788"/>
              <a:gd name="connsiteX4" fmla="*/ 0 w 5216493"/>
              <a:gd name="connsiteY4" fmla="*/ 531904 h 2362788"/>
              <a:gd name="connsiteX5" fmla="*/ 1 w 5216493"/>
              <a:gd name="connsiteY5" fmla="*/ 531904 h 2362788"/>
              <a:gd name="connsiteX6" fmla="*/ 1 w 5216493"/>
              <a:gd name="connsiteY6" fmla="*/ 364801 h 2362788"/>
              <a:gd name="connsiteX7" fmla="*/ 850234 w 5216493"/>
              <a:gd name="connsiteY7" fmla="*/ 364801 h 2362788"/>
              <a:gd name="connsiteX8" fmla="*/ 850234 w 5216493"/>
              <a:gd name="connsiteY8" fmla="*/ 2362788 h 2362788"/>
              <a:gd name="connsiteX9" fmla="*/ 850235 w 5216493"/>
              <a:gd name="connsiteY9" fmla="*/ 2362788 h 2362788"/>
              <a:gd name="connsiteX10" fmla="*/ 850235 w 5216493"/>
              <a:gd name="connsiteY10" fmla="*/ 364801 h 2362788"/>
              <a:gd name="connsiteX11" fmla="*/ 1653870 w 5216493"/>
              <a:gd name="connsiteY11" fmla="*/ 364801 h 2362788"/>
              <a:gd name="connsiteX12" fmla="*/ 1653870 w 5216493"/>
              <a:gd name="connsiteY12" fmla="*/ 362769 h 2362788"/>
              <a:gd name="connsiteX13" fmla="*/ 3815944 w 5216493"/>
              <a:gd name="connsiteY13" fmla="*/ 362769 h 2362788"/>
              <a:gd name="connsiteX14" fmla="*/ 4860260 w 5216493"/>
              <a:gd name="connsiteY14" fmla="*/ 1407085 h 2362788"/>
              <a:gd name="connsiteX15" fmla="*/ 4860260 w 5216493"/>
              <a:gd name="connsiteY15" fmla="*/ 2125118 h 2362788"/>
              <a:gd name="connsiteX16" fmla="*/ 5216493 w 5216493"/>
              <a:gd name="connsiteY16" fmla="*/ 2125118 h 2362788"/>
              <a:gd name="connsiteX17" fmla="*/ 5216493 w 5216493"/>
              <a:gd name="connsiteY17" fmla="*/ 1158130 h 2362788"/>
              <a:gd name="connsiteX18" fmla="*/ 4058363 w 5216493"/>
              <a:gd name="connsiteY18" fmla="*/ 0 h 2362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216493" h="2362788">
                <a:moveTo>
                  <a:pt x="4058363" y="0"/>
                </a:moveTo>
                <a:lnTo>
                  <a:pt x="850234" y="0"/>
                </a:lnTo>
                <a:lnTo>
                  <a:pt x="850234" y="2032"/>
                </a:lnTo>
                <a:lnTo>
                  <a:pt x="0" y="2032"/>
                </a:lnTo>
                <a:lnTo>
                  <a:pt x="0" y="531904"/>
                </a:lnTo>
                <a:lnTo>
                  <a:pt x="1" y="531904"/>
                </a:lnTo>
                <a:lnTo>
                  <a:pt x="1" y="364801"/>
                </a:lnTo>
                <a:lnTo>
                  <a:pt x="850234" y="364801"/>
                </a:lnTo>
                <a:lnTo>
                  <a:pt x="850234" y="2362788"/>
                </a:lnTo>
                <a:lnTo>
                  <a:pt x="850235" y="2362788"/>
                </a:lnTo>
                <a:lnTo>
                  <a:pt x="850235" y="364801"/>
                </a:lnTo>
                <a:lnTo>
                  <a:pt x="1653870" y="364801"/>
                </a:lnTo>
                <a:lnTo>
                  <a:pt x="1653870" y="362769"/>
                </a:lnTo>
                <a:lnTo>
                  <a:pt x="3815944" y="362769"/>
                </a:lnTo>
                <a:cubicBezTo>
                  <a:pt x="4392704" y="362769"/>
                  <a:pt x="4860260" y="830325"/>
                  <a:pt x="4860260" y="1407085"/>
                </a:cubicBezTo>
                <a:lnTo>
                  <a:pt x="4860260" y="2125118"/>
                </a:lnTo>
                <a:lnTo>
                  <a:pt x="5216493" y="2125118"/>
                </a:lnTo>
                <a:lnTo>
                  <a:pt x="5216493" y="1158130"/>
                </a:lnTo>
                <a:cubicBezTo>
                  <a:pt x="5216493" y="518512"/>
                  <a:pt x="4697981" y="0"/>
                  <a:pt x="4058363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5763484" y="3212947"/>
            <a:ext cx="495779" cy="495779"/>
            <a:chOff x="5763484" y="3212947"/>
            <a:chExt cx="495779" cy="495779"/>
          </a:xfrm>
        </p:grpSpPr>
        <p:sp>
          <p:nvSpPr>
            <p:cNvPr id="9" name="椭圆 8"/>
            <p:cNvSpPr/>
            <p:nvPr/>
          </p:nvSpPr>
          <p:spPr>
            <a:xfrm>
              <a:off x="5763484" y="3212947"/>
              <a:ext cx="495779" cy="495779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843734" y="3320198"/>
              <a:ext cx="410370" cy="30008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1500" dirty="0">
                  <a:solidFill>
                    <a:srgbClr val="C00000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1500" dirty="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421773" y="3212947"/>
            <a:ext cx="495779" cy="495779"/>
            <a:chOff x="5421773" y="3212947"/>
            <a:chExt cx="495779" cy="495779"/>
          </a:xfrm>
        </p:grpSpPr>
        <p:sp>
          <p:nvSpPr>
            <p:cNvPr id="10" name="椭圆 9"/>
            <p:cNvSpPr/>
            <p:nvPr/>
          </p:nvSpPr>
          <p:spPr>
            <a:xfrm>
              <a:off x="5421773" y="3212947"/>
              <a:ext cx="495779" cy="495779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468050" y="3320198"/>
              <a:ext cx="410370" cy="30008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3381877" y="1819275"/>
            <a:ext cx="2228850" cy="381000"/>
          </a:xfrm>
          <a:custGeom>
            <a:avLst/>
            <a:gdLst>
              <a:gd name="connsiteX0" fmla="*/ 2971800 w 2971800"/>
              <a:gd name="connsiteY0" fmla="*/ 508000 h 508000"/>
              <a:gd name="connsiteX1" fmla="*/ 622300 w 2971800"/>
              <a:gd name="connsiteY1" fmla="*/ 508000 h 508000"/>
              <a:gd name="connsiteX2" fmla="*/ 622300 w 2971800"/>
              <a:gd name="connsiteY2" fmla="*/ 0 h 508000"/>
              <a:gd name="connsiteX3" fmla="*/ 0 w 2971800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1800" h="508000">
                <a:moveTo>
                  <a:pt x="2971800" y="508000"/>
                </a:moveTo>
                <a:lnTo>
                  <a:pt x="622300" y="508000"/>
                </a:lnTo>
                <a:lnTo>
                  <a:pt x="622300" y="0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3381877" y="2748915"/>
            <a:ext cx="2638425" cy="438150"/>
          </a:xfrm>
          <a:custGeom>
            <a:avLst/>
            <a:gdLst>
              <a:gd name="connsiteX0" fmla="*/ 3517900 w 3517900"/>
              <a:gd name="connsiteY0" fmla="*/ 0 h 584200"/>
              <a:gd name="connsiteX1" fmla="*/ 609600 w 3517900"/>
              <a:gd name="connsiteY1" fmla="*/ 0 h 584200"/>
              <a:gd name="connsiteX2" fmla="*/ 609600 w 3517900"/>
              <a:gd name="connsiteY2" fmla="*/ 584200 h 584200"/>
              <a:gd name="connsiteX3" fmla="*/ 0 w 3517900"/>
              <a:gd name="connsiteY3" fmla="*/ 584200 h 5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7900" h="584200">
                <a:moveTo>
                  <a:pt x="3517900" y="0"/>
                </a:moveTo>
                <a:lnTo>
                  <a:pt x="609600" y="0"/>
                </a:lnTo>
                <a:lnTo>
                  <a:pt x="609600" y="584200"/>
                </a:lnTo>
                <a:lnTo>
                  <a:pt x="0" y="584200"/>
                </a:lnTo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053036" y="3212947"/>
            <a:ext cx="495779" cy="495779"/>
            <a:chOff x="5053036" y="3212947"/>
            <a:chExt cx="495779" cy="495779"/>
          </a:xfrm>
        </p:grpSpPr>
        <p:sp>
          <p:nvSpPr>
            <p:cNvPr id="12" name="椭圆 11"/>
            <p:cNvSpPr/>
            <p:nvPr/>
          </p:nvSpPr>
          <p:spPr>
            <a:xfrm>
              <a:off x="5053036" y="3212947"/>
              <a:ext cx="495779" cy="495779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095740" y="3320198"/>
              <a:ext cx="410370" cy="30008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1500" dirty="0">
                  <a:solidFill>
                    <a:srgbClr val="C0000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1500" dirty="0">
                <a:solidFill>
                  <a:srgbClr val="C0000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8" name="任意多边形 17"/>
          <p:cNvSpPr/>
          <p:nvPr/>
        </p:nvSpPr>
        <p:spPr>
          <a:xfrm>
            <a:off x="3381877" y="2493645"/>
            <a:ext cx="2419350" cy="0"/>
          </a:xfrm>
          <a:custGeom>
            <a:avLst/>
            <a:gdLst>
              <a:gd name="connsiteX0" fmla="*/ 3225800 w 3225800"/>
              <a:gd name="connsiteY0" fmla="*/ 0 h 0"/>
              <a:gd name="connsiteX1" fmla="*/ 0 w 32258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25800">
                <a:moveTo>
                  <a:pt x="3225800" y="0"/>
                </a:moveTo>
                <a:lnTo>
                  <a:pt x="0" y="0"/>
                </a:lnTo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830613" y="1524310"/>
            <a:ext cx="1483319" cy="642691"/>
            <a:chOff x="3451161" y="3890564"/>
            <a:chExt cx="1977759" cy="856921"/>
          </a:xfrm>
        </p:grpSpPr>
        <p:sp>
          <p:nvSpPr>
            <p:cNvPr id="20" name="文本框 19"/>
            <p:cNvSpPr txBox="1"/>
            <p:nvPr/>
          </p:nvSpPr>
          <p:spPr>
            <a:xfrm>
              <a:off x="3451161" y="3890564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457190" y="4160913"/>
              <a:ext cx="1971730" cy="58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</a:t>
              </a: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的文字，一页的文字最好不要超过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30613" y="2233726"/>
            <a:ext cx="1483319" cy="642691"/>
            <a:chOff x="3451161" y="3890564"/>
            <a:chExt cx="1977759" cy="856921"/>
          </a:xfrm>
        </p:grpSpPr>
        <p:sp>
          <p:nvSpPr>
            <p:cNvPr id="23" name="文本框 22"/>
            <p:cNvSpPr txBox="1"/>
            <p:nvPr/>
          </p:nvSpPr>
          <p:spPr>
            <a:xfrm>
              <a:off x="3451161" y="3890564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457190" y="4160913"/>
              <a:ext cx="1971730" cy="58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</a:t>
              </a: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的文字，一页的文字最好不要超过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830613" y="2998404"/>
            <a:ext cx="1483319" cy="642691"/>
            <a:chOff x="3451161" y="3890564"/>
            <a:chExt cx="1977759" cy="856921"/>
          </a:xfrm>
        </p:grpSpPr>
        <p:sp>
          <p:nvSpPr>
            <p:cNvPr id="26" name="文本框 25"/>
            <p:cNvSpPr txBox="1"/>
            <p:nvPr/>
          </p:nvSpPr>
          <p:spPr>
            <a:xfrm>
              <a:off x="3451161" y="3890564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457190" y="4160913"/>
              <a:ext cx="1971730" cy="58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</a:t>
              </a: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的文字，一页的文字最好不要超过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61524" y="1540756"/>
            <a:ext cx="450708" cy="450708"/>
            <a:chOff x="1061524" y="1540756"/>
            <a:chExt cx="450708" cy="450708"/>
          </a:xfrm>
        </p:grpSpPr>
        <p:sp>
          <p:nvSpPr>
            <p:cNvPr id="34" name="椭圆 33"/>
            <p:cNvSpPr/>
            <p:nvPr/>
          </p:nvSpPr>
          <p:spPr>
            <a:xfrm>
              <a:off x="1061524" y="1540756"/>
              <a:ext cx="450708" cy="450708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70"/>
            <p:cNvSpPr/>
            <p:nvPr/>
          </p:nvSpPr>
          <p:spPr>
            <a:xfrm>
              <a:off x="1172826" y="1628637"/>
              <a:ext cx="228104" cy="274946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rgbClr val="C000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061524" y="2266813"/>
            <a:ext cx="450708" cy="450708"/>
            <a:chOff x="1061524" y="2266813"/>
            <a:chExt cx="450708" cy="450708"/>
          </a:xfrm>
        </p:grpSpPr>
        <p:sp>
          <p:nvSpPr>
            <p:cNvPr id="35" name="椭圆 34"/>
            <p:cNvSpPr/>
            <p:nvPr/>
          </p:nvSpPr>
          <p:spPr>
            <a:xfrm>
              <a:off x="1061524" y="2266813"/>
              <a:ext cx="450708" cy="450708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1172826" y="2391555"/>
              <a:ext cx="215812" cy="217283"/>
              <a:chOff x="3771900" y="3200400"/>
              <a:chExt cx="2011680" cy="2025396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9" name="任意多边形 38"/>
              <p:cNvSpPr/>
              <p:nvPr/>
            </p:nvSpPr>
            <p:spPr>
              <a:xfrm>
                <a:off x="3775166" y="3370217"/>
                <a:ext cx="770708" cy="796834"/>
              </a:xfrm>
              <a:custGeom>
                <a:avLst/>
                <a:gdLst>
                  <a:gd name="connsiteX0" fmla="*/ 0 w 770708"/>
                  <a:gd name="connsiteY0" fmla="*/ 104503 h 796834"/>
                  <a:gd name="connsiteX1" fmla="*/ 0 w 770708"/>
                  <a:gd name="connsiteY1" fmla="*/ 796834 h 796834"/>
                  <a:gd name="connsiteX2" fmla="*/ 770708 w 770708"/>
                  <a:gd name="connsiteY2" fmla="*/ 770709 h 796834"/>
                  <a:gd name="connsiteX3" fmla="*/ 770708 w 770708"/>
                  <a:gd name="connsiteY3" fmla="*/ 0 h 796834"/>
                  <a:gd name="connsiteX4" fmla="*/ 0 w 770708"/>
                  <a:gd name="connsiteY4" fmla="*/ 104503 h 796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0708" h="796834">
                    <a:moveTo>
                      <a:pt x="0" y="104503"/>
                    </a:moveTo>
                    <a:lnTo>
                      <a:pt x="0" y="796834"/>
                    </a:lnTo>
                    <a:lnTo>
                      <a:pt x="770708" y="770709"/>
                    </a:lnTo>
                    <a:lnTo>
                      <a:pt x="770708" y="0"/>
                    </a:lnTo>
                    <a:lnTo>
                      <a:pt x="0" y="104503"/>
                    </a:ln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4704588" y="3200400"/>
                <a:ext cx="1078992" cy="937260"/>
              </a:xfrm>
              <a:custGeom>
                <a:avLst/>
                <a:gdLst>
                  <a:gd name="connsiteX0" fmla="*/ 0 w 1078992"/>
                  <a:gd name="connsiteY0" fmla="*/ 155448 h 937260"/>
                  <a:gd name="connsiteX1" fmla="*/ 1078992 w 1078992"/>
                  <a:gd name="connsiteY1" fmla="*/ 0 h 937260"/>
                  <a:gd name="connsiteX2" fmla="*/ 1078992 w 1078992"/>
                  <a:gd name="connsiteY2" fmla="*/ 928116 h 937260"/>
                  <a:gd name="connsiteX3" fmla="*/ 9144 w 1078992"/>
                  <a:gd name="connsiteY3" fmla="*/ 937260 h 937260"/>
                  <a:gd name="connsiteX4" fmla="*/ 0 w 1078992"/>
                  <a:gd name="connsiteY4" fmla="*/ 155448 h 93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8992" h="937260">
                    <a:moveTo>
                      <a:pt x="0" y="155448"/>
                    </a:moveTo>
                    <a:lnTo>
                      <a:pt x="1078992" y="0"/>
                    </a:lnTo>
                    <a:lnTo>
                      <a:pt x="1078992" y="928116"/>
                    </a:lnTo>
                    <a:lnTo>
                      <a:pt x="9144" y="937260"/>
                    </a:lnTo>
                    <a:lnTo>
                      <a:pt x="0" y="155448"/>
                    </a:ln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3771900" y="4279392"/>
                <a:ext cx="772668" cy="786384"/>
              </a:xfrm>
              <a:custGeom>
                <a:avLst/>
                <a:gdLst>
                  <a:gd name="connsiteX0" fmla="*/ 0 w 772668"/>
                  <a:gd name="connsiteY0" fmla="*/ 0 h 786384"/>
                  <a:gd name="connsiteX1" fmla="*/ 772668 w 772668"/>
                  <a:gd name="connsiteY1" fmla="*/ 13716 h 786384"/>
                  <a:gd name="connsiteX2" fmla="*/ 772668 w 772668"/>
                  <a:gd name="connsiteY2" fmla="*/ 786384 h 786384"/>
                  <a:gd name="connsiteX3" fmla="*/ 4572 w 772668"/>
                  <a:gd name="connsiteY3" fmla="*/ 667512 h 786384"/>
                  <a:gd name="connsiteX4" fmla="*/ 0 w 772668"/>
                  <a:gd name="connsiteY4" fmla="*/ 0 h 786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2668" h="786384">
                    <a:moveTo>
                      <a:pt x="0" y="0"/>
                    </a:moveTo>
                    <a:lnTo>
                      <a:pt x="772668" y="13716"/>
                    </a:lnTo>
                    <a:lnTo>
                      <a:pt x="772668" y="786384"/>
                    </a:lnTo>
                    <a:lnTo>
                      <a:pt x="4572" y="6675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4704587" y="4293109"/>
                <a:ext cx="1076201" cy="932687"/>
              </a:xfrm>
              <a:custGeom>
                <a:avLst/>
                <a:gdLst>
                  <a:gd name="connsiteX0" fmla="*/ 0 w 1092708"/>
                  <a:gd name="connsiteY0" fmla="*/ 0 h 932688"/>
                  <a:gd name="connsiteX1" fmla="*/ 0 w 1092708"/>
                  <a:gd name="connsiteY1" fmla="*/ 795528 h 932688"/>
                  <a:gd name="connsiteX2" fmla="*/ 1092708 w 1092708"/>
                  <a:gd name="connsiteY2" fmla="*/ 932688 h 932688"/>
                  <a:gd name="connsiteX3" fmla="*/ 1092708 w 1092708"/>
                  <a:gd name="connsiteY3" fmla="*/ 9144 h 932688"/>
                  <a:gd name="connsiteX4" fmla="*/ 0 w 1092708"/>
                  <a:gd name="connsiteY4" fmla="*/ 0 h 932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708" h="932688">
                    <a:moveTo>
                      <a:pt x="0" y="0"/>
                    </a:moveTo>
                    <a:lnTo>
                      <a:pt x="0" y="795528"/>
                    </a:lnTo>
                    <a:lnTo>
                      <a:pt x="1092708" y="932688"/>
                    </a:lnTo>
                    <a:lnTo>
                      <a:pt x="1092708" y="914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1061524" y="3013034"/>
            <a:ext cx="450708" cy="450708"/>
            <a:chOff x="1061524" y="3013034"/>
            <a:chExt cx="450708" cy="450708"/>
          </a:xfrm>
        </p:grpSpPr>
        <p:sp>
          <p:nvSpPr>
            <p:cNvPr id="36" name="椭圆 35"/>
            <p:cNvSpPr/>
            <p:nvPr/>
          </p:nvSpPr>
          <p:spPr>
            <a:xfrm>
              <a:off x="1061524" y="3013034"/>
              <a:ext cx="450708" cy="450708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1181811" y="3114284"/>
              <a:ext cx="210134" cy="253311"/>
              <a:chOff x="4141788" y="809625"/>
              <a:chExt cx="3600450" cy="4340225"/>
            </a:xfrm>
            <a:solidFill>
              <a:srgbClr val="C00000"/>
            </a:solidFill>
          </p:grpSpPr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4141788" y="1774825"/>
                <a:ext cx="3600450" cy="3375025"/>
              </a:xfrm>
              <a:custGeom>
                <a:avLst/>
                <a:gdLst>
                  <a:gd name="T0" fmla="*/ 923 w 958"/>
                  <a:gd name="T1" fmla="*/ 114 h 898"/>
                  <a:gd name="T2" fmla="*/ 721 w 958"/>
                  <a:gd name="T3" fmla="*/ 0 h 898"/>
                  <a:gd name="T4" fmla="*/ 508 w 958"/>
                  <a:gd name="T5" fmla="*/ 65 h 898"/>
                  <a:gd name="T6" fmla="*/ 326 w 958"/>
                  <a:gd name="T7" fmla="*/ 3 h 898"/>
                  <a:gd name="T8" fmla="*/ 0 w 958"/>
                  <a:gd name="T9" fmla="*/ 341 h 898"/>
                  <a:gd name="T10" fmla="*/ 107 w 958"/>
                  <a:gd name="T11" fmla="*/ 734 h 898"/>
                  <a:gd name="T12" fmla="*/ 301 w 958"/>
                  <a:gd name="T13" fmla="*/ 898 h 898"/>
                  <a:gd name="T14" fmla="*/ 494 w 958"/>
                  <a:gd name="T15" fmla="*/ 849 h 898"/>
                  <a:gd name="T16" fmla="*/ 681 w 958"/>
                  <a:gd name="T17" fmla="*/ 894 h 898"/>
                  <a:gd name="T18" fmla="*/ 958 w 958"/>
                  <a:gd name="T19" fmla="*/ 583 h 898"/>
                  <a:gd name="T20" fmla="*/ 956 w 958"/>
                  <a:gd name="T21" fmla="*/ 567 h 898"/>
                  <a:gd name="T22" fmla="*/ 956 w 958"/>
                  <a:gd name="T23" fmla="*/ 559 h 898"/>
                  <a:gd name="T24" fmla="*/ 812 w 958"/>
                  <a:gd name="T25" fmla="*/ 327 h 898"/>
                  <a:gd name="T26" fmla="*/ 920 w 958"/>
                  <a:gd name="T27" fmla="*/ 116 h 898"/>
                  <a:gd name="T28" fmla="*/ 923 w 958"/>
                  <a:gd name="T29" fmla="*/ 114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8" h="898">
                    <a:moveTo>
                      <a:pt x="923" y="114"/>
                    </a:moveTo>
                    <a:cubicBezTo>
                      <a:pt x="877" y="57"/>
                      <a:pt x="816" y="0"/>
                      <a:pt x="721" y="0"/>
                    </a:cubicBezTo>
                    <a:cubicBezTo>
                      <a:pt x="655" y="0"/>
                      <a:pt x="599" y="65"/>
                      <a:pt x="508" y="65"/>
                    </a:cubicBezTo>
                    <a:cubicBezTo>
                      <a:pt x="435" y="65"/>
                      <a:pt x="405" y="3"/>
                      <a:pt x="326" y="3"/>
                    </a:cubicBezTo>
                    <a:cubicBezTo>
                      <a:pt x="162" y="3"/>
                      <a:pt x="0" y="150"/>
                      <a:pt x="0" y="341"/>
                    </a:cubicBezTo>
                    <a:cubicBezTo>
                      <a:pt x="0" y="442"/>
                      <a:pt x="33" y="598"/>
                      <a:pt x="107" y="734"/>
                    </a:cubicBezTo>
                    <a:cubicBezTo>
                      <a:pt x="161" y="834"/>
                      <a:pt x="227" y="898"/>
                      <a:pt x="301" y="898"/>
                    </a:cubicBezTo>
                    <a:cubicBezTo>
                      <a:pt x="355" y="898"/>
                      <a:pt x="418" y="849"/>
                      <a:pt x="494" y="849"/>
                    </a:cubicBezTo>
                    <a:cubicBezTo>
                      <a:pt x="560" y="849"/>
                      <a:pt x="621" y="894"/>
                      <a:pt x="681" y="894"/>
                    </a:cubicBezTo>
                    <a:cubicBezTo>
                      <a:pt x="825" y="894"/>
                      <a:pt x="958" y="707"/>
                      <a:pt x="958" y="583"/>
                    </a:cubicBezTo>
                    <a:cubicBezTo>
                      <a:pt x="958" y="576"/>
                      <a:pt x="956" y="572"/>
                      <a:pt x="956" y="567"/>
                    </a:cubicBezTo>
                    <a:cubicBezTo>
                      <a:pt x="956" y="559"/>
                      <a:pt x="956" y="559"/>
                      <a:pt x="956" y="559"/>
                    </a:cubicBezTo>
                    <a:cubicBezTo>
                      <a:pt x="863" y="509"/>
                      <a:pt x="812" y="434"/>
                      <a:pt x="812" y="327"/>
                    </a:cubicBezTo>
                    <a:cubicBezTo>
                      <a:pt x="812" y="240"/>
                      <a:pt x="850" y="164"/>
                      <a:pt x="920" y="116"/>
                    </a:cubicBezTo>
                    <a:cubicBezTo>
                      <a:pt x="923" y="114"/>
                      <a:pt x="923" y="114"/>
                      <a:pt x="923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954"/>
                  </a:solidFill>
                </a:endParaRPr>
              </a:p>
            </p:txBody>
          </p:sp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6021388" y="809625"/>
                <a:ext cx="792163" cy="1135063"/>
              </a:xfrm>
              <a:custGeom>
                <a:avLst/>
                <a:gdLst>
                  <a:gd name="T0" fmla="*/ 5 w 211"/>
                  <a:gd name="T1" fmla="*/ 302 h 302"/>
                  <a:gd name="T2" fmla="*/ 211 w 211"/>
                  <a:gd name="T3" fmla="*/ 47 h 302"/>
                  <a:gd name="T4" fmla="*/ 208 w 211"/>
                  <a:gd name="T5" fmla="*/ 6 h 302"/>
                  <a:gd name="T6" fmla="*/ 207 w 211"/>
                  <a:gd name="T7" fmla="*/ 0 h 302"/>
                  <a:gd name="T8" fmla="*/ 0 w 211"/>
                  <a:gd name="T9" fmla="*/ 249 h 302"/>
                  <a:gd name="T10" fmla="*/ 5 w 211"/>
                  <a:gd name="T11" fmla="*/ 295 h 302"/>
                  <a:gd name="T12" fmla="*/ 5 w 211"/>
                  <a:gd name="T13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302">
                    <a:moveTo>
                      <a:pt x="5" y="302"/>
                    </a:moveTo>
                    <a:cubicBezTo>
                      <a:pt x="112" y="268"/>
                      <a:pt x="211" y="188"/>
                      <a:pt x="211" y="47"/>
                    </a:cubicBezTo>
                    <a:cubicBezTo>
                      <a:pt x="211" y="36"/>
                      <a:pt x="210" y="22"/>
                      <a:pt x="208" y="6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98" y="30"/>
                      <a:pt x="0" y="115"/>
                      <a:pt x="0" y="249"/>
                    </a:cubicBezTo>
                    <a:cubicBezTo>
                      <a:pt x="0" y="262"/>
                      <a:pt x="1" y="278"/>
                      <a:pt x="5" y="295"/>
                    </a:cubicBezTo>
                    <a:cubicBezTo>
                      <a:pt x="5" y="302"/>
                      <a:pt x="5" y="302"/>
                      <a:pt x="5" y="3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954"/>
                  </a:solidFill>
                </a:endParaRPr>
              </a:p>
            </p:txBody>
          </p:sp>
        </p:grpSp>
      </p:grpSp>
      <p:sp>
        <p:nvSpPr>
          <p:cNvPr id="46" name="矩形 45"/>
          <p:cNvSpPr/>
          <p:nvPr/>
        </p:nvSpPr>
        <p:spPr>
          <a:xfrm>
            <a:off x="1223787" y="4221371"/>
            <a:ext cx="70502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200,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……….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大侠素材铺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…..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更多精品。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32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5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15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6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15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65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7" grpId="0" animBg="1"/>
      <p:bldP spid="11" grpId="0" animBg="1"/>
      <p:bldP spid="16" grpId="0" animBg="1"/>
      <p:bldP spid="17" grpId="0" animBg="1"/>
      <p:bldP spid="18" grpId="0" animBg="1"/>
      <p:bldP spid="4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90522" y="1813851"/>
            <a:ext cx="5653478" cy="151579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5400000">
            <a:off x="2748196" y="1716618"/>
            <a:ext cx="1515795" cy="1710267"/>
            <a:chOff x="4468733" y="2771468"/>
            <a:chExt cx="1487127" cy="1677919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00000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文本框 32"/>
          <p:cNvSpPr txBox="1"/>
          <p:nvPr/>
        </p:nvSpPr>
        <p:spPr>
          <a:xfrm>
            <a:off x="3174556" y="2143326"/>
            <a:ext cx="64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05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文本框 33"/>
          <p:cNvSpPr txBox="1"/>
          <p:nvPr/>
        </p:nvSpPr>
        <p:spPr>
          <a:xfrm>
            <a:off x="3073418" y="2627385"/>
            <a:ext cx="84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Part</a:t>
            </a:r>
            <a:endParaRPr lang="zh-CN" altLang="en-US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4538059" y="2018345"/>
            <a:ext cx="2877711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</a:p>
          <a:p>
            <a:pPr algn="ctr">
              <a:lnSpc>
                <a:spcPct val="130000"/>
              </a:lnSpc>
            </a:pPr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（花钱与找钱）</a:t>
            </a:r>
            <a:endParaRPr lang="zh-CN" altLang="en-US" sz="36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9"/>
          <p:cNvSpPr txBox="1"/>
          <p:nvPr/>
        </p:nvSpPr>
        <p:spPr>
          <a:xfrm>
            <a:off x="4714161" y="3457942"/>
            <a:ext cx="1261189" cy="27699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添加小标题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7" name="TextBox 9"/>
          <p:cNvSpPr txBox="1"/>
          <p:nvPr/>
        </p:nvSpPr>
        <p:spPr>
          <a:xfrm>
            <a:off x="4714161" y="3821440"/>
            <a:ext cx="1261189" cy="27699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添加小标题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8" name="TextBox 9"/>
          <p:cNvSpPr txBox="1"/>
          <p:nvPr/>
        </p:nvSpPr>
        <p:spPr>
          <a:xfrm>
            <a:off x="6276261" y="3457942"/>
            <a:ext cx="1261189" cy="27699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添加小标题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9" name="TextBox 9"/>
          <p:cNvSpPr txBox="1"/>
          <p:nvPr/>
        </p:nvSpPr>
        <p:spPr>
          <a:xfrm>
            <a:off x="6276261" y="3821440"/>
            <a:ext cx="1261189" cy="27699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添加小标题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5775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2" fill="hold" grpId="0" nodeType="after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">
                                          <p:cBhvr additive="base"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" presetClass="entr" presetSubtype="4" accel="40000" de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40000" de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40000" de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40000" de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9" grpId="0"/>
          <p:bldP spid="10" grpId="0"/>
          <p:bldP spid="11" grpId="0"/>
          <p:bldP spid="16" grpId="0"/>
          <p:bldP spid="17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" presetClass="entr" presetSubtype="4" accel="40000" de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40000" de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40000" de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40000" de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9" grpId="0"/>
          <p:bldP spid="10" grpId="0"/>
          <p:bldP spid="11" grpId="0"/>
          <p:bldP spid="16" grpId="0"/>
          <p:bldP spid="17" grpId="0"/>
          <p:bldP spid="18" grpId="0"/>
          <p:bldP spid="19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28724" y="1045908"/>
            <a:ext cx="2021101" cy="2280398"/>
            <a:chOff x="1228724" y="1045908"/>
            <a:chExt cx="2021101" cy="2280398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 rot="5400000">
              <a:off x="1099076" y="1175556"/>
              <a:ext cx="2280398" cy="202110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 rot="5400000">
              <a:off x="1408363" y="1449674"/>
              <a:ext cx="1661824" cy="147286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00000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315942" y="1911075"/>
            <a:ext cx="1846665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300" dirty="0">
                <a:solidFill>
                  <a:schemeClr val="bg1"/>
                </a:solidFill>
                <a:latin typeface="Impact" panose="020B0806030902050204" pitchFamily="34" charset="0"/>
              </a:rPr>
              <a:t>50</a:t>
            </a:r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925902" y="1283885"/>
            <a:ext cx="1778793" cy="2007003"/>
            <a:chOff x="5331123" y="2557541"/>
            <a:chExt cx="1611146" cy="1817848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 rot="5400000">
              <a:off x="5227772" y="2660892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 rot="5400000">
              <a:off x="5474324" y="2879409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00000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900545" y="2009048"/>
            <a:ext cx="1846665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300" dirty="0">
                <a:solidFill>
                  <a:schemeClr val="bg1"/>
                </a:solidFill>
                <a:latin typeface="Impact" panose="020B0806030902050204" pitchFamily="34" charset="0"/>
              </a:rPr>
              <a:t>25</a:t>
            </a:r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352196" y="1675161"/>
            <a:ext cx="1444671" cy="1630015"/>
            <a:chOff x="5331123" y="2557541"/>
            <a:chExt cx="1611146" cy="1817848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 rot="5400000">
              <a:off x="5227772" y="2660892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 rot="5400000">
              <a:off x="5474324" y="2879409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00000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1315942" y="3457793"/>
            <a:ext cx="1809070" cy="1170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932142" y="3457793"/>
            <a:ext cx="1809070" cy="1170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41942" y="3457793"/>
            <a:ext cx="1809070" cy="1170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51199" y="2192744"/>
            <a:ext cx="184666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 dirty="0">
                <a:solidFill>
                  <a:schemeClr val="bg1"/>
                </a:solidFill>
                <a:latin typeface="Impact" panose="020B0806030902050204" pitchFamily="34" charset="0"/>
              </a:rPr>
              <a:t>10</a:t>
            </a:r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%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 rot="18900000" flipH="1">
            <a:off x="3480564" y="2290047"/>
            <a:ext cx="186027" cy="186027"/>
          </a:xfrm>
          <a:custGeom>
            <a:avLst/>
            <a:gdLst>
              <a:gd name="connsiteX0" fmla="*/ 0 w 1192530"/>
              <a:gd name="connsiteY0" fmla="*/ 1192530 h 1192530"/>
              <a:gd name="connsiteX1" fmla="*/ 0 w 1192530"/>
              <a:gd name="connsiteY1" fmla="*/ 0 h 1192530"/>
              <a:gd name="connsiteX2" fmla="*/ 369742 w 1192530"/>
              <a:gd name="connsiteY2" fmla="*/ 0 h 1192530"/>
              <a:gd name="connsiteX3" fmla="*/ 369742 w 1192530"/>
              <a:gd name="connsiteY3" fmla="*/ 826009 h 1192530"/>
              <a:gd name="connsiteX4" fmla="*/ 1192530 w 1192530"/>
              <a:gd name="connsiteY4" fmla="*/ 826009 h 1192530"/>
              <a:gd name="connsiteX5" fmla="*/ 1192530 w 1192530"/>
              <a:gd name="connsiteY5" fmla="*/ 1192530 h 119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2530" h="1192530">
                <a:moveTo>
                  <a:pt x="0" y="1192530"/>
                </a:moveTo>
                <a:lnTo>
                  <a:pt x="0" y="0"/>
                </a:lnTo>
                <a:lnTo>
                  <a:pt x="369742" y="0"/>
                </a:lnTo>
                <a:lnTo>
                  <a:pt x="369742" y="826009"/>
                </a:lnTo>
                <a:lnTo>
                  <a:pt x="1192530" y="826009"/>
                </a:lnTo>
                <a:lnTo>
                  <a:pt x="1192530" y="119253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18900000" flipH="1">
            <a:off x="5905959" y="2290047"/>
            <a:ext cx="186027" cy="186027"/>
          </a:xfrm>
          <a:custGeom>
            <a:avLst/>
            <a:gdLst>
              <a:gd name="connsiteX0" fmla="*/ 0 w 1192530"/>
              <a:gd name="connsiteY0" fmla="*/ 1192530 h 1192530"/>
              <a:gd name="connsiteX1" fmla="*/ 0 w 1192530"/>
              <a:gd name="connsiteY1" fmla="*/ 0 h 1192530"/>
              <a:gd name="connsiteX2" fmla="*/ 369742 w 1192530"/>
              <a:gd name="connsiteY2" fmla="*/ 0 h 1192530"/>
              <a:gd name="connsiteX3" fmla="*/ 369742 w 1192530"/>
              <a:gd name="connsiteY3" fmla="*/ 826009 h 1192530"/>
              <a:gd name="connsiteX4" fmla="*/ 1192530 w 1192530"/>
              <a:gd name="connsiteY4" fmla="*/ 826009 h 1192530"/>
              <a:gd name="connsiteX5" fmla="*/ 1192530 w 1192530"/>
              <a:gd name="connsiteY5" fmla="*/ 1192530 h 119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2530" h="1192530">
                <a:moveTo>
                  <a:pt x="0" y="1192530"/>
                </a:moveTo>
                <a:lnTo>
                  <a:pt x="0" y="0"/>
                </a:lnTo>
                <a:lnTo>
                  <a:pt x="369742" y="0"/>
                </a:lnTo>
                <a:lnTo>
                  <a:pt x="369742" y="826009"/>
                </a:lnTo>
                <a:lnTo>
                  <a:pt x="1192530" y="826009"/>
                </a:lnTo>
                <a:lnTo>
                  <a:pt x="1192530" y="119253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50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50"/>
                            </p:stCondLst>
                            <p:childTnLst>
                              <p:par>
                                <p:cTn id="32" presetID="2" presetClass="entr" presetSubtype="4" decel="5333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00"/>
                            </p:stCondLst>
                            <p:childTnLst>
                              <p:par>
                                <p:cTn id="53" presetID="2" presetClass="entr" presetSubtype="4" decel="5333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15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65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5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650"/>
                            </p:stCondLst>
                            <p:childTnLst>
                              <p:par>
                                <p:cTn id="74" presetID="2" presetClass="entr" presetSubtype="4" decel="5333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8" grpId="0"/>
      <p:bldP spid="12" grpId="0"/>
      <p:bldP spid="20" grpId="0"/>
      <p:bldP spid="21" grpId="0"/>
      <p:bldP spid="22" grpId="0"/>
      <p:bldP spid="23" grpId="0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90522" y="1813851"/>
            <a:ext cx="5653478" cy="151579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5400000">
            <a:off x="2748196" y="1716618"/>
            <a:ext cx="1515795" cy="1710267"/>
            <a:chOff x="4468733" y="2771468"/>
            <a:chExt cx="1487127" cy="1677919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00000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文本框 32"/>
          <p:cNvSpPr txBox="1"/>
          <p:nvPr/>
        </p:nvSpPr>
        <p:spPr>
          <a:xfrm>
            <a:off x="3185189" y="2143326"/>
            <a:ext cx="6106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文本框 33"/>
          <p:cNvSpPr txBox="1"/>
          <p:nvPr/>
        </p:nvSpPr>
        <p:spPr>
          <a:xfrm>
            <a:off x="3073418" y="2627385"/>
            <a:ext cx="84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Part</a:t>
            </a:r>
            <a:endParaRPr lang="zh-CN" altLang="en-US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4538061" y="2018345"/>
            <a:ext cx="2877711" cy="1065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公司与团队</a:t>
            </a:r>
          </a:p>
          <a:p>
            <a:pPr algn="ctr">
              <a:lnSpc>
                <a:spcPct val="130000"/>
              </a:lnSpc>
            </a:pPr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（我们是谁）</a:t>
            </a:r>
            <a:endParaRPr lang="zh-CN" altLang="en-US" sz="36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9"/>
          <p:cNvSpPr txBox="1"/>
          <p:nvPr/>
        </p:nvSpPr>
        <p:spPr>
          <a:xfrm>
            <a:off x="4714161" y="3457942"/>
            <a:ext cx="1261189" cy="27699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添加小标题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4714161" y="3821440"/>
            <a:ext cx="1261189" cy="27699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添加小标题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4" name="TextBox 9"/>
          <p:cNvSpPr txBox="1"/>
          <p:nvPr/>
        </p:nvSpPr>
        <p:spPr>
          <a:xfrm>
            <a:off x="6276261" y="3457942"/>
            <a:ext cx="1261189" cy="27699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添加小标题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5" name="TextBox 9"/>
          <p:cNvSpPr txBox="1"/>
          <p:nvPr/>
        </p:nvSpPr>
        <p:spPr>
          <a:xfrm>
            <a:off x="6276261" y="3821440"/>
            <a:ext cx="1261189" cy="276999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添加小标题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72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2" accel="40000" decel="6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" presetClass="entr" presetSubtype="4" accel="40000" decel="4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40000" de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40000" de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40000" decel="4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" name="FlexibleLine"/>
          <p:cNvSpPr/>
          <p:nvPr/>
        </p:nvSpPr>
        <p:spPr>
          <a:xfrm rot="2212891" flipV="1">
            <a:off x="1347163" y="2466127"/>
            <a:ext cx="1071877" cy="607832"/>
          </a:xfrm>
          <a:custGeom>
            <a:avLst/>
            <a:gdLst/>
            <a:ahLst/>
            <a:cxnLst/>
            <a:rect l="0" t="0" r="0" b="0"/>
            <a:pathLst>
              <a:path w="934800" h="530100" fill="none">
                <a:moveTo>
                  <a:pt x="0" y="0"/>
                </a:moveTo>
                <a:cubicBezTo>
                  <a:pt x="0" y="-238545"/>
                  <a:pt x="514140" y="-530100"/>
                  <a:pt x="934800" y="-530100"/>
                </a:cubicBezTo>
              </a:path>
            </a:pathLst>
          </a:custGeom>
          <a:noFill/>
          <a:ln w="7600" cap="flat">
            <a:solidFill>
              <a:schemeClr val="bg1">
                <a:lumMod val="50000"/>
              </a:schemeClr>
            </a:solidFill>
            <a:prstDash val="dash"/>
            <a:bevel/>
          </a:ln>
        </p:spPr>
      </p:sp>
      <p:sp>
        <p:nvSpPr>
          <p:cNvPr id="7" name="FlexibleLine"/>
          <p:cNvSpPr/>
          <p:nvPr/>
        </p:nvSpPr>
        <p:spPr>
          <a:xfrm>
            <a:off x="1550363" y="2457122"/>
            <a:ext cx="1071877" cy="607832"/>
          </a:xfrm>
          <a:custGeom>
            <a:avLst/>
            <a:gdLst/>
            <a:ahLst/>
            <a:cxnLst/>
            <a:rect l="0" t="0" r="0" b="0"/>
            <a:pathLst>
              <a:path w="934800" h="530100" fill="none">
                <a:moveTo>
                  <a:pt x="0" y="0"/>
                </a:moveTo>
                <a:cubicBezTo>
                  <a:pt x="0" y="-238545"/>
                  <a:pt x="514140" y="-530100"/>
                  <a:pt x="934800" y="-530100"/>
                </a:cubicBezTo>
              </a:path>
            </a:pathLst>
          </a:custGeom>
          <a:noFill/>
          <a:ln w="7600" cap="flat">
            <a:solidFill>
              <a:schemeClr val="bg1">
                <a:lumMod val="50000"/>
              </a:schemeClr>
            </a:solidFill>
            <a:prstDash val="dash"/>
            <a:bevel/>
          </a:ln>
        </p:spPr>
      </p:sp>
      <p:sp>
        <p:nvSpPr>
          <p:cNvPr id="8" name="FlexibleLine"/>
          <p:cNvSpPr/>
          <p:nvPr/>
        </p:nvSpPr>
        <p:spPr>
          <a:xfrm>
            <a:off x="1550363" y="2457122"/>
            <a:ext cx="1071877" cy="498902"/>
          </a:xfrm>
          <a:custGeom>
            <a:avLst/>
            <a:gdLst/>
            <a:ahLst/>
            <a:cxnLst/>
            <a:rect l="0" t="0" r="0" b="0"/>
            <a:pathLst>
              <a:path w="934800" h="435100" fill="none">
                <a:moveTo>
                  <a:pt x="0" y="0"/>
                </a:moveTo>
                <a:cubicBezTo>
                  <a:pt x="0" y="195795"/>
                  <a:pt x="514140" y="435100"/>
                  <a:pt x="934800" y="435100"/>
                </a:cubicBezTo>
              </a:path>
            </a:pathLst>
          </a:custGeom>
          <a:noFill/>
          <a:ln w="7600" cap="flat">
            <a:solidFill>
              <a:schemeClr val="bg1">
                <a:lumMod val="50000"/>
              </a:schemeClr>
            </a:solidFill>
            <a:prstDash val="dash"/>
            <a:bevel/>
          </a:ln>
        </p:spPr>
        <p:txBody>
          <a:bodyPr/>
          <a:lstStyle/>
          <a:p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1679560" y="3617753"/>
            <a:ext cx="1062320" cy="1011474"/>
            <a:chOff x="2226588" y="2112361"/>
            <a:chExt cx="997900" cy="950136"/>
          </a:xfrm>
        </p:grpSpPr>
        <p:grpSp>
          <p:nvGrpSpPr>
            <p:cNvPr id="10" name="组合 9"/>
            <p:cNvGrpSpPr/>
            <p:nvPr/>
          </p:nvGrpSpPr>
          <p:grpSpPr>
            <a:xfrm>
              <a:off x="2258730" y="2112361"/>
              <a:ext cx="950138" cy="95013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1" name="TextBox 78"/>
            <p:cNvSpPr txBox="1"/>
            <p:nvPr/>
          </p:nvSpPr>
          <p:spPr>
            <a:xfrm>
              <a:off x="2226588" y="2324683"/>
              <a:ext cx="997900" cy="4625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创新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规划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19184" y="1698228"/>
            <a:ext cx="1631493" cy="1631493"/>
            <a:chOff x="1403648" y="1115468"/>
            <a:chExt cx="1294414" cy="1294414"/>
          </a:xfrm>
        </p:grpSpPr>
        <p:sp>
          <p:nvSpPr>
            <p:cNvPr id="15" name="椭圆 14"/>
            <p:cNvSpPr/>
            <p:nvPr/>
          </p:nvSpPr>
          <p:spPr>
            <a:xfrm>
              <a:off x="1539485" y="1259632"/>
              <a:ext cx="1022740" cy="102274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403648" y="1115468"/>
              <a:ext cx="1294414" cy="1294414"/>
              <a:chOff x="2555776" y="915566"/>
              <a:chExt cx="1944216" cy="1944216"/>
            </a:xfrm>
            <a:effectLst>
              <a:outerShdw blurRad="63500" dist="508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2555776" y="915566"/>
                <a:ext cx="1944216" cy="1944216"/>
              </a:xfrm>
              <a:prstGeom prst="donut">
                <a:avLst>
                  <a:gd name="adj" fmla="val 10097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同心圆 18"/>
              <p:cNvSpPr/>
              <p:nvPr/>
            </p:nvSpPr>
            <p:spPr>
              <a:xfrm>
                <a:off x="2733335" y="1093125"/>
                <a:ext cx="1589098" cy="1589098"/>
              </a:xfrm>
              <a:prstGeom prst="donut">
                <a:avLst>
                  <a:gd name="adj" fmla="val 12059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TextBox 84"/>
            <p:cNvSpPr txBox="1"/>
            <p:nvPr/>
          </p:nvSpPr>
          <p:spPr>
            <a:xfrm>
              <a:off x="1680424" y="1418288"/>
              <a:ext cx="725958" cy="659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defRPr>
              </a:lvl1pPr>
            </a:lstStyle>
            <a:p>
              <a:r>
                <a:rPr lang="zh-CN" altLang="en-US" sz="2400" b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市场策略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738971" y="1343298"/>
            <a:ext cx="951862" cy="906303"/>
            <a:chOff x="2226588" y="2112361"/>
            <a:chExt cx="997900" cy="950136"/>
          </a:xfrm>
        </p:grpSpPr>
        <p:grpSp>
          <p:nvGrpSpPr>
            <p:cNvPr id="21" name="组合 20"/>
            <p:cNvGrpSpPr/>
            <p:nvPr/>
          </p:nvGrpSpPr>
          <p:grpSpPr>
            <a:xfrm>
              <a:off x="2258730" y="2112361"/>
              <a:ext cx="950138" cy="95013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" name="TextBox 94"/>
            <p:cNvSpPr txBox="1"/>
            <p:nvPr/>
          </p:nvSpPr>
          <p:spPr>
            <a:xfrm>
              <a:off x="2226588" y="2324683"/>
              <a:ext cx="997900" cy="5162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销售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方向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514498" y="2539908"/>
            <a:ext cx="1062320" cy="1011474"/>
            <a:chOff x="2226588" y="2112361"/>
            <a:chExt cx="997900" cy="950136"/>
          </a:xfrm>
        </p:grpSpPr>
        <p:grpSp>
          <p:nvGrpSpPr>
            <p:cNvPr id="26" name="组合 25"/>
            <p:cNvGrpSpPr/>
            <p:nvPr/>
          </p:nvGrpSpPr>
          <p:grpSpPr>
            <a:xfrm>
              <a:off x="2258730" y="2112361"/>
              <a:ext cx="950138" cy="95013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7" name="TextBox 110"/>
            <p:cNvSpPr txBox="1"/>
            <p:nvPr/>
          </p:nvSpPr>
          <p:spPr>
            <a:xfrm>
              <a:off x="2226588" y="2324683"/>
              <a:ext cx="997900" cy="4625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产品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计划</a:t>
              </a: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4394200" y="1004042"/>
            <a:ext cx="4152900" cy="3406502"/>
          </a:xfrm>
          <a:prstGeom prst="roundRect">
            <a:avLst>
              <a:gd name="adj" fmla="val 2873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4508214" y="1152380"/>
            <a:ext cx="393728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200,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……….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大侠素材铺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…..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精品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200,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……….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大侠素材铺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…..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精品添加适当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200,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……….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大侠素材铺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…..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更多精品。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16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15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5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2" grpId="0" animBg="1"/>
      <p:bldP spid="4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019549" y="1277246"/>
            <a:ext cx="790076" cy="704636"/>
            <a:chOff x="2019549" y="1277246"/>
            <a:chExt cx="790076" cy="704636"/>
          </a:xfrm>
        </p:grpSpPr>
        <p:grpSp>
          <p:nvGrpSpPr>
            <p:cNvPr id="6" name="组合 5"/>
            <p:cNvGrpSpPr/>
            <p:nvPr/>
          </p:nvGrpSpPr>
          <p:grpSpPr>
            <a:xfrm>
              <a:off x="2019549" y="1277246"/>
              <a:ext cx="790076" cy="704636"/>
              <a:chOff x="3337527" y="1161598"/>
              <a:chExt cx="2138276" cy="1907040"/>
            </a:xfrm>
          </p:grpSpPr>
          <p:sp>
            <p:nvSpPr>
              <p:cNvPr id="7" name="任意多边形 6"/>
              <p:cNvSpPr>
                <a:spLocks/>
              </p:cNvSpPr>
              <p:nvPr/>
            </p:nvSpPr>
            <p:spPr bwMode="auto">
              <a:xfrm rot="10800000">
                <a:off x="3342359" y="1161598"/>
                <a:ext cx="2123116" cy="1895135"/>
              </a:xfrm>
              <a:custGeom>
                <a:avLst/>
                <a:gdLst>
                  <a:gd name="connsiteX0" fmla="*/ 1795626 w 2791387"/>
                  <a:gd name="connsiteY0" fmla="*/ 2117139 h 2491648"/>
                  <a:gd name="connsiteX1" fmla="*/ 1950063 w 2791387"/>
                  <a:gd name="connsiteY1" fmla="*/ 2028434 h 2491648"/>
                  <a:gd name="connsiteX2" fmla="*/ 2350454 w 2791387"/>
                  <a:gd name="connsiteY2" fmla="*/ 1334530 h 2491648"/>
                  <a:gd name="connsiteX3" fmla="*/ 2350454 w 2791387"/>
                  <a:gd name="connsiteY3" fmla="*/ 1157119 h 2491648"/>
                  <a:gd name="connsiteX4" fmla="*/ 1950063 w 2791387"/>
                  <a:gd name="connsiteY4" fmla="*/ 463215 h 2491648"/>
                  <a:gd name="connsiteX5" fmla="*/ 1795626 w 2791387"/>
                  <a:gd name="connsiteY5" fmla="*/ 374509 h 2491648"/>
                  <a:gd name="connsiteX6" fmla="*/ 994844 w 2791387"/>
                  <a:gd name="connsiteY6" fmla="*/ 374509 h 2491648"/>
                  <a:gd name="connsiteX7" fmla="*/ 840408 w 2791387"/>
                  <a:gd name="connsiteY7" fmla="*/ 463215 h 2491648"/>
                  <a:gd name="connsiteX8" fmla="*/ 440017 w 2791387"/>
                  <a:gd name="connsiteY8" fmla="*/ 1157119 h 2491648"/>
                  <a:gd name="connsiteX9" fmla="*/ 440017 w 2791387"/>
                  <a:gd name="connsiteY9" fmla="*/ 1334530 h 2491648"/>
                  <a:gd name="connsiteX10" fmla="*/ 840408 w 2791387"/>
                  <a:gd name="connsiteY10" fmla="*/ 2028434 h 2491648"/>
                  <a:gd name="connsiteX11" fmla="*/ 994844 w 2791387"/>
                  <a:gd name="connsiteY11" fmla="*/ 2117139 h 2491648"/>
                  <a:gd name="connsiteX12" fmla="*/ 1967414 w 2791387"/>
                  <a:gd name="connsiteY12" fmla="*/ 2491648 h 2491648"/>
                  <a:gd name="connsiteX13" fmla="*/ 822440 w 2791387"/>
                  <a:gd name="connsiteY13" fmla="*/ 2491648 h 2491648"/>
                  <a:gd name="connsiteX14" fmla="*/ 601623 w 2791387"/>
                  <a:gd name="connsiteY14" fmla="*/ 2364815 h 2491648"/>
                  <a:gd name="connsiteX15" fmla="*/ 29136 w 2791387"/>
                  <a:gd name="connsiteY15" fmla="*/ 1372657 h 2491648"/>
                  <a:gd name="connsiteX16" fmla="*/ 29136 w 2791387"/>
                  <a:gd name="connsiteY16" fmla="*/ 1118992 h 2491648"/>
                  <a:gd name="connsiteX17" fmla="*/ 601623 w 2791387"/>
                  <a:gd name="connsiteY17" fmla="*/ 126833 h 2491648"/>
                  <a:gd name="connsiteX18" fmla="*/ 822440 w 2791387"/>
                  <a:gd name="connsiteY18" fmla="*/ 0 h 2491648"/>
                  <a:gd name="connsiteX19" fmla="*/ 1967414 w 2791387"/>
                  <a:gd name="connsiteY19" fmla="*/ 0 h 2491648"/>
                  <a:gd name="connsiteX20" fmla="*/ 2188231 w 2791387"/>
                  <a:gd name="connsiteY20" fmla="*/ 126833 h 2491648"/>
                  <a:gd name="connsiteX21" fmla="*/ 2760718 w 2791387"/>
                  <a:gd name="connsiteY21" fmla="*/ 1118992 h 2491648"/>
                  <a:gd name="connsiteX22" fmla="*/ 2760718 w 2791387"/>
                  <a:gd name="connsiteY22" fmla="*/ 1372657 h 2491648"/>
                  <a:gd name="connsiteX23" fmla="*/ 2188231 w 2791387"/>
                  <a:gd name="connsiteY23" fmla="*/ 2364815 h 2491648"/>
                  <a:gd name="connsiteX24" fmla="*/ 1967414 w 2791387"/>
                  <a:gd name="connsiteY24" fmla="*/ 2491648 h 249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91387" h="2491648">
                    <a:moveTo>
                      <a:pt x="1795626" y="2117139"/>
                    </a:moveTo>
                    <a:cubicBezTo>
                      <a:pt x="1852825" y="2117139"/>
                      <a:pt x="1921463" y="2077079"/>
                      <a:pt x="1950063" y="2028434"/>
                    </a:cubicBezTo>
                    <a:cubicBezTo>
                      <a:pt x="1950063" y="2028434"/>
                      <a:pt x="1950063" y="2028434"/>
                      <a:pt x="2350454" y="1334530"/>
                    </a:cubicBezTo>
                    <a:cubicBezTo>
                      <a:pt x="2379053" y="1285885"/>
                      <a:pt x="2379053" y="1205764"/>
                      <a:pt x="2350454" y="1157119"/>
                    </a:cubicBezTo>
                    <a:cubicBezTo>
                      <a:pt x="2350454" y="1157119"/>
                      <a:pt x="2350454" y="1157119"/>
                      <a:pt x="1950063" y="463215"/>
                    </a:cubicBezTo>
                    <a:cubicBezTo>
                      <a:pt x="1921463" y="414570"/>
                      <a:pt x="1852825" y="374509"/>
                      <a:pt x="1795626" y="374509"/>
                    </a:cubicBezTo>
                    <a:cubicBezTo>
                      <a:pt x="1795626" y="374509"/>
                      <a:pt x="1795626" y="374509"/>
                      <a:pt x="994844" y="374509"/>
                    </a:cubicBezTo>
                    <a:cubicBezTo>
                      <a:pt x="939075" y="374509"/>
                      <a:pt x="869007" y="414570"/>
                      <a:pt x="840408" y="463215"/>
                    </a:cubicBezTo>
                    <a:cubicBezTo>
                      <a:pt x="840408" y="463215"/>
                      <a:pt x="840408" y="463215"/>
                      <a:pt x="440017" y="1157119"/>
                    </a:cubicBezTo>
                    <a:cubicBezTo>
                      <a:pt x="412847" y="1205764"/>
                      <a:pt x="412847" y="1285885"/>
                      <a:pt x="440017" y="1334530"/>
                    </a:cubicBezTo>
                    <a:cubicBezTo>
                      <a:pt x="440017" y="1334530"/>
                      <a:pt x="440017" y="1334530"/>
                      <a:pt x="840408" y="2028434"/>
                    </a:cubicBezTo>
                    <a:cubicBezTo>
                      <a:pt x="869007" y="2077079"/>
                      <a:pt x="939075" y="2117139"/>
                      <a:pt x="994844" y="2117139"/>
                    </a:cubicBezTo>
                    <a:close/>
                    <a:moveTo>
                      <a:pt x="1967414" y="2491648"/>
                    </a:moveTo>
                    <a:lnTo>
                      <a:pt x="822440" y="2491648"/>
                    </a:lnTo>
                    <a:cubicBezTo>
                      <a:pt x="742700" y="2491648"/>
                      <a:pt x="642515" y="2434369"/>
                      <a:pt x="601623" y="2364815"/>
                    </a:cubicBezTo>
                    <a:cubicBezTo>
                      <a:pt x="29136" y="1372657"/>
                      <a:pt x="29136" y="1372657"/>
                      <a:pt x="29136" y="1372657"/>
                    </a:cubicBezTo>
                    <a:cubicBezTo>
                      <a:pt x="-9712" y="1303103"/>
                      <a:pt x="-9712" y="1188545"/>
                      <a:pt x="29136" y="1118992"/>
                    </a:cubicBezTo>
                    <a:cubicBezTo>
                      <a:pt x="601623" y="126833"/>
                      <a:pt x="601623" y="126833"/>
                      <a:pt x="601623" y="126833"/>
                    </a:cubicBezTo>
                    <a:cubicBezTo>
                      <a:pt x="642515" y="57280"/>
                      <a:pt x="742700" y="0"/>
                      <a:pt x="822440" y="0"/>
                    </a:cubicBezTo>
                    <a:cubicBezTo>
                      <a:pt x="1967414" y="0"/>
                      <a:pt x="1967414" y="0"/>
                      <a:pt x="1967414" y="0"/>
                    </a:cubicBezTo>
                    <a:cubicBezTo>
                      <a:pt x="2049198" y="0"/>
                      <a:pt x="2147339" y="57280"/>
                      <a:pt x="2188231" y="126833"/>
                    </a:cubicBezTo>
                    <a:cubicBezTo>
                      <a:pt x="2760718" y="1118992"/>
                      <a:pt x="2760718" y="1118992"/>
                      <a:pt x="2760718" y="1118992"/>
                    </a:cubicBezTo>
                    <a:cubicBezTo>
                      <a:pt x="2801610" y="1188545"/>
                      <a:pt x="2801610" y="1303103"/>
                      <a:pt x="2760718" y="1372657"/>
                    </a:cubicBezTo>
                    <a:cubicBezTo>
                      <a:pt x="2188231" y="2364815"/>
                      <a:pt x="2188231" y="2364815"/>
                      <a:pt x="2188231" y="2364815"/>
                    </a:cubicBezTo>
                    <a:cubicBezTo>
                      <a:pt x="2147339" y="2434369"/>
                      <a:pt x="2049198" y="2491648"/>
                      <a:pt x="1967414" y="2491648"/>
                    </a:cubicBezTo>
                    <a:close/>
                  </a:path>
                </a:pathLst>
              </a:custGeom>
              <a:solidFill>
                <a:srgbClr val="C00000"/>
              </a:solidFill>
              <a:ln w="19050">
                <a:noFill/>
              </a:ln>
              <a:effectLst>
                <a:innerShdw blurRad="635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Freeform 5"/>
              <p:cNvSpPr>
                <a:spLocks/>
              </p:cNvSpPr>
              <p:nvPr/>
            </p:nvSpPr>
            <p:spPr bwMode="auto">
              <a:xfrm rot="10800000">
                <a:off x="3337527" y="1173504"/>
                <a:ext cx="2138276" cy="189513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C00000">
                  <a:alpha val="0"/>
                </a:srgbClr>
              </a:solidFill>
              <a:ln w="38100">
                <a:gradFill flip="none" rotWithShape="1">
                  <a:gsLst>
                    <a:gs pos="0">
                      <a:schemeClr val="bg1"/>
                    </a:gs>
                    <a:gs pos="100000">
                      <a:srgbClr val="B4B4B4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auto">
              <a:xfrm rot="10800000">
                <a:off x="3656172" y="1456205"/>
                <a:ext cx="1495486" cy="132543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38100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0" name="Group 8"/>
            <p:cNvGrpSpPr>
              <a:grpSpLocks noChangeAspect="1"/>
            </p:cNvGrpSpPr>
            <p:nvPr/>
          </p:nvGrpSpPr>
          <p:grpSpPr bwMode="auto">
            <a:xfrm>
              <a:off x="2289451" y="1481749"/>
              <a:ext cx="248237" cy="271999"/>
              <a:chOff x="3437" y="2282"/>
              <a:chExt cx="679" cy="744"/>
            </a:xfrm>
            <a:solidFill>
              <a:srgbClr val="C00000"/>
            </a:solidFill>
          </p:grpSpPr>
          <p:sp>
            <p:nvSpPr>
              <p:cNvPr id="31" name="Freeform 9"/>
              <p:cNvSpPr>
                <a:spLocks/>
              </p:cNvSpPr>
              <p:nvPr/>
            </p:nvSpPr>
            <p:spPr bwMode="auto">
              <a:xfrm>
                <a:off x="3595" y="2282"/>
                <a:ext cx="364" cy="379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0"/>
              <p:cNvSpPr>
                <a:spLocks/>
              </p:cNvSpPr>
              <p:nvPr/>
            </p:nvSpPr>
            <p:spPr bwMode="auto">
              <a:xfrm>
                <a:off x="3437" y="2633"/>
                <a:ext cx="679" cy="393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4176962" y="1277246"/>
            <a:ext cx="790076" cy="704636"/>
            <a:chOff x="4176962" y="1277246"/>
            <a:chExt cx="790076" cy="704636"/>
          </a:xfrm>
        </p:grpSpPr>
        <p:grpSp>
          <p:nvGrpSpPr>
            <p:cNvPr id="10" name="组合 9"/>
            <p:cNvGrpSpPr/>
            <p:nvPr/>
          </p:nvGrpSpPr>
          <p:grpSpPr>
            <a:xfrm>
              <a:off x="4176962" y="1277246"/>
              <a:ext cx="790076" cy="704636"/>
              <a:chOff x="3337528" y="1161598"/>
              <a:chExt cx="2138277" cy="1907040"/>
            </a:xfrm>
          </p:grpSpPr>
          <p:sp>
            <p:nvSpPr>
              <p:cNvPr id="11" name="任意多边形 10"/>
              <p:cNvSpPr>
                <a:spLocks/>
              </p:cNvSpPr>
              <p:nvPr/>
            </p:nvSpPr>
            <p:spPr bwMode="auto">
              <a:xfrm rot="10800000">
                <a:off x="3342359" y="1161598"/>
                <a:ext cx="2123116" cy="1895135"/>
              </a:xfrm>
              <a:custGeom>
                <a:avLst/>
                <a:gdLst>
                  <a:gd name="connsiteX0" fmla="*/ 1795626 w 2791387"/>
                  <a:gd name="connsiteY0" fmla="*/ 2117139 h 2491648"/>
                  <a:gd name="connsiteX1" fmla="*/ 1950063 w 2791387"/>
                  <a:gd name="connsiteY1" fmla="*/ 2028434 h 2491648"/>
                  <a:gd name="connsiteX2" fmla="*/ 2350454 w 2791387"/>
                  <a:gd name="connsiteY2" fmla="*/ 1334530 h 2491648"/>
                  <a:gd name="connsiteX3" fmla="*/ 2350454 w 2791387"/>
                  <a:gd name="connsiteY3" fmla="*/ 1157119 h 2491648"/>
                  <a:gd name="connsiteX4" fmla="*/ 1950063 w 2791387"/>
                  <a:gd name="connsiteY4" fmla="*/ 463215 h 2491648"/>
                  <a:gd name="connsiteX5" fmla="*/ 1795626 w 2791387"/>
                  <a:gd name="connsiteY5" fmla="*/ 374509 h 2491648"/>
                  <a:gd name="connsiteX6" fmla="*/ 994844 w 2791387"/>
                  <a:gd name="connsiteY6" fmla="*/ 374509 h 2491648"/>
                  <a:gd name="connsiteX7" fmla="*/ 840408 w 2791387"/>
                  <a:gd name="connsiteY7" fmla="*/ 463215 h 2491648"/>
                  <a:gd name="connsiteX8" fmla="*/ 440017 w 2791387"/>
                  <a:gd name="connsiteY8" fmla="*/ 1157119 h 2491648"/>
                  <a:gd name="connsiteX9" fmla="*/ 440017 w 2791387"/>
                  <a:gd name="connsiteY9" fmla="*/ 1334530 h 2491648"/>
                  <a:gd name="connsiteX10" fmla="*/ 840408 w 2791387"/>
                  <a:gd name="connsiteY10" fmla="*/ 2028434 h 2491648"/>
                  <a:gd name="connsiteX11" fmla="*/ 994844 w 2791387"/>
                  <a:gd name="connsiteY11" fmla="*/ 2117139 h 2491648"/>
                  <a:gd name="connsiteX12" fmla="*/ 1967414 w 2791387"/>
                  <a:gd name="connsiteY12" fmla="*/ 2491648 h 2491648"/>
                  <a:gd name="connsiteX13" fmla="*/ 822440 w 2791387"/>
                  <a:gd name="connsiteY13" fmla="*/ 2491648 h 2491648"/>
                  <a:gd name="connsiteX14" fmla="*/ 601623 w 2791387"/>
                  <a:gd name="connsiteY14" fmla="*/ 2364815 h 2491648"/>
                  <a:gd name="connsiteX15" fmla="*/ 29136 w 2791387"/>
                  <a:gd name="connsiteY15" fmla="*/ 1372657 h 2491648"/>
                  <a:gd name="connsiteX16" fmla="*/ 29136 w 2791387"/>
                  <a:gd name="connsiteY16" fmla="*/ 1118992 h 2491648"/>
                  <a:gd name="connsiteX17" fmla="*/ 601623 w 2791387"/>
                  <a:gd name="connsiteY17" fmla="*/ 126833 h 2491648"/>
                  <a:gd name="connsiteX18" fmla="*/ 822440 w 2791387"/>
                  <a:gd name="connsiteY18" fmla="*/ 0 h 2491648"/>
                  <a:gd name="connsiteX19" fmla="*/ 1967414 w 2791387"/>
                  <a:gd name="connsiteY19" fmla="*/ 0 h 2491648"/>
                  <a:gd name="connsiteX20" fmla="*/ 2188231 w 2791387"/>
                  <a:gd name="connsiteY20" fmla="*/ 126833 h 2491648"/>
                  <a:gd name="connsiteX21" fmla="*/ 2760718 w 2791387"/>
                  <a:gd name="connsiteY21" fmla="*/ 1118992 h 2491648"/>
                  <a:gd name="connsiteX22" fmla="*/ 2760718 w 2791387"/>
                  <a:gd name="connsiteY22" fmla="*/ 1372657 h 2491648"/>
                  <a:gd name="connsiteX23" fmla="*/ 2188231 w 2791387"/>
                  <a:gd name="connsiteY23" fmla="*/ 2364815 h 2491648"/>
                  <a:gd name="connsiteX24" fmla="*/ 1967414 w 2791387"/>
                  <a:gd name="connsiteY24" fmla="*/ 2491648 h 249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91387" h="2491648">
                    <a:moveTo>
                      <a:pt x="1795626" y="2117139"/>
                    </a:moveTo>
                    <a:cubicBezTo>
                      <a:pt x="1852825" y="2117139"/>
                      <a:pt x="1921463" y="2077079"/>
                      <a:pt x="1950063" y="2028434"/>
                    </a:cubicBezTo>
                    <a:cubicBezTo>
                      <a:pt x="1950063" y="2028434"/>
                      <a:pt x="1950063" y="2028434"/>
                      <a:pt x="2350454" y="1334530"/>
                    </a:cubicBezTo>
                    <a:cubicBezTo>
                      <a:pt x="2379053" y="1285885"/>
                      <a:pt x="2379053" y="1205764"/>
                      <a:pt x="2350454" y="1157119"/>
                    </a:cubicBezTo>
                    <a:cubicBezTo>
                      <a:pt x="2350454" y="1157119"/>
                      <a:pt x="2350454" y="1157119"/>
                      <a:pt x="1950063" y="463215"/>
                    </a:cubicBezTo>
                    <a:cubicBezTo>
                      <a:pt x="1921463" y="414570"/>
                      <a:pt x="1852825" y="374509"/>
                      <a:pt x="1795626" y="374509"/>
                    </a:cubicBezTo>
                    <a:cubicBezTo>
                      <a:pt x="1795626" y="374509"/>
                      <a:pt x="1795626" y="374509"/>
                      <a:pt x="994844" y="374509"/>
                    </a:cubicBezTo>
                    <a:cubicBezTo>
                      <a:pt x="939075" y="374509"/>
                      <a:pt x="869007" y="414570"/>
                      <a:pt x="840408" y="463215"/>
                    </a:cubicBezTo>
                    <a:cubicBezTo>
                      <a:pt x="840408" y="463215"/>
                      <a:pt x="840408" y="463215"/>
                      <a:pt x="440017" y="1157119"/>
                    </a:cubicBezTo>
                    <a:cubicBezTo>
                      <a:pt x="412847" y="1205764"/>
                      <a:pt x="412847" y="1285885"/>
                      <a:pt x="440017" y="1334530"/>
                    </a:cubicBezTo>
                    <a:cubicBezTo>
                      <a:pt x="440017" y="1334530"/>
                      <a:pt x="440017" y="1334530"/>
                      <a:pt x="840408" y="2028434"/>
                    </a:cubicBezTo>
                    <a:cubicBezTo>
                      <a:pt x="869007" y="2077079"/>
                      <a:pt x="939075" y="2117139"/>
                      <a:pt x="994844" y="2117139"/>
                    </a:cubicBezTo>
                    <a:close/>
                    <a:moveTo>
                      <a:pt x="1967414" y="2491648"/>
                    </a:moveTo>
                    <a:lnTo>
                      <a:pt x="822440" y="2491648"/>
                    </a:lnTo>
                    <a:cubicBezTo>
                      <a:pt x="742700" y="2491648"/>
                      <a:pt x="642515" y="2434369"/>
                      <a:pt x="601623" y="2364815"/>
                    </a:cubicBezTo>
                    <a:cubicBezTo>
                      <a:pt x="29136" y="1372657"/>
                      <a:pt x="29136" y="1372657"/>
                      <a:pt x="29136" y="1372657"/>
                    </a:cubicBezTo>
                    <a:cubicBezTo>
                      <a:pt x="-9712" y="1303103"/>
                      <a:pt x="-9712" y="1188545"/>
                      <a:pt x="29136" y="1118992"/>
                    </a:cubicBezTo>
                    <a:cubicBezTo>
                      <a:pt x="601623" y="126833"/>
                      <a:pt x="601623" y="126833"/>
                      <a:pt x="601623" y="126833"/>
                    </a:cubicBezTo>
                    <a:cubicBezTo>
                      <a:pt x="642515" y="57280"/>
                      <a:pt x="742700" y="0"/>
                      <a:pt x="822440" y="0"/>
                    </a:cubicBezTo>
                    <a:cubicBezTo>
                      <a:pt x="1967414" y="0"/>
                      <a:pt x="1967414" y="0"/>
                      <a:pt x="1967414" y="0"/>
                    </a:cubicBezTo>
                    <a:cubicBezTo>
                      <a:pt x="2049198" y="0"/>
                      <a:pt x="2147339" y="57280"/>
                      <a:pt x="2188231" y="126833"/>
                    </a:cubicBezTo>
                    <a:cubicBezTo>
                      <a:pt x="2760718" y="1118992"/>
                      <a:pt x="2760718" y="1118992"/>
                      <a:pt x="2760718" y="1118992"/>
                    </a:cubicBezTo>
                    <a:cubicBezTo>
                      <a:pt x="2801610" y="1188545"/>
                      <a:pt x="2801610" y="1303103"/>
                      <a:pt x="2760718" y="1372657"/>
                    </a:cubicBezTo>
                    <a:cubicBezTo>
                      <a:pt x="2188231" y="2364815"/>
                      <a:pt x="2188231" y="2364815"/>
                      <a:pt x="2188231" y="2364815"/>
                    </a:cubicBezTo>
                    <a:cubicBezTo>
                      <a:pt x="2147339" y="2434369"/>
                      <a:pt x="2049198" y="2491648"/>
                      <a:pt x="1967414" y="249164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>
                <a:innerShdw blurRad="635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5"/>
              <p:cNvSpPr>
                <a:spLocks/>
              </p:cNvSpPr>
              <p:nvPr/>
            </p:nvSpPr>
            <p:spPr bwMode="auto">
              <a:xfrm rot="10800000">
                <a:off x="3337528" y="1173506"/>
                <a:ext cx="2138277" cy="189513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38100">
                <a:gradFill flip="none" rotWithShape="1">
                  <a:gsLst>
                    <a:gs pos="0">
                      <a:schemeClr val="bg1"/>
                    </a:gs>
                    <a:gs pos="100000">
                      <a:srgbClr val="B4B4B4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5"/>
              <p:cNvSpPr>
                <a:spLocks/>
              </p:cNvSpPr>
              <p:nvPr/>
            </p:nvSpPr>
            <p:spPr bwMode="auto">
              <a:xfrm rot="10800000">
                <a:off x="3656172" y="1456205"/>
                <a:ext cx="1495486" cy="132543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38100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3" name="Group 13"/>
            <p:cNvGrpSpPr>
              <a:grpSpLocks noChangeAspect="1"/>
            </p:cNvGrpSpPr>
            <p:nvPr/>
          </p:nvGrpSpPr>
          <p:grpSpPr bwMode="auto">
            <a:xfrm>
              <a:off x="4434878" y="1505727"/>
              <a:ext cx="272209" cy="275423"/>
              <a:chOff x="2426" y="2781"/>
              <a:chExt cx="593" cy="6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6334375" y="1277246"/>
            <a:ext cx="790076" cy="704636"/>
            <a:chOff x="6334375" y="1277246"/>
            <a:chExt cx="790076" cy="704636"/>
          </a:xfrm>
        </p:grpSpPr>
        <p:grpSp>
          <p:nvGrpSpPr>
            <p:cNvPr id="14" name="组合 13"/>
            <p:cNvGrpSpPr/>
            <p:nvPr/>
          </p:nvGrpSpPr>
          <p:grpSpPr>
            <a:xfrm>
              <a:off x="6334375" y="1277246"/>
              <a:ext cx="790076" cy="704636"/>
              <a:chOff x="3337529" y="1161598"/>
              <a:chExt cx="2138277" cy="1907040"/>
            </a:xfrm>
          </p:grpSpPr>
          <p:sp>
            <p:nvSpPr>
              <p:cNvPr id="15" name="任意多边形 14"/>
              <p:cNvSpPr>
                <a:spLocks/>
              </p:cNvSpPr>
              <p:nvPr/>
            </p:nvSpPr>
            <p:spPr bwMode="auto">
              <a:xfrm rot="10800000">
                <a:off x="3342359" y="1161598"/>
                <a:ext cx="2123116" cy="1895135"/>
              </a:xfrm>
              <a:custGeom>
                <a:avLst/>
                <a:gdLst>
                  <a:gd name="connsiteX0" fmla="*/ 1795626 w 2791387"/>
                  <a:gd name="connsiteY0" fmla="*/ 2117139 h 2491648"/>
                  <a:gd name="connsiteX1" fmla="*/ 1950063 w 2791387"/>
                  <a:gd name="connsiteY1" fmla="*/ 2028434 h 2491648"/>
                  <a:gd name="connsiteX2" fmla="*/ 2350454 w 2791387"/>
                  <a:gd name="connsiteY2" fmla="*/ 1334530 h 2491648"/>
                  <a:gd name="connsiteX3" fmla="*/ 2350454 w 2791387"/>
                  <a:gd name="connsiteY3" fmla="*/ 1157119 h 2491648"/>
                  <a:gd name="connsiteX4" fmla="*/ 1950063 w 2791387"/>
                  <a:gd name="connsiteY4" fmla="*/ 463215 h 2491648"/>
                  <a:gd name="connsiteX5" fmla="*/ 1795626 w 2791387"/>
                  <a:gd name="connsiteY5" fmla="*/ 374509 h 2491648"/>
                  <a:gd name="connsiteX6" fmla="*/ 994844 w 2791387"/>
                  <a:gd name="connsiteY6" fmla="*/ 374509 h 2491648"/>
                  <a:gd name="connsiteX7" fmla="*/ 840408 w 2791387"/>
                  <a:gd name="connsiteY7" fmla="*/ 463215 h 2491648"/>
                  <a:gd name="connsiteX8" fmla="*/ 440017 w 2791387"/>
                  <a:gd name="connsiteY8" fmla="*/ 1157119 h 2491648"/>
                  <a:gd name="connsiteX9" fmla="*/ 440017 w 2791387"/>
                  <a:gd name="connsiteY9" fmla="*/ 1334530 h 2491648"/>
                  <a:gd name="connsiteX10" fmla="*/ 840408 w 2791387"/>
                  <a:gd name="connsiteY10" fmla="*/ 2028434 h 2491648"/>
                  <a:gd name="connsiteX11" fmla="*/ 994844 w 2791387"/>
                  <a:gd name="connsiteY11" fmla="*/ 2117139 h 2491648"/>
                  <a:gd name="connsiteX12" fmla="*/ 1967414 w 2791387"/>
                  <a:gd name="connsiteY12" fmla="*/ 2491648 h 2491648"/>
                  <a:gd name="connsiteX13" fmla="*/ 822440 w 2791387"/>
                  <a:gd name="connsiteY13" fmla="*/ 2491648 h 2491648"/>
                  <a:gd name="connsiteX14" fmla="*/ 601623 w 2791387"/>
                  <a:gd name="connsiteY14" fmla="*/ 2364815 h 2491648"/>
                  <a:gd name="connsiteX15" fmla="*/ 29136 w 2791387"/>
                  <a:gd name="connsiteY15" fmla="*/ 1372657 h 2491648"/>
                  <a:gd name="connsiteX16" fmla="*/ 29136 w 2791387"/>
                  <a:gd name="connsiteY16" fmla="*/ 1118992 h 2491648"/>
                  <a:gd name="connsiteX17" fmla="*/ 601623 w 2791387"/>
                  <a:gd name="connsiteY17" fmla="*/ 126833 h 2491648"/>
                  <a:gd name="connsiteX18" fmla="*/ 822440 w 2791387"/>
                  <a:gd name="connsiteY18" fmla="*/ 0 h 2491648"/>
                  <a:gd name="connsiteX19" fmla="*/ 1967414 w 2791387"/>
                  <a:gd name="connsiteY19" fmla="*/ 0 h 2491648"/>
                  <a:gd name="connsiteX20" fmla="*/ 2188231 w 2791387"/>
                  <a:gd name="connsiteY20" fmla="*/ 126833 h 2491648"/>
                  <a:gd name="connsiteX21" fmla="*/ 2760718 w 2791387"/>
                  <a:gd name="connsiteY21" fmla="*/ 1118992 h 2491648"/>
                  <a:gd name="connsiteX22" fmla="*/ 2760718 w 2791387"/>
                  <a:gd name="connsiteY22" fmla="*/ 1372657 h 2491648"/>
                  <a:gd name="connsiteX23" fmla="*/ 2188231 w 2791387"/>
                  <a:gd name="connsiteY23" fmla="*/ 2364815 h 2491648"/>
                  <a:gd name="connsiteX24" fmla="*/ 1967414 w 2791387"/>
                  <a:gd name="connsiteY24" fmla="*/ 2491648 h 249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91387" h="2491648">
                    <a:moveTo>
                      <a:pt x="1795626" y="2117139"/>
                    </a:moveTo>
                    <a:cubicBezTo>
                      <a:pt x="1852825" y="2117139"/>
                      <a:pt x="1921463" y="2077079"/>
                      <a:pt x="1950063" y="2028434"/>
                    </a:cubicBezTo>
                    <a:cubicBezTo>
                      <a:pt x="1950063" y="2028434"/>
                      <a:pt x="1950063" y="2028434"/>
                      <a:pt x="2350454" y="1334530"/>
                    </a:cubicBezTo>
                    <a:cubicBezTo>
                      <a:pt x="2379053" y="1285885"/>
                      <a:pt x="2379053" y="1205764"/>
                      <a:pt x="2350454" y="1157119"/>
                    </a:cubicBezTo>
                    <a:cubicBezTo>
                      <a:pt x="2350454" y="1157119"/>
                      <a:pt x="2350454" y="1157119"/>
                      <a:pt x="1950063" y="463215"/>
                    </a:cubicBezTo>
                    <a:cubicBezTo>
                      <a:pt x="1921463" y="414570"/>
                      <a:pt x="1852825" y="374509"/>
                      <a:pt x="1795626" y="374509"/>
                    </a:cubicBezTo>
                    <a:cubicBezTo>
                      <a:pt x="1795626" y="374509"/>
                      <a:pt x="1795626" y="374509"/>
                      <a:pt x="994844" y="374509"/>
                    </a:cubicBezTo>
                    <a:cubicBezTo>
                      <a:pt x="939075" y="374509"/>
                      <a:pt x="869007" y="414570"/>
                      <a:pt x="840408" y="463215"/>
                    </a:cubicBezTo>
                    <a:cubicBezTo>
                      <a:pt x="840408" y="463215"/>
                      <a:pt x="840408" y="463215"/>
                      <a:pt x="440017" y="1157119"/>
                    </a:cubicBezTo>
                    <a:cubicBezTo>
                      <a:pt x="412847" y="1205764"/>
                      <a:pt x="412847" y="1285885"/>
                      <a:pt x="440017" y="1334530"/>
                    </a:cubicBezTo>
                    <a:cubicBezTo>
                      <a:pt x="440017" y="1334530"/>
                      <a:pt x="440017" y="1334530"/>
                      <a:pt x="840408" y="2028434"/>
                    </a:cubicBezTo>
                    <a:cubicBezTo>
                      <a:pt x="869007" y="2077079"/>
                      <a:pt x="939075" y="2117139"/>
                      <a:pt x="994844" y="2117139"/>
                    </a:cubicBezTo>
                    <a:close/>
                    <a:moveTo>
                      <a:pt x="1967414" y="2491648"/>
                    </a:moveTo>
                    <a:lnTo>
                      <a:pt x="822440" y="2491648"/>
                    </a:lnTo>
                    <a:cubicBezTo>
                      <a:pt x="742700" y="2491648"/>
                      <a:pt x="642515" y="2434369"/>
                      <a:pt x="601623" y="2364815"/>
                    </a:cubicBezTo>
                    <a:cubicBezTo>
                      <a:pt x="29136" y="1372657"/>
                      <a:pt x="29136" y="1372657"/>
                      <a:pt x="29136" y="1372657"/>
                    </a:cubicBezTo>
                    <a:cubicBezTo>
                      <a:pt x="-9712" y="1303103"/>
                      <a:pt x="-9712" y="1188545"/>
                      <a:pt x="29136" y="1118992"/>
                    </a:cubicBezTo>
                    <a:cubicBezTo>
                      <a:pt x="601623" y="126833"/>
                      <a:pt x="601623" y="126833"/>
                      <a:pt x="601623" y="126833"/>
                    </a:cubicBezTo>
                    <a:cubicBezTo>
                      <a:pt x="642515" y="57280"/>
                      <a:pt x="742700" y="0"/>
                      <a:pt x="822440" y="0"/>
                    </a:cubicBezTo>
                    <a:cubicBezTo>
                      <a:pt x="1967414" y="0"/>
                      <a:pt x="1967414" y="0"/>
                      <a:pt x="1967414" y="0"/>
                    </a:cubicBezTo>
                    <a:cubicBezTo>
                      <a:pt x="2049198" y="0"/>
                      <a:pt x="2147339" y="57280"/>
                      <a:pt x="2188231" y="126833"/>
                    </a:cubicBezTo>
                    <a:cubicBezTo>
                      <a:pt x="2760718" y="1118992"/>
                      <a:pt x="2760718" y="1118992"/>
                      <a:pt x="2760718" y="1118992"/>
                    </a:cubicBezTo>
                    <a:cubicBezTo>
                      <a:pt x="2801610" y="1188545"/>
                      <a:pt x="2801610" y="1303103"/>
                      <a:pt x="2760718" y="1372657"/>
                    </a:cubicBezTo>
                    <a:cubicBezTo>
                      <a:pt x="2188231" y="2364815"/>
                      <a:pt x="2188231" y="2364815"/>
                      <a:pt x="2188231" y="2364815"/>
                    </a:cubicBezTo>
                    <a:cubicBezTo>
                      <a:pt x="2147339" y="2434369"/>
                      <a:pt x="2049198" y="2491648"/>
                      <a:pt x="1967414" y="2491648"/>
                    </a:cubicBezTo>
                    <a:close/>
                  </a:path>
                </a:pathLst>
              </a:custGeom>
              <a:solidFill>
                <a:srgbClr val="C00000"/>
              </a:solidFill>
              <a:ln w="19050">
                <a:noFill/>
              </a:ln>
              <a:effectLst>
                <a:innerShdw blurRad="635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5"/>
              <p:cNvSpPr>
                <a:spLocks/>
              </p:cNvSpPr>
              <p:nvPr/>
            </p:nvSpPr>
            <p:spPr bwMode="auto">
              <a:xfrm rot="10800000">
                <a:off x="3337529" y="1173504"/>
                <a:ext cx="2138277" cy="189513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38100">
                <a:gradFill flip="none" rotWithShape="1">
                  <a:gsLst>
                    <a:gs pos="0">
                      <a:schemeClr val="bg1"/>
                    </a:gs>
                    <a:gs pos="100000">
                      <a:srgbClr val="B4B4B4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auto">
              <a:xfrm rot="10800000">
                <a:off x="3656172" y="1456205"/>
                <a:ext cx="1495486" cy="132543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C00000">
                  <a:alpha val="0"/>
                </a:srgbClr>
              </a:solidFill>
              <a:ln w="38100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6" name="Group 18"/>
            <p:cNvGrpSpPr>
              <a:grpSpLocks noChangeAspect="1"/>
            </p:cNvGrpSpPr>
            <p:nvPr/>
          </p:nvGrpSpPr>
          <p:grpSpPr bwMode="auto">
            <a:xfrm>
              <a:off x="6582438" y="1503368"/>
              <a:ext cx="282767" cy="263487"/>
              <a:chOff x="3802" y="2858"/>
              <a:chExt cx="616" cy="574"/>
            </a:xfrm>
            <a:solidFill>
              <a:srgbClr val="C00000"/>
            </a:solidFill>
          </p:grpSpPr>
          <p:sp>
            <p:nvSpPr>
              <p:cNvPr id="37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2019549" y="2984279"/>
            <a:ext cx="790076" cy="704636"/>
            <a:chOff x="2019549" y="2984279"/>
            <a:chExt cx="790076" cy="704636"/>
          </a:xfrm>
        </p:grpSpPr>
        <p:grpSp>
          <p:nvGrpSpPr>
            <p:cNvPr id="18" name="组合 17"/>
            <p:cNvGrpSpPr/>
            <p:nvPr/>
          </p:nvGrpSpPr>
          <p:grpSpPr>
            <a:xfrm>
              <a:off x="2019549" y="2984279"/>
              <a:ext cx="790076" cy="704636"/>
              <a:chOff x="3337529" y="1161598"/>
              <a:chExt cx="2138277" cy="1907040"/>
            </a:xfrm>
          </p:grpSpPr>
          <p:sp>
            <p:nvSpPr>
              <p:cNvPr id="19" name="任意多边形 18"/>
              <p:cNvSpPr>
                <a:spLocks/>
              </p:cNvSpPr>
              <p:nvPr/>
            </p:nvSpPr>
            <p:spPr bwMode="auto">
              <a:xfrm rot="10800000">
                <a:off x="3342359" y="1161598"/>
                <a:ext cx="2123116" cy="1895135"/>
              </a:xfrm>
              <a:custGeom>
                <a:avLst/>
                <a:gdLst>
                  <a:gd name="connsiteX0" fmla="*/ 1795626 w 2791387"/>
                  <a:gd name="connsiteY0" fmla="*/ 2117139 h 2491648"/>
                  <a:gd name="connsiteX1" fmla="*/ 1950063 w 2791387"/>
                  <a:gd name="connsiteY1" fmla="*/ 2028434 h 2491648"/>
                  <a:gd name="connsiteX2" fmla="*/ 2350454 w 2791387"/>
                  <a:gd name="connsiteY2" fmla="*/ 1334530 h 2491648"/>
                  <a:gd name="connsiteX3" fmla="*/ 2350454 w 2791387"/>
                  <a:gd name="connsiteY3" fmla="*/ 1157119 h 2491648"/>
                  <a:gd name="connsiteX4" fmla="*/ 1950063 w 2791387"/>
                  <a:gd name="connsiteY4" fmla="*/ 463215 h 2491648"/>
                  <a:gd name="connsiteX5" fmla="*/ 1795626 w 2791387"/>
                  <a:gd name="connsiteY5" fmla="*/ 374509 h 2491648"/>
                  <a:gd name="connsiteX6" fmla="*/ 994844 w 2791387"/>
                  <a:gd name="connsiteY6" fmla="*/ 374509 h 2491648"/>
                  <a:gd name="connsiteX7" fmla="*/ 840408 w 2791387"/>
                  <a:gd name="connsiteY7" fmla="*/ 463215 h 2491648"/>
                  <a:gd name="connsiteX8" fmla="*/ 440017 w 2791387"/>
                  <a:gd name="connsiteY8" fmla="*/ 1157119 h 2491648"/>
                  <a:gd name="connsiteX9" fmla="*/ 440017 w 2791387"/>
                  <a:gd name="connsiteY9" fmla="*/ 1334530 h 2491648"/>
                  <a:gd name="connsiteX10" fmla="*/ 840408 w 2791387"/>
                  <a:gd name="connsiteY10" fmla="*/ 2028434 h 2491648"/>
                  <a:gd name="connsiteX11" fmla="*/ 994844 w 2791387"/>
                  <a:gd name="connsiteY11" fmla="*/ 2117139 h 2491648"/>
                  <a:gd name="connsiteX12" fmla="*/ 1967414 w 2791387"/>
                  <a:gd name="connsiteY12" fmla="*/ 2491648 h 2491648"/>
                  <a:gd name="connsiteX13" fmla="*/ 822440 w 2791387"/>
                  <a:gd name="connsiteY13" fmla="*/ 2491648 h 2491648"/>
                  <a:gd name="connsiteX14" fmla="*/ 601623 w 2791387"/>
                  <a:gd name="connsiteY14" fmla="*/ 2364815 h 2491648"/>
                  <a:gd name="connsiteX15" fmla="*/ 29136 w 2791387"/>
                  <a:gd name="connsiteY15" fmla="*/ 1372657 h 2491648"/>
                  <a:gd name="connsiteX16" fmla="*/ 29136 w 2791387"/>
                  <a:gd name="connsiteY16" fmla="*/ 1118992 h 2491648"/>
                  <a:gd name="connsiteX17" fmla="*/ 601623 w 2791387"/>
                  <a:gd name="connsiteY17" fmla="*/ 126833 h 2491648"/>
                  <a:gd name="connsiteX18" fmla="*/ 822440 w 2791387"/>
                  <a:gd name="connsiteY18" fmla="*/ 0 h 2491648"/>
                  <a:gd name="connsiteX19" fmla="*/ 1967414 w 2791387"/>
                  <a:gd name="connsiteY19" fmla="*/ 0 h 2491648"/>
                  <a:gd name="connsiteX20" fmla="*/ 2188231 w 2791387"/>
                  <a:gd name="connsiteY20" fmla="*/ 126833 h 2491648"/>
                  <a:gd name="connsiteX21" fmla="*/ 2760718 w 2791387"/>
                  <a:gd name="connsiteY21" fmla="*/ 1118992 h 2491648"/>
                  <a:gd name="connsiteX22" fmla="*/ 2760718 w 2791387"/>
                  <a:gd name="connsiteY22" fmla="*/ 1372657 h 2491648"/>
                  <a:gd name="connsiteX23" fmla="*/ 2188231 w 2791387"/>
                  <a:gd name="connsiteY23" fmla="*/ 2364815 h 2491648"/>
                  <a:gd name="connsiteX24" fmla="*/ 1967414 w 2791387"/>
                  <a:gd name="connsiteY24" fmla="*/ 2491648 h 249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91387" h="2491648">
                    <a:moveTo>
                      <a:pt x="1795626" y="2117139"/>
                    </a:moveTo>
                    <a:cubicBezTo>
                      <a:pt x="1852825" y="2117139"/>
                      <a:pt x="1921463" y="2077079"/>
                      <a:pt x="1950063" y="2028434"/>
                    </a:cubicBezTo>
                    <a:cubicBezTo>
                      <a:pt x="1950063" y="2028434"/>
                      <a:pt x="1950063" y="2028434"/>
                      <a:pt x="2350454" y="1334530"/>
                    </a:cubicBezTo>
                    <a:cubicBezTo>
                      <a:pt x="2379053" y="1285885"/>
                      <a:pt x="2379053" y="1205764"/>
                      <a:pt x="2350454" y="1157119"/>
                    </a:cubicBezTo>
                    <a:cubicBezTo>
                      <a:pt x="2350454" y="1157119"/>
                      <a:pt x="2350454" y="1157119"/>
                      <a:pt x="1950063" y="463215"/>
                    </a:cubicBezTo>
                    <a:cubicBezTo>
                      <a:pt x="1921463" y="414570"/>
                      <a:pt x="1852825" y="374509"/>
                      <a:pt x="1795626" y="374509"/>
                    </a:cubicBezTo>
                    <a:cubicBezTo>
                      <a:pt x="1795626" y="374509"/>
                      <a:pt x="1795626" y="374509"/>
                      <a:pt x="994844" y="374509"/>
                    </a:cubicBezTo>
                    <a:cubicBezTo>
                      <a:pt x="939075" y="374509"/>
                      <a:pt x="869007" y="414570"/>
                      <a:pt x="840408" y="463215"/>
                    </a:cubicBezTo>
                    <a:cubicBezTo>
                      <a:pt x="840408" y="463215"/>
                      <a:pt x="840408" y="463215"/>
                      <a:pt x="440017" y="1157119"/>
                    </a:cubicBezTo>
                    <a:cubicBezTo>
                      <a:pt x="412847" y="1205764"/>
                      <a:pt x="412847" y="1285885"/>
                      <a:pt x="440017" y="1334530"/>
                    </a:cubicBezTo>
                    <a:cubicBezTo>
                      <a:pt x="440017" y="1334530"/>
                      <a:pt x="440017" y="1334530"/>
                      <a:pt x="840408" y="2028434"/>
                    </a:cubicBezTo>
                    <a:cubicBezTo>
                      <a:pt x="869007" y="2077079"/>
                      <a:pt x="939075" y="2117139"/>
                      <a:pt x="994844" y="2117139"/>
                    </a:cubicBezTo>
                    <a:close/>
                    <a:moveTo>
                      <a:pt x="1967414" y="2491648"/>
                    </a:moveTo>
                    <a:lnTo>
                      <a:pt x="822440" y="2491648"/>
                    </a:lnTo>
                    <a:cubicBezTo>
                      <a:pt x="742700" y="2491648"/>
                      <a:pt x="642515" y="2434369"/>
                      <a:pt x="601623" y="2364815"/>
                    </a:cubicBezTo>
                    <a:cubicBezTo>
                      <a:pt x="29136" y="1372657"/>
                      <a:pt x="29136" y="1372657"/>
                      <a:pt x="29136" y="1372657"/>
                    </a:cubicBezTo>
                    <a:cubicBezTo>
                      <a:pt x="-9712" y="1303103"/>
                      <a:pt x="-9712" y="1188545"/>
                      <a:pt x="29136" y="1118992"/>
                    </a:cubicBezTo>
                    <a:cubicBezTo>
                      <a:pt x="601623" y="126833"/>
                      <a:pt x="601623" y="126833"/>
                      <a:pt x="601623" y="126833"/>
                    </a:cubicBezTo>
                    <a:cubicBezTo>
                      <a:pt x="642515" y="57280"/>
                      <a:pt x="742700" y="0"/>
                      <a:pt x="822440" y="0"/>
                    </a:cubicBezTo>
                    <a:cubicBezTo>
                      <a:pt x="1967414" y="0"/>
                      <a:pt x="1967414" y="0"/>
                      <a:pt x="1967414" y="0"/>
                    </a:cubicBezTo>
                    <a:cubicBezTo>
                      <a:pt x="2049198" y="0"/>
                      <a:pt x="2147339" y="57280"/>
                      <a:pt x="2188231" y="126833"/>
                    </a:cubicBezTo>
                    <a:cubicBezTo>
                      <a:pt x="2760718" y="1118992"/>
                      <a:pt x="2760718" y="1118992"/>
                      <a:pt x="2760718" y="1118992"/>
                    </a:cubicBezTo>
                    <a:cubicBezTo>
                      <a:pt x="2801610" y="1188545"/>
                      <a:pt x="2801610" y="1303103"/>
                      <a:pt x="2760718" y="1372657"/>
                    </a:cubicBezTo>
                    <a:cubicBezTo>
                      <a:pt x="2188231" y="2364815"/>
                      <a:pt x="2188231" y="2364815"/>
                      <a:pt x="2188231" y="2364815"/>
                    </a:cubicBezTo>
                    <a:cubicBezTo>
                      <a:pt x="2147339" y="2434369"/>
                      <a:pt x="2049198" y="2491648"/>
                      <a:pt x="1967414" y="249164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>
                <a:innerShdw blurRad="635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>
                <a:spLocks/>
              </p:cNvSpPr>
              <p:nvPr/>
            </p:nvSpPr>
            <p:spPr bwMode="auto">
              <a:xfrm rot="10800000">
                <a:off x="3337529" y="1173504"/>
                <a:ext cx="2138277" cy="189513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38100">
                <a:gradFill flip="none" rotWithShape="1">
                  <a:gsLst>
                    <a:gs pos="0">
                      <a:schemeClr val="bg1"/>
                    </a:gs>
                    <a:gs pos="100000">
                      <a:srgbClr val="B4B4B4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5"/>
              <p:cNvSpPr>
                <a:spLocks/>
              </p:cNvSpPr>
              <p:nvPr/>
            </p:nvSpPr>
            <p:spPr bwMode="auto">
              <a:xfrm rot="10800000">
                <a:off x="3656172" y="1456205"/>
                <a:ext cx="1495486" cy="132543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38100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2" name="Group 26"/>
            <p:cNvGrpSpPr>
              <a:grpSpLocks noChangeAspect="1"/>
            </p:cNvGrpSpPr>
            <p:nvPr/>
          </p:nvGrpSpPr>
          <p:grpSpPr bwMode="auto">
            <a:xfrm>
              <a:off x="2234918" y="3250112"/>
              <a:ext cx="365920" cy="181408"/>
              <a:chOff x="5676" y="2597"/>
              <a:chExt cx="1061" cy="526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3" name="Freeform 27"/>
              <p:cNvSpPr>
                <a:spLocks/>
              </p:cNvSpPr>
              <p:nvPr/>
            </p:nvSpPr>
            <p:spPr bwMode="auto">
              <a:xfrm>
                <a:off x="5747" y="2597"/>
                <a:ext cx="181" cy="115"/>
              </a:xfrm>
              <a:custGeom>
                <a:avLst/>
                <a:gdLst>
                  <a:gd name="T0" fmla="*/ 25 w 76"/>
                  <a:gd name="T1" fmla="*/ 48 h 48"/>
                  <a:gd name="T2" fmla="*/ 64 w 76"/>
                  <a:gd name="T3" fmla="*/ 44 h 48"/>
                  <a:gd name="T4" fmla="*/ 76 w 76"/>
                  <a:gd name="T5" fmla="*/ 13 h 48"/>
                  <a:gd name="T6" fmla="*/ 39 w 76"/>
                  <a:gd name="T7" fmla="*/ 15 h 48"/>
                  <a:gd name="T8" fmla="*/ 23 w 76"/>
                  <a:gd name="T9" fmla="*/ 10 h 48"/>
                  <a:gd name="T10" fmla="*/ 7 w 76"/>
                  <a:gd name="T11" fmla="*/ 20 h 48"/>
                  <a:gd name="T12" fmla="*/ 25 w 76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8">
                    <a:moveTo>
                      <a:pt x="25" y="48"/>
                    </a:moveTo>
                    <a:cubicBezTo>
                      <a:pt x="64" y="44"/>
                      <a:pt x="64" y="44"/>
                      <a:pt x="64" y="44"/>
                    </a:cubicBezTo>
                    <a:cubicBezTo>
                      <a:pt x="66" y="36"/>
                      <a:pt x="69" y="26"/>
                      <a:pt x="76" y="13"/>
                    </a:cubicBezTo>
                    <a:cubicBezTo>
                      <a:pt x="76" y="13"/>
                      <a:pt x="70" y="0"/>
                      <a:pt x="39" y="15"/>
                    </a:cubicBezTo>
                    <a:cubicBezTo>
                      <a:pt x="39" y="15"/>
                      <a:pt x="32" y="14"/>
                      <a:pt x="23" y="10"/>
                    </a:cubicBezTo>
                    <a:cubicBezTo>
                      <a:pt x="23" y="10"/>
                      <a:pt x="0" y="4"/>
                      <a:pt x="7" y="20"/>
                    </a:cubicBezTo>
                    <a:lnTo>
                      <a:pt x="25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5759" y="2613"/>
                <a:ext cx="169" cy="101"/>
              </a:xfrm>
              <a:custGeom>
                <a:avLst/>
                <a:gdLst>
                  <a:gd name="T0" fmla="*/ 20 w 71"/>
                  <a:gd name="T1" fmla="*/ 42 h 42"/>
                  <a:gd name="T2" fmla="*/ 2 w 71"/>
                  <a:gd name="T3" fmla="*/ 13 h 42"/>
                  <a:gd name="T4" fmla="*/ 1 w 71"/>
                  <a:gd name="T5" fmla="*/ 4 h 42"/>
                  <a:gd name="T6" fmla="*/ 10 w 71"/>
                  <a:gd name="T7" fmla="*/ 1 h 42"/>
                  <a:gd name="T8" fmla="*/ 18 w 71"/>
                  <a:gd name="T9" fmla="*/ 2 h 42"/>
                  <a:gd name="T10" fmla="*/ 18 w 71"/>
                  <a:gd name="T11" fmla="*/ 2 h 42"/>
                  <a:gd name="T12" fmla="*/ 34 w 71"/>
                  <a:gd name="T13" fmla="*/ 8 h 42"/>
                  <a:gd name="T14" fmla="*/ 59 w 71"/>
                  <a:gd name="T15" fmla="*/ 0 h 42"/>
                  <a:gd name="T16" fmla="*/ 71 w 71"/>
                  <a:gd name="T17" fmla="*/ 6 h 42"/>
                  <a:gd name="T18" fmla="*/ 71 w 71"/>
                  <a:gd name="T19" fmla="*/ 6 h 42"/>
                  <a:gd name="T20" fmla="*/ 71 w 71"/>
                  <a:gd name="T21" fmla="*/ 6 h 42"/>
                  <a:gd name="T22" fmla="*/ 60 w 71"/>
                  <a:gd name="T23" fmla="*/ 37 h 42"/>
                  <a:gd name="T24" fmla="*/ 60 w 71"/>
                  <a:gd name="T25" fmla="*/ 37 h 42"/>
                  <a:gd name="T26" fmla="*/ 20 w 71"/>
                  <a:gd name="T27" fmla="*/ 42 h 42"/>
                  <a:gd name="T28" fmla="*/ 10 w 71"/>
                  <a:gd name="T29" fmla="*/ 2 h 42"/>
                  <a:gd name="T30" fmla="*/ 2 w 71"/>
                  <a:gd name="T31" fmla="*/ 5 h 42"/>
                  <a:gd name="T32" fmla="*/ 3 w 71"/>
                  <a:gd name="T33" fmla="*/ 13 h 42"/>
                  <a:gd name="T34" fmla="*/ 20 w 71"/>
                  <a:gd name="T35" fmla="*/ 40 h 42"/>
                  <a:gd name="T36" fmla="*/ 59 w 71"/>
                  <a:gd name="T37" fmla="*/ 36 h 42"/>
                  <a:gd name="T38" fmla="*/ 70 w 71"/>
                  <a:gd name="T39" fmla="*/ 6 h 42"/>
                  <a:gd name="T40" fmla="*/ 59 w 71"/>
                  <a:gd name="T41" fmla="*/ 1 h 42"/>
                  <a:gd name="T42" fmla="*/ 34 w 71"/>
                  <a:gd name="T43" fmla="*/ 9 h 42"/>
                  <a:gd name="T44" fmla="*/ 34 w 71"/>
                  <a:gd name="T45" fmla="*/ 9 h 42"/>
                  <a:gd name="T46" fmla="*/ 34 w 71"/>
                  <a:gd name="T47" fmla="*/ 9 h 42"/>
                  <a:gd name="T48" fmla="*/ 18 w 71"/>
                  <a:gd name="T49" fmla="*/ 3 h 42"/>
                  <a:gd name="T50" fmla="*/ 10 w 71"/>
                  <a:gd name="T5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1" h="42">
                    <a:moveTo>
                      <a:pt x="20" y="42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9"/>
                      <a:pt x="0" y="6"/>
                      <a:pt x="1" y="4"/>
                    </a:cubicBezTo>
                    <a:cubicBezTo>
                      <a:pt x="3" y="2"/>
                      <a:pt x="6" y="1"/>
                      <a:pt x="10" y="1"/>
                    </a:cubicBezTo>
                    <a:cubicBezTo>
                      <a:pt x="14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6" y="6"/>
                      <a:pt x="33" y="7"/>
                      <a:pt x="34" y="8"/>
                    </a:cubicBezTo>
                    <a:cubicBezTo>
                      <a:pt x="44" y="3"/>
                      <a:pt x="52" y="0"/>
                      <a:pt x="59" y="0"/>
                    </a:cubicBezTo>
                    <a:cubicBezTo>
                      <a:pt x="69" y="0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66" y="17"/>
                      <a:pt x="62" y="2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20" y="42"/>
                    </a:lnTo>
                    <a:close/>
                    <a:moveTo>
                      <a:pt x="10" y="2"/>
                    </a:moveTo>
                    <a:cubicBezTo>
                      <a:pt x="7" y="2"/>
                      <a:pt x="4" y="3"/>
                      <a:pt x="2" y="5"/>
                    </a:cubicBezTo>
                    <a:cubicBezTo>
                      <a:pt x="1" y="7"/>
                      <a:pt x="1" y="9"/>
                      <a:pt x="3" y="13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1" y="27"/>
                      <a:pt x="64" y="17"/>
                      <a:pt x="70" y="6"/>
                    </a:cubicBezTo>
                    <a:cubicBezTo>
                      <a:pt x="70" y="5"/>
                      <a:pt x="67" y="1"/>
                      <a:pt x="59" y="1"/>
                    </a:cubicBezTo>
                    <a:cubicBezTo>
                      <a:pt x="52" y="1"/>
                      <a:pt x="44" y="4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27" y="8"/>
                      <a:pt x="18" y="3"/>
                    </a:cubicBezTo>
                    <a:cubicBezTo>
                      <a:pt x="17" y="3"/>
                      <a:pt x="14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9"/>
              <p:cNvSpPr>
                <a:spLocks/>
              </p:cNvSpPr>
              <p:nvPr/>
            </p:nvSpPr>
            <p:spPr bwMode="auto">
              <a:xfrm>
                <a:off x="5795" y="2709"/>
                <a:ext cx="119" cy="43"/>
              </a:xfrm>
              <a:custGeom>
                <a:avLst/>
                <a:gdLst>
                  <a:gd name="T0" fmla="*/ 41 w 50"/>
                  <a:gd name="T1" fmla="*/ 0 h 18"/>
                  <a:gd name="T2" fmla="*/ 7 w 50"/>
                  <a:gd name="T3" fmla="*/ 4 h 18"/>
                  <a:gd name="T4" fmla="*/ 1 w 50"/>
                  <a:gd name="T5" fmla="*/ 12 h 18"/>
                  <a:gd name="T6" fmla="*/ 8 w 50"/>
                  <a:gd name="T7" fmla="*/ 17 h 18"/>
                  <a:gd name="T8" fmla="*/ 43 w 50"/>
                  <a:gd name="T9" fmla="*/ 14 h 18"/>
                  <a:gd name="T10" fmla="*/ 49 w 50"/>
                  <a:gd name="T11" fmla="*/ 6 h 18"/>
                  <a:gd name="T12" fmla="*/ 41 w 5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">
                    <a:moveTo>
                      <a:pt x="41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1" y="12"/>
                    </a:cubicBezTo>
                    <a:cubicBezTo>
                      <a:pt x="1" y="15"/>
                      <a:pt x="5" y="18"/>
                      <a:pt x="8" y="17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7" y="13"/>
                      <a:pt x="50" y="10"/>
                      <a:pt x="49" y="6"/>
                    </a:cubicBezTo>
                    <a:cubicBezTo>
                      <a:pt x="49" y="3"/>
                      <a:pt x="45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0"/>
              <p:cNvSpPr>
                <a:spLocks noEditPoints="1"/>
              </p:cNvSpPr>
              <p:nvPr/>
            </p:nvSpPr>
            <p:spPr bwMode="auto">
              <a:xfrm>
                <a:off x="5795" y="2707"/>
                <a:ext cx="119" cy="45"/>
              </a:xfrm>
              <a:custGeom>
                <a:avLst/>
                <a:gdLst>
                  <a:gd name="T0" fmla="*/ 8 w 50"/>
                  <a:gd name="T1" fmla="*/ 19 h 19"/>
                  <a:gd name="T2" fmla="*/ 0 w 50"/>
                  <a:gd name="T3" fmla="*/ 13 h 19"/>
                  <a:gd name="T4" fmla="*/ 2 w 50"/>
                  <a:gd name="T5" fmla="*/ 7 h 19"/>
                  <a:gd name="T6" fmla="*/ 7 w 50"/>
                  <a:gd name="T7" fmla="*/ 5 h 19"/>
                  <a:gd name="T8" fmla="*/ 41 w 50"/>
                  <a:gd name="T9" fmla="*/ 1 h 19"/>
                  <a:gd name="T10" fmla="*/ 50 w 50"/>
                  <a:gd name="T11" fmla="*/ 7 h 19"/>
                  <a:gd name="T12" fmla="*/ 48 w 50"/>
                  <a:gd name="T13" fmla="*/ 12 h 19"/>
                  <a:gd name="T14" fmla="*/ 43 w 50"/>
                  <a:gd name="T15" fmla="*/ 15 h 19"/>
                  <a:gd name="T16" fmla="*/ 9 w 50"/>
                  <a:gd name="T17" fmla="*/ 19 h 19"/>
                  <a:gd name="T18" fmla="*/ 8 w 50"/>
                  <a:gd name="T19" fmla="*/ 19 h 19"/>
                  <a:gd name="T20" fmla="*/ 42 w 50"/>
                  <a:gd name="T21" fmla="*/ 2 h 19"/>
                  <a:gd name="T22" fmla="*/ 41 w 50"/>
                  <a:gd name="T23" fmla="*/ 2 h 19"/>
                  <a:gd name="T24" fmla="*/ 7 w 50"/>
                  <a:gd name="T25" fmla="*/ 6 h 19"/>
                  <a:gd name="T26" fmla="*/ 3 w 50"/>
                  <a:gd name="T27" fmla="*/ 8 h 19"/>
                  <a:gd name="T28" fmla="*/ 1 w 50"/>
                  <a:gd name="T29" fmla="*/ 12 h 19"/>
                  <a:gd name="T30" fmla="*/ 8 w 50"/>
                  <a:gd name="T31" fmla="*/ 18 h 19"/>
                  <a:gd name="T32" fmla="*/ 43 w 50"/>
                  <a:gd name="T33" fmla="*/ 14 h 19"/>
                  <a:gd name="T34" fmla="*/ 47 w 50"/>
                  <a:gd name="T35" fmla="*/ 12 h 19"/>
                  <a:gd name="T36" fmla="*/ 49 w 50"/>
                  <a:gd name="T37" fmla="*/ 7 h 19"/>
                  <a:gd name="T38" fmla="*/ 42 w 50"/>
                  <a:gd name="T3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19">
                    <a:moveTo>
                      <a:pt x="8" y="19"/>
                    </a:moveTo>
                    <a:cubicBezTo>
                      <a:pt x="4" y="19"/>
                      <a:pt x="0" y="16"/>
                      <a:pt x="0" y="13"/>
                    </a:cubicBezTo>
                    <a:cubicBezTo>
                      <a:pt x="0" y="11"/>
                      <a:pt x="0" y="9"/>
                      <a:pt x="2" y="7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5" y="0"/>
                      <a:pt x="49" y="3"/>
                      <a:pt x="50" y="7"/>
                    </a:cubicBezTo>
                    <a:cubicBezTo>
                      <a:pt x="50" y="9"/>
                      <a:pt x="49" y="11"/>
                      <a:pt x="48" y="12"/>
                    </a:cubicBezTo>
                    <a:cubicBezTo>
                      <a:pt x="47" y="14"/>
                      <a:pt x="45" y="15"/>
                      <a:pt x="43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lose/>
                    <a:moveTo>
                      <a:pt x="42" y="2"/>
                    </a:moveTo>
                    <a:cubicBezTo>
                      <a:pt x="42" y="2"/>
                      <a:pt x="42" y="2"/>
                      <a:pt x="41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6"/>
                      <a:pt x="4" y="7"/>
                      <a:pt x="3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2" y="16"/>
                      <a:pt x="5" y="18"/>
                      <a:pt x="8" y="18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5" y="14"/>
                      <a:pt x="46" y="13"/>
                      <a:pt x="47" y="12"/>
                    </a:cubicBezTo>
                    <a:cubicBezTo>
                      <a:pt x="48" y="10"/>
                      <a:pt x="49" y="9"/>
                      <a:pt x="49" y="7"/>
                    </a:cubicBezTo>
                    <a:cubicBezTo>
                      <a:pt x="48" y="4"/>
                      <a:pt x="45" y="2"/>
                      <a:pt x="4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5676" y="2752"/>
                <a:ext cx="424" cy="371"/>
              </a:xfrm>
              <a:custGeom>
                <a:avLst/>
                <a:gdLst>
                  <a:gd name="T0" fmla="*/ 153 w 178"/>
                  <a:gd name="T1" fmla="*/ 137 h 155"/>
                  <a:gd name="T2" fmla="*/ 157 w 178"/>
                  <a:gd name="T3" fmla="*/ 137 h 155"/>
                  <a:gd name="T4" fmla="*/ 165 w 178"/>
                  <a:gd name="T5" fmla="*/ 138 h 155"/>
                  <a:gd name="T6" fmla="*/ 168 w 178"/>
                  <a:gd name="T7" fmla="*/ 139 h 155"/>
                  <a:gd name="T8" fmla="*/ 176 w 178"/>
                  <a:gd name="T9" fmla="*/ 135 h 155"/>
                  <a:gd name="T10" fmla="*/ 172 w 178"/>
                  <a:gd name="T11" fmla="*/ 128 h 155"/>
                  <a:gd name="T12" fmla="*/ 166 w 178"/>
                  <a:gd name="T13" fmla="*/ 105 h 155"/>
                  <a:gd name="T14" fmla="*/ 134 w 178"/>
                  <a:gd name="T15" fmla="*/ 34 h 155"/>
                  <a:gd name="T16" fmla="*/ 95 w 178"/>
                  <a:gd name="T17" fmla="*/ 2 h 155"/>
                  <a:gd name="T18" fmla="*/ 94 w 178"/>
                  <a:gd name="T19" fmla="*/ 0 h 155"/>
                  <a:gd name="T20" fmla="*/ 58 w 178"/>
                  <a:gd name="T21" fmla="*/ 4 h 155"/>
                  <a:gd name="T22" fmla="*/ 35 w 178"/>
                  <a:gd name="T23" fmla="*/ 37 h 155"/>
                  <a:gd name="T24" fmla="*/ 21 w 178"/>
                  <a:gd name="T25" fmla="*/ 133 h 155"/>
                  <a:gd name="T26" fmla="*/ 15 w 178"/>
                  <a:gd name="T27" fmla="*/ 148 h 155"/>
                  <a:gd name="T28" fmla="*/ 15 w 178"/>
                  <a:gd name="T29" fmla="*/ 153 h 155"/>
                  <a:gd name="T30" fmla="*/ 24 w 178"/>
                  <a:gd name="T31" fmla="*/ 153 h 155"/>
                  <a:gd name="T32" fmla="*/ 36 w 178"/>
                  <a:gd name="T33" fmla="*/ 150 h 155"/>
                  <a:gd name="T34" fmla="*/ 36 w 178"/>
                  <a:gd name="T35" fmla="*/ 150 h 155"/>
                  <a:gd name="T36" fmla="*/ 36 w 178"/>
                  <a:gd name="T37" fmla="*/ 150 h 155"/>
                  <a:gd name="T38" fmla="*/ 68 w 178"/>
                  <a:gd name="T39" fmla="*/ 153 h 155"/>
                  <a:gd name="T40" fmla="*/ 153 w 178"/>
                  <a:gd name="T41" fmla="*/ 137 h 155"/>
                  <a:gd name="T42" fmla="*/ 67 w 178"/>
                  <a:gd name="T43" fmla="*/ 57 h 155"/>
                  <a:gd name="T44" fmla="*/ 81 w 178"/>
                  <a:gd name="T45" fmla="*/ 50 h 155"/>
                  <a:gd name="T46" fmla="*/ 80 w 178"/>
                  <a:gd name="T47" fmla="*/ 42 h 155"/>
                  <a:gd name="T48" fmla="*/ 86 w 178"/>
                  <a:gd name="T49" fmla="*/ 41 h 155"/>
                  <a:gd name="T50" fmla="*/ 88 w 178"/>
                  <a:gd name="T51" fmla="*/ 49 h 155"/>
                  <a:gd name="T52" fmla="*/ 102 w 178"/>
                  <a:gd name="T53" fmla="*/ 50 h 155"/>
                  <a:gd name="T54" fmla="*/ 100 w 178"/>
                  <a:gd name="T55" fmla="*/ 55 h 155"/>
                  <a:gd name="T56" fmla="*/ 75 w 178"/>
                  <a:gd name="T57" fmla="*/ 62 h 155"/>
                  <a:gd name="T58" fmla="*/ 92 w 178"/>
                  <a:gd name="T59" fmla="*/ 70 h 155"/>
                  <a:gd name="T60" fmla="*/ 106 w 178"/>
                  <a:gd name="T61" fmla="*/ 92 h 155"/>
                  <a:gd name="T62" fmla="*/ 93 w 178"/>
                  <a:gd name="T63" fmla="*/ 98 h 155"/>
                  <a:gd name="T64" fmla="*/ 94 w 178"/>
                  <a:gd name="T65" fmla="*/ 106 h 155"/>
                  <a:gd name="T66" fmla="*/ 87 w 178"/>
                  <a:gd name="T67" fmla="*/ 107 h 155"/>
                  <a:gd name="T68" fmla="*/ 86 w 178"/>
                  <a:gd name="T69" fmla="*/ 99 h 155"/>
                  <a:gd name="T70" fmla="*/ 69 w 178"/>
                  <a:gd name="T71" fmla="*/ 97 h 155"/>
                  <a:gd name="T72" fmla="*/ 70 w 178"/>
                  <a:gd name="T73" fmla="*/ 92 h 155"/>
                  <a:gd name="T74" fmla="*/ 97 w 178"/>
                  <a:gd name="T75" fmla="*/ 90 h 155"/>
                  <a:gd name="T76" fmla="*/ 93 w 178"/>
                  <a:gd name="T77" fmla="*/ 78 h 155"/>
                  <a:gd name="T78" fmla="*/ 78 w 178"/>
                  <a:gd name="T79" fmla="*/ 74 h 155"/>
                  <a:gd name="T80" fmla="*/ 67 w 178"/>
                  <a:gd name="T81" fmla="*/ 5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8" h="155">
                    <a:moveTo>
                      <a:pt x="153" y="137"/>
                    </a:moveTo>
                    <a:cubicBezTo>
                      <a:pt x="153" y="137"/>
                      <a:pt x="154" y="137"/>
                      <a:pt x="157" y="137"/>
                    </a:cubicBezTo>
                    <a:cubicBezTo>
                      <a:pt x="160" y="137"/>
                      <a:pt x="162" y="137"/>
                      <a:pt x="165" y="138"/>
                    </a:cubicBezTo>
                    <a:cubicBezTo>
                      <a:pt x="165" y="138"/>
                      <a:pt x="166" y="139"/>
                      <a:pt x="168" y="139"/>
                    </a:cubicBezTo>
                    <a:cubicBezTo>
                      <a:pt x="172" y="139"/>
                      <a:pt x="174" y="137"/>
                      <a:pt x="176" y="135"/>
                    </a:cubicBezTo>
                    <a:cubicBezTo>
                      <a:pt x="176" y="135"/>
                      <a:pt x="178" y="132"/>
                      <a:pt x="172" y="128"/>
                    </a:cubicBezTo>
                    <a:cubicBezTo>
                      <a:pt x="172" y="128"/>
                      <a:pt x="162" y="123"/>
                      <a:pt x="166" y="105"/>
                    </a:cubicBezTo>
                    <a:cubicBezTo>
                      <a:pt x="166" y="105"/>
                      <a:pt x="171" y="57"/>
                      <a:pt x="134" y="34"/>
                    </a:cubicBezTo>
                    <a:cubicBezTo>
                      <a:pt x="133" y="33"/>
                      <a:pt x="96" y="10"/>
                      <a:pt x="95" y="2"/>
                    </a:cubicBezTo>
                    <a:cubicBezTo>
                      <a:pt x="95" y="2"/>
                      <a:pt x="95" y="1"/>
                      <a:pt x="94" y="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4" y="12"/>
                      <a:pt x="46" y="24"/>
                      <a:pt x="35" y="37"/>
                    </a:cubicBezTo>
                    <a:cubicBezTo>
                      <a:pt x="35" y="37"/>
                      <a:pt x="0" y="78"/>
                      <a:pt x="21" y="133"/>
                    </a:cubicBezTo>
                    <a:cubicBezTo>
                      <a:pt x="21" y="134"/>
                      <a:pt x="22" y="137"/>
                      <a:pt x="15" y="148"/>
                    </a:cubicBezTo>
                    <a:cubicBezTo>
                      <a:pt x="15" y="148"/>
                      <a:pt x="14" y="151"/>
                      <a:pt x="15" y="153"/>
                    </a:cubicBezTo>
                    <a:cubicBezTo>
                      <a:pt x="16" y="155"/>
                      <a:pt x="19" y="155"/>
                      <a:pt x="24" y="153"/>
                    </a:cubicBezTo>
                    <a:cubicBezTo>
                      <a:pt x="24" y="153"/>
                      <a:pt x="28" y="151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49" y="153"/>
                      <a:pt x="68" y="153"/>
                    </a:cubicBezTo>
                    <a:cubicBezTo>
                      <a:pt x="88" y="153"/>
                      <a:pt x="119" y="150"/>
                      <a:pt x="153" y="137"/>
                    </a:cubicBezTo>
                    <a:close/>
                    <a:moveTo>
                      <a:pt x="67" y="57"/>
                    </a:moveTo>
                    <a:cubicBezTo>
                      <a:pt x="67" y="57"/>
                      <a:pt x="69" y="52"/>
                      <a:pt x="81" y="50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49"/>
                      <a:pt x="96" y="48"/>
                      <a:pt x="102" y="50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0" y="55"/>
                      <a:pt x="78" y="52"/>
                      <a:pt x="75" y="62"/>
                    </a:cubicBezTo>
                    <a:cubicBezTo>
                      <a:pt x="75" y="62"/>
                      <a:pt x="73" y="69"/>
                      <a:pt x="92" y="70"/>
                    </a:cubicBezTo>
                    <a:cubicBezTo>
                      <a:pt x="92" y="70"/>
                      <a:pt x="119" y="73"/>
                      <a:pt x="106" y="92"/>
                    </a:cubicBezTo>
                    <a:cubicBezTo>
                      <a:pt x="106" y="92"/>
                      <a:pt x="102" y="97"/>
                      <a:pt x="93" y="98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86" y="99"/>
                      <a:pt x="75" y="100"/>
                      <a:pt x="69" y="97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0" y="92"/>
                      <a:pt x="84" y="98"/>
                      <a:pt x="97" y="90"/>
                    </a:cubicBezTo>
                    <a:cubicBezTo>
                      <a:pt x="97" y="90"/>
                      <a:pt x="108" y="82"/>
                      <a:pt x="93" y="78"/>
                    </a:cubicBezTo>
                    <a:cubicBezTo>
                      <a:pt x="93" y="78"/>
                      <a:pt x="85" y="76"/>
                      <a:pt x="78" y="74"/>
                    </a:cubicBezTo>
                    <a:cubicBezTo>
                      <a:pt x="78" y="74"/>
                      <a:pt x="60" y="70"/>
                      <a:pt x="67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2"/>
              <p:cNvSpPr>
                <a:spLocks/>
              </p:cNvSpPr>
              <p:nvPr/>
            </p:nvSpPr>
            <p:spPr bwMode="auto">
              <a:xfrm>
                <a:off x="6433" y="2606"/>
                <a:ext cx="176" cy="108"/>
              </a:xfrm>
              <a:custGeom>
                <a:avLst/>
                <a:gdLst>
                  <a:gd name="T0" fmla="*/ 21 w 74"/>
                  <a:gd name="T1" fmla="*/ 45 h 45"/>
                  <a:gd name="T2" fmla="*/ 60 w 74"/>
                  <a:gd name="T3" fmla="*/ 44 h 45"/>
                  <a:gd name="T4" fmla="*/ 74 w 74"/>
                  <a:gd name="T5" fmla="*/ 15 h 45"/>
                  <a:gd name="T6" fmla="*/ 38 w 74"/>
                  <a:gd name="T7" fmla="*/ 14 h 45"/>
                  <a:gd name="T8" fmla="*/ 23 w 74"/>
                  <a:gd name="T9" fmla="*/ 8 h 45"/>
                  <a:gd name="T10" fmla="*/ 6 w 74"/>
                  <a:gd name="T11" fmla="*/ 17 h 45"/>
                  <a:gd name="T12" fmla="*/ 21 w 74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5">
                    <a:moveTo>
                      <a:pt x="21" y="45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2" y="37"/>
                      <a:pt x="66" y="27"/>
                      <a:pt x="74" y="15"/>
                    </a:cubicBezTo>
                    <a:cubicBezTo>
                      <a:pt x="74" y="15"/>
                      <a:pt x="69" y="2"/>
                      <a:pt x="38" y="14"/>
                    </a:cubicBezTo>
                    <a:cubicBezTo>
                      <a:pt x="38" y="14"/>
                      <a:pt x="31" y="13"/>
                      <a:pt x="23" y="8"/>
                    </a:cubicBezTo>
                    <a:cubicBezTo>
                      <a:pt x="23" y="8"/>
                      <a:pt x="0" y="0"/>
                      <a:pt x="6" y="17"/>
                    </a:cubicBezTo>
                    <a:lnTo>
                      <a:pt x="2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3"/>
              <p:cNvSpPr>
                <a:spLocks noEditPoints="1"/>
              </p:cNvSpPr>
              <p:nvPr/>
            </p:nvSpPr>
            <p:spPr bwMode="auto">
              <a:xfrm>
                <a:off x="6442" y="2621"/>
                <a:ext cx="167" cy="95"/>
              </a:xfrm>
              <a:custGeom>
                <a:avLst/>
                <a:gdLst>
                  <a:gd name="T0" fmla="*/ 17 w 70"/>
                  <a:gd name="T1" fmla="*/ 40 h 40"/>
                  <a:gd name="T2" fmla="*/ 2 w 70"/>
                  <a:gd name="T3" fmla="*/ 11 h 40"/>
                  <a:gd name="T4" fmla="*/ 2 w 70"/>
                  <a:gd name="T5" fmla="*/ 2 h 40"/>
                  <a:gd name="T6" fmla="*/ 9 w 70"/>
                  <a:gd name="T7" fmla="*/ 0 h 40"/>
                  <a:gd name="T8" fmla="*/ 19 w 70"/>
                  <a:gd name="T9" fmla="*/ 1 h 40"/>
                  <a:gd name="T10" fmla="*/ 19 w 70"/>
                  <a:gd name="T11" fmla="*/ 1 h 40"/>
                  <a:gd name="T12" fmla="*/ 34 w 70"/>
                  <a:gd name="T13" fmla="*/ 8 h 40"/>
                  <a:gd name="T14" fmla="*/ 56 w 70"/>
                  <a:gd name="T15" fmla="*/ 2 h 40"/>
                  <a:gd name="T16" fmla="*/ 70 w 70"/>
                  <a:gd name="T17" fmla="*/ 9 h 40"/>
                  <a:gd name="T18" fmla="*/ 70 w 70"/>
                  <a:gd name="T19" fmla="*/ 9 h 40"/>
                  <a:gd name="T20" fmla="*/ 70 w 70"/>
                  <a:gd name="T21" fmla="*/ 10 h 40"/>
                  <a:gd name="T22" fmla="*/ 56 w 70"/>
                  <a:gd name="T23" fmla="*/ 39 h 40"/>
                  <a:gd name="T24" fmla="*/ 56 w 70"/>
                  <a:gd name="T25" fmla="*/ 39 h 40"/>
                  <a:gd name="T26" fmla="*/ 17 w 70"/>
                  <a:gd name="T27" fmla="*/ 40 h 40"/>
                  <a:gd name="T28" fmla="*/ 9 w 70"/>
                  <a:gd name="T29" fmla="*/ 1 h 40"/>
                  <a:gd name="T30" fmla="*/ 3 w 70"/>
                  <a:gd name="T31" fmla="*/ 3 h 40"/>
                  <a:gd name="T32" fmla="*/ 3 w 70"/>
                  <a:gd name="T33" fmla="*/ 11 h 40"/>
                  <a:gd name="T34" fmla="*/ 17 w 70"/>
                  <a:gd name="T35" fmla="*/ 39 h 40"/>
                  <a:gd name="T36" fmla="*/ 55 w 70"/>
                  <a:gd name="T37" fmla="*/ 38 h 40"/>
                  <a:gd name="T38" fmla="*/ 69 w 70"/>
                  <a:gd name="T39" fmla="*/ 9 h 40"/>
                  <a:gd name="T40" fmla="*/ 56 w 70"/>
                  <a:gd name="T41" fmla="*/ 4 h 40"/>
                  <a:gd name="T42" fmla="*/ 34 w 70"/>
                  <a:gd name="T43" fmla="*/ 9 h 40"/>
                  <a:gd name="T44" fmla="*/ 34 w 70"/>
                  <a:gd name="T45" fmla="*/ 9 h 40"/>
                  <a:gd name="T46" fmla="*/ 34 w 70"/>
                  <a:gd name="T47" fmla="*/ 9 h 40"/>
                  <a:gd name="T48" fmla="*/ 18 w 70"/>
                  <a:gd name="T49" fmla="*/ 2 h 40"/>
                  <a:gd name="T50" fmla="*/ 9 w 70"/>
                  <a:gd name="T51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40">
                    <a:moveTo>
                      <a:pt x="17" y="40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3" y="0"/>
                      <a:pt x="5" y="0"/>
                      <a:pt x="9" y="0"/>
                    </a:cubicBezTo>
                    <a:cubicBezTo>
                      <a:pt x="14" y="0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6" y="6"/>
                      <a:pt x="33" y="8"/>
                      <a:pt x="34" y="8"/>
                    </a:cubicBezTo>
                    <a:cubicBezTo>
                      <a:pt x="43" y="4"/>
                      <a:pt x="50" y="2"/>
                      <a:pt x="56" y="2"/>
                    </a:cubicBezTo>
                    <a:cubicBezTo>
                      <a:pt x="68" y="2"/>
                      <a:pt x="70" y="9"/>
                      <a:pt x="70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4" y="20"/>
                      <a:pt x="59" y="30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lnTo>
                      <a:pt x="17" y="40"/>
                    </a:lnTo>
                    <a:close/>
                    <a:moveTo>
                      <a:pt x="9" y="1"/>
                    </a:moveTo>
                    <a:cubicBezTo>
                      <a:pt x="6" y="1"/>
                      <a:pt x="4" y="1"/>
                      <a:pt x="3" y="3"/>
                    </a:cubicBezTo>
                    <a:cubicBezTo>
                      <a:pt x="1" y="4"/>
                      <a:pt x="1" y="7"/>
                      <a:pt x="3" y="1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8" y="29"/>
                      <a:pt x="63" y="19"/>
                      <a:pt x="69" y="9"/>
                    </a:cubicBezTo>
                    <a:cubicBezTo>
                      <a:pt x="69" y="8"/>
                      <a:pt x="66" y="4"/>
                      <a:pt x="56" y="4"/>
                    </a:cubicBezTo>
                    <a:cubicBezTo>
                      <a:pt x="50" y="4"/>
                      <a:pt x="43" y="5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27" y="8"/>
                      <a:pt x="18" y="2"/>
                    </a:cubicBezTo>
                    <a:cubicBezTo>
                      <a:pt x="18" y="2"/>
                      <a:pt x="13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4"/>
              <p:cNvSpPr>
                <a:spLocks/>
              </p:cNvSpPr>
              <p:nvPr/>
            </p:nvSpPr>
            <p:spPr bwMode="auto">
              <a:xfrm>
                <a:off x="6471" y="2721"/>
                <a:ext cx="114" cy="34"/>
              </a:xfrm>
              <a:custGeom>
                <a:avLst/>
                <a:gdLst>
                  <a:gd name="T0" fmla="*/ 40 w 48"/>
                  <a:gd name="T1" fmla="*/ 0 h 14"/>
                  <a:gd name="T2" fmla="*/ 6 w 48"/>
                  <a:gd name="T3" fmla="*/ 1 h 14"/>
                  <a:gd name="T4" fmla="*/ 0 w 48"/>
                  <a:gd name="T5" fmla="*/ 7 h 14"/>
                  <a:gd name="T6" fmla="*/ 7 w 48"/>
                  <a:gd name="T7" fmla="*/ 14 h 14"/>
                  <a:gd name="T8" fmla="*/ 41 w 48"/>
                  <a:gd name="T9" fmla="*/ 13 h 14"/>
                  <a:gd name="T10" fmla="*/ 48 w 48"/>
                  <a:gd name="T11" fmla="*/ 6 h 14"/>
                  <a:gd name="T12" fmla="*/ 40 w 48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5" y="12"/>
                      <a:pt x="48" y="10"/>
                      <a:pt x="48" y="6"/>
                    </a:cubicBezTo>
                    <a:cubicBezTo>
                      <a:pt x="47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5"/>
              <p:cNvSpPr>
                <a:spLocks noEditPoints="1"/>
              </p:cNvSpPr>
              <p:nvPr/>
            </p:nvSpPr>
            <p:spPr bwMode="auto">
              <a:xfrm>
                <a:off x="6468" y="2719"/>
                <a:ext cx="117" cy="36"/>
              </a:xfrm>
              <a:custGeom>
                <a:avLst/>
                <a:gdLst>
                  <a:gd name="T0" fmla="*/ 8 w 49"/>
                  <a:gd name="T1" fmla="*/ 15 h 15"/>
                  <a:gd name="T2" fmla="*/ 0 w 49"/>
                  <a:gd name="T3" fmla="*/ 8 h 15"/>
                  <a:gd name="T4" fmla="*/ 2 w 49"/>
                  <a:gd name="T5" fmla="*/ 3 h 15"/>
                  <a:gd name="T6" fmla="*/ 7 w 49"/>
                  <a:gd name="T7" fmla="*/ 1 h 15"/>
                  <a:gd name="T8" fmla="*/ 42 w 49"/>
                  <a:gd name="T9" fmla="*/ 0 h 15"/>
                  <a:gd name="T10" fmla="*/ 49 w 49"/>
                  <a:gd name="T11" fmla="*/ 7 h 15"/>
                  <a:gd name="T12" fmla="*/ 42 w 49"/>
                  <a:gd name="T13" fmla="*/ 14 h 15"/>
                  <a:gd name="T14" fmla="*/ 8 w 49"/>
                  <a:gd name="T15" fmla="*/ 15 h 15"/>
                  <a:gd name="T16" fmla="*/ 42 w 49"/>
                  <a:gd name="T17" fmla="*/ 1 h 15"/>
                  <a:gd name="T18" fmla="*/ 41 w 49"/>
                  <a:gd name="T19" fmla="*/ 1 h 15"/>
                  <a:gd name="T20" fmla="*/ 7 w 49"/>
                  <a:gd name="T21" fmla="*/ 2 h 15"/>
                  <a:gd name="T22" fmla="*/ 3 w 49"/>
                  <a:gd name="T23" fmla="*/ 4 h 15"/>
                  <a:gd name="T24" fmla="*/ 1 w 49"/>
                  <a:gd name="T25" fmla="*/ 8 h 15"/>
                  <a:gd name="T26" fmla="*/ 8 w 49"/>
                  <a:gd name="T27" fmla="*/ 14 h 15"/>
                  <a:gd name="T28" fmla="*/ 8 w 49"/>
                  <a:gd name="T29" fmla="*/ 14 h 15"/>
                  <a:gd name="T30" fmla="*/ 42 w 49"/>
                  <a:gd name="T31" fmla="*/ 13 h 15"/>
                  <a:gd name="T32" fmla="*/ 48 w 49"/>
                  <a:gd name="T33" fmla="*/ 7 h 15"/>
                  <a:gd name="T34" fmla="*/ 42 w 49"/>
                  <a:gd name="T3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6"/>
                      <a:pt x="1" y="5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9" y="3"/>
                      <a:pt x="49" y="7"/>
                    </a:cubicBezTo>
                    <a:cubicBezTo>
                      <a:pt x="49" y="11"/>
                      <a:pt x="46" y="14"/>
                      <a:pt x="42" y="14"/>
                    </a:cubicBezTo>
                    <a:lnTo>
                      <a:pt x="8" y="15"/>
                    </a:lnTo>
                    <a:close/>
                    <a:moveTo>
                      <a:pt x="42" y="1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4" y="3"/>
                      <a:pt x="3" y="4"/>
                    </a:cubicBezTo>
                    <a:cubicBezTo>
                      <a:pt x="2" y="5"/>
                      <a:pt x="1" y="7"/>
                      <a:pt x="1" y="8"/>
                    </a:cubicBezTo>
                    <a:cubicBezTo>
                      <a:pt x="1" y="12"/>
                      <a:pt x="4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5" y="13"/>
                      <a:pt x="48" y="10"/>
                      <a:pt x="48" y="7"/>
                    </a:cubicBezTo>
                    <a:cubicBezTo>
                      <a:pt x="48" y="4"/>
                      <a:pt x="45" y="1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6"/>
              <p:cNvSpPr>
                <a:spLocks noEditPoints="1"/>
              </p:cNvSpPr>
              <p:nvPr/>
            </p:nvSpPr>
            <p:spPr bwMode="auto">
              <a:xfrm>
                <a:off x="6335" y="2762"/>
                <a:ext cx="402" cy="354"/>
              </a:xfrm>
              <a:custGeom>
                <a:avLst/>
                <a:gdLst>
                  <a:gd name="T0" fmla="*/ 163 w 169"/>
                  <a:gd name="T1" fmla="*/ 131 h 148"/>
                  <a:gd name="T2" fmla="*/ 159 w 169"/>
                  <a:gd name="T3" fmla="*/ 108 h 148"/>
                  <a:gd name="T4" fmla="*/ 135 w 169"/>
                  <a:gd name="T5" fmla="*/ 36 h 148"/>
                  <a:gd name="T6" fmla="*/ 99 w 169"/>
                  <a:gd name="T7" fmla="*/ 2 h 148"/>
                  <a:gd name="T8" fmla="*/ 99 w 169"/>
                  <a:gd name="T9" fmla="*/ 0 h 148"/>
                  <a:gd name="T10" fmla="*/ 63 w 169"/>
                  <a:gd name="T11" fmla="*/ 1 h 148"/>
                  <a:gd name="T12" fmla="*/ 38 w 169"/>
                  <a:gd name="T13" fmla="*/ 31 h 148"/>
                  <a:gd name="T14" fmla="*/ 15 w 169"/>
                  <a:gd name="T15" fmla="*/ 124 h 148"/>
                  <a:gd name="T16" fmla="*/ 8 w 169"/>
                  <a:gd name="T17" fmla="*/ 139 h 148"/>
                  <a:gd name="T18" fmla="*/ 8 w 169"/>
                  <a:gd name="T19" fmla="*/ 139 h 148"/>
                  <a:gd name="T20" fmla="*/ 7 w 169"/>
                  <a:gd name="T21" fmla="*/ 143 h 148"/>
                  <a:gd name="T22" fmla="*/ 16 w 169"/>
                  <a:gd name="T23" fmla="*/ 144 h 148"/>
                  <a:gd name="T24" fmla="*/ 28 w 169"/>
                  <a:gd name="T25" fmla="*/ 142 h 148"/>
                  <a:gd name="T26" fmla="*/ 28 w 169"/>
                  <a:gd name="T27" fmla="*/ 142 h 148"/>
                  <a:gd name="T28" fmla="*/ 29 w 169"/>
                  <a:gd name="T29" fmla="*/ 142 h 148"/>
                  <a:gd name="T30" fmla="*/ 78 w 169"/>
                  <a:gd name="T31" fmla="*/ 148 h 148"/>
                  <a:gd name="T32" fmla="*/ 143 w 169"/>
                  <a:gd name="T33" fmla="*/ 139 h 148"/>
                  <a:gd name="T34" fmla="*/ 155 w 169"/>
                  <a:gd name="T35" fmla="*/ 141 h 148"/>
                  <a:gd name="T36" fmla="*/ 159 w 169"/>
                  <a:gd name="T37" fmla="*/ 142 h 148"/>
                  <a:gd name="T38" fmla="*/ 167 w 169"/>
                  <a:gd name="T39" fmla="*/ 138 h 148"/>
                  <a:gd name="T40" fmla="*/ 163 w 169"/>
                  <a:gd name="T41" fmla="*/ 131 h 148"/>
                  <a:gd name="T42" fmla="*/ 107 w 169"/>
                  <a:gd name="T43" fmla="*/ 101 h 148"/>
                  <a:gd name="T44" fmla="*/ 56 w 169"/>
                  <a:gd name="T45" fmla="*/ 100 h 148"/>
                  <a:gd name="T46" fmla="*/ 56 w 169"/>
                  <a:gd name="T47" fmla="*/ 96 h 148"/>
                  <a:gd name="T48" fmla="*/ 70 w 169"/>
                  <a:gd name="T49" fmla="*/ 79 h 148"/>
                  <a:gd name="T50" fmla="*/ 70 w 169"/>
                  <a:gd name="T51" fmla="*/ 73 h 148"/>
                  <a:gd name="T52" fmla="*/ 57 w 169"/>
                  <a:gd name="T53" fmla="*/ 73 h 148"/>
                  <a:gd name="T54" fmla="*/ 57 w 169"/>
                  <a:gd name="T55" fmla="*/ 67 h 148"/>
                  <a:gd name="T56" fmla="*/ 68 w 169"/>
                  <a:gd name="T57" fmla="*/ 67 h 148"/>
                  <a:gd name="T58" fmla="*/ 67 w 169"/>
                  <a:gd name="T59" fmla="*/ 57 h 148"/>
                  <a:gd name="T60" fmla="*/ 91 w 169"/>
                  <a:gd name="T61" fmla="*/ 39 h 148"/>
                  <a:gd name="T62" fmla="*/ 104 w 169"/>
                  <a:gd name="T63" fmla="*/ 41 h 148"/>
                  <a:gd name="T64" fmla="*/ 102 w 169"/>
                  <a:gd name="T65" fmla="*/ 47 h 148"/>
                  <a:gd name="T66" fmla="*/ 91 w 169"/>
                  <a:gd name="T67" fmla="*/ 45 h 148"/>
                  <a:gd name="T68" fmla="*/ 77 w 169"/>
                  <a:gd name="T69" fmla="*/ 57 h 148"/>
                  <a:gd name="T70" fmla="*/ 79 w 169"/>
                  <a:gd name="T71" fmla="*/ 67 h 148"/>
                  <a:gd name="T72" fmla="*/ 97 w 169"/>
                  <a:gd name="T73" fmla="*/ 67 h 148"/>
                  <a:gd name="T74" fmla="*/ 96 w 169"/>
                  <a:gd name="T75" fmla="*/ 73 h 148"/>
                  <a:gd name="T76" fmla="*/ 80 w 169"/>
                  <a:gd name="T77" fmla="*/ 73 h 148"/>
                  <a:gd name="T78" fmla="*/ 79 w 169"/>
                  <a:gd name="T79" fmla="*/ 83 h 148"/>
                  <a:gd name="T80" fmla="*/ 71 w 169"/>
                  <a:gd name="T81" fmla="*/ 93 h 148"/>
                  <a:gd name="T82" fmla="*/ 71 w 169"/>
                  <a:gd name="T83" fmla="*/ 94 h 148"/>
                  <a:gd name="T84" fmla="*/ 107 w 169"/>
                  <a:gd name="T85" fmla="*/ 94 h 148"/>
                  <a:gd name="T86" fmla="*/ 107 w 169"/>
                  <a:gd name="T87" fmla="*/ 10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148">
                    <a:moveTo>
                      <a:pt x="163" y="131"/>
                    </a:moveTo>
                    <a:cubicBezTo>
                      <a:pt x="163" y="131"/>
                      <a:pt x="154" y="125"/>
                      <a:pt x="159" y="108"/>
                    </a:cubicBezTo>
                    <a:cubicBezTo>
                      <a:pt x="159" y="108"/>
                      <a:pt x="168" y="62"/>
                      <a:pt x="135" y="36"/>
                    </a:cubicBezTo>
                    <a:cubicBezTo>
                      <a:pt x="133" y="35"/>
                      <a:pt x="100" y="10"/>
                      <a:pt x="99" y="2"/>
                    </a:cubicBezTo>
                    <a:cubicBezTo>
                      <a:pt x="99" y="2"/>
                      <a:pt x="99" y="1"/>
                      <a:pt x="99" y="0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58" y="9"/>
                      <a:pt x="50" y="19"/>
                      <a:pt x="38" y="31"/>
                    </a:cubicBezTo>
                    <a:cubicBezTo>
                      <a:pt x="37" y="32"/>
                      <a:pt x="0" y="69"/>
                      <a:pt x="15" y="124"/>
                    </a:cubicBezTo>
                    <a:cubicBezTo>
                      <a:pt x="15" y="125"/>
                      <a:pt x="16" y="128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6" y="142"/>
                      <a:pt x="7" y="143"/>
                    </a:cubicBezTo>
                    <a:cubicBezTo>
                      <a:pt x="9" y="145"/>
                      <a:pt x="12" y="145"/>
                      <a:pt x="16" y="144"/>
                    </a:cubicBezTo>
                    <a:cubicBezTo>
                      <a:pt x="16" y="144"/>
                      <a:pt x="21" y="143"/>
                      <a:pt x="28" y="142"/>
                    </a:cubicBezTo>
                    <a:cubicBezTo>
                      <a:pt x="28" y="142"/>
                      <a:pt x="28" y="142"/>
                      <a:pt x="28" y="142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29" y="142"/>
                      <a:pt x="48" y="148"/>
                      <a:pt x="78" y="148"/>
                    </a:cubicBezTo>
                    <a:cubicBezTo>
                      <a:pt x="100" y="148"/>
                      <a:pt x="122" y="145"/>
                      <a:pt x="143" y="139"/>
                    </a:cubicBezTo>
                    <a:cubicBezTo>
                      <a:pt x="143" y="139"/>
                      <a:pt x="149" y="138"/>
                      <a:pt x="155" y="141"/>
                    </a:cubicBezTo>
                    <a:cubicBezTo>
                      <a:pt x="155" y="141"/>
                      <a:pt x="157" y="142"/>
                      <a:pt x="159" y="142"/>
                    </a:cubicBezTo>
                    <a:cubicBezTo>
                      <a:pt x="162" y="142"/>
                      <a:pt x="165" y="140"/>
                      <a:pt x="167" y="138"/>
                    </a:cubicBezTo>
                    <a:cubicBezTo>
                      <a:pt x="167" y="138"/>
                      <a:pt x="169" y="135"/>
                      <a:pt x="163" y="131"/>
                    </a:cubicBezTo>
                    <a:close/>
                    <a:moveTo>
                      <a:pt x="107" y="101"/>
                    </a:move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4" y="93"/>
                      <a:pt x="70" y="86"/>
                      <a:pt x="70" y="79"/>
                    </a:cubicBezTo>
                    <a:cubicBezTo>
                      <a:pt x="70" y="77"/>
                      <a:pt x="70" y="75"/>
                      <a:pt x="70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68" y="64"/>
                      <a:pt x="67" y="61"/>
                      <a:pt x="67" y="57"/>
                    </a:cubicBezTo>
                    <a:cubicBezTo>
                      <a:pt x="67" y="46"/>
                      <a:pt x="77" y="39"/>
                      <a:pt x="91" y="39"/>
                    </a:cubicBezTo>
                    <a:cubicBezTo>
                      <a:pt x="97" y="39"/>
                      <a:pt x="102" y="40"/>
                      <a:pt x="104" y="41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0" y="46"/>
                      <a:pt x="96" y="45"/>
                      <a:pt x="91" y="45"/>
                    </a:cubicBezTo>
                    <a:cubicBezTo>
                      <a:pt x="81" y="45"/>
                      <a:pt x="77" y="50"/>
                      <a:pt x="77" y="57"/>
                    </a:cubicBezTo>
                    <a:cubicBezTo>
                      <a:pt x="77" y="61"/>
                      <a:pt x="78" y="64"/>
                      <a:pt x="79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6"/>
                      <a:pt x="80" y="80"/>
                      <a:pt x="79" y="83"/>
                    </a:cubicBezTo>
                    <a:cubicBezTo>
                      <a:pt x="78" y="87"/>
                      <a:pt x="75" y="91"/>
                      <a:pt x="71" y="93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107" y="94"/>
                      <a:pt x="107" y="94"/>
                      <a:pt x="107" y="94"/>
                    </a:cubicBezTo>
                    <a:lnTo>
                      <a:pt x="107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37"/>
              <p:cNvSpPr>
                <a:spLocks/>
              </p:cNvSpPr>
              <p:nvPr/>
            </p:nvSpPr>
            <p:spPr bwMode="auto">
              <a:xfrm>
                <a:off x="6147" y="2633"/>
                <a:ext cx="129" cy="81"/>
              </a:xfrm>
              <a:custGeom>
                <a:avLst/>
                <a:gdLst>
                  <a:gd name="T0" fmla="*/ 14 w 54"/>
                  <a:gd name="T1" fmla="*/ 34 h 34"/>
                  <a:gd name="T2" fmla="*/ 43 w 54"/>
                  <a:gd name="T3" fmla="*/ 34 h 34"/>
                  <a:gd name="T4" fmla="*/ 54 w 54"/>
                  <a:gd name="T5" fmla="*/ 13 h 34"/>
                  <a:gd name="T6" fmla="*/ 28 w 54"/>
                  <a:gd name="T7" fmla="*/ 12 h 34"/>
                  <a:gd name="T8" fmla="*/ 16 w 54"/>
                  <a:gd name="T9" fmla="*/ 6 h 34"/>
                  <a:gd name="T10" fmla="*/ 4 w 54"/>
                  <a:gd name="T11" fmla="*/ 13 h 34"/>
                  <a:gd name="T12" fmla="*/ 14 w 54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4">
                    <a:moveTo>
                      <a:pt x="14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29"/>
                      <a:pt x="48" y="22"/>
                      <a:pt x="54" y="13"/>
                    </a:cubicBezTo>
                    <a:cubicBezTo>
                      <a:pt x="54" y="13"/>
                      <a:pt x="51" y="3"/>
                      <a:pt x="28" y="12"/>
                    </a:cubicBezTo>
                    <a:cubicBezTo>
                      <a:pt x="28" y="12"/>
                      <a:pt x="22" y="11"/>
                      <a:pt x="16" y="6"/>
                    </a:cubicBezTo>
                    <a:cubicBezTo>
                      <a:pt x="16" y="6"/>
                      <a:pt x="0" y="0"/>
                      <a:pt x="4" y="13"/>
                    </a:cubicBezTo>
                    <a:lnTo>
                      <a:pt x="14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38"/>
              <p:cNvSpPr>
                <a:spLocks noEditPoints="1"/>
              </p:cNvSpPr>
              <p:nvPr/>
            </p:nvSpPr>
            <p:spPr bwMode="auto">
              <a:xfrm>
                <a:off x="6152" y="2642"/>
                <a:ext cx="126" cy="74"/>
              </a:xfrm>
              <a:custGeom>
                <a:avLst/>
                <a:gdLst>
                  <a:gd name="T0" fmla="*/ 12 w 53"/>
                  <a:gd name="T1" fmla="*/ 31 h 31"/>
                  <a:gd name="T2" fmla="*/ 1 w 53"/>
                  <a:gd name="T3" fmla="*/ 9 h 31"/>
                  <a:gd name="T4" fmla="*/ 2 w 53"/>
                  <a:gd name="T5" fmla="*/ 2 h 31"/>
                  <a:gd name="T6" fmla="*/ 7 w 53"/>
                  <a:gd name="T7" fmla="*/ 0 h 31"/>
                  <a:gd name="T8" fmla="*/ 15 w 53"/>
                  <a:gd name="T9" fmla="*/ 2 h 31"/>
                  <a:gd name="T10" fmla="*/ 15 w 53"/>
                  <a:gd name="T11" fmla="*/ 2 h 31"/>
                  <a:gd name="T12" fmla="*/ 25 w 53"/>
                  <a:gd name="T13" fmla="*/ 7 h 31"/>
                  <a:gd name="T14" fmla="*/ 42 w 53"/>
                  <a:gd name="T15" fmla="*/ 3 h 31"/>
                  <a:gd name="T16" fmla="*/ 53 w 53"/>
                  <a:gd name="T17" fmla="*/ 9 h 31"/>
                  <a:gd name="T18" fmla="*/ 53 w 53"/>
                  <a:gd name="T19" fmla="*/ 9 h 31"/>
                  <a:gd name="T20" fmla="*/ 53 w 53"/>
                  <a:gd name="T21" fmla="*/ 9 h 31"/>
                  <a:gd name="T22" fmla="*/ 42 w 53"/>
                  <a:gd name="T23" fmla="*/ 31 h 31"/>
                  <a:gd name="T24" fmla="*/ 42 w 53"/>
                  <a:gd name="T25" fmla="*/ 31 h 31"/>
                  <a:gd name="T26" fmla="*/ 12 w 53"/>
                  <a:gd name="T27" fmla="*/ 31 h 31"/>
                  <a:gd name="T28" fmla="*/ 7 w 53"/>
                  <a:gd name="T29" fmla="*/ 1 h 31"/>
                  <a:gd name="T30" fmla="*/ 2 w 53"/>
                  <a:gd name="T31" fmla="*/ 3 h 31"/>
                  <a:gd name="T32" fmla="*/ 2 w 53"/>
                  <a:gd name="T33" fmla="*/ 9 h 31"/>
                  <a:gd name="T34" fmla="*/ 13 w 53"/>
                  <a:gd name="T35" fmla="*/ 30 h 31"/>
                  <a:gd name="T36" fmla="*/ 41 w 53"/>
                  <a:gd name="T37" fmla="*/ 30 h 31"/>
                  <a:gd name="T38" fmla="*/ 52 w 53"/>
                  <a:gd name="T39" fmla="*/ 9 h 31"/>
                  <a:gd name="T40" fmla="*/ 42 w 53"/>
                  <a:gd name="T41" fmla="*/ 4 h 31"/>
                  <a:gd name="T42" fmla="*/ 26 w 53"/>
                  <a:gd name="T43" fmla="*/ 8 h 31"/>
                  <a:gd name="T44" fmla="*/ 26 w 53"/>
                  <a:gd name="T45" fmla="*/ 8 h 31"/>
                  <a:gd name="T46" fmla="*/ 25 w 53"/>
                  <a:gd name="T47" fmla="*/ 8 h 31"/>
                  <a:gd name="T48" fmla="*/ 14 w 53"/>
                  <a:gd name="T49" fmla="*/ 3 h 31"/>
                  <a:gd name="T50" fmla="*/ 7 w 53"/>
                  <a:gd name="T51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31">
                    <a:moveTo>
                      <a:pt x="12" y="31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1"/>
                      <a:pt x="4" y="0"/>
                      <a:pt x="7" y="0"/>
                    </a:cubicBezTo>
                    <a:cubicBezTo>
                      <a:pt x="10" y="0"/>
                      <a:pt x="14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0" y="6"/>
                      <a:pt x="25" y="7"/>
                      <a:pt x="25" y="7"/>
                    </a:cubicBezTo>
                    <a:cubicBezTo>
                      <a:pt x="32" y="5"/>
                      <a:pt x="37" y="3"/>
                      <a:pt x="42" y="3"/>
                    </a:cubicBezTo>
                    <a:cubicBezTo>
                      <a:pt x="51" y="3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8" y="17"/>
                      <a:pt x="44" y="24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lnTo>
                      <a:pt x="12" y="31"/>
                    </a:lnTo>
                    <a:close/>
                    <a:moveTo>
                      <a:pt x="7" y="1"/>
                    </a:moveTo>
                    <a:cubicBezTo>
                      <a:pt x="5" y="1"/>
                      <a:pt x="3" y="2"/>
                      <a:pt x="2" y="3"/>
                    </a:cubicBezTo>
                    <a:cubicBezTo>
                      <a:pt x="1" y="4"/>
                      <a:pt x="1" y="6"/>
                      <a:pt x="2" y="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23"/>
                      <a:pt x="47" y="16"/>
                      <a:pt x="52" y="9"/>
                    </a:cubicBezTo>
                    <a:cubicBezTo>
                      <a:pt x="51" y="8"/>
                      <a:pt x="49" y="4"/>
                      <a:pt x="42" y="4"/>
                    </a:cubicBezTo>
                    <a:cubicBezTo>
                      <a:pt x="37" y="4"/>
                      <a:pt x="32" y="6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0" y="7"/>
                      <a:pt x="14" y="3"/>
                    </a:cubicBezTo>
                    <a:cubicBezTo>
                      <a:pt x="14" y="3"/>
                      <a:pt x="10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9"/>
              <p:cNvSpPr>
                <a:spLocks/>
              </p:cNvSpPr>
              <p:nvPr/>
            </p:nvSpPr>
            <p:spPr bwMode="auto">
              <a:xfrm>
                <a:off x="6171" y="2721"/>
                <a:ext cx="86" cy="24"/>
              </a:xfrm>
              <a:custGeom>
                <a:avLst/>
                <a:gdLst>
                  <a:gd name="T0" fmla="*/ 31 w 36"/>
                  <a:gd name="T1" fmla="*/ 0 h 10"/>
                  <a:gd name="T2" fmla="*/ 5 w 36"/>
                  <a:gd name="T3" fmla="*/ 0 h 10"/>
                  <a:gd name="T4" fmla="*/ 0 w 36"/>
                  <a:gd name="T5" fmla="*/ 5 h 10"/>
                  <a:gd name="T6" fmla="*/ 5 w 36"/>
                  <a:gd name="T7" fmla="*/ 10 h 10"/>
                  <a:gd name="T8" fmla="*/ 31 w 36"/>
                  <a:gd name="T9" fmla="*/ 10 h 10"/>
                  <a:gd name="T10" fmla="*/ 36 w 36"/>
                  <a:gd name="T11" fmla="*/ 5 h 10"/>
                  <a:gd name="T12" fmla="*/ 31 w 3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0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10"/>
                      <a:pt x="36" y="7"/>
                      <a:pt x="36" y="5"/>
                    </a:cubicBezTo>
                    <a:cubicBezTo>
                      <a:pt x="36" y="2"/>
                      <a:pt x="34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40"/>
              <p:cNvSpPr>
                <a:spLocks noEditPoints="1"/>
              </p:cNvSpPr>
              <p:nvPr/>
            </p:nvSpPr>
            <p:spPr bwMode="auto">
              <a:xfrm>
                <a:off x="6171" y="2719"/>
                <a:ext cx="86" cy="26"/>
              </a:xfrm>
              <a:custGeom>
                <a:avLst/>
                <a:gdLst>
                  <a:gd name="T0" fmla="*/ 5 w 36"/>
                  <a:gd name="T1" fmla="*/ 11 h 11"/>
                  <a:gd name="T2" fmla="*/ 0 w 36"/>
                  <a:gd name="T3" fmla="*/ 6 h 11"/>
                  <a:gd name="T4" fmla="*/ 1 w 36"/>
                  <a:gd name="T5" fmla="*/ 2 h 11"/>
                  <a:gd name="T6" fmla="*/ 5 w 36"/>
                  <a:gd name="T7" fmla="*/ 0 h 11"/>
                  <a:gd name="T8" fmla="*/ 31 w 36"/>
                  <a:gd name="T9" fmla="*/ 0 h 11"/>
                  <a:gd name="T10" fmla="*/ 36 w 36"/>
                  <a:gd name="T11" fmla="*/ 6 h 11"/>
                  <a:gd name="T12" fmla="*/ 31 w 36"/>
                  <a:gd name="T13" fmla="*/ 11 h 11"/>
                  <a:gd name="T14" fmla="*/ 5 w 36"/>
                  <a:gd name="T15" fmla="*/ 11 h 11"/>
                  <a:gd name="T16" fmla="*/ 31 w 36"/>
                  <a:gd name="T17" fmla="*/ 1 h 11"/>
                  <a:gd name="T18" fmla="*/ 5 w 36"/>
                  <a:gd name="T19" fmla="*/ 1 h 11"/>
                  <a:gd name="T20" fmla="*/ 2 w 36"/>
                  <a:gd name="T21" fmla="*/ 3 h 11"/>
                  <a:gd name="T22" fmla="*/ 1 w 36"/>
                  <a:gd name="T23" fmla="*/ 6 h 11"/>
                  <a:gd name="T24" fmla="*/ 5 w 36"/>
                  <a:gd name="T25" fmla="*/ 10 h 11"/>
                  <a:gd name="T26" fmla="*/ 5 w 36"/>
                  <a:gd name="T27" fmla="*/ 11 h 11"/>
                  <a:gd name="T28" fmla="*/ 5 w 36"/>
                  <a:gd name="T29" fmla="*/ 10 h 11"/>
                  <a:gd name="T30" fmla="*/ 31 w 36"/>
                  <a:gd name="T31" fmla="*/ 10 h 11"/>
                  <a:gd name="T32" fmla="*/ 35 w 36"/>
                  <a:gd name="T33" fmla="*/ 6 h 11"/>
                  <a:gd name="T34" fmla="*/ 31 w 36"/>
                  <a:gd name="T3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9"/>
                      <a:pt x="34" y="11"/>
                      <a:pt x="31" y="11"/>
                    </a:cubicBezTo>
                    <a:lnTo>
                      <a:pt x="5" y="11"/>
                    </a:lnTo>
                    <a:close/>
                    <a:moveTo>
                      <a:pt x="31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1" y="3"/>
                      <a:pt x="1" y="5"/>
                      <a:pt x="1" y="6"/>
                    </a:cubicBezTo>
                    <a:cubicBezTo>
                      <a:pt x="1" y="8"/>
                      <a:pt x="3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0"/>
                      <a:pt x="35" y="8"/>
                      <a:pt x="35" y="6"/>
                    </a:cubicBezTo>
                    <a:cubicBezTo>
                      <a:pt x="35" y="3"/>
                      <a:pt x="33" y="1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1"/>
              <p:cNvSpPr>
                <a:spLocks noEditPoints="1"/>
              </p:cNvSpPr>
              <p:nvPr/>
            </p:nvSpPr>
            <p:spPr bwMode="auto">
              <a:xfrm>
                <a:off x="6066" y="2752"/>
                <a:ext cx="300" cy="264"/>
              </a:xfrm>
              <a:custGeom>
                <a:avLst/>
                <a:gdLst>
                  <a:gd name="T0" fmla="*/ 120 w 126"/>
                  <a:gd name="T1" fmla="*/ 99 h 110"/>
                  <a:gd name="T2" fmla="*/ 118 w 126"/>
                  <a:gd name="T3" fmla="*/ 82 h 110"/>
                  <a:gd name="T4" fmla="*/ 101 w 126"/>
                  <a:gd name="T5" fmla="*/ 28 h 110"/>
                  <a:gd name="T6" fmla="*/ 76 w 126"/>
                  <a:gd name="T7" fmla="*/ 2 h 110"/>
                  <a:gd name="T8" fmla="*/ 75 w 126"/>
                  <a:gd name="T9" fmla="*/ 0 h 110"/>
                  <a:gd name="T10" fmla="*/ 48 w 126"/>
                  <a:gd name="T11" fmla="*/ 0 h 110"/>
                  <a:gd name="T12" fmla="*/ 29 w 126"/>
                  <a:gd name="T13" fmla="*/ 22 h 110"/>
                  <a:gd name="T14" fmla="*/ 10 w 126"/>
                  <a:gd name="T15" fmla="*/ 91 h 110"/>
                  <a:gd name="T16" fmla="*/ 4 w 126"/>
                  <a:gd name="T17" fmla="*/ 102 h 110"/>
                  <a:gd name="T18" fmla="*/ 4 w 126"/>
                  <a:gd name="T19" fmla="*/ 105 h 110"/>
                  <a:gd name="T20" fmla="*/ 10 w 126"/>
                  <a:gd name="T21" fmla="*/ 106 h 110"/>
                  <a:gd name="T22" fmla="*/ 19 w 126"/>
                  <a:gd name="T23" fmla="*/ 105 h 110"/>
                  <a:gd name="T24" fmla="*/ 19 w 126"/>
                  <a:gd name="T25" fmla="*/ 105 h 110"/>
                  <a:gd name="T26" fmla="*/ 20 w 126"/>
                  <a:gd name="T27" fmla="*/ 105 h 110"/>
                  <a:gd name="T28" fmla="*/ 61 w 126"/>
                  <a:gd name="T29" fmla="*/ 110 h 110"/>
                  <a:gd name="T30" fmla="*/ 105 w 126"/>
                  <a:gd name="T31" fmla="*/ 104 h 110"/>
                  <a:gd name="T32" fmla="*/ 107 w 126"/>
                  <a:gd name="T33" fmla="*/ 104 h 110"/>
                  <a:gd name="T34" fmla="*/ 114 w 126"/>
                  <a:gd name="T35" fmla="*/ 106 h 110"/>
                  <a:gd name="T36" fmla="*/ 118 w 126"/>
                  <a:gd name="T37" fmla="*/ 107 h 110"/>
                  <a:gd name="T38" fmla="*/ 123 w 126"/>
                  <a:gd name="T39" fmla="*/ 104 h 110"/>
                  <a:gd name="T40" fmla="*/ 120 w 126"/>
                  <a:gd name="T41" fmla="*/ 99 h 110"/>
                  <a:gd name="T42" fmla="*/ 81 w 126"/>
                  <a:gd name="T43" fmla="*/ 55 h 110"/>
                  <a:gd name="T44" fmla="*/ 81 w 126"/>
                  <a:gd name="T45" fmla="*/ 58 h 110"/>
                  <a:gd name="T46" fmla="*/ 53 w 126"/>
                  <a:gd name="T47" fmla="*/ 57 h 110"/>
                  <a:gd name="T48" fmla="*/ 53 w 126"/>
                  <a:gd name="T49" fmla="*/ 62 h 110"/>
                  <a:gd name="T50" fmla="*/ 81 w 126"/>
                  <a:gd name="T51" fmla="*/ 62 h 110"/>
                  <a:gd name="T52" fmla="*/ 81 w 126"/>
                  <a:gd name="T53" fmla="*/ 66 h 110"/>
                  <a:gd name="T54" fmla="*/ 53 w 126"/>
                  <a:gd name="T55" fmla="*/ 65 h 110"/>
                  <a:gd name="T56" fmla="*/ 67 w 126"/>
                  <a:gd name="T57" fmla="*/ 80 h 110"/>
                  <a:gd name="T58" fmla="*/ 83 w 126"/>
                  <a:gd name="T59" fmla="*/ 78 h 110"/>
                  <a:gd name="T60" fmla="*/ 85 w 126"/>
                  <a:gd name="T61" fmla="*/ 83 h 110"/>
                  <a:gd name="T62" fmla="*/ 54 w 126"/>
                  <a:gd name="T63" fmla="*/ 81 h 110"/>
                  <a:gd name="T64" fmla="*/ 45 w 126"/>
                  <a:gd name="T65" fmla="*/ 65 h 110"/>
                  <a:gd name="T66" fmla="*/ 38 w 126"/>
                  <a:gd name="T67" fmla="*/ 65 h 110"/>
                  <a:gd name="T68" fmla="*/ 39 w 126"/>
                  <a:gd name="T69" fmla="*/ 61 h 110"/>
                  <a:gd name="T70" fmla="*/ 44 w 126"/>
                  <a:gd name="T71" fmla="*/ 61 h 110"/>
                  <a:gd name="T72" fmla="*/ 45 w 126"/>
                  <a:gd name="T73" fmla="*/ 58 h 110"/>
                  <a:gd name="T74" fmla="*/ 39 w 126"/>
                  <a:gd name="T75" fmla="*/ 57 h 110"/>
                  <a:gd name="T76" fmla="*/ 39 w 126"/>
                  <a:gd name="T77" fmla="*/ 53 h 110"/>
                  <a:gd name="T78" fmla="*/ 45 w 126"/>
                  <a:gd name="T79" fmla="*/ 53 h 110"/>
                  <a:gd name="T80" fmla="*/ 67 w 126"/>
                  <a:gd name="T81" fmla="*/ 35 h 110"/>
                  <a:gd name="T82" fmla="*/ 86 w 126"/>
                  <a:gd name="T83" fmla="*/ 38 h 110"/>
                  <a:gd name="T84" fmla="*/ 83 w 126"/>
                  <a:gd name="T85" fmla="*/ 43 h 110"/>
                  <a:gd name="T86" fmla="*/ 54 w 126"/>
                  <a:gd name="T87" fmla="*/ 54 h 110"/>
                  <a:gd name="T88" fmla="*/ 81 w 126"/>
                  <a:gd name="T8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110">
                    <a:moveTo>
                      <a:pt x="120" y="99"/>
                    </a:moveTo>
                    <a:cubicBezTo>
                      <a:pt x="120" y="99"/>
                      <a:pt x="114" y="94"/>
                      <a:pt x="118" y="82"/>
                    </a:cubicBezTo>
                    <a:cubicBezTo>
                      <a:pt x="118" y="82"/>
                      <a:pt x="126" y="48"/>
                      <a:pt x="101" y="28"/>
                    </a:cubicBezTo>
                    <a:cubicBezTo>
                      <a:pt x="99" y="26"/>
                      <a:pt x="76" y="7"/>
                      <a:pt x="76" y="2"/>
                    </a:cubicBezTo>
                    <a:cubicBezTo>
                      <a:pt x="76" y="1"/>
                      <a:pt x="75" y="1"/>
                      <a:pt x="75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6"/>
                      <a:pt x="38" y="13"/>
                      <a:pt x="29" y="22"/>
                    </a:cubicBezTo>
                    <a:cubicBezTo>
                      <a:pt x="29" y="22"/>
                      <a:pt x="0" y="49"/>
                      <a:pt x="10" y="91"/>
                    </a:cubicBezTo>
                    <a:cubicBezTo>
                      <a:pt x="10" y="92"/>
                      <a:pt x="10" y="94"/>
                      <a:pt x="4" y="102"/>
                    </a:cubicBezTo>
                    <a:cubicBezTo>
                      <a:pt x="4" y="102"/>
                      <a:pt x="3" y="104"/>
                      <a:pt x="4" y="105"/>
                    </a:cubicBezTo>
                    <a:cubicBezTo>
                      <a:pt x="5" y="106"/>
                      <a:pt x="7" y="107"/>
                      <a:pt x="10" y="106"/>
                    </a:cubicBezTo>
                    <a:cubicBezTo>
                      <a:pt x="10" y="106"/>
                      <a:pt x="14" y="105"/>
                      <a:pt x="19" y="105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36" y="110"/>
                      <a:pt x="61" y="110"/>
                    </a:cubicBezTo>
                    <a:cubicBezTo>
                      <a:pt x="76" y="110"/>
                      <a:pt x="91" y="108"/>
                      <a:pt x="105" y="104"/>
                    </a:cubicBezTo>
                    <a:cubicBezTo>
                      <a:pt x="105" y="104"/>
                      <a:pt x="106" y="104"/>
                      <a:pt x="107" y="104"/>
                    </a:cubicBezTo>
                    <a:cubicBezTo>
                      <a:pt x="109" y="104"/>
                      <a:pt x="112" y="105"/>
                      <a:pt x="114" y="106"/>
                    </a:cubicBezTo>
                    <a:cubicBezTo>
                      <a:pt x="114" y="106"/>
                      <a:pt x="116" y="107"/>
                      <a:pt x="118" y="107"/>
                    </a:cubicBezTo>
                    <a:cubicBezTo>
                      <a:pt x="119" y="107"/>
                      <a:pt x="121" y="106"/>
                      <a:pt x="123" y="104"/>
                    </a:cubicBezTo>
                    <a:cubicBezTo>
                      <a:pt x="123" y="104"/>
                      <a:pt x="125" y="102"/>
                      <a:pt x="120" y="99"/>
                    </a:cubicBezTo>
                    <a:close/>
                    <a:moveTo>
                      <a:pt x="81" y="55"/>
                    </a:moveTo>
                    <a:cubicBezTo>
                      <a:pt x="81" y="58"/>
                      <a:pt x="81" y="58"/>
                      <a:pt x="81" y="58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61"/>
                      <a:pt x="53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78"/>
                      <a:pt x="67" y="80"/>
                    </a:cubicBezTo>
                    <a:cubicBezTo>
                      <a:pt x="67" y="80"/>
                      <a:pt x="76" y="82"/>
                      <a:pt x="83" y="78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71" y="91"/>
                      <a:pt x="54" y="81"/>
                    </a:cubicBezTo>
                    <a:cubicBezTo>
                      <a:pt x="54" y="81"/>
                      <a:pt x="46" y="76"/>
                      <a:pt x="45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0"/>
                      <a:pt x="45" y="58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8" y="37"/>
                      <a:pt x="67" y="35"/>
                    </a:cubicBezTo>
                    <a:cubicBezTo>
                      <a:pt x="67" y="35"/>
                      <a:pt x="81" y="33"/>
                      <a:pt x="86" y="38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83" y="43"/>
                      <a:pt x="61" y="33"/>
                      <a:pt x="54" y="54"/>
                    </a:cubicBezTo>
                    <a:lnTo>
                      <a:pt x="81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6334375" y="2984279"/>
            <a:ext cx="790076" cy="704636"/>
            <a:chOff x="6334375" y="2984279"/>
            <a:chExt cx="790076" cy="704636"/>
          </a:xfrm>
        </p:grpSpPr>
        <p:grpSp>
          <p:nvGrpSpPr>
            <p:cNvPr id="26" name="组合 25"/>
            <p:cNvGrpSpPr/>
            <p:nvPr/>
          </p:nvGrpSpPr>
          <p:grpSpPr>
            <a:xfrm>
              <a:off x="6334375" y="2984279"/>
              <a:ext cx="790076" cy="704636"/>
              <a:chOff x="3337529" y="1161598"/>
              <a:chExt cx="2138277" cy="1907040"/>
            </a:xfrm>
          </p:grpSpPr>
          <p:sp>
            <p:nvSpPr>
              <p:cNvPr id="27" name="任意多边形 26"/>
              <p:cNvSpPr>
                <a:spLocks/>
              </p:cNvSpPr>
              <p:nvPr/>
            </p:nvSpPr>
            <p:spPr bwMode="auto">
              <a:xfrm rot="10800000">
                <a:off x="3342359" y="1161598"/>
                <a:ext cx="2123116" cy="1895135"/>
              </a:xfrm>
              <a:custGeom>
                <a:avLst/>
                <a:gdLst>
                  <a:gd name="connsiteX0" fmla="*/ 1795626 w 2791387"/>
                  <a:gd name="connsiteY0" fmla="*/ 2117139 h 2491648"/>
                  <a:gd name="connsiteX1" fmla="*/ 1950063 w 2791387"/>
                  <a:gd name="connsiteY1" fmla="*/ 2028434 h 2491648"/>
                  <a:gd name="connsiteX2" fmla="*/ 2350454 w 2791387"/>
                  <a:gd name="connsiteY2" fmla="*/ 1334530 h 2491648"/>
                  <a:gd name="connsiteX3" fmla="*/ 2350454 w 2791387"/>
                  <a:gd name="connsiteY3" fmla="*/ 1157119 h 2491648"/>
                  <a:gd name="connsiteX4" fmla="*/ 1950063 w 2791387"/>
                  <a:gd name="connsiteY4" fmla="*/ 463215 h 2491648"/>
                  <a:gd name="connsiteX5" fmla="*/ 1795626 w 2791387"/>
                  <a:gd name="connsiteY5" fmla="*/ 374509 h 2491648"/>
                  <a:gd name="connsiteX6" fmla="*/ 994844 w 2791387"/>
                  <a:gd name="connsiteY6" fmla="*/ 374509 h 2491648"/>
                  <a:gd name="connsiteX7" fmla="*/ 840408 w 2791387"/>
                  <a:gd name="connsiteY7" fmla="*/ 463215 h 2491648"/>
                  <a:gd name="connsiteX8" fmla="*/ 440017 w 2791387"/>
                  <a:gd name="connsiteY8" fmla="*/ 1157119 h 2491648"/>
                  <a:gd name="connsiteX9" fmla="*/ 440017 w 2791387"/>
                  <a:gd name="connsiteY9" fmla="*/ 1334530 h 2491648"/>
                  <a:gd name="connsiteX10" fmla="*/ 840408 w 2791387"/>
                  <a:gd name="connsiteY10" fmla="*/ 2028434 h 2491648"/>
                  <a:gd name="connsiteX11" fmla="*/ 994844 w 2791387"/>
                  <a:gd name="connsiteY11" fmla="*/ 2117139 h 2491648"/>
                  <a:gd name="connsiteX12" fmla="*/ 1967414 w 2791387"/>
                  <a:gd name="connsiteY12" fmla="*/ 2491648 h 2491648"/>
                  <a:gd name="connsiteX13" fmla="*/ 822440 w 2791387"/>
                  <a:gd name="connsiteY13" fmla="*/ 2491648 h 2491648"/>
                  <a:gd name="connsiteX14" fmla="*/ 601623 w 2791387"/>
                  <a:gd name="connsiteY14" fmla="*/ 2364815 h 2491648"/>
                  <a:gd name="connsiteX15" fmla="*/ 29136 w 2791387"/>
                  <a:gd name="connsiteY15" fmla="*/ 1372657 h 2491648"/>
                  <a:gd name="connsiteX16" fmla="*/ 29136 w 2791387"/>
                  <a:gd name="connsiteY16" fmla="*/ 1118992 h 2491648"/>
                  <a:gd name="connsiteX17" fmla="*/ 601623 w 2791387"/>
                  <a:gd name="connsiteY17" fmla="*/ 126833 h 2491648"/>
                  <a:gd name="connsiteX18" fmla="*/ 822440 w 2791387"/>
                  <a:gd name="connsiteY18" fmla="*/ 0 h 2491648"/>
                  <a:gd name="connsiteX19" fmla="*/ 1967414 w 2791387"/>
                  <a:gd name="connsiteY19" fmla="*/ 0 h 2491648"/>
                  <a:gd name="connsiteX20" fmla="*/ 2188231 w 2791387"/>
                  <a:gd name="connsiteY20" fmla="*/ 126833 h 2491648"/>
                  <a:gd name="connsiteX21" fmla="*/ 2760718 w 2791387"/>
                  <a:gd name="connsiteY21" fmla="*/ 1118992 h 2491648"/>
                  <a:gd name="connsiteX22" fmla="*/ 2760718 w 2791387"/>
                  <a:gd name="connsiteY22" fmla="*/ 1372657 h 2491648"/>
                  <a:gd name="connsiteX23" fmla="*/ 2188231 w 2791387"/>
                  <a:gd name="connsiteY23" fmla="*/ 2364815 h 2491648"/>
                  <a:gd name="connsiteX24" fmla="*/ 1967414 w 2791387"/>
                  <a:gd name="connsiteY24" fmla="*/ 2491648 h 249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91387" h="2491648">
                    <a:moveTo>
                      <a:pt x="1795626" y="2117139"/>
                    </a:moveTo>
                    <a:cubicBezTo>
                      <a:pt x="1852825" y="2117139"/>
                      <a:pt x="1921463" y="2077079"/>
                      <a:pt x="1950063" y="2028434"/>
                    </a:cubicBezTo>
                    <a:cubicBezTo>
                      <a:pt x="1950063" y="2028434"/>
                      <a:pt x="1950063" y="2028434"/>
                      <a:pt x="2350454" y="1334530"/>
                    </a:cubicBezTo>
                    <a:cubicBezTo>
                      <a:pt x="2379053" y="1285885"/>
                      <a:pt x="2379053" y="1205764"/>
                      <a:pt x="2350454" y="1157119"/>
                    </a:cubicBezTo>
                    <a:cubicBezTo>
                      <a:pt x="2350454" y="1157119"/>
                      <a:pt x="2350454" y="1157119"/>
                      <a:pt x="1950063" y="463215"/>
                    </a:cubicBezTo>
                    <a:cubicBezTo>
                      <a:pt x="1921463" y="414570"/>
                      <a:pt x="1852825" y="374509"/>
                      <a:pt x="1795626" y="374509"/>
                    </a:cubicBezTo>
                    <a:cubicBezTo>
                      <a:pt x="1795626" y="374509"/>
                      <a:pt x="1795626" y="374509"/>
                      <a:pt x="994844" y="374509"/>
                    </a:cubicBezTo>
                    <a:cubicBezTo>
                      <a:pt x="939075" y="374509"/>
                      <a:pt x="869007" y="414570"/>
                      <a:pt x="840408" y="463215"/>
                    </a:cubicBezTo>
                    <a:cubicBezTo>
                      <a:pt x="840408" y="463215"/>
                      <a:pt x="840408" y="463215"/>
                      <a:pt x="440017" y="1157119"/>
                    </a:cubicBezTo>
                    <a:cubicBezTo>
                      <a:pt x="412847" y="1205764"/>
                      <a:pt x="412847" y="1285885"/>
                      <a:pt x="440017" y="1334530"/>
                    </a:cubicBezTo>
                    <a:cubicBezTo>
                      <a:pt x="440017" y="1334530"/>
                      <a:pt x="440017" y="1334530"/>
                      <a:pt x="840408" y="2028434"/>
                    </a:cubicBezTo>
                    <a:cubicBezTo>
                      <a:pt x="869007" y="2077079"/>
                      <a:pt x="939075" y="2117139"/>
                      <a:pt x="994844" y="2117139"/>
                    </a:cubicBezTo>
                    <a:close/>
                    <a:moveTo>
                      <a:pt x="1967414" y="2491648"/>
                    </a:moveTo>
                    <a:lnTo>
                      <a:pt x="822440" y="2491648"/>
                    </a:lnTo>
                    <a:cubicBezTo>
                      <a:pt x="742700" y="2491648"/>
                      <a:pt x="642515" y="2434369"/>
                      <a:pt x="601623" y="2364815"/>
                    </a:cubicBezTo>
                    <a:cubicBezTo>
                      <a:pt x="29136" y="1372657"/>
                      <a:pt x="29136" y="1372657"/>
                      <a:pt x="29136" y="1372657"/>
                    </a:cubicBezTo>
                    <a:cubicBezTo>
                      <a:pt x="-9712" y="1303103"/>
                      <a:pt x="-9712" y="1188545"/>
                      <a:pt x="29136" y="1118992"/>
                    </a:cubicBezTo>
                    <a:cubicBezTo>
                      <a:pt x="601623" y="126833"/>
                      <a:pt x="601623" y="126833"/>
                      <a:pt x="601623" y="126833"/>
                    </a:cubicBezTo>
                    <a:cubicBezTo>
                      <a:pt x="642515" y="57280"/>
                      <a:pt x="742700" y="0"/>
                      <a:pt x="822440" y="0"/>
                    </a:cubicBezTo>
                    <a:cubicBezTo>
                      <a:pt x="1967414" y="0"/>
                      <a:pt x="1967414" y="0"/>
                      <a:pt x="1967414" y="0"/>
                    </a:cubicBezTo>
                    <a:cubicBezTo>
                      <a:pt x="2049198" y="0"/>
                      <a:pt x="2147339" y="57280"/>
                      <a:pt x="2188231" y="126833"/>
                    </a:cubicBezTo>
                    <a:cubicBezTo>
                      <a:pt x="2760718" y="1118992"/>
                      <a:pt x="2760718" y="1118992"/>
                      <a:pt x="2760718" y="1118992"/>
                    </a:cubicBezTo>
                    <a:cubicBezTo>
                      <a:pt x="2801610" y="1188545"/>
                      <a:pt x="2801610" y="1303103"/>
                      <a:pt x="2760718" y="1372657"/>
                    </a:cubicBezTo>
                    <a:cubicBezTo>
                      <a:pt x="2188231" y="2364815"/>
                      <a:pt x="2188231" y="2364815"/>
                      <a:pt x="2188231" y="2364815"/>
                    </a:cubicBezTo>
                    <a:cubicBezTo>
                      <a:pt x="2147339" y="2434369"/>
                      <a:pt x="2049198" y="2491648"/>
                      <a:pt x="1967414" y="249164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>
                <a:innerShdw blurRad="635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5"/>
              <p:cNvSpPr>
                <a:spLocks/>
              </p:cNvSpPr>
              <p:nvPr/>
            </p:nvSpPr>
            <p:spPr bwMode="auto">
              <a:xfrm rot="10800000">
                <a:off x="3337529" y="1173504"/>
                <a:ext cx="2138277" cy="189513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38100">
                <a:gradFill flip="none" rotWithShape="1">
                  <a:gsLst>
                    <a:gs pos="0">
                      <a:schemeClr val="bg1"/>
                    </a:gs>
                    <a:gs pos="100000">
                      <a:srgbClr val="B4B4B4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 rot="10800000">
                <a:off x="3656172" y="1456205"/>
                <a:ext cx="1495486" cy="132543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  <a:alpha val="0"/>
                </a:schemeClr>
              </a:solidFill>
              <a:ln w="38100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8" name="Freeform 108"/>
            <p:cNvSpPr>
              <a:spLocks noEditPoints="1"/>
            </p:cNvSpPr>
            <p:nvPr/>
          </p:nvSpPr>
          <p:spPr bwMode="auto">
            <a:xfrm>
              <a:off x="6585524" y="3214769"/>
              <a:ext cx="275982" cy="276975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176962" y="2984279"/>
            <a:ext cx="790076" cy="704636"/>
            <a:chOff x="4176962" y="2984279"/>
            <a:chExt cx="790076" cy="704636"/>
          </a:xfrm>
        </p:grpSpPr>
        <p:grpSp>
          <p:nvGrpSpPr>
            <p:cNvPr id="22" name="组合 21"/>
            <p:cNvGrpSpPr/>
            <p:nvPr/>
          </p:nvGrpSpPr>
          <p:grpSpPr>
            <a:xfrm>
              <a:off x="4176962" y="2984279"/>
              <a:ext cx="790076" cy="704636"/>
              <a:chOff x="3337529" y="1161598"/>
              <a:chExt cx="2138277" cy="1907040"/>
            </a:xfrm>
          </p:grpSpPr>
          <p:sp>
            <p:nvSpPr>
              <p:cNvPr id="23" name="任意多边形 22"/>
              <p:cNvSpPr>
                <a:spLocks/>
              </p:cNvSpPr>
              <p:nvPr/>
            </p:nvSpPr>
            <p:spPr bwMode="auto">
              <a:xfrm rot="10800000">
                <a:off x="3342359" y="1161598"/>
                <a:ext cx="2123116" cy="1895135"/>
              </a:xfrm>
              <a:custGeom>
                <a:avLst/>
                <a:gdLst>
                  <a:gd name="connsiteX0" fmla="*/ 1795626 w 2791387"/>
                  <a:gd name="connsiteY0" fmla="*/ 2117139 h 2491648"/>
                  <a:gd name="connsiteX1" fmla="*/ 1950063 w 2791387"/>
                  <a:gd name="connsiteY1" fmla="*/ 2028434 h 2491648"/>
                  <a:gd name="connsiteX2" fmla="*/ 2350454 w 2791387"/>
                  <a:gd name="connsiteY2" fmla="*/ 1334530 h 2491648"/>
                  <a:gd name="connsiteX3" fmla="*/ 2350454 w 2791387"/>
                  <a:gd name="connsiteY3" fmla="*/ 1157119 h 2491648"/>
                  <a:gd name="connsiteX4" fmla="*/ 1950063 w 2791387"/>
                  <a:gd name="connsiteY4" fmla="*/ 463215 h 2491648"/>
                  <a:gd name="connsiteX5" fmla="*/ 1795626 w 2791387"/>
                  <a:gd name="connsiteY5" fmla="*/ 374509 h 2491648"/>
                  <a:gd name="connsiteX6" fmla="*/ 994844 w 2791387"/>
                  <a:gd name="connsiteY6" fmla="*/ 374509 h 2491648"/>
                  <a:gd name="connsiteX7" fmla="*/ 840408 w 2791387"/>
                  <a:gd name="connsiteY7" fmla="*/ 463215 h 2491648"/>
                  <a:gd name="connsiteX8" fmla="*/ 440017 w 2791387"/>
                  <a:gd name="connsiteY8" fmla="*/ 1157119 h 2491648"/>
                  <a:gd name="connsiteX9" fmla="*/ 440017 w 2791387"/>
                  <a:gd name="connsiteY9" fmla="*/ 1334530 h 2491648"/>
                  <a:gd name="connsiteX10" fmla="*/ 840408 w 2791387"/>
                  <a:gd name="connsiteY10" fmla="*/ 2028434 h 2491648"/>
                  <a:gd name="connsiteX11" fmla="*/ 994844 w 2791387"/>
                  <a:gd name="connsiteY11" fmla="*/ 2117139 h 2491648"/>
                  <a:gd name="connsiteX12" fmla="*/ 1967414 w 2791387"/>
                  <a:gd name="connsiteY12" fmla="*/ 2491648 h 2491648"/>
                  <a:gd name="connsiteX13" fmla="*/ 822440 w 2791387"/>
                  <a:gd name="connsiteY13" fmla="*/ 2491648 h 2491648"/>
                  <a:gd name="connsiteX14" fmla="*/ 601623 w 2791387"/>
                  <a:gd name="connsiteY14" fmla="*/ 2364815 h 2491648"/>
                  <a:gd name="connsiteX15" fmla="*/ 29136 w 2791387"/>
                  <a:gd name="connsiteY15" fmla="*/ 1372657 h 2491648"/>
                  <a:gd name="connsiteX16" fmla="*/ 29136 w 2791387"/>
                  <a:gd name="connsiteY16" fmla="*/ 1118992 h 2491648"/>
                  <a:gd name="connsiteX17" fmla="*/ 601623 w 2791387"/>
                  <a:gd name="connsiteY17" fmla="*/ 126833 h 2491648"/>
                  <a:gd name="connsiteX18" fmla="*/ 822440 w 2791387"/>
                  <a:gd name="connsiteY18" fmla="*/ 0 h 2491648"/>
                  <a:gd name="connsiteX19" fmla="*/ 1967414 w 2791387"/>
                  <a:gd name="connsiteY19" fmla="*/ 0 h 2491648"/>
                  <a:gd name="connsiteX20" fmla="*/ 2188231 w 2791387"/>
                  <a:gd name="connsiteY20" fmla="*/ 126833 h 2491648"/>
                  <a:gd name="connsiteX21" fmla="*/ 2760718 w 2791387"/>
                  <a:gd name="connsiteY21" fmla="*/ 1118992 h 2491648"/>
                  <a:gd name="connsiteX22" fmla="*/ 2760718 w 2791387"/>
                  <a:gd name="connsiteY22" fmla="*/ 1372657 h 2491648"/>
                  <a:gd name="connsiteX23" fmla="*/ 2188231 w 2791387"/>
                  <a:gd name="connsiteY23" fmla="*/ 2364815 h 2491648"/>
                  <a:gd name="connsiteX24" fmla="*/ 1967414 w 2791387"/>
                  <a:gd name="connsiteY24" fmla="*/ 2491648 h 249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91387" h="2491648">
                    <a:moveTo>
                      <a:pt x="1795626" y="2117139"/>
                    </a:moveTo>
                    <a:cubicBezTo>
                      <a:pt x="1852825" y="2117139"/>
                      <a:pt x="1921463" y="2077079"/>
                      <a:pt x="1950063" y="2028434"/>
                    </a:cubicBezTo>
                    <a:cubicBezTo>
                      <a:pt x="1950063" y="2028434"/>
                      <a:pt x="1950063" y="2028434"/>
                      <a:pt x="2350454" y="1334530"/>
                    </a:cubicBezTo>
                    <a:cubicBezTo>
                      <a:pt x="2379053" y="1285885"/>
                      <a:pt x="2379053" y="1205764"/>
                      <a:pt x="2350454" y="1157119"/>
                    </a:cubicBezTo>
                    <a:cubicBezTo>
                      <a:pt x="2350454" y="1157119"/>
                      <a:pt x="2350454" y="1157119"/>
                      <a:pt x="1950063" y="463215"/>
                    </a:cubicBezTo>
                    <a:cubicBezTo>
                      <a:pt x="1921463" y="414570"/>
                      <a:pt x="1852825" y="374509"/>
                      <a:pt x="1795626" y="374509"/>
                    </a:cubicBezTo>
                    <a:cubicBezTo>
                      <a:pt x="1795626" y="374509"/>
                      <a:pt x="1795626" y="374509"/>
                      <a:pt x="994844" y="374509"/>
                    </a:cubicBezTo>
                    <a:cubicBezTo>
                      <a:pt x="939075" y="374509"/>
                      <a:pt x="869007" y="414570"/>
                      <a:pt x="840408" y="463215"/>
                    </a:cubicBezTo>
                    <a:cubicBezTo>
                      <a:pt x="840408" y="463215"/>
                      <a:pt x="840408" y="463215"/>
                      <a:pt x="440017" y="1157119"/>
                    </a:cubicBezTo>
                    <a:cubicBezTo>
                      <a:pt x="412847" y="1205764"/>
                      <a:pt x="412847" y="1285885"/>
                      <a:pt x="440017" y="1334530"/>
                    </a:cubicBezTo>
                    <a:cubicBezTo>
                      <a:pt x="440017" y="1334530"/>
                      <a:pt x="440017" y="1334530"/>
                      <a:pt x="840408" y="2028434"/>
                    </a:cubicBezTo>
                    <a:cubicBezTo>
                      <a:pt x="869007" y="2077079"/>
                      <a:pt x="939075" y="2117139"/>
                      <a:pt x="994844" y="2117139"/>
                    </a:cubicBezTo>
                    <a:close/>
                    <a:moveTo>
                      <a:pt x="1967414" y="2491648"/>
                    </a:moveTo>
                    <a:lnTo>
                      <a:pt x="822440" y="2491648"/>
                    </a:lnTo>
                    <a:cubicBezTo>
                      <a:pt x="742700" y="2491648"/>
                      <a:pt x="642515" y="2434369"/>
                      <a:pt x="601623" y="2364815"/>
                    </a:cubicBezTo>
                    <a:cubicBezTo>
                      <a:pt x="29136" y="1372657"/>
                      <a:pt x="29136" y="1372657"/>
                      <a:pt x="29136" y="1372657"/>
                    </a:cubicBezTo>
                    <a:cubicBezTo>
                      <a:pt x="-9712" y="1303103"/>
                      <a:pt x="-9712" y="1188545"/>
                      <a:pt x="29136" y="1118992"/>
                    </a:cubicBezTo>
                    <a:cubicBezTo>
                      <a:pt x="601623" y="126833"/>
                      <a:pt x="601623" y="126833"/>
                      <a:pt x="601623" y="126833"/>
                    </a:cubicBezTo>
                    <a:cubicBezTo>
                      <a:pt x="642515" y="57280"/>
                      <a:pt x="742700" y="0"/>
                      <a:pt x="822440" y="0"/>
                    </a:cubicBezTo>
                    <a:cubicBezTo>
                      <a:pt x="1967414" y="0"/>
                      <a:pt x="1967414" y="0"/>
                      <a:pt x="1967414" y="0"/>
                    </a:cubicBezTo>
                    <a:cubicBezTo>
                      <a:pt x="2049198" y="0"/>
                      <a:pt x="2147339" y="57280"/>
                      <a:pt x="2188231" y="126833"/>
                    </a:cubicBezTo>
                    <a:cubicBezTo>
                      <a:pt x="2760718" y="1118992"/>
                      <a:pt x="2760718" y="1118992"/>
                      <a:pt x="2760718" y="1118992"/>
                    </a:cubicBezTo>
                    <a:cubicBezTo>
                      <a:pt x="2801610" y="1188545"/>
                      <a:pt x="2801610" y="1303103"/>
                      <a:pt x="2760718" y="1372657"/>
                    </a:cubicBezTo>
                    <a:cubicBezTo>
                      <a:pt x="2188231" y="2364815"/>
                      <a:pt x="2188231" y="2364815"/>
                      <a:pt x="2188231" y="2364815"/>
                    </a:cubicBezTo>
                    <a:cubicBezTo>
                      <a:pt x="2147339" y="2434369"/>
                      <a:pt x="2049198" y="2491648"/>
                      <a:pt x="1967414" y="2491648"/>
                    </a:cubicBezTo>
                    <a:close/>
                  </a:path>
                </a:pathLst>
              </a:custGeom>
              <a:solidFill>
                <a:srgbClr val="C00000"/>
              </a:solidFill>
              <a:ln w="19050">
                <a:noFill/>
              </a:ln>
              <a:effectLst>
                <a:innerShdw blurRad="635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5"/>
              <p:cNvSpPr>
                <a:spLocks/>
              </p:cNvSpPr>
              <p:nvPr/>
            </p:nvSpPr>
            <p:spPr bwMode="auto">
              <a:xfrm rot="10800000">
                <a:off x="3337529" y="1173504"/>
                <a:ext cx="2138277" cy="189513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38100">
                <a:gradFill flip="none" rotWithShape="1">
                  <a:gsLst>
                    <a:gs pos="0">
                      <a:schemeClr val="bg1"/>
                    </a:gs>
                    <a:gs pos="100000">
                      <a:srgbClr val="B4B4B4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5"/>
              <p:cNvSpPr>
                <a:spLocks/>
              </p:cNvSpPr>
              <p:nvPr/>
            </p:nvSpPr>
            <p:spPr bwMode="auto">
              <a:xfrm rot="10800000">
                <a:off x="3656172" y="1456205"/>
                <a:ext cx="1495486" cy="132543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38100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4443626" y="3225849"/>
              <a:ext cx="234972" cy="255704"/>
              <a:chOff x="4873626" y="1965325"/>
              <a:chExt cx="269876" cy="293688"/>
            </a:xfrm>
            <a:solidFill>
              <a:srgbClr val="C00000"/>
            </a:solidFill>
          </p:grpSpPr>
          <p:sp>
            <p:nvSpPr>
              <p:cNvPr id="60" name="Freeform 502"/>
              <p:cNvSpPr>
                <a:spLocks/>
              </p:cNvSpPr>
              <p:nvPr/>
            </p:nvSpPr>
            <p:spPr bwMode="auto">
              <a:xfrm>
                <a:off x="4873626" y="2127250"/>
                <a:ext cx="112713" cy="131763"/>
              </a:xfrm>
              <a:custGeom>
                <a:avLst/>
                <a:gdLst>
                  <a:gd name="T0" fmla="*/ 2 w 30"/>
                  <a:gd name="T1" fmla="*/ 0 h 35"/>
                  <a:gd name="T2" fmla="*/ 28 w 30"/>
                  <a:gd name="T3" fmla="*/ 0 h 35"/>
                  <a:gd name="T4" fmla="*/ 30 w 30"/>
                  <a:gd name="T5" fmla="*/ 1 h 35"/>
                  <a:gd name="T6" fmla="*/ 28 w 30"/>
                  <a:gd name="T7" fmla="*/ 3 h 35"/>
                  <a:gd name="T8" fmla="*/ 3 w 30"/>
                  <a:gd name="T9" fmla="*/ 3 h 35"/>
                  <a:gd name="T10" fmla="*/ 3 w 30"/>
                  <a:gd name="T11" fmla="*/ 33 h 35"/>
                  <a:gd name="T12" fmla="*/ 2 w 30"/>
                  <a:gd name="T13" fmla="*/ 35 h 35"/>
                  <a:gd name="T14" fmla="*/ 0 w 30"/>
                  <a:gd name="T15" fmla="*/ 33 h 35"/>
                  <a:gd name="T16" fmla="*/ 0 w 30"/>
                  <a:gd name="T17" fmla="*/ 1 h 35"/>
                  <a:gd name="T18" fmla="*/ 2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1"/>
                      <a:pt x="30" y="1"/>
                    </a:cubicBezTo>
                    <a:cubicBezTo>
                      <a:pt x="30" y="2"/>
                      <a:pt x="29" y="3"/>
                      <a:pt x="28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4"/>
                      <a:pt x="3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03"/>
              <p:cNvSpPr>
                <a:spLocks/>
              </p:cNvSpPr>
              <p:nvPr/>
            </p:nvSpPr>
            <p:spPr bwMode="auto">
              <a:xfrm>
                <a:off x="4884739" y="1973263"/>
                <a:ext cx="41275" cy="146050"/>
              </a:xfrm>
              <a:custGeom>
                <a:avLst/>
                <a:gdLst>
                  <a:gd name="T0" fmla="*/ 11 w 11"/>
                  <a:gd name="T1" fmla="*/ 34 h 39"/>
                  <a:gd name="T2" fmla="*/ 11 w 11"/>
                  <a:gd name="T3" fmla="*/ 6 h 39"/>
                  <a:gd name="T4" fmla="*/ 5 w 11"/>
                  <a:gd name="T5" fmla="*/ 0 h 39"/>
                  <a:gd name="T6" fmla="*/ 0 w 11"/>
                  <a:gd name="T7" fmla="*/ 6 h 39"/>
                  <a:gd name="T8" fmla="*/ 0 w 11"/>
                  <a:gd name="T9" fmla="*/ 34 h 39"/>
                  <a:gd name="T10" fmla="*/ 5 w 11"/>
                  <a:gd name="T11" fmla="*/ 39 h 39"/>
                  <a:gd name="T12" fmla="*/ 11 w 11"/>
                  <a:gd name="T13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9">
                    <a:moveTo>
                      <a:pt x="11" y="34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7"/>
                      <a:pt x="2" y="39"/>
                      <a:pt x="5" y="39"/>
                    </a:cubicBezTo>
                    <a:cubicBezTo>
                      <a:pt x="9" y="39"/>
                      <a:pt x="11" y="37"/>
                      <a:pt x="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04"/>
              <p:cNvSpPr>
                <a:spLocks/>
              </p:cNvSpPr>
              <p:nvPr/>
            </p:nvSpPr>
            <p:spPr bwMode="auto">
              <a:xfrm>
                <a:off x="4940301" y="1965325"/>
                <a:ext cx="177800" cy="293688"/>
              </a:xfrm>
              <a:custGeom>
                <a:avLst/>
                <a:gdLst>
                  <a:gd name="T0" fmla="*/ 5 w 47"/>
                  <a:gd name="T1" fmla="*/ 69 h 78"/>
                  <a:gd name="T2" fmla="*/ 6 w 47"/>
                  <a:gd name="T3" fmla="*/ 77 h 78"/>
                  <a:gd name="T4" fmla="*/ 9 w 47"/>
                  <a:gd name="T5" fmla="*/ 78 h 78"/>
                  <a:gd name="T6" fmla="*/ 14 w 47"/>
                  <a:gd name="T7" fmla="*/ 76 h 78"/>
                  <a:gd name="T8" fmla="*/ 26 w 47"/>
                  <a:gd name="T9" fmla="*/ 57 h 78"/>
                  <a:gd name="T10" fmla="*/ 46 w 47"/>
                  <a:gd name="T11" fmla="*/ 57 h 78"/>
                  <a:gd name="T12" fmla="*/ 47 w 47"/>
                  <a:gd name="T13" fmla="*/ 56 h 78"/>
                  <a:gd name="T14" fmla="*/ 47 w 47"/>
                  <a:gd name="T15" fmla="*/ 42 h 78"/>
                  <a:gd name="T16" fmla="*/ 32 w 47"/>
                  <a:gd name="T17" fmla="*/ 19 h 78"/>
                  <a:gd name="T18" fmla="*/ 30 w 47"/>
                  <a:gd name="T19" fmla="*/ 20 h 78"/>
                  <a:gd name="T20" fmla="*/ 35 w 47"/>
                  <a:gd name="T21" fmla="*/ 10 h 78"/>
                  <a:gd name="T22" fmla="*/ 24 w 47"/>
                  <a:gd name="T23" fmla="*/ 0 h 78"/>
                  <a:gd name="T24" fmla="*/ 14 w 47"/>
                  <a:gd name="T25" fmla="*/ 10 h 78"/>
                  <a:gd name="T26" fmla="*/ 24 w 47"/>
                  <a:gd name="T27" fmla="*/ 21 h 78"/>
                  <a:gd name="T28" fmla="*/ 27 w 47"/>
                  <a:gd name="T29" fmla="*/ 20 h 78"/>
                  <a:gd name="T30" fmla="*/ 21 w 47"/>
                  <a:gd name="T31" fmla="*/ 27 h 78"/>
                  <a:gd name="T32" fmla="*/ 5 w 47"/>
                  <a:gd name="T33" fmla="*/ 31 h 78"/>
                  <a:gd name="T34" fmla="*/ 1 w 47"/>
                  <a:gd name="T35" fmla="*/ 34 h 78"/>
                  <a:gd name="T36" fmla="*/ 1 w 47"/>
                  <a:gd name="T37" fmla="*/ 38 h 78"/>
                  <a:gd name="T38" fmla="*/ 6 w 47"/>
                  <a:gd name="T39" fmla="*/ 42 h 78"/>
                  <a:gd name="T40" fmla="*/ 8 w 47"/>
                  <a:gd name="T41" fmla="*/ 42 h 78"/>
                  <a:gd name="T42" fmla="*/ 17 w 47"/>
                  <a:gd name="T43" fmla="*/ 40 h 78"/>
                  <a:gd name="T44" fmla="*/ 17 w 47"/>
                  <a:gd name="T45" fmla="*/ 43 h 78"/>
                  <a:gd name="T46" fmla="*/ 17 w 47"/>
                  <a:gd name="T47" fmla="*/ 47 h 78"/>
                  <a:gd name="T48" fmla="*/ 5 w 47"/>
                  <a:gd name="T49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78">
                    <a:moveTo>
                      <a:pt x="5" y="69"/>
                    </a:moveTo>
                    <a:cubicBezTo>
                      <a:pt x="3" y="72"/>
                      <a:pt x="3" y="76"/>
                      <a:pt x="6" y="77"/>
                    </a:cubicBezTo>
                    <a:cubicBezTo>
                      <a:pt x="7" y="78"/>
                      <a:pt x="8" y="78"/>
                      <a:pt x="9" y="78"/>
                    </a:cubicBezTo>
                    <a:cubicBezTo>
                      <a:pt x="11" y="78"/>
                      <a:pt x="13" y="77"/>
                      <a:pt x="14" y="7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7"/>
                      <a:pt x="47" y="57"/>
                      <a:pt x="47" y="56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29"/>
                      <a:pt x="41" y="19"/>
                      <a:pt x="32" y="19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33" y="18"/>
                      <a:pt x="35" y="14"/>
                      <a:pt x="35" y="10"/>
                    </a:cubicBezTo>
                    <a:cubicBezTo>
                      <a:pt x="35" y="5"/>
                      <a:pt x="30" y="0"/>
                      <a:pt x="24" y="0"/>
                    </a:cubicBezTo>
                    <a:cubicBezTo>
                      <a:pt x="19" y="0"/>
                      <a:pt x="14" y="5"/>
                      <a:pt x="14" y="10"/>
                    </a:cubicBezTo>
                    <a:cubicBezTo>
                      <a:pt x="14" y="16"/>
                      <a:pt x="19" y="21"/>
                      <a:pt x="24" y="21"/>
                    </a:cubicBezTo>
                    <a:cubicBezTo>
                      <a:pt x="25" y="21"/>
                      <a:pt x="26" y="21"/>
                      <a:pt x="27" y="20"/>
                    </a:cubicBezTo>
                    <a:cubicBezTo>
                      <a:pt x="25" y="22"/>
                      <a:pt x="23" y="24"/>
                      <a:pt x="21" y="2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2"/>
                      <a:pt x="2" y="32"/>
                      <a:pt x="1" y="34"/>
                    </a:cubicBezTo>
                    <a:cubicBezTo>
                      <a:pt x="1" y="35"/>
                      <a:pt x="0" y="37"/>
                      <a:pt x="1" y="38"/>
                    </a:cubicBezTo>
                    <a:cubicBezTo>
                      <a:pt x="1" y="41"/>
                      <a:pt x="4" y="42"/>
                      <a:pt x="6" y="42"/>
                    </a:cubicBezTo>
                    <a:cubicBezTo>
                      <a:pt x="7" y="42"/>
                      <a:pt x="7" y="42"/>
                      <a:pt x="8" y="42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1"/>
                      <a:pt x="17" y="42"/>
                      <a:pt x="17" y="43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5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05"/>
              <p:cNvSpPr>
                <a:spLocks/>
              </p:cNvSpPr>
              <p:nvPr/>
            </p:nvSpPr>
            <p:spPr bwMode="auto">
              <a:xfrm>
                <a:off x="5046664" y="2093913"/>
                <a:ext cx="96838" cy="112713"/>
              </a:xfrm>
              <a:custGeom>
                <a:avLst/>
                <a:gdLst>
                  <a:gd name="T0" fmla="*/ 1 w 26"/>
                  <a:gd name="T1" fmla="*/ 27 h 30"/>
                  <a:gd name="T2" fmla="*/ 23 w 26"/>
                  <a:gd name="T3" fmla="*/ 27 h 30"/>
                  <a:gd name="T4" fmla="*/ 23 w 26"/>
                  <a:gd name="T5" fmla="*/ 2 h 30"/>
                  <a:gd name="T6" fmla="*/ 24 w 26"/>
                  <a:gd name="T7" fmla="*/ 0 h 30"/>
                  <a:gd name="T8" fmla="*/ 26 w 26"/>
                  <a:gd name="T9" fmla="*/ 2 h 30"/>
                  <a:gd name="T10" fmla="*/ 26 w 26"/>
                  <a:gd name="T11" fmla="*/ 28 h 30"/>
                  <a:gd name="T12" fmla="*/ 24 w 26"/>
                  <a:gd name="T13" fmla="*/ 30 h 30"/>
                  <a:gd name="T14" fmla="*/ 1 w 26"/>
                  <a:gd name="T15" fmla="*/ 30 h 30"/>
                  <a:gd name="T16" fmla="*/ 0 w 26"/>
                  <a:gd name="T17" fmla="*/ 28 h 30"/>
                  <a:gd name="T18" fmla="*/ 1 w 26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0">
                    <a:moveTo>
                      <a:pt x="1" y="27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5" y="30"/>
                      <a:pt x="2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4" name="矩形 63"/>
          <p:cNvSpPr/>
          <p:nvPr/>
        </p:nvSpPr>
        <p:spPr>
          <a:xfrm>
            <a:off x="1531967" y="2023675"/>
            <a:ext cx="1806656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05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5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，添加适当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的文字</a:t>
            </a:r>
            <a:endParaRPr lang="zh-CN" altLang="en-US" sz="1050" dirty="0"/>
          </a:p>
        </p:txBody>
      </p:sp>
      <p:sp>
        <p:nvSpPr>
          <p:cNvPr id="65" name="矩形 64"/>
          <p:cNvSpPr/>
          <p:nvPr/>
        </p:nvSpPr>
        <p:spPr>
          <a:xfrm>
            <a:off x="3675752" y="2023675"/>
            <a:ext cx="1806656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05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5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，添加适当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的文字</a:t>
            </a:r>
            <a:endParaRPr lang="zh-CN" altLang="en-US" sz="1050" dirty="0"/>
          </a:p>
        </p:txBody>
      </p:sp>
      <p:sp>
        <p:nvSpPr>
          <p:cNvPr id="66" name="矩形 65"/>
          <p:cNvSpPr/>
          <p:nvPr/>
        </p:nvSpPr>
        <p:spPr>
          <a:xfrm>
            <a:off x="5829215" y="2023675"/>
            <a:ext cx="1806656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05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5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，添加适当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的文字</a:t>
            </a:r>
            <a:endParaRPr lang="zh-CN" altLang="en-US" sz="1050" dirty="0"/>
          </a:p>
        </p:txBody>
      </p:sp>
      <p:sp>
        <p:nvSpPr>
          <p:cNvPr id="67" name="矩形 66"/>
          <p:cNvSpPr/>
          <p:nvPr/>
        </p:nvSpPr>
        <p:spPr>
          <a:xfrm>
            <a:off x="1531967" y="3788972"/>
            <a:ext cx="1806656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05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5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，添加适当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的文字</a:t>
            </a:r>
            <a:endParaRPr lang="zh-CN" altLang="en-US" sz="1050" dirty="0"/>
          </a:p>
        </p:txBody>
      </p:sp>
      <p:sp>
        <p:nvSpPr>
          <p:cNvPr id="68" name="矩形 67"/>
          <p:cNvSpPr/>
          <p:nvPr/>
        </p:nvSpPr>
        <p:spPr>
          <a:xfrm>
            <a:off x="3675752" y="3788972"/>
            <a:ext cx="1806656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05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5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，添加适当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的文字</a:t>
            </a:r>
            <a:endParaRPr lang="zh-CN" altLang="en-US" sz="1050" dirty="0"/>
          </a:p>
        </p:txBody>
      </p:sp>
      <p:sp>
        <p:nvSpPr>
          <p:cNvPr id="69" name="矩形 68"/>
          <p:cNvSpPr/>
          <p:nvPr/>
        </p:nvSpPr>
        <p:spPr>
          <a:xfrm>
            <a:off x="5829215" y="3788972"/>
            <a:ext cx="1806656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05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5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，添加适当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的文字</a:t>
            </a:r>
            <a:endParaRPr lang="zh-CN" altLang="en-US" sz="1050" dirty="0"/>
          </a:p>
        </p:txBody>
      </p:sp>
    </p:spTree>
    <p:extLst>
      <p:ext uri="{BB962C8B-B14F-4D97-AF65-F5344CB8AC3E}">
        <p14:creationId xmlns:p14="http://schemas.microsoft.com/office/powerpoint/2010/main" val="283474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72" name="流程图: 离页连接符 71"/>
          <p:cNvSpPr/>
          <p:nvPr/>
        </p:nvSpPr>
        <p:spPr>
          <a:xfrm>
            <a:off x="3563888" y="3348636"/>
            <a:ext cx="2016224" cy="1008112"/>
          </a:xfrm>
          <a:prstGeom prst="flowChartOffpageConnec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r="5400000" sx="104000" sy="104000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3" name="流程图: 离页连接符 72"/>
          <p:cNvSpPr/>
          <p:nvPr/>
        </p:nvSpPr>
        <p:spPr>
          <a:xfrm flipV="1">
            <a:off x="3563888" y="1260404"/>
            <a:ext cx="2016224" cy="1823938"/>
          </a:xfrm>
          <a:prstGeom prst="flowChartOffpageConnec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r="5400000" sx="104000" sy="104000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084525" y="1197102"/>
            <a:ext cx="97494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72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%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5" name="文本框 74"/>
          <p:cNvSpPr txBox="1">
            <a:spLocks noChangeArrowheads="1"/>
          </p:cNvSpPr>
          <p:nvPr/>
        </p:nvSpPr>
        <p:spPr bwMode="auto">
          <a:xfrm>
            <a:off x="3703958" y="2048424"/>
            <a:ext cx="1736082" cy="6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添加文本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  <a:p>
            <a:pPr algn="ctr">
              <a:lnSpc>
                <a:spcPct val="150000"/>
              </a:lnSpc>
              <a:spcBef>
                <a:spcPts val="300"/>
              </a:spcBef>
            </a:pPr>
            <a:r>
              <a:rPr lang="zh-CN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单击</a:t>
            </a:r>
            <a:r>
              <a:rPr lang="zh-CN" alt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单击</a:t>
            </a:r>
            <a:r>
              <a:rPr lang="zh-CN" altLang="en-US" sz="8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</a:p>
        </p:txBody>
      </p:sp>
      <p:sp>
        <p:nvSpPr>
          <p:cNvPr id="76" name="文本框 7"/>
          <p:cNvSpPr txBox="1">
            <a:spLocks noChangeArrowheads="1"/>
          </p:cNvSpPr>
          <p:nvPr/>
        </p:nvSpPr>
        <p:spPr bwMode="auto">
          <a:xfrm>
            <a:off x="395536" y="2212134"/>
            <a:ext cx="2736304" cy="1773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lvl="0">
              <a:lnSpc>
                <a:spcPct val="150000"/>
              </a:lnSpc>
              <a:spcBef>
                <a:spcPts val="300"/>
              </a:spcBef>
            </a:pPr>
            <a:r>
              <a:rPr lang="zh-CN" altLang="en-US" sz="11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添加文本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单击</a:t>
            </a: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单击</a:t>
            </a: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单击</a:t>
            </a: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单击</a:t>
            </a: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单击</a:t>
            </a: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单击</a:t>
            </a: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单击</a:t>
            </a: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单击</a:t>
            </a: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单击</a:t>
            </a: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文字。</a:t>
            </a:r>
          </a:p>
        </p:txBody>
      </p:sp>
      <p:sp>
        <p:nvSpPr>
          <p:cNvPr id="77" name="下弧形箭头 76"/>
          <p:cNvSpPr/>
          <p:nvPr/>
        </p:nvSpPr>
        <p:spPr>
          <a:xfrm>
            <a:off x="5940152" y="3625228"/>
            <a:ext cx="1800200" cy="720000"/>
          </a:xfrm>
          <a:prstGeom prst="curvedUpArrow">
            <a:avLst/>
          </a:prstGeom>
          <a:solidFill>
            <a:srgbClr val="C30D23"/>
          </a:solidFill>
          <a:ln>
            <a:noFill/>
          </a:ln>
          <a:effectLst>
            <a:outerShdw blurRad="279400" dist="25400" dir="5400000" sx="104000" sy="104000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8" name="上弧形箭头 77"/>
          <p:cNvSpPr/>
          <p:nvPr/>
        </p:nvSpPr>
        <p:spPr>
          <a:xfrm flipH="1">
            <a:off x="846939" y="1260404"/>
            <a:ext cx="1800000" cy="756000"/>
          </a:xfrm>
          <a:prstGeom prst="curvedDownArrow">
            <a:avLst/>
          </a:prstGeom>
          <a:solidFill>
            <a:srgbClr val="C30D23"/>
          </a:solidFill>
          <a:ln>
            <a:noFill/>
          </a:ln>
          <a:effectLst>
            <a:outerShdw blurRad="279400" dist="25400" dir="5400000" sx="104000" sy="104000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9" name="文本框 7"/>
          <p:cNvSpPr txBox="1">
            <a:spLocks noChangeArrowheads="1"/>
          </p:cNvSpPr>
          <p:nvPr/>
        </p:nvSpPr>
        <p:spPr bwMode="auto">
          <a:xfrm>
            <a:off x="6012160" y="1739896"/>
            <a:ext cx="2736304" cy="160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lvl="0">
              <a:lnSpc>
                <a:spcPct val="150000"/>
              </a:lnSpc>
              <a:spcBef>
                <a:spcPts val="300"/>
              </a:spcBef>
            </a:pPr>
            <a:r>
              <a:rPr lang="zh-CN" altLang="en-US" sz="11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添加文本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单击</a:t>
            </a: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单击</a:t>
            </a: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单击</a:t>
            </a: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单击</a:t>
            </a: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单击</a:t>
            </a: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单击</a:t>
            </a: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单击</a:t>
            </a:r>
            <a:r>
              <a:rPr lang="zh-CN" alt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文字。</a:t>
            </a:r>
          </a:p>
        </p:txBody>
      </p:sp>
      <p:sp>
        <p:nvSpPr>
          <p:cNvPr id="80" name="矩形 79"/>
          <p:cNvSpPr/>
          <p:nvPr/>
        </p:nvSpPr>
        <p:spPr>
          <a:xfrm>
            <a:off x="4084524" y="3170910"/>
            <a:ext cx="97494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28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%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27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50"/>
                            </p:stCondLst>
                            <p:childTnLst>
                              <p:par>
                                <p:cTn id="29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15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5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5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72" grpId="0" animBg="1"/>
      <p:bldP spid="72" grpId="1" animBg="1"/>
      <p:bldP spid="73" grpId="0" animBg="1"/>
      <p:bldP spid="74" grpId="0"/>
      <p:bldP spid="75" grpId="0"/>
      <p:bldP spid="76" grpId="0"/>
      <p:bldP spid="77" grpId="0" animBg="1"/>
      <p:bldP spid="78" grpId="0" animBg="1"/>
      <p:bldP spid="79" grpId="0"/>
      <p:bldP spid="8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" name="椭圆 5"/>
          <p:cNvSpPr/>
          <p:nvPr/>
        </p:nvSpPr>
        <p:spPr>
          <a:xfrm>
            <a:off x="3816245" y="1758734"/>
            <a:ext cx="1512168" cy="151216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79400" dir="2400000" sx="104000" sy="104000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空心弧 6"/>
          <p:cNvSpPr/>
          <p:nvPr/>
        </p:nvSpPr>
        <p:spPr>
          <a:xfrm rot="16200000">
            <a:off x="3312189" y="1254678"/>
            <a:ext cx="2520280" cy="2520280"/>
          </a:xfrm>
          <a:prstGeom prst="blockArc">
            <a:avLst>
              <a:gd name="adj1" fmla="val 6148503"/>
              <a:gd name="adj2" fmla="val 21442708"/>
              <a:gd name="adj3" fmla="val 4531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5436425" y="2548333"/>
            <a:ext cx="575406" cy="57540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r="2400000" sx="104000" sy="104000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356963" y="3414918"/>
            <a:ext cx="575406" cy="57540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r="2400000" sx="104000" sy="104000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216450" y="2876790"/>
            <a:ext cx="575406" cy="57540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r="2400000" sx="104000" sy="104000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132169" y="1686726"/>
            <a:ext cx="575406" cy="57540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r="2400000" sx="104000" sy="104000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284626" y="1039312"/>
            <a:ext cx="575406" cy="57540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r="2400000" sx="104000" sy="104000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文本框 7"/>
          <p:cNvSpPr txBox="1">
            <a:spLocks noChangeArrowheads="1"/>
          </p:cNvSpPr>
          <p:nvPr/>
        </p:nvSpPr>
        <p:spPr bwMode="auto">
          <a:xfrm>
            <a:off x="4956405" y="858634"/>
            <a:ext cx="2711939" cy="91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添加文本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信息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zh-CN" altLang="en-US" sz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此处添加说明文字添加说明文字添加说明</a:t>
            </a: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文字</a:t>
            </a:r>
          </a:p>
        </p:txBody>
      </p:sp>
      <p:sp>
        <p:nvSpPr>
          <p:cNvPr id="14" name="文本框 7"/>
          <p:cNvSpPr txBox="1">
            <a:spLocks noChangeArrowheads="1"/>
          </p:cNvSpPr>
          <p:nvPr/>
        </p:nvSpPr>
        <p:spPr bwMode="auto">
          <a:xfrm>
            <a:off x="6011831" y="2380722"/>
            <a:ext cx="2711939" cy="91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添加文本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信息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zh-CN" altLang="en-US" sz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此处添加说明文字添加说明文字添加说明</a:t>
            </a: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文字</a:t>
            </a:r>
          </a:p>
        </p:txBody>
      </p:sp>
      <p:sp>
        <p:nvSpPr>
          <p:cNvPr id="15" name="文本框 7"/>
          <p:cNvSpPr txBox="1">
            <a:spLocks noChangeArrowheads="1"/>
          </p:cNvSpPr>
          <p:nvPr/>
        </p:nvSpPr>
        <p:spPr bwMode="auto">
          <a:xfrm>
            <a:off x="1579068" y="3954978"/>
            <a:ext cx="2711939" cy="91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zh-CN" altLang="en-US" sz="1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添加文本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信息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</a:endParaRPr>
          </a:p>
          <a:p>
            <a:pPr algn="r">
              <a:lnSpc>
                <a:spcPct val="150000"/>
              </a:lnSpc>
              <a:spcBef>
                <a:spcPts val="300"/>
              </a:spcBef>
            </a:pPr>
            <a:r>
              <a:rPr lang="zh-CN" altLang="en-US" sz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此处添加说明文字添加说明文字添加说明</a:t>
            </a: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文字</a:t>
            </a:r>
          </a:p>
        </p:txBody>
      </p:sp>
      <p:sp>
        <p:nvSpPr>
          <p:cNvPr id="16" name="文本框 7"/>
          <p:cNvSpPr txBox="1">
            <a:spLocks noChangeArrowheads="1"/>
          </p:cNvSpPr>
          <p:nvPr/>
        </p:nvSpPr>
        <p:spPr bwMode="auto">
          <a:xfrm>
            <a:off x="203877" y="2756318"/>
            <a:ext cx="2711939" cy="91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zh-CN" altLang="en-US" sz="1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添加文本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信息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</a:endParaRPr>
          </a:p>
          <a:p>
            <a:pPr algn="r">
              <a:lnSpc>
                <a:spcPct val="150000"/>
              </a:lnSpc>
              <a:spcBef>
                <a:spcPts val="300"/>
              </a:spcBef>
            </a:pPr>
            <a:r>
              <a:rPr lang="zh-CN" altLang="en-US" sz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此处添加说明文字添加说明文字添加说明</a:t>
            </a: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文字</a:t>
            </a:r>
          </a:p>
        </p:txBody>
      </p:sp>
      <p:sp>
        <p:nvSpPr>
          <p:cNvPr id="17" name="文本框 7"/>
          <p:cNvSpPr txBox="1">
            <a:spLocks noChangeArrowheads="1"/>
          </p:cNvSpPr>
          <p:nvPr/>
        </p:nvSpPr>
        <p:spPr bwMode="auto">
          <a:xfrm>
            <a:off x="179593" y="1460174"/>
            <a:ext cx="2711939" cy="91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r" eaLnBrk="1" hangingPunct="1"/>
            <a:r>
              <a:rPr lang="zh-CN" altLang="en-US" sz="1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添加文本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信息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</a:endParaRPr>
          </a:p>
          <a:p>
            <a:pPr algn="r">
              <a:lnSpc>
                <a:spcPct val="150000"/>
              </a:lnSpc>
              <a:spcBef>
                <a:spcPts val="300"/>
              </a:spcBef>
            </a:pPr>
            <a:r>
              <a:rPr lang="zh-CN" altLang="en-US" sz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此处添加说明文字添加说明文字添加说明</a:t>
            </a: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文字</a:t>
            </a:r>
            <a:r>
              <a:rPr lang="zh-CN" altLang="en-US" sz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此处添加说明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文字</a:t>
            </a:r>
          </a:p>
        </p:txBody>
      </p:sp>
      <p:sp>
        <p:nvSpPr>
          <p:cNvPr id="18" name="矩形 58"/>
          <p:cNvSpPr>
            <a:spLocks noChangeArrowheads="1"/>
          </p:cNvSpPr>
          <p:nvPr/>
        </p:nvSpPr>
        <p:spPr bwMode="auto">
          <a:xfrm>
            <a:off x="4046000" y="2345540"/>
            <a:ext cx="105265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20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50"/>
                            </p:stCondLst>
                            <p:childTnLst>
                              <p:par>
                                <p:cTn id="3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50"/>
                            </p:stCondLst>
                            <p:childTnLst>
                              <p:par>
                                <p:cTn id="4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5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150"/>
                            </p:stCondLst>
                            <p:childTnLst>
                              <p:par>
                                <p:cTn id="5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65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150"/>
                            </p:stCondLst>
                            <p:childTnLst>
                              <p:par>
                                <p:cTn id="5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65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150"/>
                            </p:stCondLst>
                            <p:childTnLst>
                              <p:par>
                                <p:cTn id="6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6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flipH="1">
            <a:off x="1698171" y="1799561"/>
            <a:ext cx="5758190" cy="1345112"/>
          </a:xfrm>
          <a:prstGeom prst="hexagon">
            <a:avLst/>
          </a:prstGeom>
          <a:gradFill flip="none" rotWithShape="1">
            <a:gsLst>
              <a:gs pos="100000">
                <a:schemeClr val="bg1">
                  <a:lumMod val="95000"/>
                </a:schemeClr>
              </a:gs>
              <a:gs pos="0">
                <a:srgbClr val="D1D1D1"/>
              </a:gs>
            </a:gsLst>
            <a:lin ang="8100000" scaled="1"/>
            <a:tileRect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>
            <a:off x="1805267" y="1883441"/>
            <a:ext cx="5544000" cy="1177353"/>
          </a:xfrm>
          <a:prstGeom prst="hexagon">
            <a:avLst/>
          </a:prstGeom>
          <a:solidFill>
            <a:srgbClr val="C00000"/>
          </a:solidFill>
          <a:ln>
            <a:noFill/>
          </a:ln>
          <a:effectLst>
            <a:innerShdw blurRad="114300" dist="25400" dir="135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35200" y="1965773"/>
            <a:ext cx="4673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r>
              <a:rPr lang="zh-CN" altLang="en-US" sz="6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</a:t>
            </a:r>
          </a:p>
        </p:txBody>
      </p:sp>
    </p:spTree>
    <p:extLst>
      <p:ext uri="{BB962C8B-B14F-4D97-AF65-F5344CB8AC3E}">
        <p14:creationId xmlns:p14="http://schemas.microsoft.com/office/powerpoint/2010/main" val="398726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decel="4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4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4408774" y="1038248"/>
            <a:ext cx="4464000" cy="3647134"/>
          </a:xfrm>
          <a:prstGeom prst="rect">
            <a:avLst/>
          </a:prstGeom>
        </p:spPr>
        <p:txBody>
          <a:bodyPr wrap="square" lIns="91424" tIns="45711" rIns="91424" bIns="45711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武汉大盛网络科技有限公司于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年创办，公司依托于武汉大学以及华中科技大学、武汉理工大学等知名学府，充分利用武汉人才优势，致力于网络安全及软件开发应用。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公司现有员工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120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人，其中博士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人，研究生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人，本科生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人，公司具有强大的研发团队以及商务团队，公司自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08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年成立以来以研发出具有国内先进网络安全应用软件，同时拥有多款自主知识产权的互联网软件，营业收入也有大幅的增加。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立足今日，我们胸有成竹，信心百倍；展望未来，我们引吭高歌，一路欢笑</a:t>
            </a:r>
          </a:p>
        </p:txBody>
      </p:sp>
      <p:sp>
        <p:nvSpPr>
          <p:cNvPr id="7" name="矩形 6"/>
          <p:cNvSpPr/>
          <p:nvPr/>
        </p:nvSpPr>
        <p:spPr>
          <a:xfrm>
            <a:off x="467544" y="1154903"/>
            <a:ext cx="3348000" cy="2484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68230" y="3351151"/>
            <a:ext cx="1908000" cy="133200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40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50"/>
                            </p:stCondLst>
                            <p:childTnLst>
                              <p:par>
                                <p:cTn id="32" presetID="2" presetClass="entr" presetSubtype="4" decel="5333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739991" y="2731263"/>
            <a:ext cx="1426109" cy="1646731"/>
            <a:chOff x="6000601" y="2114611"/>
            <a:chExt cx="1378307" cy="1608659"/>
          </a:xfrm>
        </p:grpSpPr>
        <p:sp>
          <p:nvSpPr>
            <p:cNvPr id="10" name="矩形 9"/>
            <p:cNvSpPr/>
            <p:nvPr/>
          </p:nvSpPr>
          <p:spPr>
            <a:xfrm>
              <a:off x="6000601" y="2114611"/>
              <a:ext cx="1378307" cy="1608659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145094" y="2234405"/>
              <a:ext cx="1089323" cy="136907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3876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260696" y="2415034"/>
            <a:ext cx="1790170" cy="2067111"/>
            <a:chOff x="6000601" y="2114611"/>
            <a:chExt cx="1378307" cy="1608659"/>
          </a:xfrm>
        </p:grpSpPr>
        <p:sp>
          <p:nvSpPr>
            <p:cNvPr id="13" name="矩形 12"/>
            <p:cNvSpPr/>
            <p:nvPr/>
          </p:nvSpPr>
          <p:spPr>
            <a:xfrm>
              <a:off x="6000601" y="2114611"/>
              <a:ext cx="1378307" cy="1608659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145094" y="2234405"/>
              <a:ext cx="1089323" cy="136907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778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77900" y="2731263"/>
            <a:ext cx="1426109" cy="1646731"/>
            <a:chOff x="6000601" y="2114611"/>
            <a:chExt cx="1378307" cy="1608659"/>
          </a:xfrm>
        </p:grpSpPr>
        <p:sp>
          <p:nvSpPr>
            <p:cNvPr id="16" name="矩形 15"/>
            <p:cNvSpPr/>
            <p:nvPr/>
          </p:nvSpPr>
          <p:spPr>
            <a:xfrm>
              <a:off x="6000601" y="2114611"/>
              <a:ext cx="1378307" cy="1608659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145095" y="2234405"/>
              <a:ext cx="1089322" cy="1369072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r="-3698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093133" y="2415034"/>
            <a:ext cx="1790170" cy="2067111"/>
            <a:chOff x="6000601" y="2114611"/>
            <a:chExt cx="1378307" cy="1608659"/>
          </a:xfrm>
        </p:grpSpPr>
        <p:sp>
          <p:nvSpPr>
            <p:cNvPr id="19" name="矩形 18"/>
            <p:cNvSpPr/>
            <p:nvPr/>
          </p:nvSpPr>
          <p:spPr>
            <a:xfrm>
              <a:off x="6000601" y="2114611"/>
              <a:ext cx="1378307" cy="1608659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145094" y="2234405"/>
              <a:ext cx="1089322" cy="1369072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4690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572427" y="2039258"/>
            <a:ext cx="1999146" cy="2576888"/>
            <a:chOff x="6000601" y="2114611"/>
            <a:chExt cx="1378307" cy="1608659"/>
          </a:xfrm>
        </p:grpSpPr>
        <p:sp>
          <p:nvSpPr>
            <p:cNvPr id="22" name="矩形 21"/>
            <p:cNvSpPr/>
            <p:nvPr/>
          </p:nvSpPr>
          <p:spPr>
            <a:xfrm>
              <a:off x="6000601" y="2114611"/>
              <a:ext cx="1378307" cy="1608659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145094" y="2234405"/>
              <a:ext cx="1089323" cy="1369072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48376" r="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32"/>
          <p:cNvSpPr txBox="1"/>
          <p:nvPr/>
        </p:nvSpPr>
        <p:spPr>
          <a:xfrm>
            <a:off x="971600" y="1118890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武汉大盛网络科技有限公司位于九省通衢的武汉，我们有最好的产品和专业的销售和技术团队，我们为客户提供最好的产品、良好的技术支持、健全的售后服务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045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25"/>
                            </p:stCondLst>
                            <p:childTnLst>
                              <p:par>
                                <p:cTn id="26" presetID="2" presetClass="entr" presetSubtype="4" decel="5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5333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5333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5333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53333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" name="TextBox 33"/>
          <p:cNvSpPr txBox="1"/>
          <p:nvPr/>
        </p:nvSpPr>
        <p:spPr>
          <a:xfrm>
            <a:off x="689515" y="4049341"/>
            <a:ext cx="2879286" cy="80789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/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endParaRPr lang="en-US" sz="5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34"/>
          <p:cNvSpPr txBox="1"/>
          <p:nvPr/>
        </p:nvSpPr>
        <p:spPr>
          <a:xfrm>
            <a:off x="1097543" y="3387317"/>
            <a:ext cx="2879286" cy="746340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</a:t>
            </a:r>
            <a:endParaRPr lang="en-US" sz="4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25"/>
          <p:cNvSpPr/>
          <p:nvPr/>
        </p:nvSpPr>
        <p:spPr>
          <a:xfrm>
            <a:off x="4107030" y="4473752"/>
            <a:ext cx="3703470" cy="377008"/>
          </a:xfrm>
          <a:prstGeom prst="rect">
            <a:avLst/>
          </a:prstGeom>
        </p:spPr>
        <p:txBody>
          <a:bodyPr wrap="square" lIns="68562" tIns="34281" rIns="68562" bIns="34281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   年轻   激情   有梦想</a:t>
            </a:r>
          </a:p>
        </p:txBody>
      </p:sp>
      <p:sp>
        <p:nvSpPr>
          <p:cNvPr id="9" name="Flowchart: Data 26"/>
          <p:cNvSpPr/>
          <p:nvPr/>
        </p:nvSpPr>
        <p:spPr>
          <a:xfrm>
            <a:off x="6715018" y="2587882"/>
            <a:ext cx="1372224" cy="1121395"/>
          </a:xfrm>
          <a:prstGeom prst="flowChartInputOutput">
            <a:avLst/>
          </a:prstGeom>
          <a:blipFill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" name="Flowchart: Data 27"/>
          <p:cNvSpPr/>
          <p:nvPr/>
        </p:nvSpPr>
        <p:spPr>
          <a:xfrm>
            <a:off x="4589219" y="2027185"/>
            <a:ext cx="1372224" cy="1121395"/>
          </a:xfrm>
          <a:prstGeom prst="flowChartInputOutput">
            <a:avLst/>
          </a:prstGeom>
          <a:blipFill>
            <a:blip r:embed="rId5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1" name="Flowchart: Data 29"/>
          <p:cNvSpPr/>
          <p:nvPr/>
        </p:nvSpPr>
        <p:spPr>
          <a:xfrm>
            <a:off x="4871119" y="882466"/>
            <a:ext cx="1372224" cy="1121395"/>
          </a:xfrm>
          <a:prstGeom prst="flowChartInputOutput">
            <a:avLst/>
          </a:prstGeom>
          <a:blipFill>
            <a:blip r:embed="rId7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2" name="Flowchart: Data 30"/>
          <p:cNvSpPr/>
          <p:nvPr/>
        </p:nvSpPr>
        <p:spPr>
          <a:xfrm>
            <a:off x="4317418" y="3181874"/>
            <a:ext cx="1372224" cy="1121395"/>
          </a:xfrm>
          <a:prstGeom prst="flowChartInputOutput">
            <a:avLst/>
          </a:prstGeom>
          <a:blipFill>
            <a:blip r:embed="rId9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3" name="Flowchart: Data 31"/>
          <p:cNvSpPr/>
          <p:nvPr/>
        </p:nvSpPr>
        <p:spPr>
          <a:xfrm>
            <a:off x="5996896" y="882466"/>
            <a:ext cx="1372224" cy="1121395"/>
          </a:xfrm>
          <a:prstGeom prst="flowChartInputOutput">
            <a:avLst/>
          </a:prstGeom>
          <a:blipFill>
            <a:blip r:embed="rId11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4" name="Flowchart: Data 32"/>
          <p:cNvSpPr/>
          <p:nvPr/>
        </p:nvSpPr>
        <p:spPr>
          <a:xfrm>
            <a:off x="5723050" y="2027185"/>
            <a:ext cx="1372224" cy="1121395"/>
          </a:xfrm>
          <a:prstGeom prst="flowChartInputOutput">
            <a:avLst/>
          </a:prstGeom>
          <a:blipFill>
            <a:blip r:embed="rId13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5" name="Flowchart: Data 33"/>
          <p:cNvSpPr/>
          <p:nvPr/>
        </p:nvSpPr>
        <p:spPr>
          <a:xfrm>
            <a:off x="3455389" y="2027185"/>
            <a:ext cx="1372224" cy="1121395"/>
          </a:xfrm>
          <a:prstGeom prst="flowChartInputOutput">
            <a:avLst/>
          </a:prstGeom>
          <a:blipFill>
            <a:blip r:embed="rId15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6" name="Flowchart: Data 34"/>
          <p:cNvSpPr/>
          <p:nvPr/>
        </p:nvSpPr>
        <p:spPr>
          <a:xfrm>
            <a:off x="1207840" y="1130042"/>
            <a:ext cx="2704488" cy="2210133"/>
          </a:xfrm>
          <a:prstGeom prst="flowChartInputOutput">
            <a:avLst/>
          </a:prstGeom>
          <a:blipFill>
            <a:blip r:embed="rId17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74599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900"/>
                            </p:stCondLst>
                            <p:childTnLst>
                              <p:par>
                                <p:cTn id="5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026231" y="1202330"/>
            <a:ext cx="3964125" cy="3941170"/>
            <a:chOff x="2191837" y="416229"/>
            <a:chExt cx="3964125" cy="3941170"/>
          </a:xfrm>
        </p:grpSpPr>
        <p:sp>
          <p:nvSpPr>
            <p:cNvPr id="7" name="任意多边形 6"/>
            <p:cNvSpPr/>
            <p:nvPr/>
          </p:nvSpPr>
          <p:spPr>
            <a:xfrm>
              <a:off x="3411210" y="3335936"/>
              <a:ext cx="1373303" cy="1021463"/>
            </a:xfrm>
            <a:custGeom>
              <a:avLst/>
              <a:gdLst>
                <a:gd name="connsiteX0" fmla="*/ 870857 w 2293257"/>
                <a:gd name="connsiteY0" fmla="*/ 0 h 1727200"/>
                <a:gd name="connsiteX1" fmla="*/ 2293257 w 2293257"/>
                <a:gd name="connsiteY1" fmla="*/ 1422400 h 1727200"/>
                <a:gd name="connsiteX2" fmla="*/ 914400 w 2293257"/>
                <a:gd name="connsiteY2" fmla="*/ 1727200 h 1727200"/>
                <a:gd name="connsiteX3" fmla="*/ 0 w 2293257"/>
                <a:gd name="connsiteY3" fmla="*/ 870857 h 1727200"/>
                <a:gd name="connsiteX4" fmla="*/ 870857 w 2293257"/>
                <a:gd name="connsiteY4" fmla="*/ 0 h 1727200"/>
                <a:gd name="connsiteX0" fmla="*/ 825137 w 2293257"/>
                <a:gd name="connsiteY0" fmla="*/ 0 h 1658620"/>
                <a:gd name="connsiteX1" fmla="*/ 2293257 w 2293257"/>
                <a:gd name="connsiteY1" fmla="*/ 1353820 h 1658620"/>
                <a:gd name="connsiteX2" fmla="*/ 914400 w 2293257"/>
                <a:gd name="connsiteY2" fmla="*/ 1658620 h 1658620"/>
                <a:gd name="connsiteX3" fmla="*/ 0 w 2293257"/>
                <a:gd name="connsiteY3" fmla="*/ 802277 h 1658620"/>
                <a:gd name="connsiteX4" fmla="*/ 825137 w 2293257"/>
                <a:gd name="connsiteY4" fmla="*/ 0 h 1658620"/>
                <a:gd name="connsiteX0" fmla="*/ 825137 w 2209437"/>
                <a:gd name="connsiteY0" fmla="*/ 0 h 1658620"/>
                <a:gd name="connsiteX1" fmla="*/ 2209437 w 2209437"/>
                <a:gd name="connsiteY1" fmla="*/ 1376680 h 1658620"/>
                <a:gd name="connsiteX2" fmla="*/ 914400 w 2209437"/>
                <a:gd name="connsiteY2" fmla="*/ 1658620 h 1658620"/>
                <a:gd name="connsiteX3" fmla="*/ 0 w 2209437"/>
                <a:gd name="connsiteY3" fmla="*/ 802277 h 1658620"/>
                <a:gd name="connsiteX4" fmla="*/ 825137 w 2209437"/>
                <a:gd name="connsiteY4" fmla="*/ 0 h 1658620"/>
                <a:gd name="connsiteX0" fmla="*/ 817517 w 2209437"/>
                <a:gd name="connsiteY0" fmla="*/ 0 h 1643380"/>
                <a:gd name="connsiteX1" fmla="*/ 2209437 w 2209437"/>
                <a:gd name="connsiteY1" fmla="*/ 1361440 h 1643380"/>
                <a:gd name="connsiteX2" fmla="*/ 914400 w 2209437"/>
                <a:gd name="connsiteY2" fmla="*/ 1643380 h 1643380"/>
                <a:gd name="connsiteX3" fmla="*/ 0 w 2209437"/>
                <a:gd name="connsiteY3" fmla="*/ 787037 h 1643380"/>
                <a:gd name="connsiteX4" fmla="*/ 817517 w 2209437"/>
                <a:gd name="connsiteY4" fmla="*/ 0 h 164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9437" h="1643380">
                  <a:moveTo>
                    <a:pt x="817517" y="0"/>
                  </a:moveTo>
                  <a:lnTo>
                    <a:pt x="2209437" y="1361440"/>
                  </a:lnTo>
                  <a:lnTo>
                    <a:pt x="914400" y="1643380"/>
                  </a:lnTo>
                  <a:lnTo>
                    <a:pt x="0" y="787037"/>
                  </a:lnTo>
                  <a:lnTo>
                    <a:pt x="817517" y="0"/>
                  </a:lnTo>
                  <a:close/>
                </a:path>
              </a:pathLst>
            </a:custGeom>
            <a:gradFill>
              <a:gsLst>
                <a:gs pos="80000">
                  <a:srgbClr val="C6C6C6">
                    <a:alpha val="0"/>
                  </a:srgbClr>
                </a:gs>
                <a:gs pos="25000">
                  <a:schemeClr val="tx1">
                    <a:alpha val="38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965359" y="1280604"/>
              <a:ext cx="2107655" cy="2968083"/>
            </a:xfrm>
            <a:custGeom>
              <a:avLst/>
              <a:gdLst>
                <a:gd name="connsiteX0" fmla="*/ 1460500 w 3390900"/>
                <a:gd name="connsiteY0" fmla="*/ 0 h 4775200"/>
                <a:gd name="connsiteX1" fmla="*/ 1038839 w 3390900"/>
                <a:gd name="connsiteY1" fmla="*/ 975322 h 4775200"/>
                <a:gd name="connsiteX2" fmla="*/ 2829134 w 3390900"/>
                <a:gd name="connsiteY2" fmla="*/ 2765618 h 4775200"/>
                <a:gd name="connsiteX3" fmla="*/ 3390900 w 3390900"/>
                <a:gd name="connsiteY3" fmla="*/ 1955800 h 4775200"/>
                <a:gd name="connsiteX4" fmla="*/ 1435100 w 3390900"/>
                <a:gd name="connsiteY4" fmla="*/ 4775200 h 4775200"/>
                <a:gd name="connsiteX5" fmla="*/ 0 w 3390900"/>
                <a:gd name="connsiteY5" fmla="*/ 3378200 h 477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90900" h="4775200">
                  <a:moveTo>
                    <a:pt x="1460500" y="0"/>
                  </a:moveTo>
                  <a:lnTo>
                    <a:pt x="1038839" y="975322"/>
                  </a:lnTo>
                  <a:lnTo>
                    <a:pt x="2829134" y="2765618"/>
                  </a:lnTo>
                  <a:lnTo>
                    <a:pt x="3390900" y="1955800"/>
                  </a:lnTo>
                  <a:lnTo>
                    <a:pt x="1435100" y="4775200"/>
                  </a:lnTo>
                  <a:lnTo>
                    <a:pt x="0" y="3378200"/>
                  </a:lnTo>
                  <a:close/>
                </a:path>
              </a:pathLst>
            </a:custGeom>
            <a:gradFill>
              <a:gsLst>
                <a:gs pos="71000">
                  <a:srgbClr val="CCCCCC">
                    <a:alpha val="0"/>
                  </a:srgbClr>
                </a:gs>
                <a:gs pos="24000">
                  <a:schemeClr val="tx1">
                    <a:alpha val="6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2405802" y="2698112"/>
              <a:ext cx="1628105" cy="1568900"/>
            </a:xfrm>
            <a:custGeom>
              <a:avLst/>
              <a:gdLst>
                <a:gd name="connsiteX0" fmla="*/ 0 w 2619375"/>
                <a:gd name="connsiteY0" fmla="*/ 571500 h 2524125"/>
                <a:gd name="connsiteX1" fmla="*/ 1952625 w 2619375"/>
                <a:gd name="connsiteY1" fmla="*/ 2524125 h 2524125"/>
                <a:gd name="connsiteX2" fmla="*/ 2619375 w 2619375"/>
                <a:gd name="connsiteY2" fmla="*/ 2514600 h 2524125"/>
                <a:gd name="connsiteX3" fmla="*/ 1057275 w 2619375"/>
                <a:gd name="connsiteY3" fmla="*/ 0 h 2524125"/>
                <a:gd name="connsiteX4" fmla="*/ 0 w 2619375"/>
                <a:gd name="connsiteY4" fmla="*/ 571500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9375" h="2524125">
                  <a:moveTo>
                    <a:pt x="0" y="571500"/>
                  </a:moveTo>
                  <a:lnTo>
                    <a:pt x="1952625" y="2524125"/>
                  </a:lnTo>
                  <a:lnTo>
                    <a:pt x="2619375" y="2514600"/>
                  </a:lnTo>
                  <a:lnTo>
                    <a:pt x="1057275" y="0"/>
                  </a:lnTo>
                  <a:lnTo>
                    <a:pt x="0" y="571500"/>
                  </a:lnTo>
                  <a:close/>
                </a:path>
              </a:pathLst>
            </a:custGeom>
            <a:gradFill>
              <a:gsLst>
                <a:gs pos="77000">
                  <a:srgbClr val="C6C6C6">
                    <a:alpha val="0"/>
                  </a:srgbClr>
                </a:gs>
                <a:gs pos="20000">
                  <a:schemeClr val="tx1">
                    <a:alpha val="26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554621" y="1230705"/>
              <a:ext cx="1461952" cy="1719003"/>
            </a:xfrm>
            <a:custGeom>
              <a:avLst/>
              <a:gdLst>
                <a:gd name="connsiteX0" fmla="*/ 421661 w 2352061"/>
                <a:gd name="connsiteY0" fmla="*/ 0 h 2765618"/>
                <a:gd name="connsiteX1" fmla="*/ 2352061 w 2352061"/>
                <a:gd name="connsiteY1" fmla="*/ 1955800 h 2765618"/>
                <a:gd name="connsiteX2" fmla="*/ 1790295 w 2352061"/>
                <a:gd name="connsiteY2" fmla="*/ 2765618 h 2765618"/>
                <a:gd name="connsiteX3" fmla="*/ 0 w 2352061"/>
                <a:gd name="connsiteY3" fmla="*/ 975322 h 2765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2061" h="2765618">
                  <a:moveTo>
                    <a:pt x="421661" y="0"/>
                  </a:moveTo>
                  <a:lnTo>
                    <a:pt x="2352061" y="1955800"/>
                  </a:lnTo>
                  <a:lnTo>
                    <a:pt x="1790295" y="2765618"/>
                  </a:lnTo>
                  <a:lnTo>
                    <a:pt x="0" y="975322"/>
                  </a:lnTo>
                  <a:close/>
                </a:path>
              </a:pathLst>
            </a:custGeom>
            <a:gradFill>
              <a:gsLst>
                <a:gs pos="73000">
                  <a:srgbClr val="CCCCCC">
                    <a:alpha val="0"/>
                  </a:srgbClr>
                </a:gs>
                <a:gs pos="0">
                  <a:schemeClr val="tx1">
                    <a:alpha val="50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816390" y="416229"/>
              <a:ext cx="772018" cy="909370"/>
            </a:xfrm>
            <a:custGeom>
              <a:avLst/>
              <a:gdLst>
                <a:gd name="connsiteX0" fmla="*/ 0 w 1249680"/>
                <a:gd name="connsiteY0" fmla="*/ 0 h 1447800"/>
                <a:gd name="connsiteX1" fmla="*/ 1249680 w 1249680"/>
                <a:gd name="connsiteY1" fmla="*/ 1219200 h 1447800"/>
                <a:gd name="connsiteX2" fmla="*/ 243840 w 1249680"/>
                <a:gd name="connsiteY2" fmla="*/ 1447800 h 1447800"/>
                <a:gd name="connsiteX3" fmla="*/ 0 w 1249680"/>
                <a:gd name="connsiteY3" fmla="*/ 0 h 1447800"/>
                <a:gd name="connsiteX0" fmla="*/ 0 w 1242060"/>
                <a:gd name="connsiteY0" fmla="*/ 0 h 1463040"/>
                <a:gd name="connsiteX1" fmla="*/ 1242060 w 1242060"/>
                <a:gd name="connsiteY1" fmla="*/ 1234440 h 1463040"/>
                <a:gd name="connsiteX2" fmla="*/ 236220 w 1242060"/>
                <a:gd name="connsiteY2" fmla="*/ 1463040 h 1463040"/>
                <a:gd name="connsiteX3" fmla="*/ 0 w 1242060"/>
                <a:gd name="connsiteY3" fmla="*/ 0 h 1463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060" h="1463040">
                  <a:moveTo>
                    <a:pt x="0" y="0"/>
                  </a:moveTo>
                  <a:lnTo>
                    <a:pt x="1242060" y="1234440"/>
                  </a:lnTo>
                  <a:lnTo>
                    <a:pt x="236220" y="146304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1000">
                  <a:schemeClr val="tx1">
                    <a:alpha val="14000"/>
                  </a:schemeClr>
                </a:gs>
                <a:gs pos="100000">
                  <a:srgbClr val="DCDCDC">
                    <a:alpha val="0"/>
                  </a:srgbClr>
                </a:gs>
                <a:gs pos="0">
                  <a:schemeClr val="tx1">
                    <a:alpha val="38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2191837" y="420783"/>
              <a:ext cx="3021763" cy="3448393"/>
            </a:xfrm>
            <a:custGeom>
              <a:avLst/>
              <a:gdLst>
                <a:gd name="connsiteX0" fmla="*/ 2615203 w 4861562"/>
                <a:gd name="connsiteY0" fmla="*/ 0 h 5547946"/>
                <a:gd name="connsiteX1" fmla="*/ 2937535 w 4861562"/>
                <a:gd name="connsiteY1" fmla="*/ 787621 h 5547946"/>
                <a:gd name="connsiteX2" fmla="*/ 2941269 w 4861562"/>
                <a:gd name="connsiteY2" fmla="*/ 1275578 h 5547946"/>
                <a:gd name="connsiteX3" fmla="*/ 2965270 w 4861562"/>
                <a:gd name="connsiteY3" fmla="*/ 1262372 h 5547946"/>
                <a:gd name="connsiteX4" fmla="*/ 3039387 w 4861562"/>
                <a:gd name="connsiteY4" fmla="*/ 1217344 h 5547946"/>
                <a:gd name="connsiteX5" fmla="*/ 3565276 w 4861562"/>
                <a:gd name="connsiteY5" fmla="*/ 1084184 h 5547946"/>
                <a:gd name="connsiteX6" fmla="*/ 4668557 w 4861562"/>
                <a:gd name="connsiteY6" fmla="*/ 2187465 h 5547946"/>
                <a:gd name="connsiteX7" fmla="*/ 4480134 w 4861562"/>
                <a:gd name="connsiteY7" fmla="*/ 2804320 h 5547946"/>
                <a:gd name="connsiteX8" fmla="*/ 4422795 w 4861562"/>
                <a:gd name="connsiteY8" fmla="*/ 2880998 h 5547946"/>
                <a:gd name="connsiteX9" fmla="*/ 4506328 w 4861562"/>
                <a:gd name="connsiteY9" fmla="*/ 2949920 h 5547946"/>
                <a:gd name="connsiteX10" fmla="*/ 4861562 w 4861562"/>
                <a:gd name="connsiteY10" fmla="*/ 3807530 h 5547946"/>
                <a:gd name="connsiteX11" fmla="*/ 3648718 w 4861562"/>
                <a:gd name="connsiteY11" fmla="*/ 5020375 h 5547946"/>
                <a:gd name="connsiteX12" fmla="*/ 2970605 w 4861562"/>
                <a:gd name="connsiteY12" fmla="*/ 4813240 h 5547946"/>
                <a:gd name="connsiteX13" fmla="*/ 2841791 w 4861562"/>
                <a:gd name="connsiteY13" fmla="*/ 4706959 h 5547946"/>
                <a:gd name="connsiteX14" fmla="*/ 2940267 w 4861562"/>
                <a:gd name="connsiteY14" fmla="*/ 5065358 h 5547946"/>
                <a:gd name="connsiteX15" fmla="*/ 2972136 w 4861562"/>
                <a:gd name="connsiteY15" fmla="*/ 5547946 h 5547946"/>
                <a:gd name="connsiteX16" fmla="*/ 2025170 w 4861562"/>
                <a:gd name="connsiteY16" fmla="*/ 5534288 h 5547946"/>
                <a:gd name="connsiteX17" fmla="*/ 1692822 w 4861562"/>
                <a:gd name="connsiteY17" fmla="*/ 4987962 h 5547946"/>
                <a:gd name="connsiteX18" fmla="*/ 1762607 w 4861562"/>
                <a:gd name="connsiteY18" fmla="*/ 4482609 h 5547946"/>
                <a:gd name="connsiteX19" fmla="*/ 1768051 w 4861562"/>
                <a:gd name="connsiteY19" fmla="*/ 4464595 h 5547946"/>
                <a:gd name="connsiteX20" fmla="*/ 1691610 w 4861562"/>
                <a:gd name="connsiteY20" fmla="*/ 4506086 h 5547946"/>
                <a:gd name="connsiteX21" fmla="*/ 1217647 w 4861562"/>
                <a:gd name="connsiteY21" fmla="*/ 4601775 h 5547946"/>
                <a:gd name="connsiteX22" fmla="*/ 0 w 4861562"/>
                <a:gd name="connsiteY22" fmla="*/ 3384127 h 5547946"/>
                <a:gd name="connsiteX23" fmla="*/ 1217647 w 4861562"/>
                <a:gd name="connsiteY23" fmla="*/ 2166480 h 5547946"/>
                <a:gd name="connsiteX24" fmla="*/ 1282063 w 4861562"/>
                <a:gd name="connsiteY24" fmla="*/ 2172974 h 5547946"/>
                <a:gd name="connsiteX25" fmla="*/ 1369579 w 4861562"/>
                <a:gd name="connsiteY25" fmla="*/ 2165274 h 5547946"/>
                <a:gd name="connsiteX26" fmla="*/ 1326083 w 4861562"/>
                <a:gd name="connsiteY26" fmla="*/ 2105990 h 5547946"/>
                <a:gd name="connsiteX27" fmla="*/ 1212334 w 4861562"/>
                <a:gd name="connsiteY27" fmla="*/ 2044248 h 5547946"/>
                <a:gd name="connsiteX28" fmla="*/ 820919 w 4861562"/>
                <a:gd name="connsiteY28" fmla="*/ 1308087 h 5547946"/>
                <a:gd name="connsiteX29" fmla="*/ 1708700 w 4861562"/>
                <a:gd name="connsiteY29" fmla="*/ 420306 h 5547946"/>
                <a:gd name="connsiteX30" fmla="*/ 2054265 w 4861562"/>
                <a:gd name="connsiteY30" fmla="*/ 490072 h 5547946"/>
                <a:gd name="connsiteX31" fmla="*/ 2165344 w 4861562"/>
                <a:gd name="connsiteY31" fmla="*/ 550365 h 5547946"/>
                <a:gd name="connsiteX32" fmla="*/ 2314723 w 4861562"/>
                <a:gd name="connsiteY32" fmla="*/ 637381 h 5547946"/>
                <a:gd name="connsiteX33" fmla="*/ 2615203 w 4861562"/>
                <a:gd name="connsiteY33" fmla="*/ 0 h 5547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861562" h="5547946">
                  <a:moveTo>
                    <a:pt x="2615203" y="0"/>
                  </a:moveTo>
                  <a:cubicBezTo>
                    <a:pt x="2857408" y="503986"/>
                    <a:pt x="2903223" y="545888"/>
                    <a:pt x="2937535" y="787621"/>
                  </a:cubicBezTo>
                  <a:cubicBezTo>
                    <a:pt x="2960921" y="1018427"/>
                    <a:pt x="2950713" y="1050673"/>
                    <a:pt x="2941269" y="1275578"/>
                  </a:cubicBezTo>
                  <a:lnTo>
                    <a:pt x="2965270" y="1262372"/>
                  </a:lnTo>
                  <a:lnTo>
                    <a:pt x="3039387" y="1217344"/>
                  </a:lnTo>
                  <a:cubicBezTo>
                    <a:pt x="3195715" y="1132422"/>
                    <a:pt x="3374862" y="1084184"/>
                    <a:pt x="3565276" y="1084184"/>
                  </a:cubicBezTo>
                  <a:cubicBezTo>
                    <a:pt x="4174601" y="1084184"/>
                    <a:pt x="4668557" y="1578140"/>
                    <a:pt x="4668557" y="2187465"/>
                  </a:cubicBezTo>
                  <a:cubicBezTo>
                    <a:pt x="4668557" y="2415962"/>
                    <a:pt x="4599095" y="2628235"/>
                    <a:pt x="4480134" y="2804320"/>
                  </a:cubicBezTo>
                  <a:lnTo>
                    <a:pt x="4422795" y="2880998"/>
                  </a:lnTo>
                  <a:lnTo>
                    <a:pt x="4506328" y="2949920"/>
                  </a:lnTo>
                  <a:cubicBezTo>
                    <a:pt x="4725811" y="3169402"/>
                    <a:pt x="4861562" y="3472614"/>
                    <a:pt x="4861562" y="3807530"/>
                  </a:cubicBezTo>
                  <a:cubicBezTo>
                    <a:pt x="4861562" y="4477366"/>
                    <a:pt x="4318553" y="5020375"/>
                    <a:pt x="3648718" y="5020375"/>
                  </a:cubicBezTo>
                  <a:cubicBezTo>
                    <a:pt x="3397529" y="5020375"/>
                    <a:pt x="3164176" y="4944015"/>
                    <a:pt x="2970605" y="4813240"/>
                  </a:cubicBezTo>
                  <a:lnTo>
                    <a:pt x="2841791" y="4706959"/>
                  </a:lnTo>
                  <a:lnTo>
                    <a:pt x="2940267" y="5065358"/>
                  </a:lnTo>
                  <a:cubicBezTo>
                    <a:pt x="2972895" y="5225462"/>
                    <a:pt x="3079124" y="5396948"/>
                    <a:pt x="2972136" y="5547946"/>
                  </a:cubicBezTo>
                  <a:lnTo>
                    <a:pt x="2025170" y="5534288"/>
                  </a:lnTo>
                  <a:cubicBezTo>
                    <a:pt x="1821057" y="5359009"/>
                    <a:pt x="1729244" y="5187523"/>
                    <a:pt x="1692822" y="4987962"/>
                  </a:cubicBezTo>
                  <a:cubicBezTo>
                    <a:pt x="1665506" y="4838291"/>
                    <a:pt x="1715016" y="4642950"/>
                    <a:pt x="1762607" y="4482609"/>
                  </a:cubicBezTo>
                  <a:lnTo>
                    <a:pt x="1768051" y="4464595"/>
                  </a:lnTo>
                  <a:lnTo>
                    <a:pt x="1691610" y="4506086"/>
                  </a:lnTo>
                  <a:cubicBezTo>
                    <a:pt x="1545933" y="4567703"/>
                    <a:pt x="1385769" y="4601775"/>
                    <a:pt x="1217647" y="4601775"/>
                  </a:cubicBezTo>
                  <a:cubicBezTo>
                    <a:pt x="545159" y="4601775"/>
                    <a:pt x="0" y="4056615"/>
                    <a:pt x="0" y="3384127"/>
                  </a:cubicBezTo>
                  <a:cubicBezTo>
                    <a:pt x="0" y="2711640"/>
                    <a:pt x="545159" y="2166480"/>
                    <a:pt x="1217647" y="2166480"/>
                  </a:cubicBezTo>
                  <a:lnTo>
                    <a:pt x="1282063" y="2172974"/>
                  </a:lnTo>
                  <a:lnTo>
                    <a:pt x="1369579" y="2165274"/>
                  </a:lnTo>
                  <a:lnTo>
                    <a:pt x="1326083" y="2105990"/>
                  </a:lnTo>
                  <a:lnTo>
                    <a:pt x="1212334" y="2044248"/>
                  </a:lnTo>
                  <a:cubicBezTo>
                    <a:pt x="976182" y="1884708"/>
                    <a:pt x="820919" y="1614528"/>
                    <a:pt x="820919" y="1308087"/>
                  </a:cubicBezTo>
                  <a:cubicBezTo>
                    <a:pt x="820919" y="817779"/>
                    <a:pt x="1218393" y="420306"/>
                    <a:pt x="1708700" y="420306"/>
                  </a:cubicBezTo>
                  <a:cubicBezTo>
                    <a:pt x="1831278" y="420306"/>
                    <a:pt x="1948051" y="445149"/>
                    <a:pt x="2054265" y="490072"/>
                  </a:cubicBezTo>
                  <a:lnTo>
                    <a:pt x="2165344" y="550365"/>
                  </a:lnTo>
                  <a:cubicBezTo>
                    <a:pt x="2215137" y="579370"/>
                    <a:pt x="2281035" y="684133"/>
                    <a:pt x="2314723" y="637381"/>
                  </a:cubicBezTo>
                  <a:cubicBezTo>
                    <a:pt x="2590320" y="389597"/>
                    <a:pt x="2525970" y="359210"/>
                    <a:pt x="2615203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2000"/>
                  </a:schemeClr>
                </a:gs>
                <a:gs pos="100000">
                  <a:schemeClr val="bg1">
                    <a:lumMod val="95000"/>
                    <a:lumOff val="5000"/>
                  </a:schemeClr>
                </a:gs>
              </a:gsLst>
              <a:lin ang="2700000" scaled="1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28600" dist="254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6155962" y="948690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721975" y="1427537"/>
            <a:ext cx="2513149" cy="74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……….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搜索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769715883…..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更多精品。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TextBox 35"/>
          <p:cNvSpPr txBox="1"/>
          <p:nvPr/>
        </p:nvSpPr>
        <p:spPr>
          <a:xfrm flipH="1">
            <a:off x="3744301" y="1765880"/>
            <a:ext cx="3973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3" name="TextBox 35"/>
          <p:cNvSpPr txBox="1"/>
          <p:nvPr/>
        </p:nvSpPr>
        <p:spPr>
          <a:xfrm flipH="1">
            <a:off x="5208901" y="2197539"/>
            <a:ext cx="3973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24" name="TextBox 35"/>
          <p:cNvSpPr txBox="1"/>
          <p:nvPr/>
        </p:nvSpPr>
        <p:spPr>
          <a:xfrm flipH="1">
            <a:off x="3443039" y="2896481"/>
            <a:ext cx="3973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25" name="TextBox 35"/>
          <p:cNvSpPr txBox="1"/>
          <p:nvPr/>
        </p:nvSpPr>
        <p:spPr>
          <a:xfrm flipH="1">
            <a:off x="5284747" y="3566612"/>
            <a:ext cx="3973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26" name="矩形 25"/>
          <p:cNvSpPr/>
          <p:nvPr/>
        </p:nvSpPr>
        <p:spPr>
          <a:xfrm>
            <a:off x="6000457" y="1750702"/>
            <a:ext cx="2513149" cy="74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……….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搜索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769715883…..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更多精品。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140365" y="3353744"/>
            <a:ext cx="2513149" cy="74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……….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搜索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769715883…..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更多精品。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2956" y="2797695"/>
            <a:ext cx="2513149" cy="74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……….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搜索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769715883…..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更多精品。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77771" y="1353522"/>
            <a:ext cx="1780323" cy="3444622"/>
            <a:chOff x="3877771" y="1353522"/>
            <a:chExt cx="1780323" cy="3444622"/>
          </a:xfrm>
        </p:grpSpPr>
        <p:sp>
          <p:nvSpPr>
            <p:cNvPr id="29" name="任意多边形 28"/>
            <p:cNvSpPr/>
            <p:nvPr/>
          </p:nvSpPr>
          <p:spPr>
            <a:xfrm>
              <a:off x="4408894" y="3625909"/>
              <a:ext cx="1249200" cy="1172235"/>
            </a:xfrm>
            <a:custGeom>
              <a:avLst/>
              <a:gdLst>
                <a:gd name="connsiteX0" fmla="*/ 1276350 w 2133600"/>
                <a:gd name="connsiteY0" fmla="*/ 76200 h 1914525"/>
                <a:gd name="connsiteX1" fmla="*/ 2133600 w 2133600"/>
                <a:gd name="connsiteY1" fmla="*/ 933450 h 1914525"/>
                <a:gd name="connsiteX2" fmla="*/ 1181100 w 2133600"/>
                <a:gd name="connsiteY2" fmla="*/ 1885950 h 1914525"/>
                <a:gd name="connsiteX3" fmla="*/ 476250 w 2133600"/>
                <a:gd name="connsiteY3" fmla="*/ 1914525 h 1914525"/>
                <a:gd name="connsiteX4" fmla="*/ 0 w 2133600"/>
                <a:gd name="connsiteY4" fmla="*/ 1457325 h 1914525"/>
                <a:gd name="connsiteX5" fmla="*/ 123825 w 2133600"/>
                <a:gd name="connsiteY5" fmla="*/ 381000 h 1914525"/>
                <a:gd name="connsiteX6" fmla="*/ 352425 w 2133600"/>
                <a:gd name="connsiteY6" fmla="*/ 142875 h 1914525"/>
                <a:gd name="connsiteX7" fmla="*/ 666750 w 2133600"/>
                <a:gd name="connsiteY7" fmla="*/ 85725 h 1914525"/>
                <a:gd name="connsiteX8" fmla="*/ 933450 w 2133600"/>
                <a:gd name="connsiteY8" fmla="*/ 0 h 1914525"/>
                <a:gd name="connsiteX9" fmla="*/ 1276350 w 2133600"/>
                <a:gd name="connsiteY9" fmla="*/ 76200 h 1914525"/>
                <a:gd name="connsiteX0" fmla="*/ 1276350 w 2133600"/>
                <a:gd name="connsiteY0" fmla="*/ 76200 h 1885950"/>
                <a:gd name="connsiteX1" fmla="*/ 2133600 w 2133600"/>
                <a:gd name="connsiteY1" fmla="*/ 933450 h 1885950"/>
                <a:gd name="connsiteX2" fmla="*/ 1181100 w 2133600"/>
                <a:gd name="connsiteY2" fmla="*/ 1885950 h 1885950"/>
                <a:gd name="connsiteX3" fmla="*/ 0 w 2133600"/>
                <a:gd name="connsiteY3" fmla="*/ 1457325 h 1885950"/>
                <a:gd name="connsiteX4" fmla="*/ 123825 w 2133600"/>
                <a:gd name="connsiteY4" fmla="*/ 381000 h 1885950"/>
                <a:gd name="connsiteX5" fmla="*/ 352425 w 2133600"/>
                <a:gd name="connsiteY5" fmla="*/ 142875 h 1885950"/>
                <a:gd name="connsiteX6" fmla="*/ 666750 w 2133600"/>
                <a:gd name="connsiteY6" fmla="*/ 85725 h 1885950"/>
                <a:gd name="connsiteX7" fmla="*/ 933450 w 2133600"/>
                <a:gd name="connsiteY7" fmla="*/ 0 h 1885950"/>
                <a:gd name="connsiteX8" fmla="*/ 1276350 w 2133600"/>
                <a:gd name="connsiteY8" fmla="*/ 76200 h 1885950"/>
                <a:gd name="connsiteX0" fmla="*/ 1152525 w 2009775"/>
                <a:gd name="connsiteY0" fmla="*/ 76200 h 1885950"/>
                <a:gd name="connsiteX1" fmla="*/ 2009775 w 2009775"/>
                <a:gd name="connsiteY1" fmla="*/ 933450 h 1885950"/>
                <a:gd name="connsiteX2" fmla="*/ 1057275 w 2009775"/>
                <a:gd name="connsiteY2" fmla="*/ 1885950 h 1885950"/>
                <a:gd name="connsiteX3" fmla="*/ 0 w 2009775"/>
                <a:gd name="connsiteY3" fmla="*/ 381000 h 1885950"/>
                <a:gd name="connsiteX4" fmla="*/ 228600 w 2009775"/>
                <a:gd name="connsiteY4" fmla="*/ 142875 h 1885950"/>
                <a:gd name="connsiteX5" fmla="*/ 542925 w 2009775"/>
                <a:gd name="connsiteY5" fmla="*/ 85725 h 1885950"/>
                <a:gd name="connsiteX6" fmla="*/ 809625 w 2009775"/>
                <a:gd name="connsiteY6" fmla="*/ 0 h 1885950"/>
                <a:gd name="connsiteX7" fmla="*/ 1152525 w 2009775"/>
                <a:gd name="connsiteY7" fmla="*/ 76200 h 1885950"/>
                <a:gd name="connsiteX0" fmla="*/ 1152525 w 2009775"/>
                <a:gd name="connsiteY0" fmla="*/ 76200 h 1885950"/>
                <a:gd name="connsiteX1" fmla="*/ 2009775 w 2009775"/>
                <a:gd name="connsiteY1" fmla="*/ 933450 h 1885950"/>
                <a:gd name="connsiteX2" fmla="*/ 1057275 w 2009775"/>
                <a:gd name="connsiteY2" fmla="*/ 1885950 h 1885950"/>
                <a:gd name="connsiteX3" fmla="*/ 88900 w 2009775"/>
                <a:gd name="connsiteY3" fmla="*/ 936625 h 1885950"/>
                <a:gd name="connsiteX4" fmla="*/ 0 w 2009775"/>
                <a:gd name="connsiteY4" fmla="*/ 381000 h 1885950"/>
                <a:gd name="connsiteX5" fmla="*/ 228600 w 2009775"/>
                <a:gd name="connsiteY5" fmla="*/ 142875 h 1885950"/>
                <a:gd name="connsiteX6" fmla="*/ 542925 w 2009775"/>
                <a:gd name="connsiteY6" fmla="*/ 85725 h 1885950"/>
                <a:gd name="connsiteX7" fmla="*/ 809625 w 2009775"/>
                <a:gd name="connsiteY7" fmla="*/ 0 h 1885950"/>
                <a:gd name="connsiteX8" fmla="*/ 1152525 w 2009775"/>
                <a:gd name="connsiteY8" fmla="*/ 76200 h 1885950"/>
                <a:gd name="connsiteX0" fmla="*/ 1152525 w 2009775"/>
                <a:gd name="connsiteY0" fmla="*/ 76200 h 1885950"/>
                <a:gd name="connsiteX1" fmla="*/ 2009775 w 2009775"/>
                <a:gd name="connsiteY1" fmla="*/ 933450 h 1885950"/>
                <a:gd name="connsiteX2" fmla="*/ 1057275 w 2009775"/>
                <a:gd name="connsiteY2" fmla="*/ 1885950 h 1885950"/>
                <a:gd name="connsiteX3" fmla="*/ 88900 w 2009775"/>
                <a:gd name="connsiteY3" fmla="*/ 936625 h 1885950"/>
                <a:gd name="connsiteX4" fmla="*/ 0 w 2009775"/>
                <a:gd name="connsiteY4" fmla="*/ 381000 h 1885950"/>
                <a:gd name="connsiteX5" fmla="*/ 228600 w 2009775"/>
                <a:gd name="connsiteY5" fmla="*/ 142875 h 1885950"/>
                <a:gd name="connsiteX6" fmla="*/ 542925 w 2009775"/>
                <a:gd name="connsiteY6" fmla="*/ 85725 h 1885950"/>
                <a:gd name="connsiteX7" fmla="*/ 809625 w 2009775"/>
                <a:gd name="connsiteY7" fmla="*/ 0 h 1885950"/>
                <a:gd name="connsiteX8" fmla="*/ 1152525 w 2009775"/>
                <a:gd name="connsiteY8" fmla="*/ 76200 h 188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9775" h="1885950">
                  <a:moveTo>
                    <a:pt x="1152525" y="76200"/>
                  </a:moveTo>
                  <a:lnTo>
                    <a:pt x="2009775" y="933450"/>
                  </a:lnTo>
                  <a:lnTo>
                    <a:pt x="1057275" y="1885950"/>
                  </a:lnTo>
                  <a:cubicBezTo>
                    <a:pt x="751417" y="1590675"/>
                    <a:pt x="343958" y="1301750"/>
                    <a:pt x="88900" y="936625"/>
                  </a:cubicBezTo>
                  <a:lnTo>
                    <a:pt x="0" y="381000"/>
                  </a:lnTo>
                  <a:lnTo>
                    <a:pt x="228600" y="142875"/>
                  </a:lnTo>
                  <a:lnTo>
                    <a:pt x="542925" y="85725"/>
                  </a:lnTo>
                  <a:lnTo>
                    <a:pt x="809625" y="0"/>
                  </a:lnTo>
                  <a:lnTo>
                    <a:pt x="1152525" y="76200"/>
                  </a:lnTo>
                  <a:close/>
                </a:path>
              </a:pathLst>
            </a:custGeom>
            <a:gradFill>
              <a:gsLst>
                <a:gs pos="59000">
                  <a:schemeClr val="bg1">
                    <a:alpha val="0"/>
                  </a:schemeClr>
                </a:gs>
                <a:gs pos="0">
                  <a:schemeClr val="tx1">
                    <a:alpha val="5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4509146" y="2394076"/>
              <a:ext cx="1079877" cy="1392473"/>
            </a:xfrm>
            <a:custGeom>
              <a:avLst/>
              <a:gdLst>
                <a:gd name="connsiteX0" fmla="*/ 929640 w 1501140"/>
                <a:gd name="connsiteY0" fmla="*/ 0 h 2118360"/>
                <a:gd name="connsiteX1" fmla="*/ 1501140 w 1501140"/>
                <a:gd name="connsiteY1" fmla="*/ 571500 h 2118360"/>
                <a:gd name="connsiteX2" fmla="*/ 982980 w 1501140"/>
                <a:gd name="connsiteY2" fmla="*/ 739140 h 2118360"/>
                <a:gd name="connsiteX3" fmla="*/ 914400 w 1501140"/>
                <a:gd name="connsiteY3" fmla="*/ 1127760 h 2118360"/>
                <a:gd name="connsiteX4" fmla="*/ 990600 w 1501140"/>
                <a:gd name="connsiteY4" fmla="*/ 1417320 h 2118360"/>
                <a:gd name="connsiteX5" fmla="*/ 1066800 w 1501140"/>
                <a:gd name="connsiteY5" fmla="*/ 1653540 h 2118360"/>
                <a:gd name="connsiteX6" fmla="*/ 937260 w 1501140"/>
                <a:gd name="connsiteY6" fmla="*/ 1821180 h 2118360"/>
                <a:gd name="connsiteX7" fmla="*/ 1196340 w 1501140"/>
                <a:gd name="connsiteY7" fmla="*/ 2072640 h 2118360"/>
                <a:gd name="connsiteX8" fmla="*/ 1013460 w 1501140"/>
                <a:gd name="connsiteY8" fmla="*/ 2080260 h 2118360"/>
                <a:gd name="connsiteX9" fmla="*/ 800100 w 1501140"/>
                <a:gd name="connsiteY9" fmla="*/ 1996440 h 2118360"/>
                <a:gd name="connsiteX10" fmla="*/ 38100 w 1501140"/>
                <a:gd name="connsiteY10" fmla="*/ 2118360 h 2118360"/>
                <a:gd name="connsiteX11" fmla="*/ 205740 w 1501140"/>
                <a:gd name="connsiteY11" fmla="*/ 1546860 h 2118360"/>
                <a:gd name="connsiteX12" fmla="*/ 0 w 1501140"/>
                <a:gd name="connsiteY12" fmla="*/ 914400 h 2118360"/>
                <a:gd name="connsiteX13" fmla="*/ 190500 w 1501140"/>
                <a:gd name="connsiteY13" fmla="*/ 381000 h 2118360"/>
                <a:gd name="connsiteX14" fmla="*/ 464820 w 1501140"/>
                <a:gd name="connsiteY14" fmla="*/ 106680 h 2118360"/>
                <a:gd name="connsiteX15" fmla="*/ 701040 w 1501140"/>
                <a:gd name="connsiteY15" fmla="*/ 15240 h 2118360"/>
                <a:gd name="connsiteX16" fmla="*/ 929640 w 1501140"/>
                <a:gd name="connsiteY16" fmla="*/ 0 h 2118360"/>
                <a:gd name="connsiteX0" fmla="*/ 929640 w 1501140"/>
                <a:gd name="connsiteY0" fmla="*/ 0 h 2118360"/>
                <a:gd name="connsiteX1" fmla="*/ 1501140 w 1501140"/>
                <a:gd name="connsiteY1" fmla="*/ 571500 h 2118360"/>
                <a:gd name="connsiteX2" fmla="*/ 982980 w 1501140"/>
                <a:gd name="connsiteY2" fmla="*/ 739140 h 2118360"/>
                <a:gd name="connsiteX3" fmla="*/ 914400 w 1501140"/>
                <a:gd name="connsiteY3" fmla="*/ 1127760 h 2118360"/>
                <a:gd name="connsiteX4" fmla="*/ 990600 w 1501140"/>
                <a:gd name="connsiteY4" fmla="*/ 1417320 h 2118360"/>
                <a:gd name="connsiteX5" fmla="*/ 1066800 w 1501140"/>
                <a:gd name="connsiteY5" fmla="*/ 1653540 h 2118360"/>
                <a:gd name="connsiteX6" fmla="*/ 1196340 w 1501140"/>
                <a:gd name="connsiteY6" fmla="*/ 2072640 h 2118360"/>
                <a:gd name="connsiteX7" fmla="*/ 1013460 w 1501140"/>
                <a:gd name="connsiteY7" fmla="*/ 2080260 h 2118360"/>
                <a:gd name="connsiteX8" fmla="*/ 800100 w 1501140"/>
                <a:gd name="connsiteY8" fmla="*/ 1996440 h 2118360"/>
                <a:gd name="connsiteX9" fmla="*/ 38100 w 1501140"/>
                <a:gd name="connsiteY9" fmla="*/ 2118360 h 2118360"/>
                <a:gd name="connsiteX10" fmla="*/ 205740 w 1501140"/>
                <a:gd name="connsiteY10" fmla="*/ 1546860 h 2118360"/>
                <a:gd name="connsiteX11" fmla="*/ 0 w 1501140"/>
                <a:gd name="connsiteY11" fmla="*/ 914400 h 2118360"/>
                <a:gd name="connsiteX12" fmla="*/ 190500 w 1501140"/>
                <a:gd name="connsiteY12" fmla="*/ 381000 h 2118360"/>
                <a:gd name="connsiteX13" fmla="*/ 464820 w 1501140"/>
                <a:gd name="connsiteY13" fmla="*/ 106680 h 2118360"/>
                <a:gd name="connsiteX14" fmla="*/ 701040 w 1501140"/>
                <a:gd name="connsiteY14" fmla="*/ 15240 h 2118360"/>
                <a:gd name="connsiteX15" fmla="*/ 929640 w 1501140"/>
                <a:gd name="connsiteY15" fmla="*/ 0 h 2118360"/>
                <a:gd name="connsiteX0" fmla="*/ 929640 w 1501140"/>
                <a:gd name="connsiteY0" fmla="*/ 0 h 2118360"/>
                <a:gd name="connsiteX1" fmla="*/ 1501140 w 1501140"/>
                <a:gd name="connsiteY1" fmla="*/ 571500 h 2118360"/>
                <a:gd name="connsiteX2" fmla="*/ 982980 w 1501140"/>
                <a:gd name="connsiteY2" fmla="*/ 739140 h 2118360"/>
                <a:gd name="connsiteX3" fmla="*/ 914400 w 1501140"/>
                <a:gd name="connsiteY3" fmla="*/ 1127760 h 2118360"/>
                <a:gd name="connsiteX4" fmla="*/ 990600 w 1501140"/>
                <a:gd name="connsiteY4" fmla="*/ 1417320 h 2118360"/>
                <a:gd name="connsiteX5" fmla="*/ 1196340 w 1501140"/>
                <a:gd name="connsiteY5" fmla="*/ 2072640 h 2118360"/>
                <a:gd name="connsiteX6" fmla="*/ 1013460 w 1501140"/>
                <a:gd name="connsiteY6" fmla="*/ 2080260 h 2118360"/>
                <a:gd name="connsiteX7" fmla="*/ 800100 w 1501140"/>
                <a:gd name="connsiteY7" fmla="*/ 1996440 h 2118360"/>
                <a:gd name="connsiteX8" fmla="*/ 38100 w 1501140"/>
                <a:gd name="connsiteY8" fmla="*/ 2118360 h 2118360"/>
                <a:gd name="connsiteX9" fmla="*/ 205740 w 1501140"/>
                <a:gd name="connsiteY9" fmla="*/ 1546860 h 2118360"/>
                <a:gd name="connsiteX10" fmla="*/ 0 w 1501140"/>
                <a:gd name="connsiteY10" fmla="*/ 914400 h 2118360"/>
                <a:gd name="connsiteX11" fmla="*/ 190500 w 1501140"/>
                <a:gd name="connsiteY11" fmla="*/ 381000 h 2118360"/>
                <a:gd name="connsiteX12" fmla="*/ 464820 w 1501140"/>
                <a:gd name="connsiteY12" fmla="*/ 106680 h 2118360"/>
                <a:gd name="connsiteX13" fmla="*/ 701040 w 1501140"/>
                <a:gd name="connsiteY13" fmla="*/ 15240 h 2118360"/>
                <a:gd name="connsiteX14" fmla="*/ 929640 w 1501140"/>
                <a:gd name="connsiteY14" fmla="*/ 0 h 2118360"/>
                <a:gd name="connsiteX0" fmla="*/ 929640 w 1501140"/>
                <a:gd name="connsiteY0" fmla="*/ 0 h 2118360"/>
                <a:gd name="connsiteX1" fmla="*/ 1501140 w 1501140"/>
                <a:gd name="connsiteY1" fmla="*/ 571500 h 2118360"/>
                <a:gd name="connsiteX2" fmla="*/ 982980 w 1501140"/>
                <a:gd name="connsiteY2" fmla="*/ 739140 h 2118360"/>
                <a:gd name="connsiteX3" fmla="*/ 914400 w 1501140"/>
                <a:gd name="connsiteY3" fmla="*/ 1127760 h 2118360"/>
                <a:gd name="connsiteX4" fmla="*/ 1196340 w 1501140"/>
                <a:gd name="connsiteY4" fmla="*/ 2072640 h 2118360"/>
                <a:gd name="connsiteX5" fmla="*/ 1013460 w 1501140"/>
                <a:gd name="connsiteY5" fmla="*/ 2080260 h 2118360"/>
                <a:gd name="connsiteX6" fmla="*/ 800100 w 1501140"/>
                <a:gd name="connsiteY6" fmla="*/ 1996440 h 2118360"/>
                <a:gd name="connsiteX7" fmla="*/ 38100 w 1501140"/>
                <a:gd name="connsiteY7" fmla="*/ 2118360 h 2118360"/>
                <a:gd name="connsiteX8" fmla="*/ 205740 w 1501140"/>
                <a:gd name="connsiteY8" fmla="*/ 1546860 h 2118360"/>
                <a:gd name="connsiteX9" fmla="*/ 0 w 1501140"/>
                <a:gd name="connsiteY9" fmla="*/ 914400 h 2118360"/>
                <a:gd name="connsiteX10" fmla="*/ 190500 w 1501140"/>
                <a:gd name="connsiteY10" fmla="*/ 381000 h 2118360"/>
                <a:gd name="connsiteX11" fmla="*/ 464820 w 1501140"/>
                <a:gd name="connsiteY11" fmla="*/ 106680 h 2118360"/>
                <a:gd name="connsiteX12" fmla="*/ 701040 w 1501140"/>
                <a:gd name="connsiteY12" fmla="*/ 15240 h 2118360"/>
                <a:gd name="connsiteX13" fmla="*/ 929640 w 1501140"/>
                <a:gd name="connsiteY13" fmla="*/ 0 h 2118360"/>
                <a:gd name="connsiteX0" fmla="*/ 929640 w 1501140"/>
                <a:gd name="connsiteY0" fmla="*/ 0 h 2118360"/>
                <a:gd name="connsiteX1" fmla="*/ 1501140 w 1501140"/>
                <a:gd name="connsiteY1" fmla="*/ 571500 h 2118360"/>
                <a:gd name="connsiteX2" fmla="*/ 982980 w 1501140"/>
                <a:gd name="connsiteY2" fmla="*/ 739140 h 2118360"/>
                <a:gd name="connsiteX3" fmla="*/ 1196340 w 1501140"/>
                <a:gd name="connsiteY3" fmla="*/ 2072640 h 2118360"/>
                <a:gd name="connsiteX4" fmla="*/ 1013460 w 1501140"/>
                <a:gd name="connsiteY4" fmla="*/ 2080260 h 2118360"/>
                <a:gd name="connsiteX5" fmla="*/ 800100 w 1501140"/>
                <a:gd name="connsiteY5" fmla="*/ 1996440 h 2118360"/>
                <a:gd name="connsiteX6" fmla="*/ 38100 w 1501140"/>
                <a:gd name="connsiteY6" fmla="*/ 2118360 h 2118360"/>
                <a:gd name="connsiteX7" fmla="*/ 205740 w 1501140"/>
                <a:gd name="connsiteY7" fmla="*/ 1546860 h 2118360"/>
                <a:gd name="connsiteX8" fmla="*/ 0 w 1501140"/>
                <a:gd name="connsiteY8" fmla="*/ 914400 h 2118360"/>
                <a:gd name="connsiteX9" fmla="*/ 190500 w 1501140"/>
                <a:gd name="connsiteY9" fmla="*/ 381000 h 2118360"/>
                <a:gd name="connsiteX10" fmla="*/ 464820 w 1501140"/>
                <a:gd name="connsiteY10" fmla="*/ 106680 h 2118360"/>
                <a:gd name="connsiteX11" fmla="*/ 701040 w 1501140"/>
                <a:gd name="connsiteY11" fmla="*/ 15240 h 2118360"/>
                <a:gd name="connsiteX12" fmla="*/ 929640 w 1501140"/>
                <a:gd name="connsiteY12" fmla="*/ 0 h 2118360"/>
                <a:gd name="connsiteX0" fmla="*/ 929640 w 1501140"/>
                <a:gd name="connsiteY0" fmla="*/ 0 h 2118360"/>
                <a:gd name="connsiteX1" fmla="*/ 1501140 w 1501140"/>
                <a:gd name="connsiteY1" fmla="*/ 571500 h 2118360"/>
                <a:gd name="connsiteX2" fmla="*/ 1196340 w 1501140"/>
                <a:gd name="connsiteY2" fmla="*/ 2072640 h 2118360"/>
                <a:gd name="connsiteX3" fmla="*/ 1013460 w 1501140"/>
                <a:gd name="connsiteY3" fmla="*/ 2080260 h 2118360"/>
                <a:gd name="connsiteX4" fmla="*/ 800100 w 1501140"/>
                <a:gd name="connsiteY4" fmla="*/ 1996440 h 2118360"/>
                <a:gd name="connsiteX5" fmla="*/ 38100 w 1501140"/>
                <a:gd name="connsiteY5" fmla="*/ 2118360 h 2118360"/>
                <a:gd name="connsiteX6" fmla="*/ 205740 w 1501140"/>
                <a:gd name="connsiteY6" fmla="*/ 1546860 h 2118360"/>
                <a:gd name="connsiteX7" fmla="*/ 0 w 1501140"/>
                <a:gd name="connsiteY7" fmla="*/ 914400 h 2118360"/>
                <a:gd name="connsiteX8" fmla="*/ 190500 w 1501140"/>
                <a:gd name="connsiteY8" fmla="*/ 381000 h 2118360"/>
                <a:gd name="connsiteX9" fmla="*/ 464820 w 1501140"/>
                <a:gd name="connsiteY9" fmla="*/ 106680 h 2118360"/>
                <a:gd name="connsiteX10" fmla="*/ 701040 w 1501140"/>
                <a:gd name="connsiteY10" fmla="*/ 15240 h 2118360"/>
                <a:gd name="connsiteX11" fmla="*/ 929640 w 1501140"/>
                <a:gd name="connsiteY11" fmla="*/ 0 h 2118360"/>
                <a:gd name="connsiteX0" fmla="*/ 929640 w 1661160"/>
                <a:gd name="connsiteY0" fmla="*/ 0 h 2179320"/>
                <a:gd name="connsiteX1" fmla="*/ 1501140 w 1661160"/>
                <a:gd name="connsiteY1" fmla="*/ 571500 h 2179320"/>
                <a:gd name="connsiteX2" fmla="*/ 1661160 w 1661160"/>
                <a:gd name="connsiteY2" fmla="*/ 2179320 h 2179320"/>
                <a:gd name="connsiteX3" fmla="*/ 1013460 w 1661160"/>
                <a:gd name="connsiteY3" fmla="*/ 2080260 h 2179320"/>
                <a:gd name="connsiteX4" fmla="*/ 800100 w 1661160"/>
                <a:gd name="connsiteY4" fmla="*/ 1996440 h 2179320"/>
                <a:gd name="connsiteX5" fmla="*/ 38100 w 1661160"/>
                <a:gd name="connsiteY5" fmla="*/ 2118360 h 2179320"/>
                <a:gd name="connsiteX6" fmla="*/ 205740 w 1661160"/>
                <a:gd name="connsiteY6" fmla="*/ 1546860 h 2179320"/>
                <a:gd name="connsiteX7" fmla="*/ 0 w 1661160"/>
                <a:gd name="connsiteY7" fmla="*/ 914400 h 2179320"/>
                <a:gd name="connsiteX8" fmla="*/ 190500 w 1661160"/>
                <a:gd name="connsiteY8" fmla="*/ 381000 h 2179320"/>
                <a:gd name="connsiteX9" fmla="*/ 464820 w 1661160"/>
                <a:gd name="connsiteY9" fmla="*/ 106680 h 2179320"/>
                <a:gd name="connsiteX10" fmla="*/ 701040 w 1661160"/>
                <a:gd name="connsiteY10" fmla="*/ 15240 h 2179320"/>
                <a:gd name="connsiteX11" fmla="*/ 929640 w 1661160"/>
                <a:gd name="connsiteY11" fmla="*/ 0 h 2179320"/>
                <a:gd name="connsiteX0" fmla="*/ 929640 w 1737360"/>
                <a:gd name="connsiteY0" fmla="*/ 0 h 2240280"/>
                <a:gd name="connsiteX1" fmla="*/ 1501140 w 1737360"/>
                <a:gd name="connsiteY1" fmla="*/ 571500 h 2240280"/>
                <a:gd name="connsiteX2" fmla="*/ 1737360 w 1737360"/>
                <a:gd name="connsiteY2" fmla="*/ 2240280 h 2240280"/>
                <a:gd name="connsiteX3" fmla="*/ 1013460 w 1737360"/>
                <a:gd name="connsiteY3" fmla="*/ 2080260 h 2240280"/>
                <a:gd name="connsiteX4" fmla="*/ 800100 w 1737360"/>
                <a:gd name="connsiteY4" fmla="*/ 1996440 h 2240280"/>
                <a:gd name="connsiteX5" fmla="*/ 38100 w 1737360"/>
                <a:gd name="connsiteY5" fmla="*/ 2118360 h 2240280"/>
                <a:gd name="connsiteX6" fmla="*/ 205740 w 1737360"/>
                <a:gd name="connsiteY6" fmla="*/ 1546860 h 2240280"/>
                <a:gd name="connsiteX7" fmla="*/ 0 w 1737360"/>
                <a:gd name="connsiteY7" fmla="*/ 914400 h 2240280"/>
                <a:gd name="connsiteX8" fmla="*/ 190500 w 1737360"/>
                <a:gd name="connsiteY8" fmla="*/ 381000 h 2240280"/>
                <a:gd name="connsiteX9" fmla="*/ 464820 w 1737360"/>
                <a:gd name="connsiteY9" fmla="*/ 106680 h 2240280"/>
                <a:gd name="connsiteX10" fmla="*/ 701040 w 1737360"/>
                <a:gd name="connsiteY10" fmla="*/ 15240 h 2240280"/>
                <a:gd name="connsiteX11" fmla="*/ 929640 w 1737360"/>
                <a:gd name="connsiteY11" fmla="*/ 0 h 2240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37360" h="2240280">
                  <a:moveTo>
                    <a:pt x="929640" y="0"/>
                  </a:moveTo>
                  <a:lnTo>
                    <a:pt x="1501140" y="571500"/>
                  </a:lnTo>
                  <a:lnTo>
                    <a:pt x="1737360" y="2240280"/>
                  </a:lnTo>
                  <a:cubicBezTo>
                    <a:pt x="1521460" y="2207260"/>
                    <a:pt x="1169670" y="2120900"/>
                    <a:pt x="1013460" y="2080260"/>
                  </a:cubicBezTo>
                  <a:cubicBezTo>
                    <a:pt x="857250" y="2039620"/>
                    <a:pt x="871220" y="2024380"/>
                    <a:pt x="800100" y="1996440"/>
                  </a:cubicBezTo>
                  <a:lnTo>
                    <a:pt x="38100" y="2118360"/>
                  </a:lnTo>
                  <a:lnTo>
                    <a:pt x="205740" y="1546860"/>
                  </a:lnTo>
                  <a:lnTo>
                    <a:pt x="0" y="914400"/>
                  </a:lnTo>
                  <a:lnTo>
                    <a:pt x="190500" y="381000"/>
                  </a:lnTo>
                  <a:lnTo>
                    <a:pt x="464820" y="106680"/>
                  </a:lnTo>
                  <a:lnTo>
                    <a:pt x="701040" y="15240"/>
                  </a:lnTo>
                  <a:lnTo>
                    <a:pt x="929640" y="0"/>
                  </a:lnTo>
                  <a:close/>
                </a:path>
              </a:pathLst>
            </a:custGeom>
            <a:gradFill>
              <a:gsLst>
                <a:gs pos="73000">
                  <a:schemeClr val="bg1">
                    <a:alpha val="0"/>
                  </a:schemeClr>
                </a:gs>
                <a:gs pos="0">
                  <a:schemeClr val="tx1">
                    <a:alpha val="48000"/>
                  </a:schemeClr>
                </a:gs>
              </a:gsLst>
              <a:lin ang="4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3880430" y="3014532"/>
              <a:ext cx="786227" cy="644137"/>
            </a:xfrm>
            <a:custGeom>
              <a:avLst/>
              <a:gdLst>
                <a:gd name="connsiteX0" fmla="*/ 0 w 1264920"/>
                <a:gd name="connsiteY0" fmla="*/ 99060 h 1036320"/>
                <a:gd name="connsiteX1" fmla="*/ 937260 w 1264920"/>
                <a:gd name="connsiteY1" fmla="*/ 1036320 h 1036320"/>
                <a:gd name="connsiteX2" fmla="*/ 1264920 w 1264920"/>
                <a:gd name="connsiteY2" fmla="*/ 601980 h 1036320"/>
                <a:gd name="connsiteX3" fmla="*/ 1059180 w 1264920"/>
                <a:gd name="connsiteY3" fmla="*/ 137160 h 1036320"/>
                <a:gd name="connsiteX4" fmla="*/ 762000 w 1264920"/>
                <a:gd name="connsiteY4" fmla="*/ 53340 h 1036320"/>
                <a:gd name="connsiteX5" fmla="*/ 548640 w 1264920"/>
                <a:gd name="connsiteY5" fmla="*/ 0 h 1036320"/>
                <a:gd name="connsiteX6" fmla="*/ 312420 w 1264920"/>
                <a:gd name="connsiteY6" fmla="*/ 15240 h 1036320"/>
                <a:gd name="connsiteX7" fmla="*/ 0 w 1264920"/>
                <a:gd name="connsiteY7" fmla="*/ 99060 h 103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4920" h="1036320">
                  <a:moveTo>
                    <a:pt x="0" y="99060"/>
                  </a:moveTo>
                  <a:lnTo>
                    <a:pt x="937260" y="1036320"/>
                  </a:lnTo>
                  <a:lnTo>
                    <a:pt x="1264920" y="601980"/>
                  </a:lnTo>
                  <a:lnTo>
                    <a:pt x="1059180" y="137160"/>
                  </a:lnTo>
                  <a:lnTo>
                    <a:pt x="762000" y="53340"/>
                  </a:lnTo>
                  <a:lnTo>
                    <a:pt x="548640" y="0"/>
                  </a:lnTo>
                  <a:lnTo>
                    <a:pt x="312420" y="15240"/>
                  </a:lnTo>
                  <a:lnTo>
                    <a:pt x="0" y="9906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35000"/>
                  </a:schemeClr>
                </a:gs>
                <a:gs pos="68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4232693" y="1976098"/>
              <a:ext cx="405546" cy="405546"/>
            </a:xfrm>
            <a:custGeom>
              <a:avLst/>
              <a:gdLst>
                <a:gd name="connsiteX0" fmla="*/ 0 w 652463"/>
                <a:gd name="connsiteY0" fmla="*/ 0 h 652463"/>
                <a:gd name="connsiteX1" fmla="*/ 652463 w 652463"/>
                <a:gd name="connsiteY1" fmla="*/ 652463 h 652463"/>
                <a:gd name="connsiteX2" fmla="*/ 604838 w 652463"/>
                <a:gd name="connsiteY2" fmla="*/ 152400 h 652463"/>
                <a:gd name="connsiteX3" fmla="*/ 352425 w 652463"/>
                <a:gd name="connsiteY3" fmla="*/ 33338 h 652463"/>
                <a:gd name="connsiteX4" fmla="*/ 0 w 652463"/>
                <a:gd name="connsiteY4" fmla="*/ 0 h 65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2463" h="652463">
                  <a:moveTo>
                    <a:pt x="0" y="0"/>
                  </a:moveTo>
                  <a:lnTo>
                    <a:pt x="652463" y="652463"/>
                  </a:lnTo>
                  <a:lnTo>
                    <a:pt x="604838" y="152400"/>
                  </a:lnTo>
                  <a:lnTo>
                    <a:pt x="352425" y="3333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83000">
                  <a:schemeClr val="bg1">
                    <a:alpha val="0"/>
                  </a:schemeClr>
                </a:gs>
                <a:gs pos="3000">
                  <a:schemeClr val="tx1">
                    <a:alpha val="35000"/>
                  </a:schemeClr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4310221" y="4322541"/>
              <a:ext cx="678870" cy="469683"/>
            </a:xfrm>
            <a:custGeom>
              <a:avLst/>
              <a:gdLst>
                <a:gd name="connsiteX0" fmla="*/ 0 w 1092200"/>
                <a:gd name="connsiteY0" fmla="*/ 317500 h 755650"/>
                <a:gd name="connsiteX1" fmla="*/ 469900 w 1092200"/>
                <a:gd name="connsiteY1" fmla="*/ 755650 h 755650"/>
                <a:gd name="connsiteX2" fmla="*/ 1060450 w 1092200"/>
                <a:gd name="connsiteY2" fmla="*/ 742950 h 755650"/>
                <a:gd name="connsiteX3" fmla="*/ 1092200 w 1092200"/>
                <a:gd name="connsiteY3" fmla="*/ 679450 h 755650"/>
                <a:gd name="connsiteX4" fmla="*/ 762000 w 1092200"/>
                <a:gd name="connsiteY4" fmla="*/ 298450 h 755650"/>
                <a:gd name="connsiteX5" fmla="*/ 412750 w 1092200"/>
                <a:gd name="connsiteY5" fmla="*/ 0 h 755650"/>
                <a:gd name="connsiteX6" fmla="*/ 0 w 1092200"/>
                <a:gd name="connsiteY6" fmla="*/ 317500 h 75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2200" h="755650">
                  <a:moveTo>
                    <a:pt x="0" y="317500"/>
                  </a:moveTo>
                  <a:lnTo>
                    <a:pt x="469900" y="755650"/>
                  </a:lnTo>
                  <a:lnTo>
                    <a:pt x="1060450" y="742950"/>
                  </a:lnTo>
                  <a:lnTo>
                    <a:pt x="1092200" y="679450"/>
                  </a:lnTo>
                  <a:lnTo>
                    <a:pt x="762000" y="298450"/>
                  </a:lnTo>
                  <a:lnTo>
                    <a:pt x="412750" y="0"/>
                  </a:lnTo>
                  <a:lnTo>
                    <a:pt x="0" y="317500"/>
                  </a:lnTo>
                  <a:close/>
                </a:path>
              </a:pathLst>
            </a:custGeom>
            <a:gradFill>
              <a:gsLst>
                <a:gs pos="16000">
                  <a:schemeClr val="tx1">
                    <a:alpha val="57000"/>
                  </a:schemeClr>
                </a:gs>
                <a:gs pos="76000">
                  <a:schemeClr val="bg1">
                    <a:lumMod val="97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4599135" y="1366298"/>
              <a:ext cx="449997" cy="1236175"/>
            </a:xfrm>
            <a:custGeom>
              <a:avLst/>
              <a:gdLst>
                <a:gd name="connsiteX0" fmla="*/ 99060 w 701040"/>
                <a:gd name="connsiteY0" fmla="*/ 0 h 1996440"/>
                <a:gd name="connsiteX1" fmla="*/ 701040 w 701040"/>
                <a:gd name="connsiteY1" fmla="*/ 601980 h 1996440"/>
                <a:gd name="connsiteX2" fmla="*/ 579120 w 701040"/>
                <a:gd name="connsiteY2" fmla="*/ 1684020 h 1996440"/>
                <a:gd name="connsiteX3" fmla="*/ 106680 w 701040"/>
                <a:gd name="connsiteY3" fmla="*/ 1996440 h 1996440"/>
                <a:gd name="connsiteX4" fmla="*/ 0 w 701040"/>
                <a:gd name="connsiteY4" fmla="*/ 868680 h 1996440"/>
                <a:gd name="connsiteX5" fmla="*/ 99060 w 701040"/>
                <a:gd name="connsiteY5" fmla="*/ 0 h 1996440"/>
                <a:gd name="connsiteX0" fmla="*/ 91440 w 723484"/>
                <a:gd name="connsiteY0" fmla="*/ 0 h 1988820"/>
                <a:gd name="connsiteX1" fmla="*/ 701040 w 723484"/>
                <a:gd name="connsiteY1" fmla="*/ 594360 h 1988820"/>
                <a:gd name="connsiteX2" fmla="*/ 579120 w 723484"/>
                <a:gd name="connsiteY2" fmla="*/ 1676400 h 1988820"/>
                <a:gd name="connsiteX3" fmla="*/ 106680 w 723484"/>
                <a:gd name="connsiteY3" fmla="*/ 1988820 h 1988820"/>
                <a:gd name="connsiteX4" fmla="*/ 0 w 723484"/>
                <a:gd name="connsiteY4" fmla="*/ 861060 h 1988820"/>
                <a:gd name="connsiteX5" fmla="*/ 91440 w 723484"/>
                <a:gd name="connsiteY5" fmla="*/ 0 h 1988820"/>
                <a:gd name="connsiteX0" fmla="*/ 91440 w 716648"/>
                <a:gd name="connsiteY0" fmla="*/ 0 h 1988820"/>
                <a:gd name="connsiteX1" fmla="*/ 693420 w 716648"/>
                <a:gd name="connsiteY1" fmla="*/ 655320 h 1988820"/>
                <a:gd name="connsiteX2" fmla="*/ 579120 w 716648"/>
                <a:gd name="connsiteY2" fmla="*/ 1676400 h 1988820"/>
                <a:gd name="connsiteX3" fmla="*/ 106680 w 716648"/>
                <a:gd name="connsiteY3" fmla="*/ 1988820 h 1988820"/>
                <a:gd name="connsiteX4" fmla="*/ 0 w 716648"/>
                <a:gd name="connsiteY4" fmla="*/ 861060 h 1988820"/>
                <a:gd name="connsiteX5" fmla="*/ 91440 w 716648"/>
                <a:gd name="connsiteY5" fmla="*/ 0 h 1988820"/>
                <a:gd name="connsiteX0" fmla="*/ 91440 w 739505"/>
                <a:gd name="connsiteY0" fmla="*/ 0 h 1988820"/>
                <a:gd name="connsiteX1" fmla="*/ 693420 w 739505"/>
                <a:gd name="connsiteY1" fmla="*/ 655320 h 1988820"/>
                <a:gd name="connsiteX2" fmla="*/ 670560 w 739505"/>
                <a:gd name="connsiteY2" fmla="*/ 1615440 h 1988820"/>
                <a:gd name="connsiteX3" fmla="*/ 106680 w 739505"/>
                <a:gd name="connsiteY3" fmla="*/ 1988820 h 1988820"/>
                <a:gd name="connsiteX4" fmla="*/ 0 w 739505"/>
                <a:gd name="connsiteY4" fmla="*/ 861060 h 1988820"/>
                <a:gd name="connsiteX5" fmla="*/ 91440 w 739505"/>
                <a:gd name="connsiteY5" fmla="*/ 0 h 1988820"/>
                <a:gd name="connsiteX0" fmla="*/ 91440 w 723978"/>
                <a:gd name="connsiteY0" fmla="*/ 0 h 1988820"/>
                <a:gd name="connsiteX1" fmla="*/ 670560 w 723978"/>
                <a:gd name="connsiteY1" fmla="*/ 701040 h 1988820"/>
                <a:gd name="connsiteX2" fmla="*/ 670560 w 723978"/>
                <a:gd name="connsiteY2" fmla="*/ 1615440 h 1988820"/>
                <a:gd name="connsiteX3" fmla="*/ 106680 w 723978"/>
                <a:gd name="connsiteY3" fmla="*/ 1988820 h 1988820"/>
                <a:gd name="connsiteX4" fmla="*/ 0 w 723978"/>
                <a:gd name="connsiteY4" fmla="*/ 861060 h 1988820"/>
                <a:gd name="connsiteX5" fmla="*/ 91440 w 723978"/>
                <a:gd name="connsiteY5" fmla="*/ 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78" h="1988820">
                  <a:moveTo>
                    <a:pt x="91440" y="0"/>
                  </a:moveTo>
                  <a:cubicBezTo>
                    <a:pt x="294640" y="198120"/>
                    <a:pt x="574040" y="431800"/>
                    <a:pt x="670560" y="701040"/>
                  </a:cubicBezTo>
                  <a:cubicBezTo>
                    <a:pt x="767080" y="970280"/>
                    <a:pt x="711200" y="1254760"/>
                    <a:pt x="670560" y="1615440"/>
                  </a:cubicBezTo>
                  <a:lnTo>
                    <a:pt x="106680" y="1988820"/>
                  </a:lnTo>
                  <a:lnTo>
                    <a:pt x="0" y="861060"/>
                  </a:lnTo>
                  <a:lnTo>
                    <a:pt x="9144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0"/>
                  </a:schemeClr>
                </a:gs>
                <a:gs pos="100000">
                  <a:srgbClr val="C2C2C2">
                    <a:alpha val="0"/>
                  </a:srgbClr>
                </a:gs>
              </a:gsLst>
              <a:lin ang="12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3877771" y="1353522"/>
              <a:ext cx="1271146" cy="3197932"/>
            </a:xfrm>
            <a:custGeom>
              <a:avLst/>
              <a:gdLst>
                <a:gd name="connsiteX0" fmla="*/ 982449 w 1382890"/>
                <a:gd name="connsiteY0" fmla="*/ 3543487 h 3594532"/>
                <a:gd name="connsiteX1" fmla="*/ 572874 w 1382890"/>
                <a:gd name="connsiteY1" fmla="*/ 3553012 h 3594532"/>
                <a:gd name="connsiteX2" fmla="*/ 372849 w 1382890"/>
                <a:gd name="connsiteY2" fmla="*/ 3038662 h 3594532"/>
                <a:gd name="connsiteX3" fmla="*/ 725274 w 1382890"/>
                <a:gd name="connsiteY3" fmla="*/ 2343337 h 3594532"/>
                <a:gd name="connsiteX4" fmla="*/ 515724 w 1382890"/>
                <a:gd name="connsiteY4" fmla="*/ 1838512 h 3594532"/>
                <a:gd name="connsiteX5" fmla="*/ 1374 w 1382890"/>
                <a:gd name="connsiteY5" fmla="*/ 1809937 h 3594532"/>
                <a:gd name="connsiteX6" fmla="*/ 372849 w 1382890"/>
                <a:gd name="connsiteY6" fmla="*/ 1705162 h 3594532"/>
                <a:gd name="connsiteX7" fmla="*/ 620499 w 1382890"/>
                <a:gd name="connsiteY7" fmla="*/ 1838512 h 3594532"/>
                <a:gd name="connsiteX8" fmla="*/ 668124 w 1382890"/>
                <a:gd name="connsiteY8" fmla="*/ 1609912 h 3594532"/>
                <a:gd name="connsiteX9" fmla="*/ 801474 w 1382890"/>
                <a:gd name="connsiteY9" fmla="*/ 1295587 h 3594532"/>
                <a:gd name="connsiteX10" fmla="*/ 744324 w 1382890"/>
                <a:gd name="connsiteY10" fmla="*/ 771712 h 3594532"/>
                <a:gd name="connsiteX11" fmla="*/ 515724 w 1382890"/>
                <a:gd name="connsiteY11" fmla="*/ 628837 h 3594532"/>
                <a:gd name="connsiteX12" fmla="*/ 668124 w 1382890"/>
                <a:gd name="connsiteY12" fmla="*/ 628837 h 3594532"/>
                <a:gd name="connsiteX13" fmla="*/ 744324 w 1382890"/>
                <a:gd name="connsiteY13" fmla="*/ 714562 h 3594532"/>
                <a:gd name="connsiteX14" fmla="*/ 849099 w 1382890"/>
                <a:gd name="connsiteY14" fmla="*/ 187 h 3594532"/>
                <a:gd name="connsiteX15" fmla="*/ 810999 w 1382890"/>
                <a:gd name="connsiteY15" fmla="*/ 647887 h 3594532"/>
                <a:gd name="connsiteX16" fmla="*/ 887199 w 1382890"/>
                <a:gd name="connsiteY16" fmla="*/ 1038412 h 3594532"/>
                <a:gd name="connsiteX17" fmla="*/ 915774 w 1382890"/>
                <a:gd name="connsiteY17" fmla="*/ 1286062 h 3594532"/>
                <a:gd name="connsiteX18" fmla="*/ 1087224 w 1382890"/>
                <a:gd name="connsiteY18" fmla="*/ 1152712 h 3594532"/>
                <a:gd name="connsiteX19" fmla="*/ 1315824 w 1382890"/>
                <a:gd name="connsiteY19" fmla="*/ 1133662 h 3594532"/>
                <a:gd name="connsiteX20" fmla="*/ 1068174 w 1382890"/>
                <a:gd name="connsiteY20" fmla="*/ 1190812 h 3594532"/>
                <a:gd name="connsiteX21" fmla="*/ 858624 w 1382890"/>
                <a:gd name="connsiteY21" fmla="*/ 1495612 h 3594532"/>
                <a:gd name="connsiteX22" fmla="*/ 801474 w 1382890"/>
                <a:gd name="connsiteY22" fmla="*/ 1857562 h 3594532"/>
                <a:gd name="connsiteX23" fmla="*/ 953874 w 1382890"/>
                <a:gd name="connsiteY23" fmla="*/ 2314762 h 3594532"/>
                <a:gd name="connsiteX24" fmla="*/ 877674 w 1382890"/>
                <a:gd name="connsiteY24" fmla="*/ 2552887 h 3594532"/>
                <a:gd name="connsiteX25" fmla="*/ 1191999 w 1382890"/>
                <a:gd name="connsiteY25" fmla="*/ 2495737 h 3594532"/>
                <a:gd name="connsiteX26" fmla="*/ 1382499 w 1382890"/>
                <a:gd name="connsiteY26" fmla="*/ 2590987 h 3594532"/>
                <a:gd name="connsiteX27" fmla="*/ 1144374 w 1382890"/>
                <a:gd name="connsiteY27" fmla="*/ 2533837 h 3594532"/>
                <a:gd name="connsiteX28" fmla="*/ 810999 w 1382890"/>
                <a:gd name="connsiteY28" fmla="*/ 2695762 h 3594532"/>
                <a:gd name="connsiteX29" fmla="*/ 668124 w 1382890"/>
                <a:gd name="connsiteY29" fmla="*/ 3048187 h 3594532"/>
                <a:gd name="connsiteX30" fmla="*/ 896724 w 1382890"/>
                <a:gd name="connsiteY30" fmla="*/ 3381562 h 3594532"/>
                <a:gd name="connsiteX31" fmla="*/ 982449 w 1382890"/>
                <a:gd name="connsiteY31" fmla="*/ 3543487 h 3594532"/>
                <a:gd name="connsiteX0" fmla="*/ 982886 w 1383327"/>
                <a:gd name="connsiteY0" fmla="*/ 3543487 h 3594532"/>
                <a:gd name="connsiteX1" fmla="*/ 573311 w 1383327"/>
                <a:gd name="connsiteY1" fmla="*/ 3553012 h 3594532"/>
                <a:gd name="connsiteX2" fmla="*/ 373286 w 1383327"/>
                <a:gd name="connsiteY2" fmla="*/ 3038662 h 3594532"/>
                <a:gd name="connsiteX3" fmla="*/ 725711 w 1383327"/>
                <a:gd name="connsiteY3" fmla="*/ 2343337 h 3594532"/>
                <a:gd name="connsiteX4" fmla="*/ 539021 w 1383327"/>
                <a:gd name="connsiteY4" fmla="*/ 1884232 h 3594532"/>
                <a:gd name="connsiteX5" fmla="*/ 1811 w 1383327"/>
                <a:gd name="connsiteY5" fmla="*/ 1809937 h 3594532"/>
                <a:gd name="connsiteX6" fmla="*/ 373286 w 1383327"/>
                <a:gd name="connsiteY6" fmla="*/ 1705162 h 3594532"/>
                <a:gd name="connsiteX7" fmla="*/ 620936 w 1383327"/>
                <a:gd name="connsiteY7" fmla="*/ 1838512 h 3594532"/>
                <a:gd name="connsiteX8" fmla="*/ 668561 w 1383327"/>
                <a:gd name="connsiteY8" fmla="*/ 1609912 h 3594532"/>
                <a:gd name="connsiteX9" fmla="*/ 801911 w 1383327"/>
                <a:gd name="connsiteY9" fmla="*/ 1295587 h 3594532"/>
                <a:gd name="connsiteX10" fmla="*/ 744761 w 1383327"/>
                <a:gd name="connsiteY10" fmla="*/ 771712 h 3594532"/>
                <a:gd name="connsiteX11" fmla="*/ 516161 w 1383327"/>
                <a:gd name="connsiteY11" fmla="*/ 628837 h 3594532"/>
                <a:gd name="connsiteX12" fmla="*/ 668561 w 1383327"/>
                <a:gd name="connsiteY12" fmla="*/ 628837 h 3594532"/>
                <a:gd name="connsiteX13" fmla="*/ 744761 w 1383327"/>
                <a:gd name="connsiteY13" fmla="*/ 714562 h 3594532"/>
                <a:gd name="connsiteX14" fmla="*/ 849536 w 1383327"/>
                <a:gd name="connsiteY14" fmla="*/ 187 h 3594532"/>
                <a:gd name="connsiteX15" fmla="*/ 811436 w 1383327"/>
                <a:gd name="connsiteY15" fmla="*/ 647887 h 3594532"/>
                <a:gd name="connsiteX16" fmla="*/ 887636 w 1383327"/>
                <a:gd name="connsiteY16" fmla="*/ 1038412 h 3594532"/>
                <a:gd name="connsiteX17" fmla="*/ 916211 w 1383327"/>
                <a:gd name="connsiteY17" fmla="*/ 1286062 h 3594532"/>
                <a:gd name="connsiteX18" fmla="*/ 1087661 w 1383327"/>
                <a:gd name="connsiteY18" fmla="*/ 1152712 h 3594532"/>
                <a:gd name="connsiteX19" fmla="*/ 1316261 w 1383327"/>
                <a:gd name="connsiteY19" fmla="*/ 1133662 h 3594532"/>
                <a:gd name="connsiteX20" fmla="*/ 1068611 w 1383327"/>
                <a:gd name="connsiteY20" fmla="*/ 1190812 h 3594532"/>
                <a:gd name="connsiteX21" fmla="*/ 859061 w 1383327"/>
                <a:gd name="connsiteY21" fmla="*/ 1495612 h 3594532"/>
                <a:gd name="connsiteX22" fmla="*/ 801911 w 1383327"/>
                <a:gd name="connsiteY22" fmla="*/ 1857562 h 3594532"/>
                <a:gd name="connsiteX23" fmla="*/ 954311 w 1383327"/>
                <a:gd name="connsiteY23" fmla="*/ 2314762 h 3594532"/>
                <a:gd name="connsiteX24" fmla="*/ 878111 w 1383327"/>
                <a:gd name="connsiteY24" fmla="*/ 2552887 h 3594532"/>
                <a:gd name="connsiteX25" fmla="*/ 1192436 w 1383327"/>
                <a:gd name="connsiteY25" fmla="*/ 2495737 h 3594532"/>
                <a:gd name="connsiteX26" fmla="*/ 1382936 w 1383327"/>
                <a:gd name="connsiteY26" fmla="*/ 2590987 h 3594532"/>
                <a:gd name="connsiteX27" fmla="*/ 1144811 w 1383327"/>
                <a:gd name="connsiteY27" fmla="*/ 2533837 h 3594532"/>
                <a:gd name="connsiteX28" fmla="*/ 811436 w 1383327"/>
                <a:gd name="connsiteY28" fmla="*/ 2695762 h 3594532"/>
                <a:gd name="connsiteX29" fmla="*/ 668561 w 1383327"/>
                <a:gd name="connsiteY29" fmla="*/ 3048187 h 3594532"/>
                <a:gd name="connsiteX30" fmla="*/ 897161 w 1383327"/>
                <a:gd name="connsiteY30" fmla="*/ 3381562 h 3594532"/>
                <a:gd name="connsiteX31" fmla="*/ 982886 w 1383327"/>
                <a:gd name="connsiteY31" fmla="*/ 3543487 h 3594532"/>
                <a:gd name="connsiteX0" fmla="*/ 982886 w 1383327"/>
                <a:gd name="connsiteY0" fmla="*/ 3543487 h 3594532"/>
                <a:gd name="connsiteX1" fmla="*/ 573311 w 1383327"/>
                <a:gd name="connsiteY1" fmla="*/ 3553012 h 3594532"/>
                <a:gd name="connsiteX2" fmla="*/ 373286 w 1383327"/>
                <a:gd name="connsiteY2" fmla="*/ 3038662 h 3594532"/>
                <a:gd name="connsiteX3" fmla="*/ 725711 w 1383327"/>
                <a:gd name="connsiteY3" fmla="*/ 2343337 h 3594532"/>
                <a:gd name="connsiteX4" fmla="*/ 539021 w 1383327"/>
                <a:gd name="connsiteY4" fmla="*/ 1884232 h 3594532"/>
                <a:gd name="connsiteX5" fmla="*/ 1811 w 1383327"/>
                <a:gd name="connsiteY5" fmla="*/ 1809937 h 3594532"/>
                <a:gd name="connsiteX6" fmla="*/ 373286 w 1383327"/>
                <a:gd name="connsiteY6" fmla="*/ 1705162 h 3594532"/>
                <a:gd name="connsiteX7" fmla="*/ 620936 w 1383327"/>
                <a:gd name="connsiteY7" fmla="*/ 1838512 h 3594532"/>
                <a:gd name="connsiteX8" fmla="*/ 668561 w 1383327"/>
                <a:gd name="connsiteY8" fmla="*/ 1609912 h 3594532"/>
                <a:gd name="connsiteX9" fmla="*/ 801911 w 1383327"/>
                <a:gd name="connsiteY9" fmla="*/ 1295587 h 3594532"/>
                <a:gd name="connsiteX10" fmla="*/ 744761 w 1383327"/>
                <a:gd name="connsiteY10" fmla="*/ 771712 h 3594532"/>
                <a:gd name="connsiteX11" fmla="*/ 516161 w 1383327"/>
                <a:gd name="connsiteY11" fmla="*/ 628837 h 3594532"/>
                <a:gd name="connsiteX12" fmla="*/ 668561 w 1383327"/>
                <a:gd name="connsiteY12" fmla="*/ 628837 h 3594532"/>
                <a:gd name="connsiteX13" fmla="*/ 744761 w 1383327"/>
                <a:gd name="connsiteY13" fmla="*/ 714562 h 3594532"/>
                <a:gd name="connsiteX14" fmla="*/ 849536 w 1383327"/>
                <a:gd name="connsiteY14" fmla="*/ 187 h 3594532"/>
                <a:gd name="connsiteX15" fmla="*/ 811436 w 1383327"/>
                <a:gd name="connsiteY15" fmla="*/ 647887 h 3594532"/>
                <a:gd name="connsiteX16" fmla="*/ 887636 w 1383327"/>
                <a:gd name="connsiteY16" fmla="*/ 1038412 h 3594532"/>
                <a:gd name="connsiteX17" fmla="*/ 916211 w 1383327"/>
                <a:gd name="connsiteY17" fmla="*/ 1286062 h 3594532"/>
                <a:gd name="connsiteX18" fmla="*/ 1087661 w 1383327"/>
                <a:gd name="connsiteY18" fmla="*/ 1152712 h 3594532"/>
                <a:gd name="connsiteX19" fmla="*/ 1316261 w 1383327"/>
                <a:gd name="connsiteY19" fmla="*/ 1133662 h 3594532"/>
                <a:gd name="connsiteX20" fmla="*/ 1068611 w 1383327"/>
                <a:gd name="connsiteY20" fmla="*/ 1190812 h 3594532"/>
                <a:gd name="connsiteX21" fmla="*/ 859061 w 1383327"/>
                <a:gd name="connsiteY21" fmla="*/ 1495612 h 3594532"/>
                <a:gd name="connsiteX22" fmla="*/ 801911 w 1383327"/>
                <a:gd name="connsiteY22" fmla="*/ 1857562 h 3594532"/>
                <a:gd name="connsiteX23" fmla="*/ 954311 w 1383327"/>
                <a:gd name="connsiteY23" fmla="*/ 2314762 h 3594532"/>
                <a:gd name="connsiteX24" fmla="*/ 878111 w 1383327"/>
                <a:gd name="connsiteY24" fmla="*/ 2552887 h 3594532"/>
                <a:gd name="connsiteX25" fmla="*/ 1192436 w 1383327"/>
                <a:gd name="connsiteY25" fmla="*/ 2495737 h 3594532"/>
                <a:gd name="connsiteX26" fmla="*/ 1382936 w 1383327"/>
                <a:gd name="connsiteY26" fmla="*/ 2590987 h 3594532"/>
                <a:gd name="connsiteX27" fmla="*/ 1144811 w 1383327"/>
                <a:gd name="connsiteY27" fmla="*/ 2533837 h 3594532"/>
                <a:gd name="connsiteX28" fmla="*/ 811436 w 1383327"/>
                <a:gd name="connsiteY28" fmla="*/ 2695762 h 3594532"/>
                <a:gd name="connsiteX29" fmla="*/ 668561 w 1383327"/>
                <a:gd name="connsiteY29" fmla="*/ 3048187 h 3594532"/>
                <a:gd name="connsiteX30" fmla="*/ 897161 w 1383327"/>
                <a:gd name="connsiteY30" fmla="*/ 3381562 h 3594532"/>
                <a:gd name="connsiteX31" fmla="*/ 982886 w 1383327"/>
                <a:gd name="connsiteY31" fmla="*/ 3543487 h 3594532"/>
                <a:gd name="connsiteX0" fmla="*/ 1005643 w 1406084"/>
                <a:gd name="connsiteY0" fmla="*/ 3543487 h 3594532"/>
                <a:gd name="connsiteX1" fmla="*/ 596068 w 1406084"/>
                <a:gd name="connsiteY1" fmla="*/ 3553012 h 3594532"/>
                <a:gd name="connsiteX2" fmla="*/ 396043 w 1406084"/>
                <a:gd name="connsiteY2" fmla="*/ 3038662 h 3594532"/>
                <a:gd name="connsiteX3" fmla="*/ 748468 w 1406084"/>
                <a:gd name="connsiteY3" fmla="*/ 2343337 h 3594532"/>
                <a:gd name="connsiteX4" fmla="*/ 561778 w 1406084"/>
                <a:gd name="connsiteY4" fmla="*/ 1884232 h 3594532"/>
                <a:gd name="connsiteX5" fmla="*/ 1708 w 1406084"/>
                <a:gd name="connsiteY5" fmla="*/ 1832797 h 3594532"/>
                <a:gd name="connsiteX6" fmla="*/ 396043 w 1406084"/>
                <a:gd name="connsiteY6" fmla="*/ 1705162 h 3594532"/>
                <a:gd name="connsiteX7" fmla="*/ 643693 w 1406084"/>
                <a:gd name="connsiteY7" fmla="*/ 1838512 h 3594532"/>
                <a:gd name="connsiteX8" fmla="*/ 691318 w 1406084"/>
                <a:gd name="connsiteY8" fmla="*/ 1609912 h 3594532"/>
                <a:gd name="connsiteX9" fmla="*/ 824668 w 1406084"/>
                <a:gd name="connsiteY9" fmla="*/ 1295587 h 3594532"/>
                <a:gd name="connsiteX10" fmla="*/ 767518 w 1406084"/>
                <a:gd name="connsiteY10" fmla="*/ 771712 h 3594532"/>
                <a:gd name="connsiteX11" fmla="*/ 538918 w 1406084"/>
                <a:gd name="connsiteY11" fmla="*/ 628837 h 3594532"/>
                <a:gd name="connsiteX12" fmla="*/ 691318 w 1406084"/>
                <a:gd name="connsiteY12" fmla="*/ 628837 h 3594532"/>
                <a:gd name="connsiteX13" fmla="*/ 767518 w 1406084"/>
                <a:gd name="connsiteY13" fmla="*/ 714562 h 3594532"/>
                <a:gd name="connsiteX14" fmla="*/ 872293 w 1406084"/>
                <a:gd name="connsiteY14" fmla="*/ 187 h 3594532"/>
                <a:gd name="connsiteX15" fmla="*/ 834193 w 1406084"/>
                <a:gd name="connsiteY15" fmla="*/ 647887 h 3594532"/>
                <a:gd name="connsiteX16" fmla="*/ 910393 w 1406084"/>
                <a:gd name="connsiteY16" fmla="*/ 1038412 h 3594532"/>
                <a:gd name="connsiteX17" fmla="*/ 938968 w 1406084"/>
                <a:gd name="connsiteY17" fmla="*/ 1286062 h 3594532"/>
                <a:gd name="connsiteX18" fmla="*/ 1110418 w 1406084"/>
                <a:gd name="connsiteY18" fmla="*/ 1152712 h 3594532"/>
                <a:gd name="connsiteX19" fmla="*/ 1339018 w 1406084"/>
                <a:gd name="connsiteY19" fmla="*/ 1133662 h 3594532"/>
                <a:gd name="connsiteX20" fmla="*/ 1091368 w 1406084"/>
                <a:gd name="connsiteY20" fmla="*/ 1190812 h 3594532"/>
                <a:gd name="connsiteX21" fmla="*/ 881818 w 1406084"/>
                <a:gd name="connsiteY21" fmla="*/ 1495612 h 3594532"/>
                <a:gd name="connsiteX22" fmla="*/ 824668 w 1406084"/>
                <a:gd name="connsiteY22" fmla="*/ 1857562 h 3594532"/>
                <a:gd name="connsiteX23" fmla="*/ 977068 w 1406084"/>
                <a:gd name="connsiteY23" fmla="*/ 2314762 h 3594532"/>
                <a:gd name="connsiteX24" fmla="*/ 900868 w 1406084"/>
                <a:gd name="connsiteY24" fmla="*/ 2552887 h 3594532"/>
                <a:gd name="connsiteX25" fmla="*/ 1215193 w 1406084"/>
                <a:gd name="connsiteY25" fmla="*/ 2495737 h 3594532"/>
                <a:gd name="connsiteX26" fmla="*/ 1405693 w 1406084"/>
                <a:gd name="connsiteY26" fmla="*/ 2590987 h 3594532"/>
                <a:gd name="connsiteX27" fmla="*/ 1167568 w 1406084"/>
                <a:gd name="connsiteY27" fmla="*/ 2533837 h 3594532"/>
                <a:gd name="connsiteX28" fmla="*/ 834193 w 1406084"/>
                <a:gd name="connsiteY28" fmla="*/ 2695762 h 3594532"/>
                <a:gd name="connsiteX29" fmla="*/ 691318 w 1406084"/>
                <a:gd name="connsiteY29" fmla="*/ 3048187 h 3594532"/>
                <a:gd name="connsiteX30" fmla="*/ 919918 w 1406084"/>
                <a:gd name="connsiteY30" fmla="*/ 3381562 h 3594532"/>
                <a:gd name="connsiteX31" fmla="*/ 1005643 w 1406084"/>
                <a:gd name="connsiteY31" fmla="*/ 3543487 h 3594532"/>
                <a:gd name="connsiteX0" fmla="*/ 1003993 w 1404434"/>
                <a:gd name="connsiteY0" fmla="*/ 3543487 h 3594532"/>
                <a:gd name="connsiteX1" fmla="*/ 594418 w 1404434"/>
                <a:gd name="connsiteY1" fmla="*/ 3553012 h 3594532"/>
                <a:gd name="connsiteX2" fmla="*/ 394393 w 1404434"/>
                <a:gd name="connsiteY2" fmla="*/ 3038662 h 3594532"/>
                <a:gd name="connsiteX3" fmla="*/ 746818 w 1404434"/>
                <a:gd name="connsiteY3" fmla="*/ 2343337 h 3594532"/>
                <a:gd name="connsiteX4" fmla="*/ 560128 w 1404434"/>
                <a:gd name="connsiteY4" fmla="*/ 1884232 h 3594532"/>
                <a:gd name="connsiteX5" fmla="*/ 58 w 1404434"/>
                <a:gd name="connsiteY5" fmla="*/ 1832797 h 3594532"/>
                <a:gd name="connsiteX6" fmla="*/ 394393 w 1404434"/>
                <a:gd name="connsiteY6" fmla="*/ 1705162 h 3594532"/>
                <a:gd name="connsiteX7" fmla="*/ 642043 w 1404434"/>
                <a:gd name="connsiteY7" fmla="*/ 1838512 h 3594532"/>
                <a:gd name="connsiteX8" fmla="*/ 689668 w 1404434"/>
                <a:gd name="connsiteY8" fmla="*/ 1609912 h 3594532"/>
                <a:gd name="connsiteX9" fmla="*/ 823018 w 1404434"/>
                <a:gd name="connsiteY9" fmla="*/ 1295587 h 3594532"/>
                <a:gd name="connsiteX10" fmla="*/ 765868 w 1404434"/>
                <a:gd name="connsiteY10" fmla="*/ 771712 h 3594532"/>
                <a:gd name="connsiteX11" fmla="*/ 537268 w 1404434"/>
                <a:gd name="connsiteY11" fmla="*/ 628837 h 3594532"/>
                <a:gd name="connsiteX12" fmla="*/ 689668 w 1404434"/>
                <a:gd name="connsiteY12" fmla="*/ 628837 h 3594532"/>
                <a:gd name="connsiteX13" fmla="*/ 765868 w 1404434"/>
                <a:gd name="connsiteY13" fmla="*/ 714562 h 3594532"/>
                <a:gd name="connsiteX14" fmla="*/ 870643 w 1404434"/>
                <a:gd name="connsiteY14" fmla="*/ 187 h 3594532"/>
                <a:gd name="connsiteX15" fmla="*/ 832543 w 1404434"/>
                <a:gd name="connsiteY15" fmla="*/ 647887 h 3594532"/>
                <a:gd name="connsiteX16" fmla="*/ 908743 w 1404434"/>
                <a:gd name="connsiteY16" fmla="*/ 1038412 h 3594532"/>
                <a:gd name="connsiteX17" fmla="*/ 937318 w 1404434"/>
                <a:gd name="connsiteY17" fmla="*/ 1286062 h 3594532"/>
                <a:gd name="connsiteX18" fmla="*/ 1108768 w 1404434"/>
                <a:gd name="connsiteY18" fmla="*/ 1152712 h 3594532"/>
                <a:gd name="connsiteX19" fmla="*/ 1337368 w 1404434"/>
                <a:gd name="connsiteY19" fmla="*/ 1133662 h 3594532"/>
                <a:gd name="connsiteX20" fmla="*/ 1089718 w 1404434"/>
                <a:gd name="connsiteY20" fmla="*/ 1190812 h 3594532"/>
                <a:gd name="connsiteX21" fmla="*/ 880168 w 1404434"/>
                <a:gd name="connsiteY21" fmla="*/ 1495612 h 3594532"/>
                <a:gd name="connsiteX22" fmla="*/ 823018 w 1404434"/>
                <a:gd name="connsiteY22" fmla="*/ 1857562 h 3594532"/>
                <a:gd name="connsiteX23" fmla="*/ 975418 w 1404434"/>
                <a:gd name="connsiteY23" fmla="*/ 2314762 h 3594532"/>
                <a:gd name="connsiteX24" fmla="*/ 899218 w 1404434"/>
                <a:gd name="connsiteY24" fmla="*/ 2552887 h 3594532"/>
                <a:gd name="connsiteX25" fmla="*/ 1213543 w 1404434"/>
                <a:gd name="connsiteY25" fmla="*/ 2495737 h 3594532"/>
                <a:gd name="connsiteX26" fmla="*/ 1404043 w 1404434"/>
                <a:gd name="connsiteY26" fmla="*/ 2590987 h 3594532"/>
                <a:gd name="connsiteX27" fmla="*/ 1165918 w 1404434"/>
                <a:gd name="connsiteY27" fmla="*/ 2533837 h 3594532"/>
                <a:gd name="connsiteX28" fmla="*/ 832543 w 1404434"/>
                <a:gd name="connsiteY28" fmla="*/ 2695762 h 3594532"/>
                <a:gd name="connsiteX29" fmla="*/ 689668 w 1404434"/>
                <a:gd name="connsiteY29" fmla="*/ 3048187 h 3594532"/>
                <a:gd name="connsiteX30" fmla="*/ 918268 w 1404434"/>
                <a:gd name="connsiteY30" fmla="*/ 3381562 h 3594532"/>
                <a:gd name="connsiteX31" fmla="*/ 1003993 w 1404434"/>
                <a:gd name="connsiteY31" fmla="*/ 3543487 h 3594532"/>
                <a:gd name="connsiteX0" fmla="*/ 1003993 w 1404434"/>
                <a:gd name="connsiteY0" fmla="*/ 3543487 h 3559332"/>
                <a:gd name="connsiteX1" fmla="*/ 594418 w 1404434"/>
                <a:gd name="connsiteY1" fmla="*/ 3553012 h 3559332"/>
                <a:gd name="connsiteX2" fmla="*/ 394393 w 1404434"/>
                <a:gd name="connsiteY2" fmla="*/ 3038662 h 3559332"/>
                <a:gd name="connsiteX3" fmla="*/ 746818 w 1404434"/>
                <a:gd name="connsiteY3" fmla="*/ 2343337 h 3559332"/>
                <a:gd name="connsiteX4" fmla="*/ 560128 w 1404434"/>
                <a:gd name="connsiteY4" fmla="*/ 1884232 h 3559332"/>
                <a:gd name="connsiteX5" fmla="*/ 58 w 1404434"/>
                <a:gd name="connsiteY5" fmla="*/ 1832797 h 3559332"/>
                <a:gd name="connsiteX6" fmla="*/ 394393 w 1404434"/>
                <a:gd name="connsiteY6" fmla="*/ 1705162 h 3559332"/>
                <a:gd name="connsiteX7" fmla="*/ 642043 w 1404434"/>
                <a:gd name="connsiteY7" fmla="*/ 1838512 h 3559332"/>
                <a:gd name="connsiteX8" fmla="*/ 689668 w 1404434"/>
                <a:gd name="connsiteY8" fmla="*/ 1609912 h 3559332"/>
                <a:gd name="connsiteX9" fmla="*/ 823018 w 1404434"/>
                <a:gd name="connsiteY9" fmla="*/ 1295587 h 3559332"/>
                <a:gd name="connsiteX10" fmla="*/ 765868 w 1404434"/>
                <a:gd name="connsiteY10" fmla="*/ 771712 h 3559332"/>
                <a:gd name="connsiteX11" fmla="*/ 537268 w 1404434"/>
                <a:gd name="connsiteY11" fmla="*/ 628837 h 3559332"/>
                <a:gd name="connsiteX12" fmla="*/ 689668 w 1404434"/>
                <a:gd name="connsiteY12" fmla="*/ 628837 h 3559332"/>
                <a:gd name="connsiteX13" fmla="*/ 765868 w 1404434"/>
                <a:gd name="connsiteY13" fmla="*/ 714562 h 3559332"/>
                <a:gd name="connsiteX14" fmla="*/ 870643 w 1404434"/>
                <a:gd name="connsiteY14" fmla="*/ 187 h 3559332"/>
                <a:gd name="connsiteX15" fmla="*/ 832543 w 1404434"/>
                <a:gd name="connsiteY15" fmla="*/ 647887 h 3559332"/>
                <a:gd name="connsiteX16" fmla="*/ 908743 w 1404434"/>
                <a:gd name="connsiteY16" fmla="*/ 1038412 h 3559332"/>
                <a:gd name="connsiteX17" fmla="*/ 937318 w 1404434"/>
                <a:gd name="connsiteY17" fmla="*/ 1286062 h 3559332"/>
                <a:gd name="connsiteX18" fmla="*/ 1108768 w 1404434"/>
                <a:gd name="connsiteY18" fmla="*/ 1152712 h 3559332"/>
                <a:gd name="connsiteX19" fmla="*/ 1337368 w 1404434"/>
                <a:gd name="connsiteY19" fmla="*/ 1133662 h 3559332"/>
                <a:gd name="connsiteX20" fmla="*/ 1089718 w 1404434"/>
                <a:gd name="connsiteY20" fmla="*/ 1190812 h 3559332"/>
                <a:gd name="connsiteX21" fmla="*/ 880168 w 1404434"/>
                <a:gd name="connsiteY21" fmla="*/ 1495612 h 3559332"/>
                <a:gd name="connsiteX22" fmla="*/ 823018 w 1404434"/>
                <a:gd name="connsiteY22" fmla="*/ 1857562 h 3559332"/>
                <a:gd name="connsiteX23" fmla="*/ 975418 w 1404434"/>
                <a:gd name="connsiteY23" fmla="*/ 2314762 h 3559332"/>
                <a:gd name="connsiteX24" fmla="*/ 899218 w 1404434"/>
                <a:gd name="connsiteY24" fmla="*/ 2552887 h 3559332"/>
                <a:gd name="connsiteX25" fmla="*/ 1213543 w 1404434"/>
                <a:gd name="connsiteY25" fmla="*/ 2495737 h 3559332"/>
                <a:gd name="connsiteX26" fmla="*/ 1404043 w 1404434"/>
                <a:gd name="connsiteY26" fmla="*/ 2590987 h 3559332"/>
                <a:gd name="connsiteX27" fmla="*/ 1165918 w 1404434"/>
                <a:gd name="connsiteY27" fmla="*/ 2533837 h 3559332"/>
                <a:gd name="connsiteX28" fmla="*/ 832543 w 1404434"/>
                <a:gd name="connsiteY28" fmla="*/ 2695762 h 3559332"/>
                <a:gd name="connsiteX29" fmla="*/ 689668 w 1404434"/>
                <a:gd name="connsiteY29" fmla="*/ 3048187 h 3559332"/>
                <a:gd name="connsiteX30" fmla="*/ 918268 w 1404434"/>
                <a:gd name="connsiteY30" fmla="*/ 3381562 h 3559332"/>
                <a:gd name="connsiteX31" fmla="*/ 1003993 w 1404434"/>
                <a:gd name="connsiteY31" fmla="*/ 3543487 h 3559332"/>
                <a:gd name="connsiteX0" fmla="*/ 1003993 w 1404434"/>
                <a:gd name="connsiteY0" fmla="*/ 3543487 h 3553018"/>
                <a:gd name="connsiteX1" fmla="*/ 594418 w 1404434"/>
                <a:gd name="connsiteY1" fmla="*/ 3553012 h 3553018"/>
                <a:gd name="connsiteX2" fmla="*/ 394393 w 1404434"/>
                <a:gd name="connsiteY2" fmla="*/ 3038662 h 3553018"/>
                <a:gd name="connsiteX3" fmla="*/ 746818 w 1404434"/>
                <a:gd name="connsiteY3" fmla="*/ 2343337 h 3553018"/>
                <a:gd name="connsiteX4" fmla="*/ 560128 w 1404434"/>
                <a:gd name="connsiteY4" fmla="*/ 1884232 h 3553018"/>
                <a:gd name="connsiteX5" fmla="*/ 58 w 1404434"/>
                <a:gd name="connsiteY5" fmla="*/ 1832797 h 3553018"/>
                <a:gd name="connsiteX6" fmla="*/ 394393 w 1404434"/>
                <a:gd name="connsiteY6" fmla="*/ 1705162 h 3553018"/>
                <a:gd name="connsiteX7" fmla="*/ 642043 w 1404434"/>
                <a:gd name="connsiteY7" fmla="*/ 1838512 h 3553018"/>
                <a:gd name="connsiteX8" fmla="*/ 689668 w 1404434"/>
                <a:gd name="connsiteY8" fmla="*/ 1609912 h 3553018"/>
                <a:gd name="connsiteX9" fmla="*/ 823018 w 1404434"/>
                <a:gd name="connsiteY9" fmla="*/ 1295587 h 3553018"/>
                <a:gd name="connsiteX10" fmla="*/ 765868 w 1404434"/>
                <a:gd name="connsiteY10" fmla="*/ 771712 h 3553018"/>
                <a:gd name="connsiteX11" fmla="*/ 537268 w 1404434"/>
                <a:gd name="connsiteY11" fmla="*/ 628837 h 3553018"/>
                <a:gd name="connsiteX12" fmla="*/ 689668 w 1404434"/>
                <a:gd name="connsiteY12" fmla="*/ 628837 h 3553018"/>
                <a:gd name="connsiteX13" fmla="*/ 765868 w 1404434"/>
                <a:gd name="connsiteY13" fmla="*/ 714562 h 3553018"/>
                <a:gd name="connsiteX14" fmla="*/ 870643 w 1404434"/>
                <a:gd name="connsiteY14" fmla="*/ 187 h 3553018"/>
                <a:gd name="connsiteX15" fmla="*/ 832543 w 1404434"/>
                <a:gd name="connsiteY15" fmla="*/ 647887 h 3553018"/>
                <a:gd name="connsiteX16" fmla="*/ 908743 w 1404434"/>
                <a:gd name="connsiteY16" fmla="*/ 1038412 h 3553018"/>
                <a:gd name="connsiteX17" fmla="*/ 937318 w 1404434"/>
                <a:gd name="connsiteY17" fmla="*/ 1286062 h 3553018"/>
                <a:gd name="connsiteX18" fmla="*/ 1108768 w 1404434"/>
                <a:gd name="connsiteY18" fmla="*/ 1152712 h 3553018"/>
                <a:gd name="connsiteX19" fmla="*/ 1337368 w 1404434"/>
                <a:gd name="connsiteY19" fmla="*/ 1133662 h 3553018"/>
                <a:gd name="connsiteX20" fmla="*/ 1089718 w 1404434"/>
                <a:gd name="connsiteY20" fmla="*/ 1190812 h 3553018"/>
                <a:gd name="connsiteX21" fmla="*/ 880168 w 1404434"/>
                <a:gd name="connsiteY21" fmla="*/ 1495612 h 3553018"/>
                <a:gd name="connsiteX22" fmla="*/ 823018 w 1404434"/>
                <a:gd name="connsiteY22" fmla="*/ 1857562 h 3553018"/>
                <a:gd name="connsiteX23" fmla="*/ 975418 w 1404434"/>
                <a:gd name="connsiteY23" fmla="*/ 2314762 h 3553018"/>
                <a:gd name="connsiteX24" fmla="*/ 899218 w 1404434"/>
                <a:gd name="connsiteY24" fmla="*/ 2552887 h 3553018"/>
                <a:gd name="connsiteX25" fmla="*/ 1213543 w 1404434"/>
                <a:gd name="connsiteY25" fmla="*/ 2495737 h 3553018"/>
                <a:gd name="connsiteX26" fmla="*/ 1404043 w 1404434"/>
                <a:gd name="connsiteY26" fmla="*/ 2590987 h 3553018"/>
                <a:gd name="connsiteX27" fmla="*/ 1165918 w 1404434"/>
                <a:gd name="connsiteY27" fmla="*/ 2533837 h 3553018"/>
                <a:gd name="connsiteX28" fmla="*/ 832543 w 1404434"/>
                <a:gd name="connsiteY28" fmla="*/ 2695762 h 3553018"/>
                <a:gd name="connsiteX29" fmla="*/ 689668 w 1404434"/>
                <a:gd name="connsiteY29" fmla="*/ 3048187 h 3553018"/>
                <a:gd name="connsiteX30" fmla="*/ 918268 w 1404434"/>
                <a:gd name="connsiteY30" fmla="*/ 3381562 h 3553018"/>
                <a:gd name="connsiteX31" fmla="*/ 1003993 w 1404434"/>
                <a:gd name="connsiteY31" fmla="*/ 3543487 h 3553018"/>
                <a:gd name="connsiteX0" fmla="*/ 1003993 w 1404434"/>
                <a:gd name="connsiteY0" fmla="*/ 3543487 h 3553025"/>
                <a:gd name="connsiteX1" fmla="*/ 594418 w 1404434"/>
                <a:gd name="connsiteY1" fmla="*/ 3553012 h 3553025"/>
                <a:gd name="connsiteX2" fmla="*/ 394393 w 1404434"/>
                <a:gd name="connsiteY2" fmla="*/ 3038662 h 3553025"/>
                <a:gd name="connsiteX3" fmla="*/ 746818 w 1404434"/>
                <a:gd name="connsiteY3" fmla="*/ 2343337 h 3553025"/>
                <a:gd name="connsiteX4" fmla="*/ 560128 w 1404434"/>
                <a:gd name="connsiteY4" fmla="*/ 1884232 h 3553025"/>
                <a:gd name="connsiteX5" fmla="*/ 58 w 1404434"/>
                <a:gd name="connsiteY5" fmla="*/ 1832797 h 3553025"/>
                <a:gd name="connsiteX6" fmla="*/ 394393 w 1404434"/>
                <a:gd name="connsiteY6" fmla="*/ 1705162 h 3553025"/>
                <a:gd name="connsiteX7" fmla="*/ 642043 w 1404434"/>
                <a:gd name="connsiteY7" fmla="*/ 1838512 h 3553025"/>
                <a:gd name="connsiteX8" fmla="*/ 689668 w 1404434"/>
                <a:gd name="connsiteY8" fmla="*/ 1609912 h 3553025"/>
                <a:gd name="connsiteX9" fmla="*/ 823018 w 1404434"/>
                <a:gd name="connsiteY9" fmla="*/ 1295587 h 3553025"/>
                <a:gd name="connsiteX10" fmla="*/ 765868 w 1404434"/>
                <a:gd name="connsiteY10" fmla="*/ 771712 h 3553025"/>
                <a:gd name="connsiteX11" fmla="*/ 537268 w 1404434"/>
                <a:gd name="connsiteY11" fmla="*/ 628837 h 3553025"/>
                <a:gd name="connsiteX12" fmla="*/ 689668 w 1404434"/>
                <a:gd name="connsiteY12" fmla="*/ 628837 h 3553025"/>
                <a:gd name="connsiteX13" fmla="*/ 765868 w 1404434"/>
                <a:gd name="connsiteY13" fmla="*/ 714562 h 3553025"/>
                <a:gd name="connsiteX14" fmla="*/ 870643 w 1404434"/>
                <a:gd name="connsiteY14" fmla="*/ 187 h 3553025"/>
                <a:gd name="connsiteX15" fmla="*/ 832543 w 1404434"/>
                <a:gd name="connsiteY15" fmla="*/ 647887 h 3553025"/>
                <a:gd name="connsiteX16" fmla="*/ 908743 w 1404434"/>
                <a:gd name="connsiteY16" fmla="*/ 1038412 h 3553025"/>
                <a:gd name="connsiteX17" fmla="*/ 937318 w 1404434"/>
                <a:gd name="connsiteY17" fmla="*/ 1286062 h 3553025"/>
                <a:gd name="connsiteX18" fmla="*/ 1108768 w 1404434"/>
                <a:gd name="connsiteY18" fmla="*/ 1152712 h 3553025"/>
                <a:gd name="connsiteX19" fmla="*/ 1337368 w 1404434"/>
                <a:gd name="connsiteY19" fmla="*/ 1133662 h 3553025"/>
                <a:gd name="connsiteX20" fmla="*/ 1089718 w 1404434"/>
                <a:gd name="connsiteY20" fmla="*/ 1190812 h 3553025"/>
                <a:gd name="connsiteX21" fmla="*/ 880168 w 1404434"/>
                <a:gd name="connsiteY21" fmla="*/ 1495612 h 3553025"/>
                <a:gd name="connsiteX22" fmla="*/ 823018 w 1404434"/>
                <a:gd name="connsiteY22" fmla="*/ 1857562 h 3553025"/>
                <a:gd name="connsiteX23" fmla="*/ 975418 w 1404434"/>
                <a:gd name="connsiteY23" fmla="*/ 2314762 h 3553025"/>
                <a:gd name="connsiteX24" fmla="*/ 899218 w 1404434"/>
                <a:gd name="connsiteY24" fmla="*/ 2552887 h 3553025"/>
                <a:gd name="connsiteX25" fmla="*/ 1213543 w 1404434"/>
                <a:gd name="connsiteY25" fmla="*/ 2495737 h 3553025"/>
                <a:gd name="connsiteX26" fmla="*/ 1404043 w 1404434"/>
                <a:gd name="connsiteY26" fmla="*/ 2590987 h 3553025"/>
                <a:gd name="connsiteX27" fmla="*/ 1165918 w 1404434"/>
                <a:gd name="connsiteY27" fmla="*/ 2533837 h 3553025"/>
                <a:gd name="connsiteX28" fmla="*/ 832543 w 1404434"/>
                <a:gd name="connsiteY28" fmla="*/ 2695762 h 3553025"/>
                <a:gd name="connsiteX29" fmla="*/ 689668 w 1404434"/>
                <a:gd name="connsiteY29" fmla="*/ 3048187 h 3553025"/>
                <a:gd name="connsiteX30" fmla="*/ 918268 w 1404434"/>
                <a:gd name="connsiteY30" fmla="*/ 3381562 h 3553025"/>
                <a:gd name="connsiteX31" fmla="*/ 1003993 w 1404434"/>
                <a:gd name="connsiteY31" fmla="*/ 3543487 h 3553025"/>
                <a:gd name="connsiteX0" fmla="*/ 1016693 w 1404434"/>
                <a:gd name="connsiteY0" fmla="*/ 3543487 h 3588988"/>
                <a:gd name="connsiteX1" fmla="*/ 594418 w 1404434"/>
                <a:gd name="connsiteY1" fmla="*/ 3553012 h 3588988"/>
                <a:gd name="connsiteX2" fmla="*/ 394393 w 1404434"/>
                <a:gd name="connsiteY2" fmla="*/ 3038662 h 3588988"/>
                <a:gd name="connsiteX3" fmla="*/ 746818 w 1404434"/>
                <a:gd name="connsiteY3" fmla="*/ 2343337 h 3588988"/>
                <a:gd name="connsiteX4" fmla="*/ 560128 w 1404434"/>
                <a:gd name="connsiteY4" fmla="*/ 1884232 h 3588988"/>
                <a:gd name="connsiteX5" fmla="*/ 58 w 1404434"/>
                <a:gd name="connsiteY5" fmla="*/ 1832797 h 3588988"/>
                <a:gd name="connsiteX6" fmla="*/ 394393 w 1404434"/>
                <a:gd name="connsiteY6" fmla="*/ 1705162 h 3588988"/>
                <a:gd name="connsiteX7" fmla="*/ 642043 w 1404434"/>
                <a:gd name="connsiteY7" fmla="*/ 1838512 h 3588988"/>
                <a:gd name="connsiteX8" fmla="*/ 689668 w 1404434"/>
                <a:gd name="connsiteY8" fmla="*/ 1609912 h 3588988"/>
                <a:gd name="connsiteX9" fmla="*/ 823018 w 1404434"/>
                <a:gd name="connsiteY9" fmla="*/ 1295587 h 3588988"/>
                <a:gd name="connsiteX10" fmla="*/ 765868 w 1404434"/>
                <a:gd name="connsiteY10" fmla="*/ 771712 h 3588988"/>
                <a:gd name="connsiteX11" fmla="*/ 537268 w 1404434"/>
                <a:gd name="connsiteY11" fmla="*/ 628837 h 3588988"/>
                <a:gd name="connsiteX12" fmla="*/ 689668 w 1404434"/>
                <a:gd name="connsiteY12" fmla="*/ 628837 h 3588988"/>
                <a:gd name="connsiteX13" fmla="*/ 765868 w 1404434"/>
                <a:gd name="connsiteY13" fmla="*/ 714562 h 3588988"/>
                <a:gd name="connsiteX14" fmla="*/ 870643 w 1404434"/>
                <a:gd name="connsiteY14" fmla="*/ 187 h 3588988"/>
                <a:gd name="connsiteX15" fmla="*/ 832543 w 1404434"/>
                <a:gd name="connsiteY15" fmla="*/ 647887 h 3588988"/>
                <a:gd name="connsiteX16" fmla="*/ 908743 w 1404434"/>
                <a:gd name="connsiteY16" fmla="*/ 1038412 h 3588988"/>
                <a:gd name="connsiteX17" fmla="*/ 937318 w 1404434"/>
                <a:gd name="connsiteY17" fmla="*/ 1286062 h 3588988"/>
                <a:gd name="connsiteX18" fmla="*/ 1108768 w 1404434"/>
                <a:gd name="connsiteY18" fmla="*/ 1152712 h 3588988"/>
                <a:gd name="connsiteX19" fmla="*/ 1337368 w 1404434"/>
                <a:gd name="connsiteY19" fmla="*/ 1133662 h 3588988"/>
                <a:gd name="connsiteX20" fmla="*/ 1089718 w 1404434"/>
                <a:gd name="connsiteY20" fmla="*/ 1190812 h 3588988"/>
                <a:gd name="connsiteX21" fmla="*/ 880168 w 1404434"/>
                <a:gd name="connsiteY21" fmla="*/ 1495612 h 3588988"/>
                <a:gd name="connsiteX22" fmla="*/ 823018 w 1404434"/>
                <a:gd name="connsiteY22" fmla="*/ 1857562 h 3588988"/>
                <a:gd name="connsiteX23" fmla="*/ 975418 w 1404434"/>
                <a:gd name="connsiteY23" fmla="*/ 2314762 h 3588988"/>
                <a:gd name="connsiteX24" fmla="*/ 899218 w 1404434"/>
                <a:gd name="connsiteY24" fmla="*/ 2552887 h 3588988"/>
                <a:gd name="connsiteX25" fmla="*/ 1213543 w 1404434"/>
                <a:gd name="connsiteY25" fmla="*/ 2495737 h 3588988"/>
                <a:gd name="connsiteX26" fmla="*/ 1404043 w 1404434"/>
                <a:gd name="connsiteY26" fmla="*/ 2590987 h 3588988"/>
                <a:gd name="connsiteX27" fmla="*/ 1165918 w 1404434"/>
                <a:gd name="connsiteY27" fmla="*/ 2533837 h 3588988"/>
                <a:gd name="connsiteX28" fmla="*/ 832543 w 1404434"/>
                <a:gd name="connsiteY28" fmla="*/ 2695762 h 3588988"/>
                <a:gd name="connsiteX29" fmla="*/ 689668 w 1404434"/>
                <a:gd name="connsiteY29" fmla="*/ 3048187 h 3588988"/>
                <a:gd name="connsiteX30" fmla="*/ 918268 w 1404434"/>
                <a:gd name="connsiteY30" fmla="*/ 3381562 h 3588988"/>
                <a:gd name="connsiteX31" fmla="*/ 1016693 w 1404434"/>
                <a:gd name="connsiteY31" fmla="*/ 3543487 h 3588988"/>
                <a:gd name="connsiteX0" fmla="*/ 1016693 w 1404434"/>
                <a:gd name="connsiteY0" fmla="*/ 3543487 h 3592198"/>
                <a:gd name="connsiteX1" fmla="*/ 591243 w 1404434"/>
                <a:gd name="connsiteY1" fmla="*/ 3549837 h 3592198"/>
                <a:gd name="connsiteX2" fmla="*/ 394393 w 1404434"/>
                <a:gd name="connsiteY2" fmla="*/ 3038662 h 3592198"/>
                <a:gd name="connsiteX3" fmla="*/ 746818 w 1404434"/>
                <a:gd name="connsiteY3" fmla="*/ 2343337 h 3592198"/>
                <a:gd name="connsiteX4" fmla="*/ 560128 w 1404434"/>
                <a:gd name="connsiteY4" fmla="*/ 1884232 h 3592198"/>
                <a:gd name="connsiteX5" fmla="*/ 58 w 1404434"/>
                <a:gd name="connsiteY5" fmla="*/ 1832797 h 3592198"/>
                <a:gd name="connsiteX6" fmla="*/ 394393 w 1404434"/>
                <a:gd name="connsiteY6" fmla="*/ 1705162 h 3592198"/>
                <a:gd name="connsiteX7" fmla="*/ 642043 w 1404434"/>
                <a:gd name="connsiteY7" fmla="*/ 1838512 h 3592198"/>
                <a:gd name="connsiteX8" fmla="*/ 689668 w 1404434"/>
                <a:gd name="connsiteY8" fmla="*/ 1609912 h 3592198"/>
                <a:gd name="connsiteX9" fmla="*/ 823018 w 1404434"/>
                <a:gd name="connsiteY9" fmla="*/ 1295587 h 3592198"/>
                <a:gd name="connsiteX10" fmla="*/ 765868 w 1404434"/>
                <a:gd name="connsiteY10" fmla="*/ 771712 h 3592198"/>
                <a:gd name="connsiteX11" fmla="*/ 537268 w 1404434"/>
                <a:gd name="connsiteY11" fmla="*/ 628837 h 3592198"/>
                <a:gd name="connsiteX12" fmla="*/ 689668 w 1404434"/>
                <a:gd name="connsiteY12" fmla="*/ 628837 h 3592198"/>
                <a:gd name="connsiteX13" fmla="*/ 765868 w 1404434"/>
                <a:gd name="connsiteY13" fmla="*/ 714562 h 3592198"/>
                <a:gd name="connsiteX14" fmla="*/ 870643 w 1404434"/>
                <a:gd name="connsiteY14" fmla="*/ 187 h 3592198"/>
                <a:gd name="connsiteX15" fmla="*/ 832543 w 1404434"/>
                <a:gd name="connsiteY15" fmla="*/ 647887 h 3592198"/>
                <a:gd name="connsiteX16" fmla="*/ 908743 w 1404434"/>
                <a:gd name="connsiteY16" fmla="*/ 1038412 h 3592198"/>
                <a:gd name="connsiteX17" fmla="*/ 937318 w 1404434"/>
                <a:gd name="connsiteY17" fmla="*/ 1286062 h 3592198"/>
                <a:gd name="connsiteX18" fmla="*/ 1108768 w 1404434"/>
                <a:gd name="connsiteY18" fmla="*/ 1152712 h 3592198"/>
                <a:gd name="connsiteX19" fmla="*/ 1337368 w 1404434"/>
                <a:gd name="connsiteY19" fmla="*/ 1133662 h 3592198"/>
                <a:gd name="connsiteX20" fmla="*/ 1089718 w 1404434"/>
                <a:gd name="connsiteY20" fmla="*/ 1190812 h 3592198"/>
                <a:gd name="connsiteX21" fmla="*/ 880168 w 1404434"/>
                <a:gd name="connsiteY21" fmla="*/ 1495612 h 3592198"/>
                <a:gd name="connsiteX22" fmla="*/ 823018 w 1404434"/>
                <a:gd name="connsiteY22" fmla="*/ 1857562 h 3592198"/>
                <a:gd name="connsiteX23" fmla="*/ 975418 w 1404434"/>
                <a:gd name="connsiteY23" fmla="*/ 2314762 h 3592198"/>
                <a:gd name="connsiteX24" fmla="*/ 899218 w 1404434"/>
                <a:gd name="connsiteY24" fmla="*/ 2552887 h 3592198"/>
                <a:gd name="connsiteX25" fmla="*/ 1213543 w 1404434"/>
                <a:gd name="connsiteY25" fmla="*/ 2495737 h 3592198"/>
                <a:gd name="connsiteX26" fmla="*/ 1404043 w 1404434"/>
                <a:gd name="connsiteY26" fmla="*/ 2590987 h 3592198"/>
                <a:gd name="connsiteX27" fmla="*/ 1165918 w 1404434"/>
                <a:gd name="connsiteY27" fmla="*/ 2533837 h 3592198"/>
                <a:gd name="connsiteX28" fmla="*/ 832543 w 1404434"/>
                <a:gd name="connsiteY28" fmla="*/ 2695762 h 3592198"/>
                <a:gd name="connsiteX29" fmla="*/ 689668 w 1404434"/>
                <a:gd name="connsiteY29" fmla="*/ 3048187 h 3592198"/>
                <a:gd name="connsiteX30" fmla="*/ 918268 w 1404434"/>
                <a:gd name="connsiteY30" fmla="*/ 3381562 h 3592198"/>
                <a:gd name="connsiteX31" fmla="*/ 1016693 w 1404434"/>
                <a:gd name="connsiteY31" fmla="*/ 3543487 h 3592198"/>
                <a:gd name="connsiteX0" fmla="*/ 1016693 w 1404434"/>
                <a:gd name="connsiteY0" fmla="*/ 3543487 h 3558296"/>
                <a:gd name="connsiteX1" fmla="*/ 591243 w 1404434"/>
                <a:gd name="connsiteY1" fmla="*/ 3549837 h 3558296"/>
                <a:gd name="connsiteX2" fmla="*/ 394393 w 1404434"/>
                <a:gd name="connsiteY2" fmla="*/ 3038662 h 3558296"/>
                <a:gd name="connsiteX3" fmla="*/ 746818 w 1404434"/>
                <a:gd name="connsiteY3" fmla="*/ 2343337 h 3558296"/>
                <a:gd name="connsiteX4" fmla="*/ 560128 w 1404434"/>
                <a:gd name="connsiteY4" fmla="*/ 1884232 h 3558296"/>
                <a:gd name="connsiteX5" fmla="*/ 58 w 1404434"/>
                <a:gd name="connsiteY5" fmla="*/ 1832797 h 3558296"/>
                <a:gd name="connsiteX6" fmla="*/ 394393 w 1404434"/>
                <a:gd name="connsiteY6" fmla="*/ 1705162 h 3558296"/>
                <a:gd name="connsiteX7" fmla="*/ 642043 w 1404434"/>
                <a:gd name="connsiteY7" fmla="*/ 1838512 h 3558296"/>
                <a:gd name="connsiteX8" fmla="*/ 689668 w 1404434"/>
                <a:gd name="connsiteY8" fmla="*/ 1609912 h 3558296"/>
                <a:gd name="connsiteX9" fmla="*/ 823018 w 1404434"/>
                <a:gd name="connsiteY9" fmla="*/ 1295587 h 3558296"/>
                <a:gd name="connsiteX10" fmla="*/ 765868 w 1404434"/>
                <a:gd name="connsiteY10" fmla="*/ 771712 h 3558296"/>
                <a:gd name="connsiteX11" fmla="*/ 537268 w 1404434"/>
                <a:gd name="connsiteY11" fmla="*/ 628837 h 3558296"/>
                <a:gd name="connsiteX12" fmla="*/ 689668 w 1404434"/>
                <a:gd name="connsiteY12" fmla="*/ 628837 h 3558296"/>
                <a:gd name="connsiteX13" fmla="*/ 765868 w 1404434"/>
                <a:gd name="connsiteY13" fmla="*/ 714562 h 3558296"/>
                <a:gd name="connsiteX14" fmla="*/ 870643 w 1404434"/>
                <a:gd name="connsiteY14" fmla="*/ 187 h 3558296"/>
                <a:gd name="connsiteX15" fmla="*/ 832543 w 1404434"/>
                <a:gd name="connsiteY15" fmla="*/ 647887 h 3558296"/>
                <a:gd name="connsiteX16" fmla="*/ 908743 w 1404434"/>
                <a:gd name="connsiteY16" fmla="*/ 1038412 h 3558296"/>
                <a:gd name="connsiteX17" fmla="*/ 937318 w 1404434"/>
                <a:gd name="connsiteY17" fmla="*/ 1286062 h 3558296"/>
                <a:gd name="connsiteX18" fmla="*/ 1108768 w 1404434"/>
                <a:gd name="connsiteY18" fmla="*/ 1152712 h 3558296"/>
                <a:gd name="connsiteX19" fmla="*/ 1337368 w 1404434"/>
                <a:gd name="connsiteY19" fmla="*/ 1133662 h 3558296"/>
                <a:gd name="connsiteX20" fmla="*/ 1089718 w 1404434"/>
                <a:gd name="connsiteY20" fmla="*/ 1190812 h 3558296"/>
                <a:gd name="connsiteX21" fmla="*/ 880168 w 1404434"/>
                <a:gd name="connsiteY21" fmla="*/ 1495612 h 3558296"/>
                <a:gd name="connsiteX22" fmla="*/ 823018 w 1404434"/>
                <a:gd name="connsiteY22" fmla="*/ 1857562 h 3558296"/>
                <a:gd name="connsiteX23" fmla="*/ 975418 w 1404434"/>
                <a:gd name="connsiteY23" fmla="*/ 2314762 h 3558296"/>
                <a:gd name="connsiteX24" fmla="*/ 899218 w 1404434"/>
                <a:gd name="connsiteY24" fmla="*/ 2552887 h 3558296"/>
                <a:gd name="connsiteX25" fmla="*/ 1213543 w 1404434"/>
                <a:gd name="connsiteY25" fmla="*/ 2495737 h 3558296"/>
                <a:gd name="connsiteX26" fmla="*/ 1404043 w 1404434"/>
                <a:gd name="connsiteY26" fmla="*/ 2590987 h 3558296"/>
                <a:gd name="connsiteX27" fmla="*/ 1165918 w 1404434"/>
                <a:gd name="connsiteY27" fmla="*/ 2533837 h 3558296"/>
                <a:gd name="connsiteX28" fmla="*/ 832543 w 1404434"/>
                <a:gd name="connsiteY28" fmla="*/ 2695762 h 3558296"/>
                <a:gd name="connsiteX29" fmla="*/ 689668 w 1404434"/>
                <a:gd name="connsiteY29" fmla="*/ 3048187 h 3558296"/>
                <a:gd name="connsiteX30" fmla="*/ 918268 w 1404434"/>
                <a:gd name="connsiteY30" fmla="*/ 3381562 h 3558296"/>
                <a:gd name="connsiteX31" fmla="*/ 1016693 w 1404434"/>
                <a:gd name="connsiteY31" fmla="*/ 3543487 h 3558296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387"/>
                <a:gd name="connsiteY0" fmla="*/ 3543487 h 3550128"/>
                <a:gd name="connsiteX1" fmla="*/ 591243 w 1404387"/>
                <a:gd name="connsiteY1" fmla="*/ 3549837 h 3550128"/>
                <a:gd name="connsiteX2" fmla="*/ 394393 w 1404387"/>
                <a:gd name="connsiteY2" fmla="*/ 3038662 h 3550128"/>
                <a:gd name="connsiteX3" fmla="*/ 746818 w 1404387"/>
                <a:gd name="connsiteY3" fmla="*/ 2343337 h 3550128"/>
                <a:gd name="connsiteX4" fmla="*/ 560128 w 1404387"/>
                <a:gd name="connsiteY4" fmla="*/ 1884232 h 3550128"/>
                <a:gd name="connsiteX5" fmla="*/ 58 w 1404387"/>
                <a:gd name="connsiteY5" fmla="*/ 1832797 h 3550128"/>
                <a:gd name="connsiteX6" fmla="*/ 394393 w 1404387"/>
                <a:gd name="connsiteY6" fmla="*/ 1705162 h 3550128"/>
                <a:gd name="connsiteX7" fmla="*/ 642043 w 1404387"/>
                <a:gd name="connsiteY7" fmla="*/ 1838512 h 3550128"/>
                <a:gd name="connsiteX8" fmla="*/ 689668 w 1404387"/>
                <a:gd name="connsiteY8" fmla="*/ 1609912 h 3550128"/>
                <a:gd name="connsiteX9" fmla="*/ 823018 w 1404387"/>
                <a:gd name="connsiteY9" fmla="*/ 1295587 h 3550128"/>
                <a:gd name="connsiteX10" fmla="*/ 765868 w 1404387"/>
                <a:gd name="connsiteY10" fmla="*/ 771712 h 3550128"/>
                <a:gd name="connsiteX11" fmla="*/ 537268 w 1404387"/>
                <a:gd name="connsiteY11" fmla="*/ 628837 h 3550128"/>
                <a:gd name="connsiteX12" fmla="*/ 689668 w 1404387"/>
                <a:gd name="connsiteY12" fmla="*/ 628837 h 3550128"/>
                <a:gd name="connsiteX13" fmla="*/ 765868 w 1404387"/>
                <a:gd name="connsiteY13" fmla="*/ 714562 h 3550128"/>
                <a:gd name="connsiteX14" fmla="*/ 870643 w 1404387"/>
                <a:gd name="connsiteY14" fmla="*/ 187 h 3550128"/>
                <a:gd name="connsiteX15" fmla="*/ 832543 w 1404387"/>
                <a:gd name="connsiteY15" fmla="*/ 647887 h 3550128"/>
                <a:gd name="connsiteX16" fmla="*/ 908743 w 1404387"/>
                <a:gd name="connsiteY16" fmla="*/ 1038412 h 3550128"/>
                <a:gd name="connsiteX17" fmla="*/ 937318 w 1404387"/>
                <a:gd name="connsiteY17" fmla="*/ 1286062 h 3550128"/>
                <a:gd name="connsiteX18" fmla="*/ 1108768 w 1404387"/>
                <a:gd name="connsiteY18" fmla="*/ 1152712 h 3550128"/>
                <a:gd name="connsiteX19" fmla="*/ 1337368 w 1404387"/>
                <a:gd name="connsiteY19" fmla="*/ 1133662 h 3550128"/>
                <a:gd name="connsiteX20" fmla="*/ 1089718 w 1404387"/>
                <a:gd name="connsiteY20" fmla="*/ 1190812 h 3550128"/>
                <a:gd name="connsiteX21" fmla="*/ 880168 w 1404387"/>
                <a:gd name="connsiteY21" fmla="*/ 1495612 h 3550128"/>
                <a:gd name="connsiteX22" fmla="*/ 823018 w 1404387"/>
                <a:gd name="connsiteY22" fmla="*/ 1857562 h 3550128"/>
                <a:gd name="connsiteX23" fmla="*/ 975418 w 1404387"/>
                <a:gd name="connsiteY23" fmla="*/ 2314762 h 3550128"/>
                <a:gd name="connsiteX24" fmla="*/ 899218 w 1404387"/>
                <a:gd name="connsiteY24" fmla="*/ 2552887 h 3550128"/>
                <a:gd name="connsiteX25" fmla="*/ 1213543 w 1404387"/>
                <a:gd name="connsiteY25" fmla="*/ 2495737 h 3550128"/>
                <a:gd name="connsiteX26" fmla="*/ 1404043 w 1404387"/>
                <a:gd name="connsiteY26" fmla="*/ 2590987 h 3550128"/>
                <a:gd name="connsiteX27" fmla="*/ 1169093 w 1404387"/>
                <a:gd name="connsiteY27" fmla="*/ 2543362 h 3550128"/>
                <a:gd name="connsiteX28" fmla="*/ 832543 w 1404387"/>
                <a:gd name="connsiteY28" fmla="*/ 2695762 h 3550128"/>
                <a:gd name="connsiteX29" fmla="*/ 689668 w 1404387"/>
                <a:gd name="connsiteY29" fmla="*/ 3048187 h 3550128"/>
                <a:gd name="connsiteX30" fmla="*/ 918268 w 1404387"/>
                <a:gd name="connsiteY30" fmla="*/ 3381562 h 3550128"/>
                <a:gd name="connsiteX31" fmla="*/ 1016693 w 1404387"/>
                <a:gd name="connsiteY31" fmla="*/ 3543487 h 3550128"/>
                <a:gd name="connsiteX0" fmla="*/ 1016693 w 1404387"/>
                <a:gd name="connsiteY0" fmla="*/ 3543487 h 3550128"/>
                <a:gd name="connsiteX1" fmla="*/ 591243 w 1404387"/>
                <a:gd name="connsiteY1" fmla="*/ 3549837 h 3550128"/>
                <a:gd name="connsiteX2" fmla="*/ 394393 w 1404387"/>
                <a:gd name="connsiteY2" fmla="*/ 3038662 h 3550128"/>
                <a:gd name="connsiteX3" fmla="*/ 746818 w 1404387"/>
                <a:gd name="connsiteY3" fmla="*/ 2343337 h 3550128"/>
                <a:gd name="connsiteX4" fmla="*/ 560128 w 1404387"/>
                <a:gd name="connsiteY4" fmla="*/ 1884232 h 3550128"/>
                <a:gd name="connsiteX5" fmla="*/ 58 w 1404387"/>
                <a:gd name="connsiteY5" fmla="*/ 1832797 h 3550128"/>
                <a:gd name="connsiteX6" fmla="*/ 394393 w 1404387"/>
                <a:gd name="connsiteY6" fmla="*/ 1705162 h 3550128"/>
                <a:gd name="connsiteX7" fmla="*/ 642043 w 1404387"/>
                <a:gd name="connsiteY7" fmla="*/ 1838512 h 3550128"/>
                <a:gd name="connsiteX8" fmla="*/ 689668 w 1404387"/>
                <a:gd name="connsiteY8" fmla="*/ 1609912 h 3550128"/>
                <a:gd name="connsiteX9" fmla="*/ 823018 w 1404387"/>
                <a:gd name="connsiteY9" fmla="*/ 1295587 h 3550128"/>
                <a:gd name="connsiteX10" fmla="*/ 765868 w 1404387"/>
                <a:gd name="connsiteY10" fmla="*/ 771712 h 3550128"/>
                <a:gd name="connsiteX11" fmla="*/ 537268 w 1404387"/>
                <a:gd name="connsiteY11" fmla="*/ 628837 h 3550128"/>
                <a:gd name="connsiteX12" fmla="*/ 689668 w 1404387"/>
                <a:gd name="connsiteY12" fmla="*/ 628837 h 3550128"/>
                <a:gd name="connsiteX13" fmla="*/ 765868 w 1404387"/>
                <a:gd name="connsiteY13" fmla="*/ 714562 h 3550128"/>
                <a:gd name="connsiteX14" fmla="*/ 870643 w 1404387"/>
                <a:gd name="connsiteY14" fmla="*/ 187 h 3550128"/>
                <a:gd name="connsiteX15" fmla="*/ 832543 w 1404387"/>
                <a:gd name="connsiteY15" fmla="*/ 647887 h 3550128"/>
                <a:gd name="connsiteX16" fmla="*/ 908743 w 1404387"/>
                <a:gd name="connsiteY16" fmla="*/ 1038412 h 3550128"/>
                <a:gd name="connsiteX17" fmla="*/ 937318 w 1404387"/>
                <a:gd name="connsiteY17" fmla="*/ 1286062 h 3550128"/>
                <a:gd name="connsiteX18" fmla="*/ 1108768 w 1404387"/>
                <a:gd name="connsiteY18" fmla="*/ 1152712 h 3550128"/>
                <a:gd name="connsiteX19" fmla="*/ 1337368 w 1404387"/>
                <a:gd name="connsiteY19" fmla="*/ 1133662 h 3550128"/>
                <a:gd name="connsiteX20" fmla="*/ 1089718 w 1404387"/>
                <a:gd name="connsiteY20" fmla="*/ 1190812 h 3550128"/>
                <a:gd name="connsiteX21" fmla="*/ 880168 w 1404387"/>
                <a:gd name="connsiteY21" fmla="*/ 1495612 h 3550128"/>
                <a:gd name="connsiteX22" fmla="*/ 823018 w 1404387"/>
                <a:gd name="connsiteY22" fmla="*/ 1857562 h 3550128"/>
                <a:gd name="connsiteX23" fmla="*/ 975418 w 1404387"/>
                <a:gd name="connsiteY23" fmla="*/ 2314762 h 3550128"/>
                <a:gd name="connsiteX24" fmla="*/ 899218 w 1404387"/>
                <a:gd name="connsiteY24" fmla="*/ 2552887 h 3550128"/>
                <a:gd name="connsiteX25" fmla="*/ 1213543 w 1404387"/>
                <a:gd name="connsiteY25" fmla="*/ 2495737 h 3550128"/>
                <a:gd name="connsiteX26" fmla="*/ 1404043 w 1404387"/>
                <a:gd name="connsiteY26" fmla="*/ 2590987 h 3550128"/>
                <a:gd name="connsiteX27" fmla="*/ 1169093 w 1404387"/>
                <a:gd name="connsiteY27" fmla="*/ 2543362 h 3550128"/>
                <a:gd name="connsiteX28" fmla="*/ 832543 w 1404387"/>
                <a:gd name="connsiteY28" fmla="*/ 2695762 h 3550128"/>
                <a:gd name="connsiteX29" fmla="*/ 689668 w 1404387"/>
                <a:gd name="connsiteY29" fmla="*/ 3048187 h 3550128"/>
                <a:gd name="connsiteX30" fmla="*/ 918268 w 1404387"/>
                <a:gd name="connsiteY30" fmla="*/ 3381562 h 3550128"/>
                <a:gd name="connsiteX31" fmla="*/ 1016693 w 1404387"/>
                <a:gd name="connsiteY31" fmla="*/ 3543487 h 3550128"/>
                <a:gd name="connsiteX0" fmla="*/ 1016693 w 1404160"/>
                <a:gd name="connsiteY0" fmla="*/ 3543487 h 3550128"/>
                <a:gd name="connsiteX1" fmla="*/ 591243 w 1404160"/>
                <a:gd name="connsiteY1" fmla="*/ 3549837 h 3550128"/>
                <a:gd name="connsiteX2" fmla="*/ 394393 w 1404160"/>
                <a:gd name="connsiteY2" fmla="*/ 3038662 h 3550128"/>
                <a:gd name="connsiteX3" fmla="*/ 746818 w 1404160"/>
                <a:gd name="connsiteY3" fmla="*/ 2343337 h 3550128"/>
                <a:gd name="connsiteX4" fmla="*/ 560128 w 1404160"/>
                <a:gd name="connsiteY4" fmla="*/ 1884232 h 3550128"/>
                <a:gd name="connsiteX5" fmla="*/ 58 w 1404160"/>
                <a:gd name="connsiteY5" fmla="*/ 1832797 h 3550128"/>
                <a:gd name="connsiteX6" fmla="*/ 394393 w 1404160"/>
                <a:gd name="connsiteY6" fmla="*/ 1705162 h 3550128"/>
                <a:gd name="connsiteX7" fmla="*/ 642043 w 1404160"/>
                <a:gd name="connsiteY7" fmla="*/ 1838512 h 3550128"/>
                <a:gd name="connsiteX8" fmla="*/ 689668 w 1404160"/>
                <a:gd name="connsiteY8" fmla="*/ 1609912 h 3550128"/>
                <a:gd name="connsiteX9" fmla="*/ 823018 w 1404160"/>
                <a:gd name="connsiteY9" fmla="*/ 1295587 h 3550128"/>
                <a:gd name="connsiteX10" fmla="*/ 765868 w 1404160"/>
                <a:gd name="connsiteY10" fmla="*/ 771712 h 3550128"/>
                <a:gd name="connsiteX11" fmla="*/ 537268 w 1404160"/>
                <a:gd name="connsiteY11" fmla="*/ 628837 h 3550128"/>
                <a:gd name="connsiteX12" fmla="*/ 689668 w 1404160"/>
                <a:gd name="connsiteY12" fmla="*/ 628837 h 3550128"/>
                <a:gd name="connsiteX13" fmla="*/ 765868 w 1404160"/>
                <a:gd name="connsiteY13" fmla="*/ 714562 h 3550128"/>
                <a:gd name="connsiteX14" fmla="*/ 870643 w 1404160"/>
                <a:gd name="connsiteY14" fmla="*/ 187 h 3550128"/>
                <a:gd name="connsiteX15" fmla="*/ 832543 w 1404160"/>
                <a:gd name="connsiteY15" fmla="*/ 647887 h 3550128"/>
                <a:gd name="connsiteX16" fmla="*/ 908743 w 1404160"/>
                <a:gd name="connsiteY16" fmla="*/ 1038412 h 3550128"/>
                <a:gd name="connsiteX17" fmla="*/ 937318 w 1404160"/>
                <a:gd name="connsiteY17" fmla="*/ 1286062 h 3550128"/>
                <a:gd name="connsiteX18" fmla="*/ 1108768 w 1404160"/>
                <a:gd name="connsiteY18" fmla="*/ 1152712 h 3550128"/>
                <a:gd name="connsiteX19" fmla="*/ 1337368 w 1404160"/>
                <a:gd name="connsiteY19" fmla="*/ 1133662 h 3550128"/>
                <a:gd name="connsiteX20" fmla="*/ 1089718 w 1404160"/>
                <a:gd name="connsiteY20" fmla="*/ 1190812 h 3550128"/>
                <a:gd name="connsiteX21" fmla="*/ 880168 w 1404160"/>
                <a:gd name="connsiteY21" fmla="*/ 1495612 h 3550128"/>
                <a:gd name="connsiteX22" fmla="*/ 823018 w 1404160"/>
                <a:gd name="connsiteY22" fmla="*/ 1857562 h 3550128"/>
                <a:gd name="connsiteX23" fmla="*/ 975418 w 1404160"/>
                <a:gd name="connsiteY23" fmla="*/ 2314762 h 3550128"/>
                <a:gd name="connsiteX24" fmla="*/ 899218 w 1404160"/>
                <a:gd name="connsiteY24" fmla="*/ 2552887 h 3550128"/>
                <a:gd name="connsiteX25" fmla="*/ 1213543 w 1404160"/>
                <a:gd name="connsiteY25" fmla="*/ 2495737 h 3550128"/>
                <a:gd name="connsiteX26" fmla="*/ 1404043 w 1404160"/>
                <a:gd name="connsiteY26" fmla="*/ 2590987 h 3550128"/>
                <a:gd name="connsiteX27" fmla="*/ 1188143 w 1404160"/>
                <a:gd name="connsiteY27" fmla="*/ 2552887 h 3550128"/>
                <a:gd name="connsiteX28" fmla="*/ 832543 w 1404160"/>
                <a:gd name="connsiteY28" fmla="*/ 2695762 h 3550128"/>
                <a:gd name="connsiteX29" fmla="*/ 689668 w 1404160"/>
                <a:gd name="connsiteY29" fmla="*/ 3048187 h 3550128"/>
                <a:gd name="connsiteX30" fmla="*/ 918268 w 1404160"/>
                <a:gd name="connsiteY30" fmla="*/ 3381562 h 3550128"/>
                <a:gd name="connsiteX31" fmla="*/ 1016693 w 1404160"/>
                <a:gd name="connsiteY31" fmla="*/ 3543487 h 3550128"/>
                <a:gd name="connsiteX0" fmla="*/ 1016693 w 1404160"/>
                <a:gd name="connsiteY0" fmla="*/ 3543487 h 3550128"/>
                <a:gd name="connsiteX1" fmla="*/ 591243 w 1404160"/>
                <a:gd name="connsiteY1" fmla="*/ 3549837 h 3550128"/>
                <a:gd name="connsiteX2" fmla="*/ 394393 w 1404160"/>
                <a:gd name="connsiteY2" fmla="*/ 3038662 h 3550128"/>
                <a:gd name="connsiteX3" fmla="*/ 746818 w 1404160"/>
                <a:gd name="connsiteY3" fmla="*/ 2343337 h 3550128"/>
                <a:gd name="connsiteX4" fmla="*/ 560128 w 1404160"/>
                <a:gd name="connsiteY4" fmla="*/ 1884232 h 3550128"/>
                <a:gd name="connsiteX5" fmla="*/ 58 w 1404160"/>
                <a:gd name="connsiteY5" fmla="*/ 1832797 h 3550128"/>
                <a:gd name="connsiteX6" fmla="*/ 394393 w 1404160"/>
                <a:gd name="connsiteY6" fmla="*/ 1705162 h 3550128"/>
                <a:gd name="connsiteX7" fmla="*/ 642043 w 1404160"/>
                <a:gd name="connsiteY7" fmla="*/ 1838512 h 3550128"/>
                <a:gd name="connsiteX8" fmla="*/ 689668 w 1404160"/>
                <a:gd name="connsiteY8" fmla="*/ 1609912 h 3550128"/>
                <a:gd name="connsiteX9" fmla="*/ 823018 w 1404160"/>
                <a:gd name="connsiteY9" fmla="*/ 1295587 h 3550128"/>
                <a:gd name="connsiteX10" fmla="*/ 765868 w 1404160"/>
                <a:gd name="connsiteY10" fmla="*/ 771712 h 3550128"/>
                <a:gd name="connsiteX11" fmla="*/ 537268 w 1404160"/>
                <a:gd name="connsiteY11" fmla="*/ 628837 h 3550128"/>
                <a:gd name="connsiteX12" fmla="*/ 689668 w 1404160"/>
                <a:gd name="connsiteY12" fmla="*/ 628837 h 3550128"/>
                <a:gd name="connsiteX13" fmla="*/ 765868 w 1404160"/>
                <a:gd name="connsiteY13" fmla="*/ 714562 h 3550128"/>
                <a:gd name="connsiteX14" fmla="*/ 870643 w 1404160"/>
                <a:gd name="connsiteY14" fmla="*/ 187 h 3550128"/>
                <a:gd name="connsiteX15" fmla="*/ 832543 w 1404160"/>
                <a:gd name="connsiteY15" fmla="*/ 647887 h 3550128"/>
                <a:gd name="connsiteX16" fmla="*/ 908743 w 1404160"/>
                <a:gd name="connsiteY16" fmla="*/ 1038412 h 3550128"/>
                <a:gd name="connsiteX17" fmla="*/ 937318 w 1404160"/>
                <a:gd name="connsiteY17" fmla="*/ 1286062 h 3550128"/>
                <a:gd name="connsiteX18" fmla="*/ 1108768 w 1404160"/>
                <a:gd name="connsiteY18" fmla="*/ 1152712 h 3550128"/>
                <a:gd name="connsiteX19" fmla="*/ 1337368 w 1404160"/>
                <a:gd name="connsiteY19" fmla="*/ 1133662 h 3550128"/>
                <a:gd name="connsiteX20" fmla="*/ 1089718 w 1404160"/>
                <a:gd name="connsiteY20" fmla="*/ 1190812 h 3550128"/>
                <a:gd name="connsiteX21" fmla="*/ 880168 w 1404160"/>
                <a:gd name="connsiteY21" fmla="*/ 1495612 h 3550128"/>
                <a:gd name="connsiteX22" fmla="*/ 823018 w 1404160"/>
                <a:gd name="connsiteY22" fmla="*/ 1857562 h 3550128"/>
                <a:gd name="connsiteX23" fmla="*/ 975418 w 1404160"/>
                <a:gd name="connsiteY23" fmla="*/ 2314762 h 3550128"/>
                <a:gd name="connsiteX24" fmla="*/ 899218 w 1404160"/>
                <a:gd name="connsiteY24" fmla="*/ 2552887 h 3550128"/>
                <a:gd name="connsiteX25" fmla="*/ 1213543 w 1404160"/>
                <a:gd name="connsiteY25" fmla="*/ 2495737 h 3550128"/>
                <a:gd name="connsiteX26" fmla="*/ 1404043 w 1404160"/>
                <a:gd name="connsiteY26" fmla="*/ 2590987 h 3550128"/>
                <a:gd name="connsiteX27" fmla="*/ 1188143 w 1404160"/>
                <a:gd name="connsiteY27" fmla="*/ 2552887 h 3550128"/>
                <a:gd name="connsiteX28" fmla="*/ 832543 w 1404160"/>
                <a:gd name="connsiteY28" fmla="*/ 2695762 h 3550128"/>
                <a:gd name="connsiteX29" fmla="*/ 689668 w 1404160"/>
                <a:gd name="connsiteY29" fmla="*/ 3048187 h 3550128"/>
                <a:gd name="connsiteX30" fmla="*/ 918268 w 1404160"/>
                <a:gd name="connsiteY30" fmla="*/ 3381562 h 3550128"/>
                <a:gd name="connsiteX31" fmla="*/ 1016693 w 1404160"/>
                <a:gd name="connsiteY31" fmla="*/ 3543487 h 3550128"/>
                <a:gd name="connsiteX0" fmla="*/ 1016693 w 1423196"/>
                <a:gd name="connsiteY0" fmla="*/ 3543487 h 3550128"/>
                <a:gd name="connsiteX1" fmla="*/ 591243 w 1423196"/>
                <a:gd name="connsiteY1" fmla="*/ 3549837 h 3550128"/>
                <a:gd name="connsiteX2" fmla="*/ 394393 w 1423196"/>
                <a:gd name="connsiteY2" fmla="*/ 3038662 h 3550128"/>
                <a:gd name="connsiteX3" fmla="*/ 746818 w 1423196"/>
                <a:gd name="connsiteY3" fmla="*/ 2343337 h 3550128"/>
                <a:gd name="connsiteX4" fmla="*/ 560128 w 1423196"/>
                <a:gd name="connsiteY4" fmla="*/ 1884232 h 3550128"/>
                <a:gd name="connsiteX5" fmla="*/ 58 w 1423196"/>
                <a:gd name="connsiteY5" fmla="*/ 1832797 h 3550128"/>
                <a:gd name="connsiteX6" fmla="*/ 394393 w 1423196"/>
                <a:gd name="connsiteY6" fmla="*/ 1705162 h 3550128"/>
                <a:gd name="connsiteX7" fmla="*/ 642043 w 1423196"/>
                <a:gd name="connsiteY7" fmla="*/ 1838512 h 3550128"/>
                <a:gd name="connsiteX8" fmla="*/ 689668 w 1423196"/>
                <a:gd name="connsiteY8" fmla="*/ 1609912 h 3550128"/>
                <a:gd name="connsiteX9" fmla="*/ 823018 w 1423196"/>
                <a:gd name="connsiteY9" fmla="*/ 1295587 h 3550128"/>
                <a:gd name="connsiteX10" fmla="*/ 765868 w 1423196"/>
                <a:gd name="connsiteY10" fmla="*/ 771712 h 3550128"/>
                <a:gd name="connsiteX11" fmla="*/ 537268 w 1423196"/>
                <a:gd name="connsiteY11" fmla="*/ 628837 h 3550128"/>
                <a:gd name="connsiteX12" fmla="*/ 689668 w 1423196"/>
                <a:gd name="connsiteY12" fmla="*/ 628837 h 3550128"/>
                <a:gd name="connsiteX13" fmla="*/ 765868 w 1423196"/>
                <a:gd name="connsiteY13" fmla="*/ 714562 h 3550128"/>
                <a:gd name="connsiteX14" fmla="*/ 870643 w 1423196"/>
                <a:gd name="connsiteY14" fmla="*/ 187 h 3550128"/>
                <a:gd name="connsiteX15" fmla="*/ 832543 w 1423196"/>
                <a:gd name="connsiteY15" fmla="*/ 647887 h 3550128"/>
                <a:gd name="connsiteX16" fmla="*/ 908743 w 1423196"/>
                <a:gd name="connsiteY16" fmla="*/ 1038412 h 3550128"/>
                <a:gd name="connsiteX17" fmla="*/ 937318 w 1423196"/>
                <a:gd name="connsiteY17" fmla="*/ 1286062 h 3550128"/>
                <a:gd name="connsiteX18" fmla="*/ 1108768 w 1423196"/>
                <a:gd name="connsiteY18" fmla="*/ 1152712 h 3550128"/>
                <a:gd name="connsiteX19" fmla="*/ 1337368 w 1423196"/>
                <a:gd name="connsiteY19" fmla="*/ 1133662 h 3550128"/>
                <a:gd name="connsiteX20" fmla="*/ 1089718 w 1423196"/>
                <a:gd name="connsiteY20" fmla="*/ 1190812 h 3550128"/>
                <a:gd name="connsiteX21" fmla="*/ 880168 w 1423196"/>
                <a:gd name="connsiteY21" fmla="*/ 1495612 h 3550128"/>
                <a:gd name="connsiteX22" fmla="*/ 823018 w 1423196"/>
                <a:gd name="connsiteY22" fmla="*/ 1857562 h 3550128"/>
                <a:gd name="connsiteX23" fmla="*/ 975418 w 1423196"/>
                <a:gd name="connsiteY23" fmla="*/ 2314762 h 3550128"/>
                <a:gd name="connsiteX24" fmla="*/ 899218 w 1423196"/>
                <a:gd name="connsiteY24" fmla="*/ 2552887 h 3550128"/>
                <a:gd name="connsiteX25" fmla="*/ 1213543 w 1423196"/>
                <a:gd name="connsiteY25" fmla="*/ 2495737 h 3550128"/>
                <a:gd name="connsiteX26" fmla="*/ 1423093 w 1423196"/>
                <a:gd name="connsiteY26" fmla="*/ 2612418 h 3550128"/>
                <a:gd name="connsiteX27" fmla="*/ 1188143 w 1423196"/>
                <a:gd name="connsiteY27" fmla="*/ 2552887 h 3550128"/>
                <a:gd name="connsiteX28" fmla="*/ 832543 w 1423196"/>
                <a:gd name="connsiteY28" fmla="*/ 2695762 h 3550128"/>
                <a:gd name="connsiteX29" fmla="*/ 689668 w 1423196"/>
                <a:gd name="connsiteY29" fmla="*/ 3048187 h 3550128"/>
                <a:gd name="connsiteX30" fmla="*/ 918268 w 1423196"/>
                <a:gd name="connsiteY30" fmla="*/ 3381562 h 3550128"/>
                <a:gd name="connsiteX31" fmla="*/ 1016693 w 1423196"/>
                <a:gd name="connsiteY31" fmla="*/ 3543487 h 3550128"/>
                <a:gd name="connsiteX0" fmla="*/ 1016693 w 1420817"/>
                <a:gd name="connsiteY0" fmla="*/ 3543487 h 3550128"/>
                <a:gd name="connsiteX1" fmla="*/ 591243 w 1420817"/>
                <a:gd name="connsiteY1" fmla="*/ 3549837 h 3550128"/>
                <a:gd name="connsiteX2" fmla="*/ 394393 w 1420817"/>
                <a:gd name="connsiteY2" fmla="*/ 3038662 h 3550128"/>
                <a:gd name="connsiteX3" fmla="*/ 746818 w 1420817"/>
                <a:gd name="connsiteY3" fmla="*/ 2343337 h 3550128"/>
                <a:gd name="connsiteX4" fmla="*/ 560128 w 1420817"/>
                <a:gd name="connsiteY4" fmla="*/ 1884232 h 3550128"/>
                <a:gd name="connsiteX5" fmla="*/ 58 w 1420817"/>
                <a:gd name="connsiteY5" fmla="*/ 1832797 h 3550128"/>
                <a:gd name="connsiteX6" fmla="*/ 394393 w 1420817"/>
                <a:gd name="connsiteY6" fmla="*/ 1705162 h 3550128"/>
                <a:gd name="connsiteX7" fmla="*/ 642043 w 1420817"/>
                <a:gd name="connsiteY7" fmla="*/ 1838512 h 3550128"/>
                <a:gd name="connsiteX8" fmla="*/ 689668 w 1420817"/>
                <a:gd name="connsiteY8" fmla="*/ 1609912 h 3550128"/>
                <a:gd name="connsiteX9" fmla="*/ 823018 w 1420817"/>
                <a:gd name="connsiteY9" fmla="*/ 1295587 h 3550128"/>
                <a:gd name="connsiteX10" fmla="*/ 765868 w 1420817"/>
                <a:gd name="connsiteY10" fmla="*/ 771712 h 3550128"/>
                <a:gd name="connsiteX11" fmla="*/ 537268 w 1420817"/>
                <a:gd name="connsiteY11" fmla="*/ 628837 h 3550128"/>
                <a:gd name="connsiteX12" fmla="*/ 689668 w 1420817"/>
                <a:gd name="connsiteY12" fmla="*/ 628837 h 3550128"/>
                <a:gd name="connsiteX13" fmla="*/ 765868 w 1420817"/>
                <a:gd name="connsiteY13" fmla="*/ 714562 h 3550128"/>
                <a:gd name="connsiteX14" fmla="*/ 870643 w 1420817"/>
                <a:gd name="connsiteY14" fmla="*/ 187 h 3550128"/>
                <a:gd name="connsiteX15" fmla="*/ 832543 w 1420817"/>
                <a:gd name="connsiteY15" fmla="*/ 647887 h 3550128"/>
                <a:gd name="connsiteX16" fmla="*/ 908743 w 1420817"/>
                <a:gd name="connsiteY16" fmla="*/ 1038412 h 3550128"/>
                <a:gd name="connsiteX17" fmla="*/ 937318 w 1420817"/>
                <a:gd name="connsiteY17" fmla="*/ 1286062 h 3550128"/>
                <a:gd name="connsiteX18" fmla="*/ 1108768 w 1420817"/>
                <a:gd name="connsiteY18" fmla="*/ 1152712 h 3550128"/>
                <a:gd name="connsiteX19" fmla="*/ 1337368 w 1420817"/>
                <a:gd name="connsiteY19" fmla="*/ 1133662 h 3550128"/>
                <a:gd name="connsiteX20" fmla="*/ 1089718 w 1420817"/>
                <a:gd name="connsiteY20" fmla="*/ 1190812 h 3550128"/>
                <a:gd name="connsiteX21" fmla="*/ 880168 w 1420817"/>
                <a:gd name="connsiteY21" fmla="*/ 1495612 h 3550128"/>
                <a:gd name="connsiteX22" fmla="*/ 823018 w 1420817"/>
                <a:gd name="connsiteY22" fmla="*/ 1857562 h 3550128"/>
                <a:gd name="connsiteX23" fmla="*/ 975418 w 1420817"/>
                <a:gd name="connsiteY23" fmla="*/ 2314762 h 3550128"/>
                <a:gd name="connsiteX24" fmla="*/ 899218 w 1420817"/>
                <a:gd name="connsiteY24" fmla="*/ 2552887 h 3550128"/>
                <a:gd name="connsiteX25" fmla="*/ 1213543 w 1420817"/>
                <a:gd name="connsiteY25" fmla="*/ 2495737 h 3550128"/>
                <a:gd name="connsiteX26" fmla="*/ 1420712 w 1420817"/>
                <a:gd name="connsiteY26" fmla="*/ 2583843 h 3550128"/>
                <a:gd name="connsiteX27" fmla="*/ 1188143 w 1420817"/>
                <a:gd name="connsiteY27" fmla="*/ 2552887 h 3550128"/>
                <a:gd name="connsiteX28" fmla="*/ 832543 w 1420817"/>
                <a:gd name="connsiteY28" fmla="*/ 2695762 h 3550128"/>
                <a:gd name="connsiteX29" fmla="*/ 689668 w 1420817"/>
                <a:gd name="connsiteY29" fmla="*/ 3048187 h 3550128"/>
                <a:gd name="connsiteX30" fmla="*/ 918268 w 1420817"/>
                <a:gd name="connsiteY30" fmla="*/ 3381562 h 3550128"/>
                <a:gd name="connsiteX31" fmla="*/ 1016693 w 1420817"/>
                <a:gd name="connsiteY31" fmla="*/ 3543487 h 3550128"/>
                <a:gd name="connsiteX0" fmla="*/ 1016693 w 1420960"/>
                <a:gd name="connsiteY0" fmla="*/ 3543487 h 3550128"/>
                <a:gd name="connsiteX1" fmla="*/ 591243 w 1420960"/>
                <a:gd name="connsiteY1" fmla="*/ 3549837 h 3550128"/>
                <a:gd name="connsiteX2" fmla="*/ 394393 w 1420960"/>
                <a:gd name="connsiteY2" fmla="*/ 3038662 h 3550128"/>
                <a:gd name="connsiteX3" fmla="*/ 746818 w 1420960"/>
                <a:gd name="connsiteY3" fmla="*/ 2343337 h 3550128"/>
                <a:gd name="connsiteX4" fmla="*/ 560128 w 1420960"/>
                <a:gd name="connsiteY4" fmla="*/ 1884232 h 3550128"/>
                <a:gd name="connsiteX5" fmla="*/ 58 w 1420960"/>
                <a:gd name="connsiteY5" fmla="*/ 1832797 h 3550128"/>
                <a:gd name="connsiteX6" fmla="*/ 394393 w 1420960"/>
                <a:gd name="connsiteY6" fmla="*/ 1705162 h 3550128"/>
                <a:gd name="connsiteX7" fmla="*/ 642043 w 1420960"/>
                <a:gd name="connsiteY7" fmla="*/ 1838512 h 3550128"/>
                <a:gd name="connsiteX8" fmla="*/ 689668 w 1420960"/>
                <a:gd name="connsiteY8" fmla="*/ 1609912 h 3550128"/>
                <a:gd name="connsiteX9" fmla="*/ 823018 w 1420960"/>
                <a:gd name="connsiteY9" fmla="*/ 1295587 h 3550128"/>
                <a:gd name="connsiteX10" fmla="*/ 765868 w 1420960"/>
                <a:gd name="connsiteY10" fmla="*/ 771712 h 3550128"/>
                <a:gd name="connsiteX11" fmla="*/ 537268 w 1420960"/>
                <a:gd name="connsiteY11" fmla="*/ 628837 h 3550128"/>
                <a:gd name="connsiteX12" fmla="*/ 689668 w 1420960"/>
                <a:gd name="connsiteY12" fmla="*/ 628837 h 3550128"/>
                <a:gd name="connsiteX13" fmla="*/ 765868 w 1420960"/>
                <a:gd name="connsiteY13" fmla="*/ 714562 h 3550128"/>
                <a:gd name="connsiteX14" fmla="*/ 870643 w 1420960"/>
                <a:gd name="connsiteY14" fmla="*/ 187 h 3550128"/>
                <a:gd name="connsiteX15" fmla="*/ 832543 w 1420960"/>
                <a:gd name="connsiteY15" fmla="*/ 647887 h 3550128"/>
                <a:gd name="connsiteX16" fmla="*/ 908743 w 1420960"/>
                <a:gd name="connsiteY16" fmla="*/ 1038412 h 3550128"/>
                <a:gd name="connsiteX17" fmla="*/ 937318 w 1420960"/>
                <a:gd name="connsiteY17" fmla="*/ 1286062 h 3550128"/>
                <a:gd name="connsiteX18" fmla="*/ 1108768 w 1420960"/>
                <a:gd name="connsiteY18" fmla="*/ 1152712 h 3550128"/>
                <a:gd name="connsiteX19" fmla="*/ 1337368 w 1420960"/>
                <a:gd name="connsiteY19" fmla="*/ 1133662 h 3550128"/>
                <a:gd name="connsiteX20" fmla="*/ 1089718 w 1420960"/>
                <a:gd name="connsiteY20" fmla="*/ 1190812 h 3550128"/>
                <a:gd name="connsiteX21" fmla="*/ 880168 w 1420960"/>
                <a:gd name="connsiteY21" fmla="*/ 1495612 h 3550128"/>
                <a:gd name="connsiteX22" fmla="*/ 823018 w 1420960"/>
                <a:gd name="connsiteY22" fmla="*/ 1857562 h 3550128"/>
                <a:gd name="connsiteX23" fmla="*/ 975418 w 1420960"/>
                <a:gd name="connsiteY23" fmla="*/ 2314762 h 3550128"/>
                <a:gd name="connsiteX24" fmla="*/ 899218 w 1420960"/>
                <a:gd name="connsiteY24" fmla="*/ 2552887 h 3550128"/>
                <a:gd name="connsiteX25" fmla="*/ 1213543 w 1420960"/>
                <a:gd name="connsiteY25" fmla="*/ 2495737 h 3550128"/>
                <a:gd name="connsiteX26" fmla="*/ 1420712 w 1420960"/>
                <a:gd name="connsiteY26" fmla="*/ 2583843 h 3550128"/>
                <a:gd name="connsiteX27" fmla="*/ 1188143 w 1420960"/>
                <a:gd name="connsiteY27" fmla="*/ 2552887 h 3550128"/>
                <a:gd name="connsiteX28" fmla="*/ 832543 w 1420960"/>
                <a:gd name="connsiteY28" fmla="*/ 2695762 h 3550128"/>
                <a:gd name="connsiteX29" fmla="*/ 689668 w 1420960"/>
                <a:gd name="connsiteY29" fmla="*/ 3048187 h 3550128"/>
                <a:gd name="connsiteX30" fmla="*/ 918268 w 1420960"/>
                <a:gd name="connsiteY30" fmla="*/ 3381562 h 3550128"/>
                <a:gd name="connsiteX31" fmla="*/ 1016693 w 1420960"/>
                <a:gd name="connsiteY31" fmla="*/ 3543487 h 3550128"/>
                <a:gd name="connsiteX0" fmla="*/ 1016693 w 1432703"/>
                <a:gd name="connsiteY0" fmla="*/ 3543487 h 3550128"/>
                <a:gd name="connsiteX1" fmla="*/ 591243 w 1432703"/>
                <a:gd name="connsiteY1" fmla="*/ 3549837 h 3550128"/>
                <a:gd name="connsiteX2" fmla="*/ 394393 w 1432703"/>
                <a:gd name="connsiteY2" fmla="*/ 3038662 h 3550128"/>
                <a:gd name="connsiteX3" fmla="*/ 746818 w 1432703"/>
                <a:gd name="connsiteY3" fmla="*/ 2343337 h 3550128"/>
                <a:gd name="connsiteX4" fmla="*/ 560128 w 1432703"/>
                <a:gd name="connsiteY4" fmla="*/ 1884232 h 3550128"/>
                <a:gd name="connsiteX5" fmla="*/ 58 w 1432703"/>
                <a:gd name="connsiteY5" fmla="*/ 1832797 h 3550128"/>
                <a:gd name="connsiteX6" fmla="*/ 394393 w 1432703"/>
                <a:gd name="connsiteY6" fmla="*/ 1705162 h 3550128"/>
                <a:gd name="connsiteX7" fmla="*/ 642043 w 1432703"/>
                <a:gd name="connsiteY7" fmla="*/ 1838512 h 3550128"/>
                <a:gd name="connsiteX8" fmla="*/ 689668 w 1432703"/>
                <a:gd name="connsiteY8" fmla="*/ 1609912 h 3550128"/>
                <a:gd name="connsiteX9" fmla="*/ 823018 w 1432703"/>
                <a:gd name="connsiteY9" fmla="*/ 1295587 h 3550128"/>
                <a:gd name="connsiteX10" fmla="*/ 765868 w 1432703"/>
                <a:gd name="connsiteY10" fmla="*/ 771712 h 3550128"/>
                <a:gd name="connsiteX11" fmla="*/ 537268 w 1432703"/>
                <a:gd name="connsiteY11" fmla="*/ 628837 h 3550128"/>
                <a:gd name="connsiteX12" fmla="*/ 689668 w 1432703"/>
                <a:gd name="connsiteY12" fmla="*/ 628837 h 3550128"/>
                <a:gd name="connsiteX13" fmla="*/ 765868 w 1432703"/>
                <a:gd name="connsiteY13" fmla="*/ 714562 h 3550128"/>
                <a:gd name="connsiteX14" fmla="*/ 870643 w 1432703"/>
                <a:gd name="connsiteY14" fmla="*/ 187 h 3550128"/>
                <a:gd name="connsiteX15" fmla="*/ 832543 w 1432703"/>
                <a:gd name="connsiteY15" fmla="*/ 647887 h 3550128"/>
                <a:gd name="connsiteX16" fmla="*/ 908743 w 1432703"/>
                <a:gd name="connsiteY16" fmla="*/ 1038412 h 3550128"/>
                <a:gd name="connsiteX17" fmla="*/ 937318 w 1432703"/>
                <a:gd name="connsiteY17" fmla="*/ 1286062 h 3550128"/>
                <a:gd name="connsiteX18" fmla="*/ 1108768 w 1432703"/>
                <a:gd name="connsiteY18" fmla="*/ 1152712 h 3550128"/>
                <a:gd name="connsiteX19" fmla="*/ 1337368 w 1432703"/>
                <a:gd name="connsiteY19" fmla="*/ 1133662 h 3550128"/>
                <a:gd name="connsiteX20" fmla="*/ 1089718 w 1432703"/>
                <a:gd name="connsiteY20" fmla="*/ 1190812 h 3550128"/>
                <a:gd name="connsiteX21" fmla="*/ 880168 w 1432703"/>
                <a:gd name="connsiteY21" fmla="*/ 1495612 h 3550128"/>
                <a:gd name="connsiteX22" fmla="*/ 823018 w 1432703"/>
                <a:gd name="connsiteY22" fmla="*/ 1857562 h 3550128"/>
                <a:gd name="connsiteX23" fmla="*/ 975418 w 1432703"/>
                <a:gd name="connsiteY23" fmla="*/ 2314762 h 3550128"/>
                <a:gd name="connsiteX24" fmla="*/ 899218 w 1432703"/>
                <a:gd name="connsiteY24" fmla="*/ 2552887 h 3550128"/>
                <a:gd name="connsiteX25" fmla="*/ 1213543 w 1432703"/>
                <a:gd name="connsiteY25" fmla="*/ 2495737 h 3550128"/>
                <a:gd name="connsiteX26" fmla="*/ 1420712 w 1432703"/>
                <a:gd name="connsiteY26" fmla="*/ 2583843 h 3550128"/>
                <a:gd name="connsiteX27" fmla="*/ 1188143 w 1432703"/>
                <a:gd name="connsiteY27" fmla="*/ 2552887 h 3550128"/>
                <a:gd name="connsiteX28" fmla="*/ 832543 w 1432703"/>
                <a:gd name="connsiteY28" fmla="*/ 2695762 h 3550128"/>
                <a:gd name="connsiteX29" fmla="*/ 689668 w 1432703"/>
                <a:gd name="connsiteY29" fmla="*/ 3048187 h 3550128"/>
                <a:gd name="connsiteX30" fmla="*/ 918268 w 1432703"/>
                <a:gd name="connsiteY30" fmla="*/ 3381562 h 3550128"/>
                <a:gd name="connsiteX31" fmla="*/ 1016693 w 1432703"/>
                <a:gd name="connsiteY31" fmla="*/ 3543487 h 3550128"/>
                <a:gd name="connsiteX0" fmla="*/ 1016693 w 1420712"/>
                <a:gd name="connsiteY0" fmla="*/ 3543487 h 3550128"/>
                <a:gd name="connsiteX1" fmla="*/ 591243 w 1420712"/>
                <a:gd name="connsiteY1" fmla="*/ 3549837 h 3550128"/>
                <a:gd name="connsiteX2" fmla="*/ 394393 w 1420712"/>
                <a:gd name="connsiteY2" fmla="*/ 3038662 h 3550128"/>
                <a:gd name="connsiteX3" fmla="*/ 746818 w 1420712"/>
                <a:gd name="connsiteY3" fmla="*/ 2343337 h 3550128"/>
                <a:gd name="connsiteX4" fmla="*/ 560128 w 1420712"/>
                <a:gd name="connsiteY4" fmla="*/ 1884232 h 3550128"/>
                <a:gd name="connsiteX5" fmla="*/ 58 w 1420712"/>
                <a:gd name="connsiteY5" fmla="*/ 1832797 h 3550128"/>
                <a:gd name="connsiteX6" fmla="*/ 394393 w 1420712"/>
                <a:gd name="connsiteY6" fmla="*/ 1705162 h 3550128"/>
                <a:gd name="connsiteX7" fmla="*/ 642043 w 1420712"/>
                <a:gd name="connsiteY7" fmla="*/ 1838512 h 3550128"/>
                <a:gd name="connsiteX8" fmla="*/ 689668 w 1420712"/>
                <a:gd name="connsiteY8" fmla="*/ 1609912 h 3550128"/>
                <a:gd name="connsiteX9" fmla="*/ 823018 w 1420712"/>
                <a:gd name="connsiteY9" fmla="*/ 1295587 h 3550128"/>
                <a:gd name="connsiteX10" fmla="*/ 765868 w 1420712"/>
                <a:gd name="connsiteY10" fmla="*/ 771712 h 3550128"/>
                <a:gd name="connsiteX11" fmla="*/ 537268 w 1420712"/>
                <a:gd name="connsiteY11" fmla="*/ 628837 h 3550128"/>
                <a:gd name="connsiteX12" fmla="*/ 689668 w 1420712"/>
                <a:gd name="connsiteY12" fmla="*/ 628837 h 3550128"/>
                <a:gd name="connsiteX13" fmla="*/ 765868 w 1420712"/>
                <a:gd name="connsiteY13" fmla="*/ 714562 h 3550128"/>
                <a:gd name="connsiteX14" fmla="*/ 870643 w 1420712"/>
                <a:gd name="connsiteY14" fmla="*/ 187 h 3550128"/>
                <a:gd name="connsiteX15" fmla="*/ 832543 w 1420712"/>
                <a:gd name="connsiteY15" fmla="*/ 647887 h 3550128"/>
                <a:gd name="connsiteX16" fmla="*/ 908743 w 1420712"/>
                <a:gd name="connsiteY16" fmla="*/ 1038412 h 3550128"/>
                <a:gd name="connsiteX17" fmla="*/ 937318 w 1420712"/>
                <a:gd name="connsiteY17" fmla="*/ 1286062 h 3550128"/>
                <a:gd name="connsiteX18" fmla="*/ 1108768 w 1420712"/>
                <a:gd name="connsiteY18" fmla="*/ 1152712 h 3550128"/>
                <a:gd name="connsiteX19" fmla="*/ 1337368 w 1420712"/>
                <a:gd name="connsiteY19" fmla="*/ 1133662 h 3550128"/>
                <a:gd name="connsiteX20" fmla="*/ 1089718 w 1420712"/>
                <a:gd name="connsiteY20" fmla="*/ 1190812 h 3550128"/>
                <a:gd name="connsiteX21" fmla="*/ 880168 w 1420712"/>
                <a:gd name="connsiteY21" fmla="*/ 1495612 h 3550128"/>
                <a:gd name="connsiteX22" fmla="*/ 823018 w 1420712"/>
                <a:gd name="connsiteY22" fmla="*/ 1857562 h 3550128"/>
                <a:gd name="connsiteX23" fmla="*/ 975418 w 1420712"/>
                <a:gd name="connsiteY23" fmla="*/ 2314762 h 3550128"/>
                <a:gd name="connsiteX24" fmla="*/ 899218 w 1420712"/>
                <a:gd name="connsiteY24" fmla="*/ 2552887 h 3550128"/>
                <a:gd name="connsiteX25" fmla="*/ 1213543 w 1420712"/>
                <a:gd name="connsiteY25" fmla="*/ 2495737 h 3550128"/>
                <a:gd name="connsiteX26" fmla="*/ 1420712 w 1420712"/>
                <a:gd name="connsiteY26" fmla="*/ 2583843 h 3550128"/>
                <a:gd name="connsiteX27" fmla="*/ 1188143 w 1420712"/>
                <a:gd name="connsiteY27" fmla="*/ 2552887 h 3550128"/>
                <a:gd name="connsiteX28" fmla="*/ 832543 w 1420712"/>
                <a:gd name="connsiteY28" fmla="*/ 2695762 h 3550128"/>
                <a:gd name="connsiteX29" fmla="*/ 689668 w 1420712"/>
                <a:gd name="connsiteY29" fmla="*/ 3048187 h 3550128"/>
                <a:gd name="connsiteX30" fmla="*/ 918268 w 1420712"/>
                <a:gd name="connsiteY30" fmla="*/ 3381562 h 3550128"/>
                <a:gd name="connsiteX31" fmla="*/ 1016693 w 1420712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9218 w 1432618"/>
                <a:gd name="connsiteY24" fmla="*/ 25528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9218 w 1432618"/>
                <a:gd name="connsiteY24" fmla="*/ 25528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9218 w 1432618"/>
                <a:gd name="connsiteY24" fmla="*/ 25528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9218 w 1432618"/>
                <a:gd name="connsiteY24" fmla="*/ 25528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9218 w 1432618"/>
                <a:gd name="connsiteY24" fmla="*/ 25528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9218 w 1432618"/>
                <a:gd name="connsiteY24" fmla="*/ 25528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9218 w 1432618"/>
                <a:gd name="connsiteY24" fmla="*/ 25528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105593 w 1432618"/>
                <a:gd name="connsiteY20" fmla="*/ 119716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099243 w 1432618"/>
                <a:gd name="connsiteY18" fmla="*/ 1162237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086543 w 1432618"/>
                <a:gd name="connsiteY18" fmla="*/ 1149537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47962 h 3550128"/>
                <a:gd name="connsiteX18" fmla="*/ 1086543 w 1432618"/>
                <a:gd name="connsiteY18" fmla="*/ 1149537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0968 w 1432618"/>
                <a:gd name="connsiteY17" fmla="*/ 1257487 h 3550128"/>
                <a:gd name="connsiteX18" fmla="*/ 1086543 w 1432618"/>
                <a:gd name="connsiteY18" fmla="*/ 1149537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0968 w 1432618"/>
                <a:gd name="connsiteY17" fmla="*/ 1257487 h 3550128"/>
                <a:gd name="connsiteX18" fmla="*/ 1086543 w 1432618"/>
                <a:gd name="connsiteY18" fmla="*/ 1149537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0968 w 1432618"/>
                <a:gd name="connsiteY17" fmla="*/ 1257487 h 3550128"/>
                <a:gd name="connsiteX18" fmla="*/ 1086543 w 1432618"/>
                <a:gd name="connsiteY18" fmla="*/ 1149537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6 h 3550127"/>
                <a:gd name="connsiteX1" fmla="*/ 591243 w 1432618"/>
                <a:gd name="connsiteY1" fmla="*/ 3549836 h 3550127"/>
                <a:gd name="connsiteX2" fmla="*/ 394393 w 1432618"/>
                <a:gd name="connsiteY2" fmla="*/ 3038661 h 3550127"/>
                <a:gd name="connsiteX3" fmla="*/ 746818 w 1432618"/>
                <a:gd name="connsiteY3" fmla="*/ 2343336 h 3550127"/>
                <a:gd name="connsiteX4" fmla="*/ 560128 w 1432618"/>
                <a:gd name="connsiteY4" fmla="*/ 1884231 h 3550127"/>
                <a:gd name="connsiteX5" fmla="*/ 58 w 1432618"/>
                <a:gd name="connsiteY5" fmla="*/ 1832796 h 3550127"/>
                <a:gd name="connsiteX6" fmla="*/ 394393 w 1432618"/>
                <a:gd name="connsiteY6" fmla="*/ 1705161 h 3550127"/>
                <a:gd name="connsiteX7" fmla="*/ 642043 w 1432618"/>
                <a:gd name="connsiteY7" fmla="*/ 1838511 h 3550127"/>
                <a:gd name="connsiteX8" fmla="*/ 689668 w 1432618"/>
                <a:gd name="connsiteY8" fmla="*/ 1609911 h 3550127"/>
                <a:gd name="connsiteX9" fmla="*/ 823018 w 1432618"/>
                <a:gd name="connsiteY9" fmla="*/ 1295586 h 3550127"/>
                <a:gd name="connsiteX10" fmla="*/ 765868 w 1432618"/>
                <a:gd name="connsiteY10" fmla="*/ 771711 h 3550127"/>
                <a:gd name="connsiteX11" fmla="*/ 537268 w 1432618"/>
                <a:gd name="connsiteY11" fmla="*/ 628836 h 3550127"/>
                <a:gd name="connsiteX12" fmla="*/ 689668 w 1432618"/>
                <a:gd name="connsiteY12" fmla="*/ 628836 h 3550127"/>
                <a:gd name="connsiteX13" fmla="*/ 765868 w 1432618"/>
                <a:gd name="connsiteY13" fmla="*/ 714561 h 3550127"/>
                <a:gd name="connsiteX14" fmla="*/ 870643 w 1432618"/>
                <a:gd name="connsiteY14" fmla="*/ 186 h 3550127"/>
                <a:gd name="connsiteX15" fmla="*/ 832543 w 1432618"/>
                <a:gd name="connsiteY15" fmla="*/ 647886 h 3550127"/>
                <a:gd name="connsiteX16" fmla="*/ 921443 w 1432618"/>
                <a:gd name="connsiteY16" fmla="*/ 1009836 h 3550127"/>
                <a:gd name="connsiteX17" fmla="*/ 930968 w 1432618"/>
                <a:gd name="connsiteY17" fmla="*/ 1257486 h 3550127"/>
                <a:gd name="connsiteX18" fmla="*/ 1086543 w 1432618"/>
                <a:gd name="connsiteY18" fmla="*/ 1149536 h 3550127"/>
                <a:gd name="connsiteX19" fmla="*/ 1375468 w 1432618"/>
                <a:gd name="connsiteY19" fmla="*/ 1133661 h 3550127"/>
                <a:gd name="connsiteX20" fmla="*/ 1108768 w 1432618"/>
                <a:gd name="connsiteY20" fmla="*/ 1216211 h 3550127"/>
                <a:gd name="connsiteX21" fmla="*/ 889693 w 1432618"/>
                <a:gd name="connsiteY21" fmla="*/ 1489261 h 3550127"/>
                <a:gd name="connsiteX22" fmla="*/ 835718 w 1432618"/>
                <a:gd name="connsiteY22" fmla="*/ 1857561 h 3550127"/>
                <a:gd name="connsiteX23" fmla="*/ 1003993 w 1432618"/>
                <a:gd name="connsiteY23" fmla="*/ 2270311 h 3550127"/>
                <a:gd name="connsiteX24" fmla="*/ 896043 w 1432618"/>
                <a:gd name="connsiteY24" fmla="*/ 2540186 h 3550127"/>
                <a:gd name="connsiteX25" fmla="*/ 1213543 w 1432618"/>
                <a:gd name="connsiteY25" fmla="*/ 2495736 h 3550127"/>
                <a:gd name="connsiteX26" fmla="*/ 1432618 w 1432618"/>
                <a:gd name="connsiteY26" fmla="*/ 2588605 h 3550127"/>
                <a:gd name="connsiteX27" fmla="*/ 1188143 w 1432618"/>
                <a:gd name="connsiteY27" fmla="*/ 2552886 h 3550127"/>
                <a:gd name="connsiteX28" fmla="*/ 832543 w 1432618"/>
                <a:gd name="connsiteY28" fmla="*/ 2695761 h 3550127"/>
                <a:gd name="connsiteX29" fmla="*/ 689668 w 1432618"/>
                <a:gd name="connsiteY29" fmla="*/ 3048186 h 3550127"/>
                <a:gd name="connsiteX30" fmla="*/ 918268 w 1432618"/>
                <a:gd name="connsiteY30" fmla="*/ 3381561 h 3550127"/>
                <a:gd name="connsiteX31" fmla="*/ 1016693 w 1432618"/>
                <a:gd name="connsiteY31" fmla="*/ 3543486 h 3550127"/>
                <a:gd name="connsiteX0" fmla="*/ 1016693 w 1432618"/>
                <a:gd name="connsiteY0" fmla="*/ 3543524 h 3550165"/>
                <a:gd name="connsiteX1" fmla="*/ 591243 w 1432618"/>
                <a:gd name="connsiteY1" fmla="*/ 3549874 h 3550165"/>
                <a:gd name="connsiteX2" fmla="*/ 394393 w 1432618"/>
                <a:gd name="connsiteY2" fmla="*/ 3038699 h 3550165"/>
                <a:gd name="connsiteX3" fmla="*/ 746818 w 1432618"/>
                <a:gd name="connsiteY3" fmla="*/ 2343374 h 3550165"/>
                <a:gd name="connsiteX4" fmla="*/ 560128 w 1432618"/>
                <a:gd name="connsiteY4" fmla="*/ 1884269 h 3550165"/>
                <a:gd name="connsiteX5" fmla="*/ 58 w 1432618"/>
                <a:gd name="connsiteY5" fmla="*/ 1832834 h 3550165"/>
                <a:gd name="connsiteX6" fmla="*/ 394393 w 1432618"/>
                <a:gd name="connsiteY6" fmla="*/ 1705199 h 3550165"/>
                <a:gd name="connsiteX7" fmla="*/ 642043 w 1432618"/>
                <a:gd name="connsiteY7" fmla="*/ 1838549 h 3550165"/>
                <a:gd name="connsiteX8" fmla="*/ 689668 w 1432618"/>
                <a:gd name="connsiteY8" fmla="*/ 1609949 h 3550165"/>
                <a:gd name="connsiteX9" fmla="*/ 823018 w 1432618"/>
                <a:gd name="connsiteY9" fmla="*/ 1295624 h 3550165"/>
                <a:gd name="connsiteX10" fmla="*/ 765868 w 1432618"/>
                <a:gd name="connsiteY10" fmla="*/ 771749 h 3550165"/>
                <a:gd name="connsiteX11" fmla="*/ 537268 w 1432618"/>
                <a:gd name="connsiteY11" fmla="*/ 628874 h 3550165"/>
                <a:gd name="connsiteX12" fmla="*/ 689668 w 1432618"/>
                <a:gd name="connsiteY12" fmla="*/ 628874 h 3550165"/>
                <a:gd name="connsiteX13" fmla="*/ 765868 w 1432618"/>
                <a:gd name="connsiteY13" fmla="*/ 714599 h 3550165"/>
                <a:gd name="connsiteX14" fmla="*/ 870643 w 1432618"/>
                <a:gd name="connsiteY14" fmla="*/ 224 h 3550165"/>
                <a:gd name="connsiteX15" fmla="*/ 857943 w 1432618"/>
                <a:gd name="connsiteY15" fmla="*/ 641574 h 3550165"/>
                <a:gd name="connsiteX16" fmla="*/ 921443 w 1432618"/>
                <a:gd name="connsiteY16" fmla="*/ 1009874 h 3550165"/>
                <a:gd name="connsiteX17" fmla="*/ 930968 w 1432618"/>
                <a:gd name="connsiteY17" fmla="*/ 1257524 h 3550165"/>
                <a:gd name="connsiteX18" fmla="*/ 1086543 w 1432618"/>
                <a:gd name="connsiteY18" fmla="*/ 1149574 h 3550165"/>
                <a:gd name="connsiteX19" fmla="*/ 1375468 w 1432618"/>
                <a:gd name="connsiteY19" fmla="*/ 1133699 h 3550165"/>
                <a:gd name="connsiteX20" fmla="*/ 1108768 w 1432618"/>
                <a:gd name="connsiteY20" fmla="*/ 1216249 h 3550165"/>
                <a:gd name="connsiteX21" fmla="*/ 889693 w 1432618"/>
                <a:gd name="connsiteY21" fmla="*/ 1489299 h 3550165"/>
                <a:gd name="connsiteX22" fmla="*/ 835718 w 1432618"/>
                <a:gd name="connsiteY22" fmla="*/ 1857599 h 3550165"/>
                <a:gd name="connsiteX23" fmla="*/ 1003993 w 1432618"/>
                <a:gd name="connsiteY23" fmla="*/ 2270349 h 3550165"/>
                <a:gd name="connsiteX24" fmla="*/ 896043 w 1432618"/>
                <a:gd name="connsiteY24" fmla="*/ 2540224 h 3550165"/>
                <a:gd name="connsiteX25" fmla="*/ 1213543 w 1432618"/>
                <a:gd name="connsiteY25" fmla="*/ 2495774 h 3550165"/>
                <a:gd name="connsiteX26" fmla="*/ 1432618 w 1432618"/>
                <a:gd name="connsiteY26" fmla="*/ 2588643 h 3550165"/>
                <a:gd name="connsiteX27" fmla="*/ 1188143 w 1432618"/>
                <a:gd name="connsiteY27" fmla="*/ 2552924 h 3550165"/>
                <a:gd name="connsiteX28" fmla="*/ 832543 w 1432618"/>
                <a:gd name="connsiteY28" fmla="*/ 2695799 h 3550165"/>
                <a:gd name="connsiteX29" fmla="*/ 689668 w 1432618"/>
                <a:gd name="connsiteY29" fmla="*/ 3048224 h 3550165"/>
                <a:gd name="connsiteX30" fmla="*/ 918268 w 1432618"/>
                <a:gd name="connsiteY30" fmla="*/ 3381599 h 3550165"/>
                <a:gd name="connsiteX31" fmla="*/ 1016693 w 1432618"/>
                <a:gd name="connsiteY31" fmla="*/ 3543524 h 3550165"/>
                <a:gd name="connsiteX0" fmla="*/ 1016693 w 1432618"/>
                <a:gd name="connsiteY0" fmla="*/ 3543529 h 3550170"/>
                <a:gd name="connsiteX1" fmla="*/ 591243 w 1432618"/>
                <a:gd name="connsiteY1" fmla="*/ 3549879 h 3550170"/>
                <a:gd name="connsiteX2" fmla="*/ 394393 w 1432618"/>
                <a:gd name="connsiteY2" fmla="*/ 3038704 h 3550170"/>
                <a:gd name="connsiteX3" fmla="*/ 746818 w 1432618"/>
                <a:gd name="connsiteY3" fmla="*/ 2343379 h 3550170"/>
                <a:gd name="connsiteX4" fmla="*/ 560128 w 1432618"/>
                <a:gd name="connsiteY4" fmla="*/ 1884274 h 3550170"/>
                <a:gd name="connsiteX5" fmla="*/ 58 w 1432618"/>
                <a:gd name="connsiteY5" fmla="*/ 1832839 h 3550170"/>
                <a:gd name="connsiteX6" fmla="*/ 394393 w 1432618"/>
                <a:gd name="connsiteY6" fmla="*/ 1705204 h 3550170"/>
                <a:gd name="connsiteX7" fmla="*/ 642043 w 1432618"/>
                <a:gd name="connsiteY7" fmla="*/ 1838554 h 3550170"/>
                <a:gd name="connsiteX8" fmla="*/ 689668 w 1432618"/>
                <a:gd name="connsiteY8" fmla="*/ 1609954 h 3550170"/>
                <a:gd name="connsiteX9" fmla="*/ 823018 w 1432618"/>
                <a:gd name="connsiteY9" fmla="*/ 1295629 h 3550170"/>
                <a:gd name="connsiteX10" fmla="*/ 765868 w 1432618"/>
                <a:gd name="connsiteY10" fmla="*/ 771754 h 3550170"/>
                <a:gd name="connsiteX11" fmla="*/ 537268 w 1432618"/>
                <a:gd name="connsiteY11" fmla="*/ 628879 h 3550170"/>
                <a:gd name="connsiteX12" fmla="*/ 689668 w 1432618"/>
                <a:gd name="connsiteY12" fmla="*/ 628879 h 3550170"/>
                <a:gd name="connsiteX13" fmla="*/ 765868 w 1432618"/>
                <a:gd name="connsiteY13" fmla="*/ 714604 h 3550170"/>
                <a:gd name="connsiteX14" fmla="*/ 870643 w 1432618"/>
                <a:gd name="connsiteY14" fmla="*/ 229 h 3550170"/>
                <a:gd name="connsiteX15" fmla="*/ 857943 w 1432618"/>
                <a:gd name="connsiteY15" fmla="*/ 641579 h 3550170"/>
                <a:gd name="connsiteX16" fmla="*/ 921443 w 1432618"/>
                <a:gd name="connsiteY16" fmla="*/ 1009879 h 3550170"/>
                <a:gd name="connsiteX17" fmla="*/ 930968 w 1432618"/>
                <a:gd name="connsiteY17" fmla="*/ 1257529 h 3550170"/>
                <a:gd name="connsiteX18" fmla="*/ 1086543 w 1432618"/>
                <a:gd name="connsiteY18" fmla="*/ 1149579 h 3550170"/>
                <a:gd name="connsiteX19" fmla="*/ 1375468 w 1432618"/>
                <a:gd name="connsiteY19" fmla="*/ 1133704 h 3550170"/>
                <a:gd name="connsiteX20" fmla="*/ 1108768 w 1432618"/>
                <a:gd name="connsiteY20" fmla="*/ 1216254 h 3550170"/>
                <a:gd name="connsiteX21" fmla="*/ 889693 w 1432618"/>
                <a:gd name="connsiteY21" fmla="*/ 1489304 h 3550170"/>
                <a:gd name="connsiteX22" fmla="*/ 835718 w 1432618"/>
                <a:gd name="connsiteY22" fmla="*/ 1857604 h 3550170"/>
                <a:gd name="connsiteX23" fmla="*/ 1003993 w 1432618"/>
                <a:gd name="connsiteY23" fmla="*/ 2270354 h 3550170"/>
                <a:gd name="connsiteX24" fmla="*/ 896043 w 1432618"/>
                <a:gd name="connsiteY24" fmla="*/ 2540229 h 3550170"/>
                <a:gd name="connsiteX25" fmla="*/ 1213543 w 1432618"/>
                <a:gd name="connsiteY25" fmla="*/ 2495779 h 3550170"/>
                <a:gd name="connsiteX26" fmla="*/ 1432618 w 1432618"/>
                <a:gd name="connsiteY26" fmla="*/ 2588648 h 3550170"/>
                <a:gd name="connsiteX27" fmla="*/ 1188143 w 1432618"/>
                <a:gd name="connsiteY27" fmla="*/ 2552929 h 3550170"/>
                <a:gd name="connsiteX28" fmla="*/ 832543 w 1432618"/>
                <a:gd name="connsiteY28" fmla="*/ 2695804 h 3550170"/>
                <a:gd name="connsiteX29" fmla="*/ 689668 w 1432618"/>
                <a:gd name="connsiteY29" fmla="*/ 3048229 h 3550170"/>
                <a:gd name="connsiteX30" fmla="*/ 918268 w 1432618"/>
                <a:gd name="connsiteY30" fmla="*/ 3381604 h 3550170"/>
                <a:gd name="connsiteX31" fmla="*/ 1016693 w 1432618"/>
                <a:gd name="connsiteY31" fmla="*/ 3543529 h 3550170"/>
                <a:gd name="connsiteX0" fmla="*/ 1016693 w 1432618"/>
                <a:gd name="connsiteY0" fmla="*/ 3581611 h 3588252"/>
                <a:gd name="connsiteX1" fmla="*/ 591243 w 1432618"/>
                <a:gd name="connsiteY1" fmla="*/ 3587961 h 3588252"/>
                <a:gd name="connsiteX2" fmla="*/ 394393 w 1432618"/>
                <a:gd name="connsiteY2" fmla="*/ 3076786 h 3588252"/>
                <a:gd name="connsiteX3" fmla="*/ 746818 w 1432618"/>
                <a:gd name="connsiteY3" fmla="*/ 2381461 h 3588252"/>
                <a:gd name="connsiteX4" fmla="*/ 560128 w 1432618"/>
                <a:gd name="connsiteY4" fmla="*/ 1922356 h 3588252"/>
                <a:gd name="connsiteX5" fmla="*/ 58 w 1432618"/>
                <a:gd name="connsiteY5" fmla="*/ 1870921 h 3588252"/>
                <a:gd name="connsiteX6" fmla="*/ 394393 w 1432618"/>
                <a:gd name="connsiteY6" fmla="*/ 1743286 h 3588252"/>
                <a:gd name="connsiteX7" fmla="*/ 642043 w 1432618"/>
                <a:gd name="connsiteY7" fmla="*/ 1876636 h 3588252"/>
                <a:gd name="connsiteX8" fmla="*/ 689668 w 1432618"/>
                <a:gd name="connsiteY8" fmla="*/ 1648036 h 3588252"/>
                <a:gd name="connsiteX9" fmla="*/ 823018 w 1432618"/>
                <a:gd name="connsiteY9" fmla="*/ 1333711 h 3588252"/>
                <a:gd name="connsiteX10" fmla="*/ 765868 w 1432618"/>
                <a:gd name="connsiteY10" fmla="*/ 809836 h 3588252"/>
                <a:gd name="connsiteX11" fmla="*/ 537268 w 1432618"/>
                <a:gd name="connsiteY11" fmla="*/ 666961 h 3588252"/>
                <a:gd name="connsiteX12" fmla="*/ 689668 w 1432618"/>
                <a:gd name="connsiteY12" fmla="*/ 666961 h 3588252"/>
                <a:gd name="connsiteX13" fmla="*/ 765868 w 1432618"/>
                <a:gd name="connsiteY13" fmla="*/ 752686 h 3588252"/>
                <a:gd name="connsiteX14" fmla="*/ 886518 w 1432618"/>
                <a:gd name="connsiteY14" fmla="*/ 211 h 3588252"/>
                <a:gd name="connsiteX15" fmla="*/ 857943 w 1432618"/>
                <a:gd name="connsiteY15" fmla="*/ 679661 h 3588252"/>
                <a:gd name="connsiteX16" fmla="*/ 921443 w 1432618"/>
                <a:gd name="connsiteY16" fmla="*/ 1047961 h 3588252"/>
                <a:gd name="connsiteX17" fmla="*/ 930968 w 1432618"/>
                <a:gd name="connsiteY17" fmla="*/ 1295611 h 3588252"/>
                <a:gd name="connsiteX18" fmla="*/ 1086543 w 1432618"/>
                <a:gd name="connsiteY18" fmla="*/ 1187661 h 3588252"/>
                <a:gd name="connsiteX19" fmla="*/ 1375468 w 1432618"/>
                <a:gd name="connsiteY19" fmla="*/ 1171786 h 3588252"/>
                <a:gd name="connsiteX20" fmla="*/ 1108768 w 1432618"/>
                <a:gd name="connsiteY20" fmla="*/ 1254336 h 3588252"/>
                <a:gd name="connsiteX21" fmla="*/ 889693 w 1432618"/>
                <a:gd name="connsiteY21" fmla="*/ 1527386 h 3588252"/>
                <a:gd name="connsiteX22" fmla="*/ 835718 w 1432618"/>
                <a:gd name="connsiteY22" fmla="*/ 1895686 h 3588252"/>
                <a:gd name="connsiteX23" fmla="*/ 1003993 w 1432618"/>
                <a:gd name="connsiteY23" fmla="*/ 2308436 h 3588252"/>
                <a:gd name="connsiteX24" fmla="*/ 896043 w 1432618"/>
                <a:gd name="connsiteY24" fmla="*/ 2578311 h 3588252"/>
                <a:gd name="connsiteX25" fmla="*/ 1213543 w 1432618"/>
                <a:gd name="connsiteY25" fmla="*/ 2533861 h 3588252"/>
                <a:gd name="connsiteX26" fmla="*/ 1432618 w 1432618"/>
                <a:gd name="connsiteY26" fmla="*/ 2626730 h 3588252"/>
                <a:gd name="connsiteX27" fmla="*/ 1188143 w 1432618"/>
                <a:gd name="connsiteY27" fmla="*/ 2591011 h 3588252"/>
                <a:gd name="connsiteX28" fmla="*/ 832543 w 1432618"/>
                <a:gd name="connsiteY28" fmla="*/ 2733886 h 3588252"/>
                <a:gd name="connsiteX29" fmla="*/ 689668 w 1432618"/>
                <a:gd name="connsiteY29" fmla="*/ 3086311 h 3588252"/>
                <a:gd name="connsiteX30" fmla="*/ 918268 w 1432618"/>
                <a:gd name="connsiteY30" fmla="*/ 3419686 h 3588252"/>
                <a:gd name="connsiteX31" fmla="*/ 1016693 w 1432618"/>
                <a:gd name="connsiteY31" fmla="*/ 3581611 h 3588252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537268 w 1432618"/>
                <a:gd name="connsiteY11" fmla="*/ 666750 h 3588041"/>
                <a:gd name="connsiteX12" fmla="*/ 689668 w 1432618"/>
                <a:gd name="connsiteY12" fmla="*/ 666750 h 3588041"/>
                <a:gd name="connsiteX13" fmla="*/ 765868 w 1432618"/>
                <a:gd name="connsiteY13" fmla="*/ 75247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537268 w 1432618"/>
                <a:gd name="connsiteY11" fmla="*/ 666750 h 3588041"/>
                <a:gd name="connsiteX12" fmla="*/ 689668 w 1432618"/>
                <a:gd name="connsiteY12" fmla="*/ 666750 h 3588041"/>
                <a:gd name="connsiteX13" fmla="*/ 765868 w 1432618"/>
                <a:gd name="connsiteY13" fmla="*/ 75247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689668 w 1432618"/>
                <a:gd name="connsiteY12" fmla="*/ 666750 h 3588041"/>
                <a:gd name="connsiteX13" fmla="*/ 765868 w 1432618"/>
                <a:gd name="connsiteY13" fmla="*/ 75247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689668 w 1432618"/>
                <a:gd name="connsiteY12" fmla="*/ 666750 h 3588041"/>
                <a:gd name="connsiteX13" fmla="*/ 791268 w 1432618"/>
                <a:gd name="connsiteY13" fmla="*/ 673100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689668 w 1432618"/>
                <a:gd name="connsiteY12" fmla="*/ 666750 h 3588041"/>
                <a:gd name="connsiteX13" fmla="*/ 794443 w 1432618"/>
                <a:gd name="connsiteY13" fmla="*/ 565150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689668 w 1432618"/>
                <a:gd name="connsiteY12" fmla="*/ 666750 h 3588041"/>
                <a:gd name="connsiteX13" fmla="*/ 794443 w 1432618"/>
                <a:gd name="connsiteY13" fmla="*/ 565150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24593 w 1432618"/>
                <a:gd name="connsiteY12" fmla="*/ 688975 h 3588041"/>
                <a:gd name="connsiteX13" fmla="*/ 794443 w 1432618"/>
                <a:gd name="connsiteY13" fmla="*/ 565150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41262 w 1432618"/>
                <a:gd name="connsiteY12" fmla="*/ 677068 h 3588041"/>
                <a:gd name="connsiteX13" fmla="*/ 794443 w 1432618"/>
                <a:gd name="connsiteY13" fmla="*/ 565150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41262 w 1432618"/>
                <a:gd name="connsiteY12" fmla="*/ 677068 h 3588041"/>
                <a:gd name="connsiteX13" fmla="*/ 794443 w 1432618"/>
                <a:gd name="connsiteY13" fmla="*/ 565150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41262 w 1432618"/>
                <a:gd name="connsiteY12" fmla="*/ 677068 h 3588041"/>
                <a:gd name="connsiteX13" fmla="*/ 789681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62694 w 1432618"/>
                <a:gd name="connsiteY12" fmla="*/ 703262 h 3588041"/>
                <a:gd name="connsiteX13" fmla="*/ 789681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62694 w 1432618"/>
                <a:gd name="connsiteY12" fmla="*/ 703262 h 3588041"/>
                <a:gd name="connsiteX13" fmla="*/ 789681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62694 w 1432618"/>
                <a:gd name="connsiteY12" fmla="*/ 703262 h 3588041"/>
                <a:gd name="connsiteX13" fmla="*/ 789681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89681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89681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99243 w 1432618"/>
                <a:gd name="connsiteY18" fmla="*/ 1190625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99243 w 1432618"/>
                <a:gd name="connsiteY18" fmla="*/ 1190625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99243 w 1432618"/>
                <a:gd name="connsiteY18" fmla="*/ 1190625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102418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102418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705543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102418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705543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102418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705543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102418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823018 w 1432618"/>
                <a:gd name="connsiteY8" fmla="*/ 1333500 h 3588041"/>
                <a:gd name="connsiteX9" fmla="*/ 763487 w 1432618"/>
                <a:gd name="connsiteY9" fmla="*/ 823913 h 3588041"/>
                <a:gd name="connsiteX10" fmla="*/ 388043 w 1432618"/>
                <a:gd name="connsiteY10" fmla="*/ 695325 h 3588041"/>
                <a:gd name="connsiteX11" fmla="*/ 781744 w 1432618"/>
                <a:gd name="connsiteY11" fmla="*/ 724693 h 3588041"/>
                <a:gd name="connsiteX12" fmla="*/ 799206 w 1432618"/>
                <a:gd name="connsiteY12" fmla="*/ 441325 h 3588041"/>
                <a:gd name="connsiteX13" fmla="*/ 886518 w 1432618"/>
                <a:gd name="connsiteY13" fmla="*/ 0 h 3588041"/>
                <a:gd name="connsiteX14" fmla="*/ 857943 w 1432618"/>
                <a:gd name="connsiteY14" fmla="*/ 679450 h 3588041"/>
                <a:gd name="connsiteX15" fmla="*/ 921443 w 1432618"/>
                <a:gd name="connsiteY15" fmla="*/ 1047750 h 3588041"/>
                <a:gd name="connsiteX16" fmla="*/ 930968 w 1432618"/>
                <a:gd name="connsiteY16" fmla="*/ 1295400 h 3588041"/>
                <a:gd name="connsiteX17" fmla="*/ 1102418 w 1432618"/>
                <a:gd name="connsiteY17" fmla="*/ 1187450 h 3588041"/>
                <a:gd name="connsiteX18" fmla="*/ 1375468 w 1432618"/>
                <a:gd name="connsiteY18" fmla="*/ 1171575 h 3588041"/>
                <a:gd name="connsiteX19" fmla="*/ 1108768 w 1432618"/>
                <a:gd name="connsiteY19" fmla="*/ 1254125 h 3588041"/>
                <a:gd name="connsiteX20" fmla="*/ 889693 w 1432618"/>
                <a:gd name="connsiteY20" fmla="*/ 1527175 h 3588041"/>
                <a:gd name="connsiteX21" fmla="*/ 835718 w 1432618"/>
                <a:gd name="connsiteY21" fmla="*/ 1895475 h 3588041"/>
                <a:gd name="connsiteX22" fmla="*/ 1003993 w 1432618"/>
                <a:gd name="connsiteY22" fmla="*/ 2308225 h 3588041"/>
                <a:gd name="connsiteX23" fmla="*/ 896043 w 1432618"/>
                <a:gd name="connsiteY23" fmla="*/ 2578100 h 3588041"/>
                <a:gd name="connsiteX24" fmla="*/ 1213543 w 1432618"/>
                <a:gd name="connsiteY24" fmla="*/ 2533650 h 3588041"/>
                <a:gd name="connsiteX25" fmla="*/ 1432618 w 1432618"/>
                <a:gd name="connsiteY25" fmla="*/ 2626519 h 3588041"/>
                <a:gd name="connsiteX26" fmla="*/ 1188143 w 1432618"/>
                <a:gd name="connsiteY26" fmla="*/ 2590800 h 3588041"/>
                <a:gd name="connsiteX27" fmla="*/ 832543 w 1432618"/>
                <a:gd name="connsiteY27" fmla="*/ 2733675 h 3588041"/>
                <a:gd name="connsiteX28" fmla="*/ 689668 w 1432618"/>
                <a:gd name="connsiteY28" fmla="*/ 3086100 h 3588041"/>
                <a:gd name="connsiteX29" fmla="*/ 918268 w 1432618"/>
                <a:gd name="connsiteY29" fmla="*/ 3419475 h 3588041"/>
                <a:gd name="connsiteX30" fmla="*/ 1016693 w 1432618"/>
                <a:gd name="connsiteY30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823018 w 1432618"/>
                <a:gd name="connsiteY8" fmla="*/ 1333500 h 3588041"/>
                <a:gd name="connsiteX9" fmla="*/ 763487 w 1432618"/>
                <a:gd name="connsiteY9" fmla="*/ 823913 h 3588041"/>
                <a:gd name="connsiteX10" fmla="*/ 388043 w 1432618"/>
                <a:gd name="connsiteY10" fmla="*/ 695325 h 3588041"/>
                <a:gd name="connsiteX11" fmla="*/ 781744 w 1432618"/>
                <a:gd name="connsiteY11" fmla="*/ 724693 h 3588041"/>
                <a:gd name="connsiteX12" fmla="*/ 799206 w 1432618"/>
                <a:gd name="connsiteY12" fmla="*/ 441325 h 3588041"/>
                <a:gd name="connsiteX13" fmla="*/ 886518 w 1432618"/>
                <a:gd name="connsiteY13" fmla="*/ 0 h 3588041"/>
                <a:gd name="connsiteX14" fmla="*/ 857943 w 1432618"/>
                <a:gd name="connsiteY14" fmla="*/ 679450 h 3588041"/>
                <a:gd name="connsiteX15" fmla="*/ 921443 w 1432618"/>
                <a:gd name="connsiteY15" fmla="*/ 1047750 h 3588041"/>
                <a:gd name="connsiteX16" fmla="*/ 930968 w 1432618"/>
                <a:gd name="connsiteY16" fmla="*/ 1295400 h 3588041"/>
                <a:gd name="connsiteX17" fmla="*/ 1102418 w 1432618"/>
                <a:gd name="connsiteY17" fmla="*/ 1187450 h 3588041"/>
                <a:gd name="connsiteX18" fmla="*/ 1375468 w 1432618"/>
                <a:gd name="connsiteY18" fmla="*/ 1171575 h 3588041"/>
                <a:gd name="connsiteX19" fmla="*/ 1108768 w 1432618"/>
                <a:gd name="connsiteY19" fmla="*/ 1254125 h 3588041"/>
                <a:gd name="connsiteX20" fmla="*/ 889693 w 1432618"/>
                <a:gd name="connsiteY20" fmla="*/ 1527175 h 3588041"/>
                <a:gd name="connsiteX21" fmla="*/ 835718 w 1432618"/>
                <a:gd name="connsiteY21" fmla="*/ 1895475 h 3588041"/>
                <a:gd name="connsiteX22" fmla="*/ 1003993 w 1432618"/>
                <a:gd name="connsiteY22" fmla="*/ 2308225 h 3588041"/>
                <a:gd name="connsiteX23" fmla="*/ 896043 w 1432618"/>
                <a:gd name="connsiteY23" fmla="*/ 2578100 h 3588041"/>
                <a:gd name="connsiteX24" fmla="*/ 1213543 w 1432618"/>
                <a:gd name="connsiteY24" fmla="*/ 2533650 h 3588041"/>
                <a:gd name="connsiteX25" fmla="*/ 1432618 w 1432618"/>
                <a:gd name="connsiteY25" fmla="*/ 2626519 h 3588041"/>
                <a:gd name="connsiteX26" fmla="*/ 1188143 w 1432618"/>
                <a:gd name="connsiteY26" fmla="*/ 2590800 h 3588041"/>
                <a:gd name="connsiteX27" fmla="*/ 832543 w 1432618"/>
                <a:gd name="connsiteY27" fmla="*/ 2733675 h 3588041"/>
                <a:gd name="connsiteX28" fmla="*/ 689668 w 1432618"/>
                <a:gd name="connsiteY28" fmla="*/ 3086100 h 3588041"/>
                <a:gd name="connsiteX29" fmla="*/ 918268 w 1432618"/>
                <a:gd name="connsiteY29" fmla="*/ 3419475 h 3588041"/>
                <a:gd name="connsiteX30" fmla="*/ 1016693 w 1432618"/>
                <a:gd name="connsiteY30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823018 w 1432618"/>
                <a:gd name="connsiteY8" fmla="*/ 1333500 h 3588041"/>
                <a:gd name="connsiteX9" fmla="*/ 763487 w 1432618"/>
                <a:gd name="connsiteY9" fmla="*/ 823913 h 3588041"/>
                <a:gd name="connsiteX10" fmla="*/ 388043 w 1432618"/>
                <a:gd name="connsiteY10" fmla="*/ 695325 h 3588041"/>
                <a:gd name="connsiteX11" fmla="*/ 781744 w 1432618"/>
                <a:gd name="connsiteY11" fmla="*/ 724693 h 3588041"/>
                <a:gd name="connsiteX12" fmla="*/ 799206 w 1432618"/>
                <a:gd name="connsiteY12" fmla="*/ 441325 h 3588041"/>
                <a:gd name="connsiteX13" fmla="*/ 886518 w 1432618"/>
                <a:gd name="connsiteY13" fmla="*/ 0 h 3588041"/>
                <a:gd name="connsiteX14" fmla="*/ 857943 w 1432618"/>
                <a:gd name="connsiteY14" fmla="*/ 679450 h 3588041"/>
                <a:gd name="connsiteX15" fmla="*/ 921443 w 1432618"/>
                <a:gd name="connsiteY15" fmla="*/ 1047750 h 3588041"/>
                <a:gd name="connsiteX16" fmla="*/ 930968 w 1432618"/>
                <a:gd name="connsiteY16" fmla="*/ 1295400 h 3588041"/>
                <a:gd name="connsiteX17" fmla="*/ 1102418 w 1432618"/>
                <a:gd name="connsiteY17" fmla="*/ 1187450 h 3588041"/>
                <a:gd name="connsiteX18" fmla="*/ 1375468 w 1432618"/>
                <a:gd name="connsiteY18" fmla="*/ 1171575 h 3588041"/>
                <a:gd name="connsiteX19" fmla="*/ 1108768 w 1432618"/>
                <a:gd name="connsiteY19" fmla="*/ 1254125 h 3588041"/>
                <a:gd name="connsiteX20" fmla="*/ 889693 w 1432618"/>
                <a:gd name="connsiteY20" fmla="*/ 1527175 h 3588041"/>
                <a:gd name="connsiteX21" fmla="*/ 835718 w 1432618"/>
                <a:gd name="connsiteY21" fmla="*/ 1895475 h 3588041"/>
                <a:gd name="connsiteX22" fmla="*/ 1003993 w 1432618"/>
                <a:gd name="connsiteY22" fmla="*/ 2308225 h 3588041"/>
                <a:gd name="connsiteX23" fmla="*/ 896043 w 1432618"/>
                <a:gd name="connsiteY23" fmla="*/ 2578100 h 3588041"/>
                <a:gd name="connsiteX24" fmla="*/ 1213543 w 1432618"/>
                <a:gd name="connsiteY24" fmla="*/ 2533650 h 3588041"/>
                <a:gd name="connsiteX25" fmla="*/ 1432618 w 1432618"/>
                <a:gd name="connsiteY25" fmla="*/ 2626519 h 3588041"/>
                <a:gd name="connsiteX26" fmla="*/ 1188143 w 1432618"/>
                <a:gd name="connsiteY26" fmla="*/ 2590800 h 3588041"/>
                <a:gd name="connsiteX27" fmla="*/ 832543 w 1432618"/>
                <a:gd name="connsiteY27" fmla="*/ 2733675 h 3588041"/>
                <a:gd name="connsiteX28" fmla="*/ 689668 w 1432618"/>
                <a:gd name="connsiteY28" fmla="*/ 3086100 h 3588041"/>
                <a:gd name="connsiteX29" fmla="*/ 918268 w 1432618"/>
                <a:gd name="connsiteY29" fmla="*/ 3419475 h 3588041"/>
                <a:gd name="connsiteX30" fmla="*/ 1016693 w 1432618"/>
                <a:gd name="connsiteY30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823018 w 1432618"/>
                <a:gd name="connsiteY8" fmla="*/ 1333500 h 3588041"/>
                <a:gd name="connsiteX9" fmla="*/ 763487 w 1432618"/>
                <a:gd name="connsiteY9" fmla="*/ 823913 h 3588041"/>
                <a:gd name="connsiteX10" fmla="*/ 388043 w 1432618"/>
                <a:gd name="connsiteY10" fmla="*/ 695325 h 3588041"/>
                <a:gd name="connsiteX11" fmla="*/ 781744 w 1432618"/>
                <a:gd name="connsiteY11" fmla="*/ 724693 h 3588041"/>
                <a:gd name="connsiteX12" fmla="*/ 799206 w 1432618"/>
                <a:gd name="connsiteY12" fmla="*/ 441325 h 3588041"/>
                <a:gd name="connsiteX13" fmla="*/ 886518 w 1432618"/>
                <a:gd name="connsiteY13" fmla="*/ 0 h 3588041"/>
                <a:gd name="connsiteX14" fmla="*/ 857943 w 1432618"/>
                <a:gd name="connsiteY14" fmla="*/ 679450 h 3588041"/>
                <a:gd name="connsiteX15" fmla="*/ 921443 w 1432618"/>
                <a:gd name="connsiteY15" fmla="*/ 1047750 h 3588041"/>
                <a:gd name="connsiteX16" fmla="*/ 930968 w 1432618"/>
                <a:gd name="connsiteY16" fmla="*/ 1295400 h 3588041"/>
                <a:gd name="connsiteX17" fmla="*/ 1102418 w 1432618"/>
                <a:gd name="connsiteY17" fmla="*/ 1187450 h 3588041"/>
                <a:gd name="connsiteX18" fmla="*/ 1375468 w 1432618"/>
                <a:gd name="connsiteY18" fmla="*/ 1171575 h 3588041"/>
                <a:gd name="connsiteX19" fmla="*/ 1108768 w 1432618"/>
                <a:gd name="connsiteY19" fmla="*/ 1254125 h 3588041"/>
                <a:gd name="connsiteX20" fmla="*/ 889693 w 1432618"/>
                <a:gd name="connsiteY20" fmla="*/ 1527175 h 3588041"/>
                <a:gd name="connsiteX21" fmla="*/ 835718 w 1432618"/>
                <a:gd name="connsiteY21" fmla="*/ 1895475 h 3588041"/>
                <a:gd name="connsiteX22" fmla="*/ 1003993 w 1432618"/>
                <a:gd name="connsiteY22" fmla="*/ 2308225 h 3588041"/>
                <a:gd name="connsiteX23" fmla="*/ 896043 w 1432618"/>
                <a:gd name="connsiteY23" fmla="*/ 2578100 h 3588041"/>
                <a:gd name="connsiteX24" fmla="*/ 1213543 w 1432618"/>
                <a:gd name="connsiteY24" fmla="*/ 2533650 h 3588041"/>
                <a:gd name="connsiteX25" fmla="*/ 1432618 w 1432618"/>
                <a:gd name="connsiteY25" fmla="*/ 2626519 h 3588041"/>
                <a:gd name="connsiteX26" fmla="*/ 1188143 w 1432618"/>
                <a:gd name="connsiteY26" fmla="*/ 2590800 h 3588041"/>
                <a:gd name="connsiteX27" fmla="*/ 832543 w 1432618"/>
                <a:gd name="connsiteY27" fmla="*/ 2733675 h 3588041"/>
                <a:gd name="connsiteX28" fmla="*/ 689668 w 1432618"/>
                <a:gd name="connsiteY28" fmla="*/ 3086100 h 3588041"/>
                <a:gd name="connsiteX29" fmla="*/ 918268 w 1432618"/>
                <a:gd name="connsiteY29" fmla="*/ 3419475 h 3588041"/>
                <a:gd name="connsiteX30" fmla="*/ 1016693 w 1432618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394335 w 1432560"/>
                <a:gd name="connsiteY6" fmla="*/ 174307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394335 w 1432560"/>
                <a:gd name="connsiteY6" fmla="*/ 174307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394335 w 1432560"/>
                <a:gd name="connsiteY6" fmla="*/ 174307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394335 w 1432560"/>
                <a:gd name="connsiteY6" fmla="*/ 174307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394335 w 1432560"/>
                <a:gd name="connsiteY6" fmla="*/ 174307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400685 w 1432560"/>
                <a:gd name="connsiteY6" fmla="*/ 1771650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400685 w 1432560"/>
                <a:gd name="connsiteY6" fmla="*/ 1771650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9595 w 1432560"/>
                <a:gd name="connsiteY4" fmla="*/ 1925320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4067 w 1432560"/>
                <a:gd name="connsiteY11" fmla="*/ 734218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4067 w 1432560"/>
                <a:gd name="connsiteY11" fmla="*/ 734218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4067 w 1432560"/>
                <a:gd name="connsiteY11" fmla="*/ 734218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410210 w 1419860"/>
                <a:gd name="connsiteY6" fmla="*/ 1787525 h 3588041"/>
                <a:gd name="connsiteX7" fmla="*/ 629285 w 1419860"/>
                <a:gd name="connsiteY7" fmla="*/ 1876425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410210 w 1419860"/>
                <a:gd name="connsiteY6" fmla="*/ 1787525 h 3588041"/>
                <a:gd name="connsiteX7" fmla="*/ 629285 w 1419860"/>
                <a:gd name="connsiteY7" fmla="*/ 1876425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410210 w 1419860"/>
                <a:gd name="connsiteY6" fmla="*/ 1787525 h 3588041"/>
                <a:gd name="connsiteX7" fmla="*/ 629285 w 1419860"/>
                <a:gd name="connsiteY7" fmla="*/ 1876425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81635 w 1419860"/>
                <a:gd name="connsiteY6" fmla="*/ 1784350 h 3588041"/>
                <a:gd name="connsiteX7" fmla="*/ 629285 w 1419860"/>
                <a:gd name="connsiteY7" fmla="*/ 1876425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81635 w 1419860"/>
                <a:gd name="connsiteY6" fmla="*/ 1784350 h 3588041"/>
                <a:gd name="connsiteX7" fmla="*/ 629285 w 1419860"/>
                <a:gd name="connsiteY7" fmla="*/ 1876425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59410 w 1419860"/>
                <a:gd name="connsiteY6" fmla="*/ 1806575 h 3588041"/>
                <a:gd name="connsiteX7" fmla="*/ 629285 w 1419860"/>
                <a:gd name="connsiteY7" fmla="*/ 1876425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59410 w 1419860"/>
                <a:gd name="connsiteY6" fmla="*/ 1806575 h 3588041"/>
                <a:gd name="connsiteX7" fmla="*/ 629285 w 1419860"/>
                <a:gd name="connsiteY7" fmla="*/ 1876425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59410 w 1419860"/>
                <a:gd name="connsiteY6" fmla="*/ 1806575 h 3588041"/>
                <a:gd name="connsiteX7" fmla="*/ 622935 w 1419860"/>
                <a:gd name="connsiteY7" fmla="*/ 1879600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18135 w 1419860"/>
                <a:gd name="connsiteY6" fmla="*/ 1812925 h 3588041"/>
                <a:gd name="connsiteX7" fmla="*/ 622935 w 1419860"/>
                <a:gd name="connsiteY7" fmla="*/ 1879600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18135 w 1419860"/>
                <a:gd name="connsiteY6" fmla="*/ 1812925 h 3588041"/>
                <a:gd name="connsiteX7" fmla="*/ 622935 w 1419860"/>
                <a:gd name="connsiteY7" fmla="*/ 1879600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18135 w 1419860"/>
                <a:gd name="connsiteY6" fmla="*/ 1812925 h 3588041"/>
                <a:gd name="connsiteX7" fmla="*/ 622935 w 1419860"/>
                <a:gd name="connsiteY7" fmla="*/ 1879600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18135 w 1419860"/>
                <a:gd name="connsiteY6" fmla="*/ 1812925 h 3588041"/>
                <a:gd name="connsiteX7" fmla="*/ 622935 w 1419860"/>
                <a:gd name="connsiteY7" fmla="*/ 1879600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18135 w 1419860"/>
                <a:gd name="connsiteY6" fmla="*/ 1812925 h 3588041"/>
                <a:gd name="connsiteX7" fmla="*/ 622935 w 1419860"/>
                <a:gd name="connsiteY7" fmla="*/ 1879600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10285 w 1426210"/>
                <a:gd name="connsiteY0" fmla="*/ 3581400 h 3588041"/>
                <a:gd name="connsiteX1" fmla="*/ 584835 w 1426210"/>
                <a:gd name="connsiteY1" fmla="*/ 3587750 h 3588041"/>
                <a:gd name="connsiteX2" fmla="*/ 387985 w 1426210"/>
                <a:gd name="connsiteY2" fmla="*/ 3076575 h 3588041"/>
                <a:gd name="connsiteX3" fmla="*/ 740410 w 1426210"/>
                <a:gd name="connsiteY3" fmla="*/ 2381250 h 3588041"/>
                <a:gd name="connsiteX4" fmla="*/ 575945 w 1426210"/>
                <a:gd name="connsiteY4" fmla="*/ 1953895 h 3588041"/>
                <a:gd name="connsiteX5" fmla="*/ 0 w 1426210"/>
                <a:gd name="connsiteY5" fmla="*/ 1937385 h 3588041"/>
                <a:gd name="connsiteX6" fmla="*/ 324485 w 1426210"/>
                <a:gd name="connsiteY6" fmla="*/ 1812925 h 3588041"/>
                <a:gd name="connsiteX7" fmla="*/ 629285 w 1426210"/>
                <a:gd name="connsiteY7" fmla="*/ 1879600 h 3588041"/>
                <a:gd name="connsiteX8" fmla="*/ 816610 w 1426210"/>
                <a:gd name="connsiteY8" fmla="*/ 1333500 h 3588041"/>
                <a:gd name="connsiteX9" fmla="*/ 757079 w 1426210"/>
                <a:gd name="connsiteY9" fmla="*/ 823913 h 3588041"/>
                <a:gd name="connsiteX10" fmla="*/ 381635 w 1426210"/>
                <a:gd name="connsiteY10" fmla="*/ 695325 h 3588041"/>
                <a:gd name="connsiteX11" fmla="*/ 777717 w 1426210"/>
                <a:gd name="connsiteY11" fmla="*/ 734218 h 3588041"/>
                <a:gd name="connsiteX12" fmla="*/ 792798 w 1426210"/>
                <a:gd name="connsiteY12" fmla="*/ 441325 h 3588041"/>
                <a:gd name="connsiteX13" fmla="*/ 880110 w 1426210"/>
                <a:gd name="connsiteY13" fmla="*/ 0 h 3588041"/>
                <a:gd name="connsiteX14" fmla="*/ 851535 w 1426210"/>
                <a:gd name="connsiteY14" fmla="*/ 679450 h 3588041"/>
                <a:gd name="connsiteX15" fmla="*/ 915035 w 1426210"/>
                <a:gd name="connsiteY15" fmla="*/ 1047750 h 3588041"/>
                <a:gd name="connsiteX16" fmla="*/ 924560 w 1426210"/>
                <a:gd name="connsiteY16" fmla="*/ 1295400 h 3588041"/>
                <a:gd name="connsiteX17" fmla="*/ 1096010 w 1426210"/>
                <a:gd name="connsiteY17" fmla="*/ 1187450 h 3588041"/>
                <a:gd name="connsiteX18" fmla="*/ 1369060 w 1426210"/>
                <a:gd name="connsiteY18" fmla="*/ 1171575 h 3588041"/>
                <a:gd name="connsiteX19" fmla="*/ 1102360 w 1426210"/>
                <a:gd name="connsiteY19" fmla="*/ 1254125 h 3588041"/>
                <a:gd name="connsiteX20" fmla="*/ 883285 w 1426210"/>
                <a:gd name="connsiteY20" fmla="*/ 1527175 h 3588041"/>
                <a:gd name="connsiteX21" fmla="*/ 829310 w 1426210"/>
                <a:gd name="connsiteY21" fmla="*/ 1895475 h 3588041"/>
                <a:gd name="connsiteX22" fmla="*/ 997585 w 1426210"/>
                <a:gd name="connsiteY22" fmla="*/ 2308225 h 3588041"/>
                <a:gd name="connsiteX23" fmla="*/ 889635 w 1426210"/>
                <a:gd name="connsiteY23" fmla="*/ 2578100 h 3588041"/>
                <a:gd name="connsiteX24" fmla="*/ 1159510 w 1426210"/>
                <a:gd name="connsiteY24" fmla="*/ 2524125 h 3588041"/>
                <a:gd name="connsiteX25" fmla="*/ 1426210 w 1426210"/>
                <a:gd name="connsiteY25" fmla="*/ 2626519 h 3588041"/>
                <a:gd name="connsiteX26" fmla="*/ 1181735 w 1426210"/>
                <a:gd name="connsiteY26" fmla="*/ 2590800 h 3588041"/>
                <a:gd name="connsiteX27" fmla="*/ 826135 w 1426210"/>
                <a:gd name="connsiteY27" fmla="*/ 2733675 h 3588041"/>
                <a:gd name="connsiteX28" fmla="*/ 683260 w 1426210"/>
                <a:gd name="connsiteY28" fmla="*/ 3086100 h 3588041"/>
                <a:gd name="connsiteX29" fmla="*/ 911860 w 1426210"/>
                <a:gd name="connsiteY29" fmla="*/ 3419475 h 3588041"/>
                <a:gd name="connsiteX30" fmla="*/ 1010285 w 1426210"/>
                <a:gd name="connsiteY30" fmla="*/ 3581400 h 3588041"/>
                <a:gd name="connsiteX0" fmla="*/ 1010285 w 1426210"/>
                <a:gd name="connsiteY0" fmla="*/ 3581400 h 3588041"/>
                <a:gd name="connsiteX1" fmla="*/ 584835 w 1426210"/>
                <a:gd name="connsiteY1" fmla="*/ 3587750 h 3588041"/>
                <a:gd name="connsiteX2" fmla="*/ 387985 w 1426210"/>
                <a:gd name="connsiteY2" fmla="*/ 3076575 h 3588041"/>
                <a:gd name="connsiteX3" fmla="*/ 740410 w 1426210"/>
                <a:gd name="connsiteY3" fmla="*/ 2381250 h 3588041"/>
                <a:gd name="connsiteX4" fmla="*/ 575945 w 1426210"/>
                <a:gd name="connsiteY4" fmla="*/ 1953895 h 3588041"/>
                <a:gd name="connsiteX5" fmla="*/ 0 w 1426210"/>
                <a:gd name="connsiteY5" fmla="*/ 1937385 h 3588041"/>
                <a:gd name="connsiteX6" fmla="*/ 324485 w 1426210"/>
                <a:gd name="connsiteY6" fmla="*/ 1812925 h 3588041"/>
                <a:gd name="connsiteX7" fmla="*/ 629285 w 1426210"/>
                <a:gd name="connsiteY7" fmla="*/ 1879600 h 3588041"/>
                <a:gd name="connsiteX8" fmla="*/ 816610 w 1426210"/>
                <a:gd name="connsiteY8" fmla="*/ 1333500 h 3588041"/>
                <a:gd name="connsiteX9" fmla="*/ 757079 w 1426210"/>
                <a:gd name="connsiteY9" fmla="*/ 823913 h 3588041"/>
                <a:gd name="connsiteX10" fmla="*/ 381635 w 1426210"/>
                <a:gd name="connsiteY10" fmla="*/ 695325 h 3588041"/>
                <a:gd name="connsiteX11" fmla="*/ 777717 w 1426210"/>
                <a:gd name="connsiteY11" fmla="*/ 734218 h 3588041"/>
                <a:gd name="connsiteX12" fmla="*/ 792798 w 1426210"/>
                <a:gd name="connsiteY12" fmla="*/ 441325 h 3588041"/>
                <a:gd name="connsiteX13" fmla="*/ 880110 w 1426210"/>
                <a:gd name="connsiteY13" fmla="*/ 0 h 3588041"/>
                <a:gd name="connsiteX14" fmla="*/ 851535 w 1426210"/>
                <a:gd name="connsiteY14" fmla="*/ 679450 h 3588041"/>
                <a:gd name="connsiteX15" fmla="*/ 915035 w 1426210"/>
                <a:gd name="connsiteY15" fmla="*/ 1047750 h 3588041"/>
                <a:gd name="connsiteX16" fmla="*/ 924560 w 1426210"/>
                <a:gd name="connsiteY16" fmla="*/ 1295400 h 3588041"/>
                <a:gd name="connsiteX17" fmla="*/ 1096010 w 1426210"/>
                <a:gd name="connsiteY17" fmla="*/ 1187450 h 3588041"/>
                <a:gd name="connsiteX18" fmla="*/ 1369060 w 1426210"/>
                <a:gd name="connsiteY18" fmla="*/ 1171575 h 3588041"/>
                <a:gd name="connsiteX19" fmla="*/ 1102360 w 1426210"/>
                <a:gd name="connsiteY19" fmla="*/ 1254125 h 3588041"/>
                <a:gd name="connsiteX20" fmla="*/ 883285 w 1426210"/>
                <a:gd name="connsiteY20" fmla="*/ 1527175 h 3588041"/>
                <a:gd name="connsiteX21" fmla="*/ 829310 w 1426210"/>
                <a:gd name="connsiteY21" fmla="*/ 1895475 h 3588041"/>
                <a:gd name="connsiteX22" fmla="*/ 997585 w 1426210"/>
                <a:gd name="connsiteY22" fmla="*/ 2308225 h 3588041"/>
                <a:gd name="connsiteX23" fmla="*/ 889635 w 1426210"/>
                <a:gd name="connsiteY23" fmla="*/ 2578100 h 3588041"/>
                <a:gd name="connsiteX24" fmla="*/ 1159510 w 1426210"/>
                <a:gd name="connsiteY24" fmla="*/ 2524125 h 3588041"/>
                <a:gd name="connsiteX25" fmla="*/ 1426210 w 1426210"/>
                <a:gd name="connsiteY25" fmla="*/ 2626519 h 3588041"/>
                <a:gd name="connsiteX26" fmla="*/ 1181735 w 1426210"/>
                <a:gd name="connsiteY26" fmla="*/ 2590800 h 3588041"/>
                <a:gd name="connsiteX27" fmla="*/ 826135 w 1426210"/>
                <a:gd name="connsiteY27" fmla="*/ 2733675 h 3588041"/>
                <a:gd name="connsiteX28" fmla="*/ 683260 w 1426210"/>
                <a:gd name="connsiteY28" fmla="*/ 3086100 h 3588041"/>
                <a:gd name="connsiteX29" fmla="*/ 911860 w 1426210"/>
                <a:gd name="connsiteY29" fmla="*/ 3419475 h 3588041"/>
                <a:gd name="connsiteX30" fmla="*/ 1010285 w 1426210"/>
                <a:gd name="connsiteY30" fmla="*/ 3581400 h 3588041"/>
                <a:gd name="connsiteX0" fmla="*/ 1010285 w 1426210"/>
                <a:gd name="connsiteY0" fmla="*/ 3581400 h 3588041"/>
                <a:gd name="connsiteX1" fmla="*/ 584835 w 1426210"/>
                <a:gd name="connsiteY1" fmla="*/ 3587750 h 3588041"/>
                <a:gd name="connsiteX2" fmla="*/ 387985 w 1426210"/>
                <a:gd name="connsiteY2" fmla="*/ 3076575 h 3588041"/>
                <a:gd name="connsiteX3" fmla="*/ 740410 w 1426210"/>
                <a:gd name="connsiteY3" fmla="*/ 2381250 h 3588041"/>
                <a:gd name="connsiteX4" fmla="*/ 575945 w 1426210"/>
                <a:gd name="connsiteY4" fmla="*/ 1953895 h 3588041"/>
                <a:gd name="connsiteX5" fmla="*/ 0 w 1426210"/>
                <a:gd name="connsiteY5" fmla="*/ 1937385 h 3588041"/>
                <a:gd name="connsiteX6" fmla="*/ 280035 w 1426210"/>
                <a:gd name="connsiteY6" fmla="*/ 1822450 h 3588041"/>
                <a:gd name="connsiteX7" fmla="*/ 629285 w 1426210"/>
                <a:gd name="connsiteY7" fmla="*/ 1879600 h 3588041"/>
                <a:gd name="connsiteX8" fmla="*/ 816610 w 1426210"/>
                <a:gd name="connsiteY8" fmla="*/ 1333500 h 3588041"/>
                <a:gd name="connsiteX9" fmla="*/ 757079 w 1426210"/>
                <a:gd name="connsiteY9" fmla="*/ 823913 h 3588041"/>
                <a:gd name="connsiteX10" fmla="*/ 381635 w 1426210"/>
                <a:gd name="connsiteY10" fmla="*/ 695325 h 3588041"/>
                <a:gd name="connsiteX11" fmla="*/ 777717 w 1426210"/>
                <a:gd name="connsiteY11" fmla="*/ 734218 h 3588041"/>
                <a:gd name="connsiteX12" fmla="*/ 792798 w 1426210"/>
                <a:gd name="connsiteY12" fmla="*/ 441325 h 3588041"/>
                <a:gd name="connsiteX13" fmla="*/ 880110 w 1426210"/>
                <a:gd name="connsiteY13" fmla="*/ 0 h 3588041"/>
                <a:gd name="connsiteX14" fmla="*/ 851535 w 1426210"/>
                <a:gd name="connsiteY14" fmla="*/ 679450 h 3588041"/>
                <a:gd name="connsiteX15" fmla="*/ 915035 w 1426210"/>
                <a:gd name="connsiteY15" fmla="*/ 1047750 h 3588041"/>
                <a:gd name="connsiteX16" fmla="*/ 924560 w 1426210"/>
                <a:gd name="connsiteY16" fmla="*/ 1295400 h 3588041"/>
                <a:gd name="connsiteX17" fmla="*/ 1096010 w 1426210"/>
                <a:gd name="connsiteY17" fmla="*/ 1187450 h 3588041"/>
                <a:gd name="connsiteX18" fmla="*/ 1369060 w 1426210"/>
                <a:gd name="connsiteY18" fmla="*/ 1171575 h 3588041"/>
                <a:gd name="connsiteX19" fmla="*/ 1102360 w 1426210"/>
                <a:gd name="connsiteY19" fmla="*/ 1254125 h 3588041"/>
                <a:gd name="connsiteX20" fmla="*/ 883285 w 1426210"/>
                <a:gd name="connsiteY20" fmla="*/ 1527175 h 3588041"/>
                <a:gd name="connsiteX21" fmla="*/ 829310 w 1426210"/>
                <a:gd name="connsiteY21" fmla="*/ 1895475 h 3588041"/>
                <a:gd name="connsiteX22" fmla="*/ 997585 w 1426210"/>
                <a:gd name="connsiteY22" fmla="*/ 2308225 h 3588041"/>
                <a:gd name="connsiteX23" fmla="*/ 889635 w 1426210"/>
                <a:gd name="connsiteY23" fmla="*/ 2578100 h 3588041"/>
                <a:gd name="connsiteX24" fmla="*/ 1159510 w 1426210"/>
                <a:gd name="connsiteY24" fmla="*/ 2524125 h 3588041"/>
                <a:gd name="connsiteX25" fmla="*/ 1426210 w 1426210"/>
                <a:gd name="connsiteY25" fmla="*/ 2626519 h 3588041"/>
                <a:gd name="connsiteX26" fmla="*/ 1181735 w 1426210"/>
                <a:gd name="connsiteY26" fmla="*/ 2590800 h 3588041"/>
                <a:gd name="connsiteX27" fmla="*/ 826135 w 1426210"/>
                <a:gd name="connsiteY27" fmla="*/ 2733675 h 3588041"/>
                <a:gd name="connsiteX28" fmla="*/ 683260 w 1426210"/>
                <a:gd name="connsiteY28" fmla="*/ 3086100 h 3588041"/>
                <a:gd name="connsiteX29" fmla="*/ 911860 w 1426210"/>
                <a:gd name="connsiteY29" fmla="*/ 3419475 h 3588041"/>
                <a:gd name="connsiteX30" fmla="*/ 1010285 w 1426210"/>
                <a:gd name="connsiteY30" fmla="*/ 3581400 h 3588041"/>
                <a:gd name="connsiteX0" fmla="*/ 1010285 w 1426210"/>
                <a:gd name="connsiteY0" fmla="*/ 3581400 h 3588041"/>
                <a:gd name="connsiteX1" fmla="*/ 584835 w 1426210"/>
                <a:gd name="connsiteY1" fmla="*/ 3587750 h 3588041"/>
                <a:gd name="connsiteX2" fmla="*/ 387985 w 1426210"/>
                <a:gd name="connsiteY2" fmla="*/ 3076575 h 3588041"/>
                <a:gd name="connsiteX3" fmla="*/ 740410 w 1426210"/>
                <a:gd name="connsiteY3" fmla="*/ 2381250 h 3588041"/>
                <a:gd name="connsiteX4" fmla="*/ 575945 w 1426210"/>
                <a:gd name="connsiteY4" fmla="*/ 1953895 h 3588041"/>
                <a:gd name="connsiteX5" fmla="*/ 0 w 1426210"/>
                <a:gd name="connsiteY5" fmla="*/ 1937385 h 3588041"/>
                <a:gd name="connsiteX6" fmla="*/ 308610 w 1426210"/>
                <a:gd name="connsiteY6" fmla="*/ 1828800 h 3588041"/>
                <a:gd name="connsiteX7" fmla="*/ 629285 w 1426210"/>
                <a:gd name="connsiteY7" fmla="*/ 1879600 h 3588041"/>
                <a:gd name="connsiteX8" fmla="*/ 816610 w 1426210"/>
                <a:gd name="connsiteY8" fmla="*/ 1333500 h 3588041"/>
                <a:gd name="connsiteX9" fmla="*/ 757079 w 1426210"/>
                <a:gd name="connsiteY9" fmla="*/ 823913 h 3588041"/>
                <a:gd name="connsiteX10" fmla="*/ 381635 w 1426210"/>
                <a:gd name="connsiteY10" fmla="*/ 695325 h 3588041"/>
                <a:gd name="connsiteX11" fmla="*/ 777717 w 1426210"/>
                <a:gd name="connsiteY11" fmla="*/ 734218 h 3588041"/>
                <a:gd name="connsiteX12" fmla="*/ 792798 w 1426210"/>
                <a:gd name="connsiteY12" fmla="*/ 441325 h 3588041"/>
                <a:gd name="connsiteX13" fmla="*/ 880110 w 1426210"/>
                <a:gd name="connsiteY13" fmla="*/ 0 h 3588041"/>
                <a:gd name="connsiteX14" fmla="*/ 851535 w 1426210"/>
                <a:gd name="connsiteY14" fmla="*/ 679450 h 3588041"/>
                <a:gd name="connsiteX15" fmla="*/ 915035 w 1426210"/>
                <a:gd name="connsiteY15" fmla="*/ 1047750 h 3588041"/>
                <a:gd name="connsiteX16" fmla="*/ 924560 w 1426210"/>
                <a:gd name="connsiteY16" fmla="*/ 1295400 h 3588041"/>
                <a:gd name="connsiteX17" fmla="*/ 1096010 w 1426210"/>
                <a:gd name="connsiteY17" fmla="*/ 1187450 h 3588041"/>
                <a:gd name="connsiteX18" fmla="*/ 1369060 w 1426210"/>
                <a:gd name="connsiteY18" fmla="*/ 1171575 h 3588041"/>
                <a:gd name="connsiteX19" fmla="*/ 1102360 w 1426210"/>
                <a:gd name="connsiteY19" fmla="*/ 1254125 h 3588041"/>
                <a:gd name="connsiteX20" fmla="*/ 883285 w 1426210"/>
                <a:gd name="connsiteY20" fmla="*/ 1527175 h 3588041"/>
                <a:gd name="connsiteX21" fmla="*/ 829310 w 1426210"/>
                <a:gd name="connsiteY21" fmla="*/ 1895475 h 3588041"/>
                <a:gd name="connsiteX22" fmla="*/ 997585 w 1426210"/>
                <a:gd name="connsiteY22" fmla="*/ 2308225 h 3588041"/>
                <a:gd name="connsiteX23" fmla="*/ 889635 w 1426210"/>
                <a:gd name="connsiteY23" fmla="*/ 2578100 h 3588041"/>
                <a:gd name="connsiteX24" fmla="*/ 1159510 w 1426210"/>
                <a:gd name="connsiteY24" fmla="*/ 2524125 h 3588041"/>
                <a:gd name="connsiteX25" fmla="*/ 1426210 w 1426210"/>
                <a:gd name="connsiteY25" fmla="*/ 2626519 h 3588041"/>
                <a:gd name="connsiteX26" fmla="*/ 1181735 w 1426210"/>
                <a:gd name="connsiteY26" fmla="*/ 2590800 h 3588041"/>
                <a:gd name="connsiteX27" fmla="*/ 826135 w 1426210"/>
                <a:gd name="connsiteY27" fmla="*/ 2733675 h 3588041"/>
                <a:gd name="connsiteX28" fmla="*/ 683260 w 1426210"/>
                <a:gd name="connsiteY28" fmla="*/ 3086100 h 3588041"/>
                <a:gd name="connsiteX29" fmla="*/ 911860 w 1426210"/>
                <a:gd name="connsiteY29" fmla="*/ 3419475 h 3588041"/>
                <a:gd name="connsiteX30" fmla="*/ 1010285 w 1426210"/>
                <a:gd name="connsiteY30" fmla="*/ 3581400 h 3588041"/>
                <a:gd name="connsiteX0" fmla="*/ 1010285 w 1426210"/>
                <a:gd name="connsiteY0" fmla="*/ 3581400 h 3588041"/>
                <a:gd name="connsiteX1" fmla="*/ 584835 w 1426210"/>
                <a:gd name="connsiteY1" fmla="*/ 3587750 h 3588041"/>
                <a:gd name="connsiteX2" fmla="*/ 387985 w 1426210"/>
                <a:gd name="connsiteY2" fmla="*/ 3076575 h 3588041"/>
                <a:gd name="connsiteX3" fmla="*/ 740410 w 1426210"/>
                <a:gd name="connsiteY3" fmla="*/ 2381250 h 3588041"/>
                <a:gd name="connsiteX4" fmla="*/ 575945 w 1426210"/>
                <a:gd name="connsiteY4" fmla="*/ 1953895 h 3588041"/>
                <a:gd name="connsiteX5" fmla="*/ 0 w 1426210"/>
                <a:gd name="connsiteY5" fmla="*/ 1937385 h 3588041"/>
                <a:gd name="connsiteX6" fmla="*/ 308610 w 1426210"/>
                <a:gd name="connsiteY6" fmla="*/ 1828800 h 3588041"/>
                <a:gd name="connsiteX7" fmla="*/ 629285 w 1426210"/>
                <a:gd name="connsiteY7" fmla="*/ 1879600 h 3588041"/>
                <a:gd name="connsiteX8" fmla="*/ 816610 w 1426210"/>
                <a:gd name="connsiteY8" fmla="*/ 1333500 h 3588041"/>
                <a:gd name="connsiteX9" fmla="*/ 757079 w 1426210"/>
                <a:gd name="connsiteY9" fmla="*/ 823913 h 3588041"/>
                <a:gd name="connsiteX10" fmla="*/ 381635 w 1426210"/>
                <a:gd name="connsiteY10" fmla="*/ 695325 h 3588041"/>
                <a:gd name="connsiteX11" fmla="*/ 777717 w 1426210"/>
                <a:gd name="connsiteY11" fmla="*/ 734218 h 3588041"/>
                <a:gd name="connsiteX12" fmla="*/ 792798 w 1426210"/>
                <a:gd name="connsiteY12" fmla="*/ 441325 h 3588041"/>
                <a:gd name="connsiteX13" fmla="*/ 880110 w 1426210"/>
                <a:gd name="connsiteY13" fmla="*/ 0 h 3588041"/>
                <a:gd name="connsiteX14" fmla="*/ 851535 w 1426210"/>
                <a:gd name="connsiteY14" fmla="*/ 679450 h 3588041"/>
                <a:gd name="connsiteX15" fmla="*/ 915035 w 1426210"/>
                <a:gd name="connsiteY15" fmla="*/ 1047750 h 3588041"/>
                <a:gd name="connsiteX16" fmla="*/ 924560 w 1426210"/>
                <a:gd name="connsiteY16" fmla="*/ 1295400 h 3588041"/>
                <a:gd name="connsiteX17" fmla="*/ 1096010 w 1426210"/>
                <a:gd name="connsiteY17" fmla="*/ 1187450 h 3588041"/>
                <a:gd name="connsiteX18" fmla="*/ 1369060 w 1426210"/>
                <a:gd name="connsiteY18" fmla="*/ 1171575 h 3588041"/>
                <a:gd name="connsiteX19" fmla="*/ 1102360 w 1426210"/>
                <a:gd name="connsiteY19" fmla="*/ 1254125 h 3588041"/>
                <a:gd name="connsiteX20" fmla="*/ 883285 w 1426210"/>
                <a:gd name="connsiteY20" fmla="*/ 1527175 h 3588041"/>
                <a:gd name="connsiteX21" fmla="*/ 829310 w 1426210"/>
                <a:gd name="connsiteY21" fmla="*/ 1895475 h 3588041"/>
                <a:gd name="connsiteX22" fmla="*/ 997585 w 1426210"/>
                <a:gd name="connsiteY22" fmla="*/ 2308225 h 3588041"/>
                <a:gd name="connsiteX23" fmla="*/ 889635 w 1426210"/>
                <a:gd name="connsiteY23" fmla="*/ 2578100 h 3588041"/>
                <a:gd name="connsiteX24" fmla="*/ 1159510 w 1426210"/>
                <a:gd name="connsiteY24" fmla="*/ 2524125 h 3588041"/>
                <a:gd name="connsiteX25" fmla="*/ 1426210 w 1426210"/>
                <a:gd name="connsiteY25" fmla="*/ 2626519 h 3588041"/>
                <a:gd name="connsiteX26" fmla="*/ 1181735 w 1426210"/>
                <a:gd name="connsiteY26" fmla="*/ 2590800 h 3588041"/>
                <a:gd name="connsiteX27" fmla="*/ 826135 w 1426210"/>
                <a:gd name="connsiteY27" fmla="*/ 2733675 h 3588041"/>
                <a:gd name="connsiteX28" fmla="*/ 683260 w 1426210"/>
                <a:gd name="connsiteY28" fmla="*/ 3086100 h 3588041"/>
                <a:gd name="connsiteX29" fmla="*/ 911860 w 1426210"/>
                <a:gd name="connsiteY29" fmla="*/ 3419475 h 3588041"/>
                <a:gd name="connsiteX30" fmla="*/ 1010285 w 1426210"/>
                <a:gd name="connsiteY30" fmla="*/ 3581400 h 3588041"/>
                <a:gd name="connsiteX0" fmla="*/ 1010285 w 1426210"/>
                <a:gd name="connsiteY0" fmla="*/ 3581400 h 3588041"/>
                <a:gd name="connsiteX1" fmla="*/ 584835 w 1426210"/>
                <a:gd name="connsiteY1" fmla="*/ 3587750 h 3588041"/>
                <a:gd name="connsiteX2" fmla="*/ 387985 w 1426210"/>
                <a:gd name="connsiteY2" fmla="*/ 3076575 h 3588041"/>
                <a:gd name="connsiteX3" fmla="*/ 740410 w 1426210"/>
                <a:gd name="connsiteY3" fmla="*/ 2381250 h 3588041"/>
                <a:gd name="connsiteX4" fmla="*/ 575945 w 1426210"/>
                <a:gd name="connsiteY4" fmla="*/ 1953895 h 3588041"/>
                <a:gd name="connsiteX5" fmla="*/ 0 w 1426210"/>
                <a:gd name="connsiteY5" fmla="*/ 1937385 h 3588041"/>
                <a:gd name="connsiteX6" fmla="*/ 308610 w 1426210"/>
                <a:gd name="connsiteY6" fmla="*/ 1828800 h 3588041"/>
                <a:gd name="connsiteX7" fmla="*/ 629285 w 1426210"/>
                <a:gd name="connsiteY7" fmla="*/ 1879600 h 3588041"/>
                <a:gd name="connsiteX8" fmla="*/ 816610 w 1426210"/>
                <a:gd name="connsiteY8" fmla="*/ 1333500 h 3588041"/>
                <a:gd name="connsiteX9" fmla="*/ 757079 w 1426210"/>
                <a:gd name="connsiteY9" fmla="*/ 823913 h 3588041"/>
                <a:gd name="connsiteX10" fmla="*/ 381635 w 1426210"/>
                <a:gd name="connsiteY10" fmla="*/ 695325 h 3588041"/>
                <a:gd name="connsiteX11" fmla="*/ 777717 w 1426210"/>
                <a:gd name="connsiteY11" fmla="*/ 734218 h 3588041"/>
                <a:gd name="connsiteX12" fmla="*/ 792798 w 1426210"/>
                <a:gd name="connsiteY12" fmla="*/ 441325 h 3588041"/>
                <a:gd name="connsiteX13" fmla="*/ 880110 w 1426210"/>
                <a:gd name="connsiteY13" fmla="*/ 0 h 3588041"/>
                <a:gd name="connsiteX14" fmla="*/ 851535 w 1426210"/>
                <a:gd name="connsiteY14" fmla="*/ 679450 h 3588041"/>
                <a:gd name="connsiteX15" fmla="*/ 915035 w 1426210"/>
                <a:gd name="connsiteY15" fmla="*/ 1047750 h 3588041"/>
                <a:gd name="connsiteX16" fmla="*/ 924560 w 1426210"/>
                <a:gd name="connsiteY16" fmla="*/ 1295400 h 3588041"/>
                <a:gd name="connsiteX17" fmla="*/ 1096010 w 1426210"/>
                <a:gd name="connsiteY17" fmla="*/ 1187450 h 3588041"/>
                <a:gd name="connsiteX18" fmla="*/ 1369060 w 1426210"/>
                <a:gd name="connsiteY18" fmla="*/ 1171575 h 3588041"/>
                <a:gd name="connsiteX19" fmla="*/ 1102360 w 1426210"/>
                <a:gd name="connsiteY19" fmla="*/ 1254125 h 3588041"/>
                <a:gd name="connsiteX20" fmla="*/ 883285 w 1426210"/>
                <a:gd name="connsiteY20" fmla="*/ 1527175 h 3588041"/>
                <a:gd name="connsiteX21" fmla="*/ 829310 w 1426210"/>
                <a:gd name="connsiteY21" fmla="*/ 1895475 h 3588041"/>
                <a:gd name="connsiteX22" fmla="*/ 997585 w 1426210"/>
                <a:gd name="connsiteY22" fmla="*/ 2308225 h 3588041"/>
                <a:gd name="connsiteX23" fmla="*/ 889635 w 1426210"/>
                <a:gd name="connsiteY23" fmla="*/ 2578100 h 3588041"/>
                <a:gd name="connsiteX24" fmla="*/ 1159510 w 1426210"/>
                <a:gd name="connsiteY24" fmla="*/ 2524125 h 3588041"/>
                <a:gd name="connsiteX25" fmla="*/ 1426210 w 1426210"/>
                <a:gd name="connsiteY25" fmla="*/ 2626519 h 3588041"/>
                <a:gd name="connsiteX26" fmla="*/ 1181735 w 1426210"/>
                <a:gd name="connsiteY26" fmla="*/ 2590800 h 3588041"/>
                <a:gd name="connsiteX27" fmla="*/ 826135 w 1426210"/>
                <a:gd name="connsiteY27" fmla="*/ 2733675 h 3588041"/>
                <a:gd name="connsiteX28" fmla="*/ 683260 w 1426210"/>
                <a:gd name="connsiteY28" fmla="*/ 3086100 h 3588041"/>
                <a:gd name="connsiteX29" fmla="*/ 911860 w 1426210"/>
                <a:gd name="connsiteY29" fmla="*/ 3419475 h 3588041"/>
                <a:gd name="connsiteX30" fmla="*/ 1010285 w 1426210"/>
                <a:gd name="connsiteY30" fmla="*/ 3581400 h 3588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26210" h="3588041">
                  <a:moveTo>
                    <a:pt x="1010285" y="3581400"/>
                  </a:moveTo>
                  <a:cubicBezTo>
                    <a:pt x="949431" y="3584046"/>
                    <a:pt x="774277" y="3589337"/>
                    <a:pt x="584835" y="3587750"/>
                  </a:cubicBezTo>
                  <a:cubicBezTo>
                    <a:pt x="395393" y="3586163"/>
                    <a:pt x="346181" y="3245908"/>
                    <a:pt x="387985" y="3076575"/>
                  </a:cubicBezTo>
                  <a:cubicBezTo>
                    <a:pt x="429789" y="2907242"/>
                    <a:pt x="709083" y="2568363"/>
                    <a:pt x="740410" y="2381250"/>
                  </a:cubicBezTo>
                  <a:cubicBezTo>
                    <a:pt x="771737" y="2194137"/>
                    <a:pt x="699347" y="2027873"/>
                    <a:pt x="575945" y="1953895"/>
                  </a:cubicBezTo>
                  <a:cubicBezTo>
                    <a:pt x="452543" y="1879918"/>
                    <a:pt x="246062" y="1906270"/>
                    <a:pt x="0" y="1937385"/>
                  </a:cubicBezTo>
                  <a:cubicBezTo>
                    <a:pt x="176213" y="1860550"/>
                    <a:pt x="191029" y="1847956"/>
                    <a:pt x="308610" y="1828800"/>
                  </a:cubicBezTo>
                  <a:cubicBezTo>
                    <a:pt x="426191" y="1809644"/>
                    <a:pt x="531390" y="1839912"/>
                    <a:pt x="629285" y="1879600"/>
                  </a:cubicBezTo>
                  <a:cubicBezTo>
                    <a:pt x="628492" y="1689101"/>
                    <a:pt x="795311" y="1509448"/>
                    <a:pt x="816610" y="1333500"/>
                  </a:cubicBezTo>
                  <a:cubicBezTo>
                    <a:pt x="837909" y="1157552"/>
                    <a:pt x="829575" y="930275"/>
                    <a:pt x="757079" y="823913"/>
                  </a:cubicBezTo>
                  <a:cubicBezTo>
                    <a:pt x="684583" y="717551"/>
                    <a:pt x="502814" y="711861"/>
                    <a:pt x="381635" y="695325"/>
                  </a:cubicBezTo>
                  <a:cubicBezTo>
                    <a:pt x="496200" y="695457"/>
                    <a:pt x="688553" y="665427"/>
                    <a:pt x="777717" y="734218"/>
                  </a:cubicBezTo>
                  <a:cubicBezTo>
                    <a:pt x="771631" y="617272"/>
                    <a:pt x="775733" y="563695"/>
                    <a:pt x="792798" y="441325"/>
                  </a:cubicBezTo>
                  <a:cubicBezTo>
                    <a:pt x="809864" y="318955"/>
                    <a:pt x="839364" y="250296"/>
                    <a:pt x="880110" y="0"/>
                  </a:cubicBezTo>
                  <a:cubicBezTo>
                    <a:pt x="876406" y="171979"/>
                    <a:pt x="845714" y="504825"/>
                    <a:pt x="851535" y="679450"/>
                  </a:cubicBezTo>
                  <a:cubicBezTo>
                    <a:pt x="857356" y="854075"/>
                    <a:pt x="902864" y="945092"/>
                    <a:pt x="915035" y="1047750"/>
                  </a:cubicBezTo>
                  <a:cubicBezTo>
                    <a:pt x="927206" y="1150408"/>
                    <a:pt x="929852" y="1162579"/>
                    <a:pt x="924560" y="1295400"/>
                  </a:cubicBezTo>
                  <a:cubicBezTo>
                    <a:pt x="989118" y="1225021"/>
                    <a:pt x="1040977" y="1204912"/>
                    <a:pt x="1096010" y="1187450"/>
                  </a:cubicBezTo>
                  <a:cubicBezTo>
                    <a:pt x="1151043" y="1169988"/>
                    <a:pt x="1235710" y="1164167"/>
                    <a:pt x="1369060" y="1171575"/>
                  </a:cubicBezTo>
                  <a:cubicBezTo>
                    <a:pt x="1276985" y="1188508"/>
                    <a:pt x="1183322" y="1194858"/>
                    <a:pt x="1102360" y="1254125"/>
                  </a:cubicBezTo>
                  <a:cubicBezTo>
                    <a:pt x="1021398" y="1313392"/>
                    <a:pt x="928793" y="1420283"/>
                    <a:pt x="883285" y="1527175"/>
                  </a:cubicBezTo>
                  <a:cubicBezTo>
                    <a:pt x="837777" y="1634067"/>
                    <a:pt x="810260" y="1765300"/>
                    <a:pt x="829310" y="1895475"/>
                  </a:cubicBezTo>
                  <a:cubicBezTo>
                    <a:pt x="848360" y="2025650"/>
                    <a:pt x="987531" y="2194454"/>
                    <a:pt x="997585" y="2308225"/>
                  </a:cubicBezTo>
                  <a:cubicBezTo>
                    <a:pt x="1007639" y="2421996"/>
                    <a:pt x="957898" y="2484438"/>
                    <a:pt x="889635" y="2578100"/>
                  </a:cubicBezTo>
                  <a:cubicBezTo>
                    <a:pt x="997584" y="2532062"/>
                    <a:pt x="1072462" y="2520817"/>
                    <a:pt x="1159510" y="2524125"/>
                  </a:cubicBezTo>
                  <a:cubicBezTo>
                    <a:pt x="1246558" y="2527433"/>
                    <a:pt x="1354242" y="2576512"/>
                    <a:pt x="1426210" y="2626519"/>
                  </a:cubicBezTo>
                  <a:cubicBezTo>
                    <a:pt x="1360066" y="2600325"/>
                    <a:pt x="1281747" y="2572941"/>
                    <a:pt x="1181735" y="2590800"/>
                  </a:cubicBezTo>
                  <a:cubicBezTo>
                    <a:pt x="1081723" y="2608659"/>
                    <a:pt x="909214" y="2651125"/>
                    <a:pt x="826135" y="2733675"/>
                  </a:cubicBezTo>
                  <a:cubicBezTo>
                    <a:pt x="743056" y="2816225"/>
                    <a:pt x="688022" y="2917825"/>
                    <a:pt x="683260" y="3086100"/>
                  </a:cubicBezTo>
                  <a:cubicBezTo>
                    <a:pt x="684848" y="3232150"/>
                    <a:pt x="851006" y="3349625"/>
                    <a:pt x="911860" y="3419475"/>
                  </a:cubicBezTo>
                  <a:cubicBezTo>
                    <a:pt x="972714" y="3489325"/>
                    <a:pt x="1071139" y="3578754"/>
                    <a:pt x="1010285" y="358140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203200" dist="381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8991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5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8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5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8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2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144361" y="1862329"/>
            <a:ext cx="6961374" cy="1799366"/>
            <a:chOff x="1260022" y="2163164"/>
            <a:chExt cx="6960165" cy="1748634"/>
          </a:xfrm>
          <a:noFill/>
          <a:effectLst>
            <a:outerShdw blurRad="76200" dist="38100" dir="5400000" algn="t" rotWithShape="0">
              <a:prstClr val="black">
                <a:alpha val="28000"/>
              </a:prstClr>
            </a:outerShdw>
          </a:effectLst>
        </p:grpSpPr>
        <p:sp>
          <p:nvSpPr>
            <p:cNvPr id="7" name="Arc 54"/>
            <p:cNvSpPr/>
            <p:nvPr/>
          </p:nvSpPr>
          <p:spPr bwMode="auto">
            <a:xfrm>
              <a:off x="4740104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8" name="Arc 42"/>
            <p:cNvSpPr/>
            <p:nvPr/>
          </p:nvSpPr>
          <p:spPr bwMode="auto">
            <a:xfrm>
              <a:off x="1260022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9" name="Arc 40"/>
            <p:cNvSpPr/>
            <p:nvPr/>
          </p:nvSpPr>
          <p:spPr bwMode="auto">
            <a:xfrm rot="10800000">
              <a:off x="3000064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10" name="Arc 52"/>
            <p:cNvSpPr/>
            <p:nvPr/>
          </p:nvSpPr>
          <p:spPr bwMode="auto">
            <a:xfrm rot="10800000">
              <a:off x="6480146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92507" y="1262298"/>
            <a:ext cx="1669828" cy="708730"/>
            <a:chOff x="6084168" y="1274556"/>
            <a:chExt cx="1669538" cy="688749"/>
          </a:xfrm>
        </p:grpSpPr>
        <p:sp>
          <p:nvSpPr>
            <p:cNvPr id="12" name="TextBox 8"/>
            <p:cNvSpPr txBox="1"/>
            <p:nvPr/>
          </p:nvSpPr>
          <p:spPr>
            <a:xfrm>
              <a:off x="6084168" y="1514666"/>
              <a:ext cx="1669538" cy="448639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的文字，一页的文字最好不要超过</a:t>
              </a:r>
              <a:r>
                <a:rPr lang="en-US" altLang="zh-CN"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en-US" altLang="zh-CN" sz="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的字</a:t>
              </a:r>
            </a:p>
          </p:txBody>
        </p:sp>
        <p:sp>
          <p:nvSpPr>
            <p:cNvPr id="13" name="TextBox 9"/>
            <p:cNvSpPr txBox="1"/>
            <p:nvPr/>
          </p:nvSpPr>
          <p:spPr>
            <a:xfrm>
              <a:off x="6532344" y="1274556"/>
              <a:ext cx="1008112" cy="237473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940890" y="3647686"/>
            <a:ext cx="1669828" cy="708728"/>
            <a:chOff x="6084168" y="1274556"/>
            <a:chExt cx="1669538" cy="688747"/>
          </a:xfrm>
        </p:grpSpPr>
        <p:sp>
          <p:nvSpPr>
            <p:cNvPr id="15" name="TextBox 11"/>
            <p:cNvSpPr txBox="1"/>
            <p:nvPr/>
          </p:nvSpPr>
          <p:spPr>
            <a:xfrm>
              <a:off x="6084168" y="1514664"/>
              <a:ext cx="1669538" cy="448639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的文字，一页的文字最好不要超过</a:t>
              </a:r>
              <a:r>
                <a:rPr lang="en-US" altLang="zh-CN"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en-US" altLang="zh-CN" sz="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的字</a:t>
              </a:r>
            </a:p>
          </p:txBody>
        </p:sp>
        <p:sp>
          <p:nvSpPr>
            <p:cNvPr id="16" name="TextBox 12"/>
            <p:cNvSpPr txBox="1"/>
            <p:nvPr/>
          </p:nvSpPr>
          <p:spPr>
            <a:xfrm>
              <a:off x="6532344" y="1274556"/>
              <a:ext cx="1008112" cy="237473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25046" y="1262298"/>
            <a:ext cx="1669828" cy="708728"/>
            <a:chOff x="6084168" y="1274556"/>
            <a:chExt cx="1669538" cy="688747"/>
          </a:xfrm>
        </p:grpSpPr>
        <p:sp>
          <p:nvSpPr>
            <p:cNvPr id="18" name="TextBox 14"/>
            <p:cNvSpPr txBox="1"/>
            <p:nvPr/>
          </p:nvSpPr>
          <p:spPr>
            <a:xfrm>
              <a:off x="6084168" y="1514664"/>
              <a:ext cx="1669538" cy="448639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的文字，一页的文字最好不要超过</a:t>
              </a:r>
              <a:r>
                <a:rPr lang="en-US" altLang="zh-CN"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en-US" altLang="zh-CN" sz="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的字</a:t>
              </a:r>
            </a:p>
          </p:txBody>
        </p:sp>
        <p:sp>
          <p:nvSpPr>
            <p:cNvPr id="19" name="TextBox 15"/>
            <p:cNvSpPr txBox="1"/>
            <p:nvPr/>
          </p:nvSpPr>
          <p:spPr>
            <a:xfrm>
              <a:off x="6532344" y="1274556"/>
              <a:ext cx="1008112" cy="237473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438754" y="3647685"/>
            <a:ext cx="1669828" cy="708728"/>
            <a:chOff x="6084168" y="1274556"/>
            <a:chExt cx="1669538" cy="688747"/>
          </a:xfrm>
        </p:grpSpPr>
        <p:sp>
          <p:nvSpPr>
            <p:cNvPr id="21" name="TextBox 17"/>
            <p:cNvSpPr txBox="1"/>
            <p:nvPr/>
          </p:nvSpPr>
          <p:spPr>
            <a:xfrm>
              <a:off x="6084168" y="1514664"/>
              <a:ext cx="1669538" cy="448639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的文字，一页的文字最好不要超过</a:t>
              </a:r>
              <a:r>
                <a:rPr lang="en-US" altLang="zh-CN"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en-US" altLang="zh-CN" sz="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8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添加适当</a:t>
              </a: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的字</a:t>
              </a:r>
            </a:p>
          </p:txBody>
        </p:sp>
        <p:sp>
          <p:nvSpPr>
            <p:cNvPr id="22" name="TextBox 18"/>
            <p:cNvSpPr txBox="1"/>
            <p:nvPr/>
          </p:nvSpPr>
          <p:spPr>
            <a:xfrm>
              <a:off x="6532344" y="1274556"/>
              <a:ext cx="1008112" cy="237473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42242" y="2163126"/>
            <a:ext cx="1206806" cy="1206613"/>
            <a:chOff x="2201071" y="3406041"/>
            <a:chExt cx="1805286" cy="1805938"/>
          </a:xfrm>
        </p:grpSpPr>
        <p:grpSp>
          <p:nvGrpSpPr>
            <p:cNvPr id="24" name="组合 23"/>
            <p:cNvGrpSpPr/>
            <p:nvPr/>
          </p:nvGrpSpPr>
          <p:grpSpPr>
            <a:xfrm>
              <a:off x="2201071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8" name="同心圆 2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</p:grpSp>
          <p:sp>
            <p:nvSpPr>
              <p:cNvPr id="27" name="椭圆 2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25" name="TextBox 21"/>
            <p:cNvSpPr txBox="1"/>
            <p:nvPr/>
          </p:nvSpPr>
          <p:spPr>
            <a:xfrm>
              <a:off x="2694008" y="3876616"/>
              <a:ext cx="1023614" cy="783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905787" y="2163126"/>
            <a:ext cx="1206806" cy="1206613"/>
            <a:chOff x="7382260" y="3406041"/>
            <a:chExt cx="1805286" cy="1805938"/>
          </a:xfrm>
        </p:grpSpPr>
        <p:grpSp>
          <p:nvGrpSpPr>
            <p:cNvPr id="31" name="组合 30"/>
            <p:cNvGrpSpPr/>
            <p:nvPr/>
          </p:nvGrpSpPr>
          <p:grpSpPr>
            <a:xfrm>
              <a:off x="738226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5" name="同心圆 3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</p:grpSp>
          <p:sp>
            <p:nvSpPr>
              <p:cNvPr id="34" name="椭圆 3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32" name="TextBox 28"/>
            <p:cNvSpPr txBox="1"/>
            <p:nvPr/>
          </p:nvSpPr>
          <p:spPr>
            <a:xfrm>
              <a:off x="7875197" y="3876616"/>
              <a:ext cx="1023614" cy="783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186999" y="2163126"/>
            <a:ext cx="1206806" cy="1206613"/>
            <a:chOff x="4811090" y="3406041"/>
            <a:chExt cx="1805286" cy="1805938"/>
          </a:xfrm>
        </p:grpSpPr>
        <p:grpSp>
          <p:nvGrpSpPr>
            <p:cNvPr id="38" name="组合 37"/>
            <p:cNvGrpSpPr/>
            <p:nvPr/>
          </p:nvGrpSpPr>
          <p:grpSpPr>
            <a:xfrm>
              <a:off x="481109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2" name="同心圆 4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39" name="TextBox 35"/>
            <p:cNvSpPr txBox="1"/>
            <p:nvPr/>
          </p:nvSpPr>
          <p:spPr>
            <a:xfrm>
              <a:off x="5304027" y="3876616"/>
              <a:ext cx="1023614" cy="783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632160" y="2163126"/>
            <a:ext cx="1206806" cy="1206613"/>
            <a:chOff x="9964778" y="3406041"/>
            <a:chExt cx="1805286" cy="1805938"/>
          </a:xfrm>
        </p:grpSpPr>
        <p:grpSp>
          <p:nvGrpSpPr>
            <p:cNvPr id="45" name="组合 44"/>
            <p:cNvGrpSpPr/>
            <p:nvPr/>
          </p:nvGrpSpPr>
          <p:grpSpPr>
            <a:xfrm>
              <a:off x="9964778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9" name="同心圆 4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</p:grpSp>
          <p:sp>
            <p:nvSpPr>
              <p:cNvPr id="48" name="椭圆 4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46" name="TextBox 42"/>
            <p:cNvSpPr txBox="1"/>
            <p:nvPr/>
          </p:nvSpPr>
          <p:spPr>
            <a:xfrm>
              <a:off x="10457715" y="3876616"/>
              <a:ext cx="1023614" cy="783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021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2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4" presetID="2" presetClass="entr" presetSubtype="1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6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7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3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0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1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2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4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5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3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8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9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2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4" presetID="2" presetClass="entr" presetSubtype="1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2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294872" y="298631"/>
            <a:ext cx="417600" cy="360000"/>
          </a:xfrm>
          <a:prstGeom prst="hexagon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07498" y="332718"/>
            <a:ext cx="338519" cy="29182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3E1E1"/>
                </a:gs>
              </a:gsLst>
              <a:lin ang="2700000" scaled="0"/>
            </a:gra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4900" y="308479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697390" y="1270001"/>
            <a:ext cx="1990866" cy="1991079"/>
            <a:chOff x="2987040" y="1497648"/>
            <a:chExt cx="3383280" cy="3383640"/>
          </a:xfrm>
        </p:grpSpPr>
        <p:sp>
          <p:nvSpPr>
            <p:cNvPr id="17" name="任意多边形 16"/>
            <p:cNvSpPr/>
            <p:nvPr/>
          </p:nvSpPr>
          <p:spPr>
            <a:xfrm flipH="1">
              <a:off x="2987040" y="1497648"/>
              <a:ext cx="3383280" cy="3383640"/>
            </a:xfrm>
            <a:custGeom>
              <a:avLst/>
              <a:gdLst>
                <a:gd name="connsiteX0" fmla="*/ 1691640 w 3383280"/>
                <a:gd name="connsiteY0" fmla="*/ 0 h 3383640"/>
                <a:gd name="connsiteX1" fmla="*/ 3383280 w 3383280"/>
                <a:gd name="connsiteY1" fmla="*/ 1691640 h 3383640"/>
                <a:gd name="connsiteX2" fmla="*/ 1864601 w 3383280"/>
                <a:gd name="connsiteY2" fmla="*/ 3374547 h 3383640"/>
                <a:gd name="connsiteX3" fmla="*/ 1725867 w 3383280"/>
                <a:gd name="connsiteY3" fmla="*/ 3381552 h 3383640"/>
                <a:gd name="connsiteX4" fmla="*/ 1728000 w 3383280"/>
                <a:gd name="connsiteY4" fmla="*/ 3383640 h 3383640"/>
                <a:gd name="connsiteX5" fmla="*/ 0 w 3383280"/>
                <a:gd name="connsiteY5" fmla="*/ 3383640 h 3383640"/>
                <a:gd name="connsiteX6" fmla="*/ 0 w 3383280"/>
                <a:gd name="connsiteY6" fmla="*/ 1691640 h 3383640"/>
                <a:gd name="connsiteX7" fmla="*/ 1691640 w 3383280"/>
                <a:gd name="connsiteY7" fmla="*/ 0 h 338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3280" h="3383640">
                  <a:moveTo>
                    <a:pt x="1691640" y="0"/>
                  </a:moveTo>
                  <a:cubicBezTo>
                    <a:pt x="2625907" y="0"/>
                    <a:pt x="3383280" y="757373"/>
                    <a:pt x="3383280" y="1691640"/>
                  </a:cubicBezTo>
                  <a:cubicBezTo>
                    <a:pt x="3383280" y="2567515"/>
                    <a:pt x="2717620" y="3287918"/>
                    <a:pt x="1864601" y="3374547"/>
                  </a:cubicBezTo>
                  <a:lnTo>
                    <a:pt x="1725867" y="3381552"/>
                  </a:lnTo>
                  <a:lnTo>
                    <a:pt x="1728000" y="3383640"/>
                  </a:lnTo>
                  <a:lnTo>
                    <a:pt x="0" y="3383640"/>
                  </a:lnTo>
                  <a:lnTo>
                    <a:pt x="0" y="1691640"/>
                  </a:lnTo>
                  <a:cubicBezTo>
                    <a:pt x="0" y="757373"/>
                    <a:pt x="757373" y="0"/>
                    <a:pt x="169164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D1D1D1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197860" y="1708648"/>
              <a:ext cx="2961640" cy="296164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innerShdw blurRad="114300" dist="25400" dir="135000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 flipH="1">
            <a:off x="4761068" y="1589889"/>
            <a:ext cx="1671012" cy="1671190"/>
            <a:chOff x="6748780" y="1497648"/>
            <a:chExt cx="3383280" cy="3383640"/>
          </a:xfrm>
        </p:grpSpPr>
        <p:sp>
          <p:nvSpPr>
            <p:cNvPr id="15" name="任意多边形 14"/>
            <p:cNvSpPr/>
            <p:nvPr/>
          </p:nvSpPr>
          <p:spPr>
            <a:xfrm flipH="1">
              <a:off x="6748780" y="1497648"/>
              <a:ext cx="3383280" cy="3383640"/>
            </a:xfrm>
            <a:custGeom>
              <a:avLst/>
              <a:gdLst>
                <a:gd name="connsiteX0" fmla="*/ 1691640 w 3383280"/>
                <a:gd name="connsiteY0" fmla="*/ 0 h 3383640"/>
                <a:gd name="connsiteX1" fmla="*/ 3383280 w 3383280"/>
                <a:gd name="connsiteY1" fmla="*/ 1691640 h 3383640"/>
                <a:gd name="connsiteX2" fmla="*/ 1864601 w 3383280"/>
                <a:gd name="connsiteY2" fmla="*/ 3374547 h 3383640"/>
                <a:gd name="connsiteX3" fmla="*/ 1725867 w 3383280"/>
                <a:gd name="connsiteY3" fmla="*/ 3381552 h 3383640"/>
                <a:gd name="connsiteX4" fmla="*/ 1728000 w 3383280"/>
                <a:gd name="connsiteY4" fmla="*/ 3383640 h 3383640"/>
                <a:gd name="connsiteX5" fmla="*/ 0 w 3383280"/>
                <a:gd name="connsiteY5" fmla="*/ 3383640 h 3383640"/>
                <a:gd name="connsiteX6" fmla="*/ 0 w 3383280"/>
                <a:gd name="connsiteY6" fmla="*/ 1691640 h 3383640"/>
                <a:gd name="connsiteX7" fmla="*/ 1691640 w 3383280"/>
                <a:gd name="connsiteY7" fmla="*/ 0 h 338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3280" h="3383640">
                  <a:moveTo>
                    <a:pt x="1691640" y="0"/>
                  </a:moveTo>
                  <a:cubicBezTo>
                    <a:pt x="2625907" y="0"/>
                    <a:pt x="3383280" y="757373"/>
                    <a:pt x="3383280" y="1691640"/>
                  </a:cubicBezTo>
                  <a:cubicBezTo>
                    <a:pt x="3383280" y="2567515"/>
                    <a:pt x="2717620" y="3287918"/>
                    <a:pt x="1864601" y="3374547"/>
                  </a:cubicBezTo>
                  <a:lnTo>
                    <a:pt x="1725867" y="3381552"/>
                  </a:lnTo>
                  <a:lnTo>
                    <a:pt x="1728000" y="3383640"/>
                  </a:lnTo>
                  <a:lnTo>
                    <a:pt x="0" y="3383640"/>
                  </a:lnTo>
                  <a:lnTo>
                    <a:pt x="0" y="1691640"/>
                  </a:lnTo>
                  <a:cubicBezTo>
                    <a:pt x="0" y="757373"/>
                    <a:pt x="757373" y="0"/>
                    <a:pt x="169164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D1D1D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959600" y="1708648"/>
              <a:ext cx="2961640" cy="296164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innerShdw blurRad="114300" dist="25400" dir="189000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 flipH="1" flipV="1">
            <a:off x="4761068" y="3331131"/>
            <a:ext cx="1339756" cy="1339898"/>
            <a:chOff x="6748780" y="1497648"/>
            <a:chExt cx="3383280" cy="3383640"/>
          </a:xfrm>
        </p:grpSpPr>
        <p:sp>
          <p:nvSpPr>
            <p:cNvPr id="13" name="任意多边形 12"/>
            <p:cNvSpPr/>
            <p:nvPr/>
          </p:nvSpPr>
          <p:spPr>
            <a:xfrm flipH="1">
              <a:off x="6748780" y="1497648"/>
              <a:ext cx="3383280" cy="3383640"/>
            </a:xfrm>
            <a:custGeom>
              <a:avLst/>
              <a:gdLst>
                <a:gd name="connsiteX0" fmla="*/ 1691640 w 3383280"/>
                <a:gd name="connsiteY0" fmla="*/ 0 h 3383640"/>
                <a:gd name="connsiteX1" fmla="*/ 3383280 w 3383280"/>
                <a:gd name="connsiteY1" fmla="*/ 1691640 h 3383640"/>
                <a:gd name="connsiteX2" fmla="*/ 1864601 w 3383280"/>
                <a:gd name="connsiteY2" fmla="*/ 3374547 h 3383640"/>
                <a:gd name="connsiteX3" fmla="*/ 1725867 w 3383280"/>
                <a:gd name="connsiteY3" fmla="*/ 3381552 h 3383640"/>
                <a:gd name="connsiteX4" fmla="*/ 1728000 w 3383280"/>
                <a:gd name="connsiteY4" fmla="*/ 3383640 h 3383640"/>
                <a:gd name="connsiteX5" fmla="*/ 0 w 3383280"/>
                <a:gd name="connsiteY5" fmla="*/ 3383640 h 3383640"/>
                <a:gd name="connsiteX6" fmla="*/ 0 w 3383280"/>
                <a:gd name="connsiteY6" fmla="*/ 1691640 h 3383640"/>
                <a:gd name="connsiteX7" fmla="*/ 1691640 w 3383280"/>
                <a:gd name="connsiteY7" fmla="*/ 0 h 338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3280" h="3383640">
                  <a:moveTo>
                    <a:pt x="1691640" y="0"/>
                  </a:moveTo>
                  <a:cubicBezTo>
                    <a:pt x="2625907" y="0"/>
                    <a:pt x="3383280" y="757373"/>
                    <a:pt x="3383280" y="1691640"/>
                  </a:cubicBezTo>
                  <a:cubicBezTo>
                    <a:pt x="3383280" y="2567515"/>
                    <a:pt x="2717620" y="3287918"/>
                    <a:pt x="1864601" y="3374547"/>
                  </a:cubicBezTo>
                  <a:lnTo>
                    <a:pt x="1725867" y="3381552"/>
                  </a:lnTo>
                  <a:lnTo>
                    <a:pt x="1728000" y="3383640"/>
                  </a:lnTo>
                  <a:lnTo>
                    <a:pt x="0" y="3383640"/>
                  </a:lnTo>
                  <a:lnTo>
                    <a:pt x="0" y="1691640"/>
                  </a:lnTo>
                  <a:cubicBezTo>
                    <a:pt x="0" y="757373"/>
                    <a:pt x="757373" y="0"/>
                    <a:pt x="169164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D1D1D1"/>
                </a:gs>
              </a:gsLst>
              <a:lin ang="18900000" scaled="1"/>
              <a:tileRect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959600" y="1708648"/>
              <a:ext cx="2961640" cy="296164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innerShdw blurRad="114300" dist="25400" dir="27000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flipV="1">
            <a:off x="3681230" y="3324900"/>
            <a:ext cx="1005510" cy="1005617"/>
            <a:chOff x="6748780" y="1497648"/>
            <a:chExt cx="3383280" cy="3383640"/>
          </a:xfrm>
        </p:grpSpPr>
        <p:sp>
          <p:nvSpPr>
            <p:cNvPr id="11" name="任意多边形 10"/>
            <p:cNvSpPr/>
            <p:nvPr/>
          </p:nvSpPr>
          <p:spPr>
            <a:xfrm flipH="1">
              <a:off x="6748780" y="1497648"/>
              <a:ext cx="3383280" cy="3383640"/>
            </a:xfrm>
            <a:custGeom>
              <a:avLst/>
              <a:gdLst>
                <a:gd name="connsiteX0" fmla="*/ 1691640 w 3383280"/>
                <a:gd name="connsiteY0" fmla="*/ 0 h 3383640"/>
                <a:gd name="connsiteX1" fmla="*/ 3383280 w 3383280"/>
                <a:gd name="connsiteY1" fmla="*/ 1691640 h 3383640"/>
                <a:gd name="connsiteX2" fmla="*/ 1864601 w 3383280"/>
                <a:gd name="connsiteY2" fmla="*/ 3374547 h 3383640"/>
                <a:gd name="connsiteX3" fmla="*/ 1725867 w 3383280"/>
                <a:gd name="connsiteY3" fmla="*/ 3381552 h 3383640"/>
                <a:gd name="connsiteX4" fmla="*/ 1728000 w 3383280"/>
                <a:gd name="connsiteY4" fmla="*/ 3383640 h 3383640"/>
                <a:gd name="connsiteX5" fmla="*/ 0 w 3383280"/>
                <a:gd name="connsiteY5" fmla="*/ 3383640 h 3383640"/>
                <a:gd name="connsiteX6" fmla="*/ 0 w 3383280"/>
                <a:gd name="connsiteY6" fmla="*/ 1691640 h 3383640"/>
                <a:gd name="connsiteX7" fmla="*/ 1691640 w 3383280"/>
                <a:gd name="connsiteY7" fmla="*/ 0 h 338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3280" h="3383640">
                  <a:moveTo>
                    <a:pt x="1691640" y="0"/>
                  </a:moveTo>
                  <a:cubicBezTo>
                    <a:pt x="2625907" y="0"/>
                    <a:pt x="3383280" y="757373"/>
                    <a:pt x="3383280" y="1691640"/>
                  </a:cubicBezTo>
                  <a:cubicBezTo>
                    <a:pt x="3383280" y="2567515"/>
                    <a:pt x="2717620" y="3287918"/>
                    <a:pt x="1864601" y="3374547"/>
                  </a:cubicBezTo>
                  <a:lnTo>
                    <a:pt x="1725867" y="3381552"/>
                  </a:lnTo>
                  <a:lnTo>
                    <a:pt x="1728000" y="3383640"/>
                  </a:lnTo>
                  <a:lnTo>
                    <a:pt x="0" y="3383640"/>
                  </a:lnTo>
                  <a:lnTo>
                    <a:pt x="0" y="1691640"/>
                  </a:lnTo>
                  <a:cubicBezTo>
                    <a:pt x="0" y="757373"/>
                    <a:pt x="757373" y="0"/>
                    <a:pt x="169164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D1D1D1"/>
                </a:gs>
              </a:gsLst>
              <a:lin ang="13500000" scaled="0"/>
              <a:tileRect/>
            </a:gradFill>
            <a:ln w="285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959600" y="1708648"/>
              <a:ext cx="2961640" cy="296164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innerShdw blurRad="114300" dist="25400" dir="81000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133360" y="2007167"/>
            <a:ext cx="1095740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5029694" y="3742707"/>
            <a:ext cx="80250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69498" y="3593619"/>
            <a:ext cx="802502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5195323" y="2157718"/>
            <a:ext cx="80250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57872" y="1295995"/>
            <a:ext cx="24048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46673" y="3568220"/>
            <a:ext cx="24048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33227" y="3593139"/>
            <a:ext cx="24048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98105" y="1387575"/>
            <a:ext cx="24048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的文字，一页的文字最好不要超过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n-US" altLang="zh-CN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添加适当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03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9" decel="5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decel="5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decel="5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decel="5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decel="5333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1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decel="5333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4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8" decel="5333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65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decel="5333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5EFE5F33-8140-4C3E-8D6E-3FDCD80A005D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BSiw0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UosN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BSiw0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FKLD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FKLD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FKLD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FKLDSCPzQztyAAAAcgAAABwAAAB1bml2ZXJzYWwvbG9jYWxfc2V0dGluZ3MueG1ss7GvyM1RKEstKs7Mz7NVMtQzUFJIzUvOT8nMS7dVCg1x07VQUiguScxLSczJz0u1VcrLV1Kwt+OyyclPTswJTi0pASosVijISaxMLQpJzQUySlL9EnOBKp/tmfJ8ya5n09qfr9ivoJGcX1CpqaRvxwUA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BSiw0iNMDbvXAgAAJAgAAApAAAAdW5pdmVyc2FsL3NraW5fY3VzdG9taXphdGlvbl9zZXR0aW5ncy54bWy1Wmtu48gR/r+naChYYAME1oN6OdAooMiWTYxMaUXankkQCC2xbREm2QrZ0owW+pF/uUCQEwRBzhAEyF3yY/caqW6SFilLMmlPxLExrK76qrpe/ZB70ZMbaOuIM9/9iXCXBRbl3A0eo/53CPUWzGPhJKQR5VF1T7l3A4d9MYIHJmhAjTgJHBI6mhiN+jU0lB/U7ahdvQtvzUGzgTpN3MBdpOOWBmOXin6paDCmN+par3oAEeOGdEEDfhy1V82NvhQwgoiG3Agc+rWv5LmzQ/kZXIXEcYEv6reb4tmlWnd6UzyoWW91WnjXUBVFaSOtpdf12q7TueyodYRrzVZN2Q26DaWhoHqrVb9s7+qdRkuBt+FlG1Ca+LKNmp1ms6HvGrgB0khVB3pD23WUy3pdBW24e6nthsNBp1ZD9Xpdaeq7VlsZDmoIuBXAUJWucKCiKwOlvVMHar2roKE2HAybO6zjttZC3QZu12q75mCg1Gp75+5nl3XXnlp4Oqk7XwE8GoKjoyK3qkeSq7dYhyEw29RfeYRTFBCffqj8/O+//vL3f/38t7/88s//oB8WbLX9dSVJUJnMKXtqV54aE4EswPpHsHpVOZKySbuyhZGlI9f5UJmvOWfBxYIFHIy9CFjoE6/S/1WcO8nMikiyDQ3LyD2QBd2r68hPUbFEF+QzPOeEFsxfkWA7Yo/sYk4WT48hWwdOITOX2xUNPTd4Au7aZUfDZxV5bsQNTv2cfbgrnuJiK+hXERXmtbF4Ckl6ZE69VGNNfkrI7VW+7pED0Y0buVyKqnXxnBNdkUeaD0BXFc95mQC05KPWEc/rQpx+5cCuiPJvnGX3yJaGeSVxuzwrxVbrVdl8WoXsUTg7L/d6oJ/lPAbdJ3gUFtbEU0hITFAoLBSlxG1y/voBY/J62Et6PmiB4GabS0KSkJPBTBvfTFTz82w0vhrPBsZVpa/FVYlEWX73Q6Pd/VpvtaF1JYIFoawbdTTKgyEJ1qoVwzLt6Xg0A0A8mpn4k13pi9+lRce39sgwcaWf/Kc0wGSK7yp98buI6O10ik17Zo0MHc8Ma2aObemXEbaxXul/Zmu0JBuKOEMbl35BfEkR9Gc3pCjyXEcOiJ7tBmtaQJ8+vlENczbFlj01NNsYm5W+xcJw+xuJTNZ8CdmzJBFy3IjMPepItZAjclz0F9AuN2gI/vGlC5zMJ25wUUT7VL03zKuZPR6PrBk29ZRS6ePAQXpIhKbyQFPVwlPACAks5G8Tn8nskwhI9bzSINfG1fUIfmxhyLX7uPTgh7/BmgmGkExoUEAQEgdPIess63481YUPQSEiaEWi6AsLnVzSZENXANswtTGkpmZn8G0Bk2JD4N1gAalDF7wA3g22LPUKzwbjT5DjUJvjkkLjj1CSH0sKfcYW1BC2CoiZ6p1xpYqKEGWYFkhagwsi8t3bIrJYgJzw5sZl6wgowsNQJrIao4vSmiz84y0E0lBHJ6o9BgZny7dHd0PBlNCBda6ALmhDGtZFdv14a/x+NlSNEdZnkG76+H5myy4plPpkiwLGEXE2JFhQNKcLsoZK2MKY4zpyTERemvCntfsTIjzpP98nrcvU8afv32BSruEdsQw2zKAM9ikr/pp24bZkBm80ROT6SSuKOODNJlgaNtWpMf42IYpcf+3FXfpbBOrZuLLBetWO9/ureNj+D8ZYcQseGNDRBi4rJYRhJRZLDiyeXilBwxyCukncz6HhiyNqKQBznGCYDL0D5g48lzPkDjxaDuIeDyzDhs3WPZ2L40cBYVmrcdSOx1scEj0KJ/TnUp3TBwb7JY+STbyRgbVLhr9IlDNbpdzSYhv2CAw3AfMxTipA9VxfHKKKwd7e4NQV8WqQm889W3uOrG7PfZIrAvh57dOX+7CHkPmS6pEozet4UfrdOw2JpziN9U7KbSCeC7RwrDL1+a6IWVidatczTTU1LE4Uop694nJQHcInI9uajdSBQIAy8QlfLGEVfhAHveJY8YlAx0MV8JLJW5SEi+V///yP4jAH9sRUlFB/WxYHil90TfyM9weTcRr9sQCOrQ7yovKloGByoEpFi5+vbAMS9JscWUi8LPnMF3dchVRDCSRhVG1b1a5voEosWRRsHcJesCTIjTr9CI1P7vUr/RsSPkHjtBnzygJJz4vc5KVt2B9x19xzA1pS/N0rkZi8bUxmqq7Lsz/UqOcunuLl14EDTHLPhzz2WAZPu1ZN6M4HkNRxeXlMubilXQtaQvy+bwibo2vdM2F/o+IR6OE8d0ET8JB5E3G19fIuFxjETRykcZ+H4kifvmU5oiX7ksSu/0C8CNiypEPWCdgwEZvFBDJPO+SeitpxsrgJ5ZDxjnmwLmjxdDLQefqhlKYN5NVvVsEz7YXlcMxKhjKm74mH/Cb9yl/wZ4iH/JZYU8Zwrntp0+FQVjS9jxuQMEsvEjvgoYHsUglP+pbnERaMxL1slJlIQshz+syhfbk22q5Pk3IWtKzB1RMW94Ln7cuNkJlv5bQj8b1DbmCfvtXz+dvjLvfo6eSW84ASzLpavh+rgITnWAnE3x8cOiOmIr5d0Q8VOIiQxVJ0+qiCEowPFeHO+CuaU3KrtJ+JdpaRlNacF/VlP5ftvJTKQHTxcqpYXOznhXrVF37qVc9FqJfAng5gsPbnNMSQAy50uSRCeWKWfZlehd3JHemB3InRLABfAnYAZ6S0EjKEXGLJbVVaLfFLdhz2ltz16IamrSpDyDjn/Px7EVTH+eRW+Yg+8Gx6J5TSVZD0un0u5ntghn5SSp7IskoORkoWHSfzSM7+SLdKF5+9jUeWo7RNi3TPdmjGD6JePaIKeE95v1fNLrPQo158zXpIA1HAO/lHB/8DUEsDBBQAAgAIABSiw0hyCctNChIAACg+AAAXAAAAdW5pdmVyc2FsL3VuaXZlcnNhbC5wbmftm3tYktnWwCmTMS8z1Whk3rrMHGa6oJaZmohpnmo0rcbKKRQnnZqiREXzCqhpZZjMZKUnBdNKLVOjMvEGXkImUel4CU0FlRQFFRUBEYEPv3HK7zln/vj+h+fh5Xn32vtda+39Y++13mfv1KPeB430N+oDAACjw4cOHAcAdEAAwMpUPaCm5O2+zmrNzwr08YNugNI28zHNzarz+4/sBwDIBIOFn3U196tDD/2EBgC+bFz8rmCgioIBAGjt4QP7faMDJvp98MHn5cABuRcWAEs4U59C+X38QISJrq6HR2fKN0lrjJOqbn6XT1m9JSvlB+PkG4ar1mYcsduUNb6OZyXgdyxwBlvIT1mOJ6K6IiRoI7sML+XYUzHcHzOpKKlQ1IfM8IlRnJ7a6SazanZA3MQIb7Dxuou5DnBDYMKKpUt0cGBwSrPRXasCnGWaWi5EqPWN7Axt6gA6S5fnb12Hb0zz/wGvkbw/kz1Zd/OaicXyB2wAbvPpzP1CVCsjBW4m7vrcsK7uMHDbKeci2Q+HicfBOsuemXP2QTj9Kkw1TWhIudMMWCYCmxbBpwfuRAy9bt+5vIWhTkNKcuxxN8nZIXryX5oDXSlrtiXrLzMmH/gMDjDRfVz5Dv6pLcZID9SQElr/WY3rm4TQFcdX3b6Wj3L/WXqOtSSRwvVM3HSXaT2mcxKScDOpHf4r5C8ViVRgssGgG+Wz+4GbzrpSAN+vPOz+74o8m7iX55ckcZBk/bykT7USEotWbAe5euy/ALEDfTIEoXErdDN8WW+vsd0ETzBOfJQ32ns0q7Zn95+SBCjILeXochc6E+4aPMh/YAe6b/CXigdlKzSWrYEsG5sbG9ZAXG+6th+dvfxdC2fc9E9JHckgz61ouQsX65p1jx47et+g9ZP/79gJGsv0QMsG4YChHmiTx6YL383bG59DSZckgayUo5t9l7uwJ3B4ZdF337WmjHzyfxSpGStIssGysdqi6cnftvxmZ4wx03+5N25J8pzvVrRm23IXNj4PX+FrfGfEDf3J/9k9mzSWNSwfq7U6DbqH1h7aeJNqlNKTDV2SdKM3++qZLHfByK8SsE3/B3Re5ScV8xsXLRtcPlY3VgyufKT3jZEH91rDeCtpSTJeqcVNi5sWNy1uWty0uGlx0+KmxU2LmxY3LW5a3LS4aXHT4qbFTYubFjctblrctLhpcdPipsVNi5sWNy1uWty0uGlx0+KmxU2LmxY3LW5a3LS4aXHT4qbFTYvb/we36KnJatFkvANw+Qbt0KeLNddBTP8DTKc9w1W1BZ/2S1Owf2vgBYqqoN6w9belqt5/S0BhAbyCfedTKRv1t+AZsbl2WXmmSxvC6578l64eKAqdlvaiRAHx0/R+NAtaoWg+RX2hmC2EYfgugrAuXjHjJ4Ks03hEett5yZSIPTZQWTWej0Fa/Ug0e88g4BZ4R/jXJQtCe54UCeP613AqWYS91/F7ufFomZyFU7WlpPZeO0WosIxig1axeve6L+l3eF8nLKNhzzM//ujNES48J/W2hz0RwnsrRfd5xz0W7vNpEfEjmagvQdY1Uw0ndPFhocIwFNQBWap+aKX89ZQVslTRw8JekX1AlilZkTilECGiyltRnPh4WTXXPxKBdMkV7sBtlTdaqaZGu9Xj52Fx490+/OPsfRHOyHNBWJyil2tZzXlfabnr9py5J2G4GKEUTL7mxzwtnL1Z2PX2F25hW8uERRBwQ1G4tJTq+Uvr6tn2SKqYKNpBiuqKvDfJP21d1lNgMNc6OHQ64wx0chYfTJyqFWFE1Y5kOJrrA5V0quFlSYeVccQ/3jO+cJlKzKax+3KFOap8BIPq5mEh9sHOZOxV+zPK3RqyPPyleV9hRgNtnvV2RQpeR9baZoYfA49vfdSJs269lPv7dLe33LwCei+2VGLePFM5Toyjdwg+jiEMPO39JzfsfsdyvevGcha31ELJlomBb6XlwOvlhOpzOX1uzx3hzzAPoqZjPaNfwwPAQZFbfsKVrQaVnyWLPr64Lxhb3f9rZoXzejZ0UheXfC1s4Wl5mesxNcy7ifGLyTfIkxK1iR6j5Z8OpuztXwV9W+z9vnC7qQinVsiAd8J63f+ZrjSXmDf90HOZ8JgknoovDQ1LNWGhS7zn550mhcwwdN8i9uUoCYTEemzVcbtrll+Nl516GeD0JdIaBElfeAvgTWxFNroSc9q4V16iDp2EQGRnnTkX7YjuxGS2muWOIEYQTqTop2519Q3M4mCjizLm5dve+OU5zdJj/viDnPvQBeHoH7tja8IOKLXcepuiNGrRgGfepJmcfmk4gpleHtTqynGtBakhpFW5PNudckcGvwYpq7yifttOfspMwW9tpDtQkI0eexrFMh7rC1/wq4cWiN3ObMcJegR3/J+UrNxffRrpVJtdsueieU+w6HpaGiNinO+n8Ltnyf2eA5FsiW0OiujtoJLMYQxCoiLoAWcLOlf2UwsNvLOntlP2HKyMEUwc82ScbR1uoKc00KmydsKKE6NFTF08k2rDLQ8N++NGKFl10L8s5t9oIhNLdOSk79Vhnx9wQQVyolbSgmcP584iZsRsQq+/k6VnpgEIpAeSXClyV+za5tfJubUnG5N5bWzmsvWA5H3BhQfZk5VFuFyV8fMxEn4srLSCfAS3srsbfUxtL0WlCbmv+UP2Wwux6eUEejPdHkblmFtr5iYCMAArH7ZHXX+RF4eLkTVvL8sxtiH5UbpbVV4/9lzOJN7mtE1veT5y+ViF8gbLKbUk1BZ72ldZK2J0kXjkKBrLqS2yASZleXHvnazPHzk+iFpVt9a+wKyqsOKJ4l/AG/q6Hb0tjU2zc9amppt/ZfKzQkYDxH6TpylzmkmCKjOD17qYx1qMhnwQR71gAnQKNzjIfKT7hs0ncyr8nc7xF/qipqk+ytVpDfTU7SAklkXPq6hOq3DvGu4glNP2Bo3h64eZ3GCBH7s3XRCUnBrWJ0jGwk9uX8fjFppVHZzawM5uC1mVWPXMjXEZlnph7DJa0v0am07Oq7aU3WeEt3HR5GH6y4BO1QIfxo0wVISA4TuqpeWiDbZ1dbZAbzn55Qm9VhhVViuCxlqUiWw7mLj5jtxJqqQENUHCSHsYAUJZv4+y9yvs1NXsqJg0NQmHK1I8ZQpEO7loQZUn46JQ2SURkjvROZwrzk2xlhKRJOdLKLeqJh3h7wJNl4giaZoi5cy7CQJ0PW+a9ELtRnGwhe9IjKgERQM5/ko3hHWNqEbc9pDOlN88p6SFDiKb2cY6hh+NOuMmCI6plhX/ogmDF9QO9aVsmTvO0iV+bhRtVeV911tS2SS7IffZvMBEqMLRHWFD1OHKHTEfwhFinq3RvsgGBK6JdmvLZS66VPFk4ARO4Ejgn9n/UJXGC5t6oJIluYsAfor49H7cYryET8WM4duG5SC54ooXKm5z9UTKMUqgkIrZGe3ixfXQKaPOCw7XnzWG8ZKjXgk7MgbWQgrANSarOLHCEoZb/ay9ghq1MBlFq65URZx4MFmo8q3zixtyruW0e6VXsqZrS0hcijIvNKxXSejtFJcm2DZ0OR+4xdtHrLclxGGzX5AXFwUDUAP9nN2Z3yupqILCZDz5uK06jot50bRx8bhUv+tQofuEgW7QnryAMlkKfl6GUM1kEsrlnoNnX8k7Nh3TuNbZm5bumBewC92C8ca/XFuUvhokqWSEmW+3UJz8ps0E0tzUPr0Wkpzaeuh1frhywnpcpsxaDfLqi+KRrHjsSwNZGXz55abm/cSP7xl6Rl2vfBo9iJsImJViYZrJb5jtHzq+FpA/2EqRaRmiINzPwvbxdEeXrd90BRUH2UjxnTTr2p0XqfM2K0/0X6latwsD5+uDJI730gmh5M3whTEf3AeMZm2irrBVFuGKma8tL7FlrYXFKwaTlKVSKEpaVl9nC2YpNNPIURv7rYQM7lpDQVVku79iZwFq2lQdAO7uIIw9faP3rUQW7elbe3m0m0+2exg0GZWMn64RxliersyCsWMDOliOmH2deRXQ1SA17Xv0zVAVR+CeabF7ICz7W2fejP6XKZKvc+feTCIRig+TZty5piCrxY6MslJ0M0JKtwbPNZHfn+ALV4Oo3k4KWZ+cJgSuo92Ko4bbqp8cEVd43Pp6Qp46296bL1C8jXgojvbsXABvu+yIgN9n3VNsZBNdCGSf4JqSC9RwcoTaxKvpqYcSqv7eV3w377GiNzymx8/J5SRk/UmISiWjiUjY+TF/3RtJsaM8OT+XVuntXxHyUlJXTUXZEw1z1kEKrDuD3i68U0Y6FZCK2WuAGw6ZRo89zkwPUcqIXqK4W5wK/tka4gVVR/77Sz+QShPMY4vffcgYfcyjSLEjHvJoy4671zEofNWECkk/t+ruhaL7aj0uugR+59Zj3lb4jmT86cdzLedd0MjnWcD0qpD+c8LEKAzX2MnUT9HgfP8ZOdwRl7ceEt8fMV81DY+hPUrkk+ImHyWQXw2FjhZ63GIr/j1iFXum0zk0zQRfpYqXBE3IcspFl3picby4rllbgtXmamt4C3f9CTViMI+z+UeUhVmcvQDLEJPUwc/QyfhdYWn7YTsvrrMXgG519RJDzpC7o3oOusz83r8YQ/Rr1uM4q1NXDLFzjVacGmUrYzDoqHUoo4bihXo5nBIzXw2R9pcGZJXAHcacuh717n5TxwNysIqJgzTPn5lIKSWEuIZ75TaC6ylwEueO+oKZQRlR/Wzq1xPTqA7GCTCHxyXI+9d3KE6/+M3JUiItWmsucBFGW8RSI2uehhYz+airG2W7Mdu7HaiFwJJpOLL8sdcOC82iZADKCD1mVo4k0J1dO0NxkmJEf3wa945DbVsmdfZxP4g6pVs/1JxE17uaRA+nOI3Qh7tDj1lf4lVEGIC8AT7lfKmh7XOO65DM3xy9RfUI9TL442EYFTwtR8QM332Y5GHBBK+HkN4knm4QT2si0RHG1SNX3R/T5TcPKHtnncovzQ5+hfPTBMiTE/p/tLPb2ocz52MRseYQBO72oJ/jScNZu6khvDVpVlrkWcsBw1i3JR/5VdcUsYMpoPQv1zfQL6npP2riOFjx+uscgR2if27gC9h3i5E5PRF6JDPW1n8eODhDAnuOhEwaXto91bKb9Up/g6cLRAIdh8ST5seOMqgWF80PbgdlZGwezOeT1moQi0PhnaS6V8bMkpkVxECHgHSQDtSoRj6SDZ6gOUj3LBzuD3krz4iF+wyJqap5IbjktF9lVvkzBWf9ibgdI8UgMQbEWR/Zn3eA4oCjOEgrCkJifi5hkWeNGoahPnda+vtMu0MecNC04T1z98uqP/Lu5/beY6hmmNYHqQTNX39V2vzvLxT2EeohEC3a2EZA46NSnxr1S7ZeUL4qEhqaNtDljR61ODTToM+WDZVA8z25cDhV+fGNLbplAyVEJzN6wmVE4oLJ/rZwjBUFElnLoRFoCuWATkz6VWpB10IrCosWk+QlsJtSTZw+OqngqqmhYSlxEKxmTuP0YtY9eTf7xAcj+PgPXp/nuETinxu02BVligOMhRZCItPMQSJD5PByIDG5SKxO5NDeLLAVep6arsSsv0611CQWyCNk5Nc9fBdZJZ3bBjWykpypEtoHTEHUSfwsBNu2TBZG4mX79p8fguY7+2eCxbusgZCggb7ho/MHYoTKEkdYzXs0dw9jyHy4byQ07NYfr80peznRQafirKlzdGtOVdL0gpjFhReWnqmY3hL1L5Ajoyfs3P8mTAMvgE/rKt9HlfZdSaqVLkxtZGHYQDz6Djq70QOzP7c4EY7e9DqAn3XyZYPbBK2o4monV1xxGKPJTGgx24/4/8MPLtVt22vMyP4zhWWaUQrQtD38m2dYX1XD1DsR6IMp+J25A/fLFO2e1hOCU81sQhER20nr+oW90OcsZdJs9o2kOy4lYn1ROhoKEfOR3C9E8piwoE953SGzxYRwu81/vtl4/GOZouPR59zx/EA9TDX9FThzJfD/nA4OXjwdjFOJc8H9qQdiMKntLS1pn7PGy4tStSZM+q9nhwNlXNhJ62/YEeGROC/bT28NDH1JRbC9g/mqBSFC7fT9k7qOLwg/Ze/5fFTZ5qjj2YUYY4jASqUU4UScOBF0c+PtDcvt6rv4INx9+PpYrlrH79f0GbuYaBpA8zns4X2g1C0w6X8AUEsDBBQAAgAIABSiw0jXo5xjSwAAAGoAAAAbAAAAdW5pdmVyc2FsL3VuaXZlcnNhbC5wbmcueG1ss7GvyM1RKEstKs7Mz7NVMtQzULK34+WyKShKLctMLVeoAIoBBSFASaESyDVCcMszU0oybJXMzcwRYhmpmekZJbZKpuamcEF9oJEAUEsBAgAAFAACAAgAFKLDSBUOrShkBAAABxEAAB0AAAAAAAAAAQAAAAAAAAAAAHVuaXZlcnNhbC9jb21tb25fbWVzc2FnZXMubG5nUEsBAgAAFAACAAgAFKLDSAh+CyMpAwAAhgwAACcAAAAAAAAAAQAAAAAAnwQAAHVuaXZlcnNhbC9mbGFzaF9wdWJsaXNoaW5nX3NldHRpbmdzLnhtbFBLAQIAABQAAgAIABSiw0i1/AlkugIAAFUKAAAhAAAAAAAAAAEAAAAAAA0IAAB1bml2ZXJzYWwvZmxhc2hfc2tpbl9zZXR0aW5ncy54bWxQSwECAAAUAAIACAAUosNIKpYPZ/4CAACXCwAAJgAAAAAAAAABAAAAAAAGCwAAdW5pdmVyc2FsL2h0bWxfcHVibGlzaGluZ19zZXR0aW5ncy54bWxQSwECAAAUAAIACAAUosNIaHFSkZoBAAAfBgAAHwAAAAAAAAABAAAAAABIDgAAdW5pdmVyc2FsL2h0bWxfc2tpbl9zZXR0aW5ncy5qc1BLAQIAABQAAgAIABSiw0g9PC/RwQAAAOUBAAAaAAAAAAAAAAEAAAAAAB8QAAB1bml2ZXJzYWwvaTE4bl9wcmVzZXRzLnhtbFBLAQIAABQAAgAIABSiw0gj80M7cgAAAHIAAAAcAAAAAAAAAAEAAAAAABgRAAB1bml2ZXJzYWwvbG9jYWxfc2V0dGluZ3MueG1sUEsBAgAAFAACAAgARJRXRyO0Tvv7AgAAsAgAABQAAAAAAAAAAQAAAAAAxBEAAHVuaXZlcnNhbC9wbGF5ZXIueG1sUEsBAgAAFAACAAgAFKLDSI0wNu9cCAAAkCAAACkAAAAAAAAAAQAAAAAA8RQAAHVuaXZlcnNhbC9za2luX2N1c3RvbWl6YXRpb25fc2V0dGluZ3MueG1sUEsBAgAAFAACAAgAFKLDSHIJy00KEgAAKD4AABcAAAAAAAAAAAAAAAAAlB0AAHVuaXZlcnNhbC91bml2ZXJzYWwucG5nUEsBAgAAFAACAAgAFKLDSNejnGNLAAAAagAAABsAAAAAAAAAAQAAAAAA0y8AAHVuaXZlcnNhbC91bml2ZXJzYWwucG5nLnhtbFBLBQYAAAAACwALAEkDAABXMAAAAAA=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323232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4602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665</TotalTime>
  <Words>2689</Words>
  <Application>Microsoft Office PowerPoint</Application>
  <PresentationFormat>全屏显示(16:9)</PresentationFormat>
  <Paragraphs>376</Paragraphs>
  <Slides>34</Slides>
  <Notes>34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>https://dxpu.taobao.com/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微软用户</cp:lastModifiedBy>
  <cp:revision>222</cp:revision>
  <dcterms:created xsi:type="dcterms:W3CDTF">2016-06-03T16:13:47Z</dcterms:created>
  <dcterms:modified xsi:type="dcterms:W3CDTF">2016-11-04T05:37:49Z</dcterms:modified>
</cp:coreProperties>
</file>