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6" r:id="rId8"/>
    <p:sldId id="26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0704"/>
    <a:srgbClr val="FFFBCD"/>
    <a:srgbClr val="FFF7E1"/>
    <a:srgbClr val="300703"/>
    <a:srgbClr val="2F0803"/>
    <a:srgbClr val="BE6D02"/>
    <a:srgbClr val="7D6F5A"/>
    <a:srgbClr val="78695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56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2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9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03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7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1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90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6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9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5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0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7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3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8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08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87EC6-0F18-48D4-A083-3A30FD0C88F7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85F95-2FEE-4CE5-BA70-C5564CF799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926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13" Type="http://schemas.openxmlformats.org/officeDocument/2006/relationships/image" Target="../media/image27.jpg"/><Relationship Id="rId18" Type="http://schemas.openxmlformats.org/officeDocument/2006/relationships/image" Target="../media/image32.jpg"/><Relationship Id="rId3" Type="http://schemas.openxmlformats.org/officeDocument/2006/relationships/image" Target="../media/image17.jpg"/><Relationship Id="rId21" Type="http://schemas.openxmlformats.org/officeDocument/2006/relationships/image" Target="../media/image35.jpg"/><Relationship Id="rId7" Type="http://schemas.openxmlformats.org/officeDocument/2006/relationships/image" Target="../media/image21.jpg"/><Relationship Id="rId12" Type="http://schemas.openxmlformats.org/officeDocument/2006/relationships/image" Target="../media/image26.jpg"/><Relationship Id="rId17" Type="http://schemas.openxmlformats.org/officeDocument/2006/relationships/image" Target="../media/image31.jpg"/><Relationship Id="rId2" Type="http://schemas.openxmlformats.org/officeDocument/2006/relationships/image" Target="../media/image16.jpg"/><Relationship Id="rId16" Type="http://schemas.openxmlformats.org/officeDocument/2006/relationships/image" Target="../media/image30.jpg"/><Relationship Id="rId20" Type="http://schemas.openxmlformats.org/officeDocument/2006/relationships/image" Target="../media/image3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jpg"/><Relationship Id="rId11" Type="http://schemas.openxmlformats.org/officeDocument/2006/relationships/image" Target="../media/image25.jpg"/><Relationship Id="rId5" Type="http://schemas.openxmlformats.org/officeDocument/2006/relationships/image" Target="../media/image19.jpg"/><Relationship Id="rId15" Type="http://schemas.openxmlformats.org/officeDocument/2006/relationships/image" Target="../media/image29.jpg"/><Relationship Id="rId10" Type="http://schemas.openxmlformats.org/officeDocument/2006/relationships/image" Target="../media/image24.jpg"/><Relationship Id="rId19" Type="http://schemas.openxmlformats.org/officeDocument/2006/relationships/image" Target="../media/image33.jpeg"/><Relationship Id="rId4" Type="http://schemas.openxmlformats.org/officeDocument/2006/relationships/image" Target="../media/image18.png"/><Relationship Id="rId9" Type="http://schemas.openxmlformats.org/officeDocument/2006/relationships/image" Target="../media/image23.jpg"/><Relationship Id="rId14" Type="http://schemas.openxmlformats.org/officeDocument/2006/relationships/image" Target="../media/image2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5540154" y="262630"/>
            <a:ext cx="1111689" cy="9946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48" y="0"/>
            <a:ext cx="1219009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487" b="53137"/>
          <a:stretch/>
        </p:blipFill>
        <p:spPr>
          <a:xfrm>
            <a:off x="952" y="610"/>
            <a:ext cx="4329001" cy="321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52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4290573" y="3273629"/>
            <a:ext cx="1707842" cy="1528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956" y="5639899"/>
            <a:ext cx="1707842" cy="1528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81643" y="5673558"/>
            <a:ext cx="1238800" cy="1191646"/>
            <a:chOff x="439433" y="5533004"/>
            <a:chExt cx="1238800" cy="1191646"/>
          </a:xfrm>
        </p:grpSpPr>
        <p:sp>
          <p:nvSpPr>
            <p:cNvPr id="5" name="椭圆 4"/>
            <p:cNvSpPr/>
            <p:nvPr/>
          </p:nvSpPr>
          <p:spPr>
            <a:xfrm>
              <a:off x="699567" y="5828283"/>
              <a:ext cx="838200" cy="838200"/>
            </a:xfrm>
            <a:prstGeom prst="ellipse">
              <a:avLst/>
            </a:prstGeom>
            <a:solidFill>
              <a:srgbClr val="3007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39433" y="5533004"/>
              <a:ext cx="1238800" cy="1191646"/>
              <a:chOff x="882865" y="5247254"/>
              <a:chExt cx="1238800" cy="1191646"/>
            </a:xfrm>
            <a:effectLst>
              <a:outerShdw blurRad="50800" dist="12700" dir="18900000" algn="bl" rotWithShape="0">
                <a:schemeClr val="accent2">
                  <a:lumMod val="50000"/>
                  <a:alpha val="40000"/>
                </a:schemeClr>
              </a:outerShdw>
            </a:effectLst>
          </p:grpSpPr>
          <p:sp>
            <p:nvSpPr>
              <p:cNvPr id="6" name="文本框 5"/>
              <p:cNvSpPr txBox="1"/>
              <p:nvPr/>
            </p:nvSpPr>
            <p:spPr>
              <a:xfrm>
                <a:off x="882865" y="5247254"/>
                <a:ext cx="87716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spc="-600" dirty="0" smtClean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禹卫书法隶书简体" panose="02000603000000000000" pitchFamily="2" charset="-122"/>
                    <a:ea typeface="禹卫书法隶书简体" panose="02000603000000000000" pitchFamily="2" charset="-122"/>
                  </a:rPr>
                  <a:t>启</a:t>
                </a:r>
                <a:endParaRPr lang="zh-CN" altLang="en-US" sz="4000" spc="-6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禹卫书法隶书简体" panose="02000603000000000000" pitchFamily="2" charset="-122"/>
                  <a:ea typeface="禹卫书法隶书简体" panose="02000603000000000000" pitchFamily="2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398390" y="5607903"/>
                <a:ext cx="72327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spc="-600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禹卫书法隶书简体" panose="02000603000000000000" pitchFamily="2" charset="-122"/>
                    <a:ea typeface="禹卫书法隶书简体" panose="02000603000000000000" pitchFamily="2" charset="-122"/>
                  </a:rPr>
                  <a:t>程</a:t>
                </a:r>
                <a:endPara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</a:endParaRPr>
              </a:p>
            </p:txBody>
          </p:sp>
        </p:grpSp>
      </p:grpSp>
      <p:sp>
        <p:nvSpPr>
          <p:cNvPr id="11" name="椭圆 10"/>
          <p:cNvSpPr/>
          <p:nvPr/>
        </p:nvSpPr>
        <p:spPr>
          <a:xfrm>
            <a:off x="2178716" y="4472761"/>
            <a:ext cx="1707842" cy="1528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2381583" y="4456764"/>
            <a:ext cx="1191069" cy="1275560"/>
            <a:chOff x="2381583" y="4456764"/>
            <a:chExt cx="1191069" cy="1275560"/>
          </a:xfrm>
        </p:grpSpPr>
        <p:sp>
          <p:nvSpPr>
            <p:cNvPr id="12" name="椭圆 11"/>
            <p:cNvSpPr/>
            <p:nvPr/>
          </p:nvSpPr>
          <p:spPr>
            <a:xfrm>
              <a:off x="2613537" y="4801699"/>
              <a:ext cx="838200" cy="838200"/>
            </a:xfrm>
            <a:prstGeom prst="ellipse">
              <a:avLst/>
            </a:prstGeom>
            <a:solidFill>
              <a:srgbClr val="3007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381583" y="4456764"/>
              <a:ext cx="1191069" cy="1275560"/>
              <a:chOff x="869060" y="5194781"/>
              <a:chExt cx="1191069" cy="1275560"/>
            </a:xfrm>
            <a:effectLst>
              <a:outerShdw blurRad="50800" dist="12700" dir="18900000" algn="bl" rotWithShape="0">
                <a:schemeClr val="accent2">
                  <a:lumMod val="50000"/>
                  <a:alpha val="40000"/>
                </a:schemeClr>
              </a:outerShdw>
            </a:effectLst>
          </p:grpSpPr>
          <p:sp>
            <p:nvSpPr>
              <p:cNvPr id="14" name="文本框 13"/>
              <p:cNvSpPr txBox="1"/>
              <p:nvPr/>
            </p:nvSpPr>
            <p:spPr>
              <a:xfrm>
                <a:off x="869060" y="5194781"/>
                <a:ext cx="87716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spc="-600" dirty="0" smtClean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禹卫书法隶书简体" panose="02000603000000000000" pitchFamily="2" charset="-122"/>
                    <a:ea typeface="禹卫书法隶书简体" panose="02000603000000000000" pitchFamily="2" charset="-122"/>
                  </a:rPr>
                  <a:t>挑</a:t>
                </a:r>
                <a:endParaRPr lang="zh-CN" altLang="en-US" sz="4000" spc="-6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禹卫书法隶书简体" panose="02000603000000000000" pitchFamily="2" charset="-122"/>
                  <a:ea typeface="禹卫书法隶书简体" panose="02000603000000000000" pitchFamily="2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336854" y="5639344"/>
                <a:ext cx="72327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spc="-600" dirty="0" smtClean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禹卫书法隶书简体" panose="02000603000000000000" pitchFamily="2" charset="-122"/>
                    <a:ea typeface="禹卫书法隶书简体" panose="02000603000000000000" pitchFamily="2" charset="-122"/>
                  </a:rPr>
                  <a:t>战</a:t>
                </a:r>
                <a:endParaRPr lang="zh-CN" altLang="en-US" sz="4800" dirty="0">
                  <a:solidFill>
                    <a:schemeClr val="accent4">
                      <a:lumMod val="20000"/>
                      <a:lumOff val="80000"/>
                    </a:schemeClr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474147" y="3265757"/>
            <a:ext cx="1213153" cy="1242296"/>
            <a:chOff x="4239743" y="3388197"/>
            <a:chExt cx="1213153" cy="1242296"/>
          </a:xfrm>
        </p:grpSpPr>
        <p:sp>
          <p:nvSpPr>
            <p:cNvPr id="16" name="椭圆 15"/>
            <p:cNvSpPr/>
            <p:nvPr/>
          </p:nvSpPr>
          <p:spPr>
            <a:xfrm>
              <a:off x="4490990" y="3741004"/>
              <a:ext cx="838200" cy="838200"/>
            </a:xfrm>
            <a:prstGeom prst="ellipse">
              <a:avLst/>
            </a:prstGeom>
            <a:solidFill>
              <a:srgbClr val="3007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239743" y="3388197"/>
              <a:ext cx="1213153" cy="1242296"/>
              <a:chOff x="849767" y="5186909"/>
              <a:chExt cx="1213153" cy="1242296"/>
            </a:xfrm>
            <a:effectLst>
              <a:outerShdw blurRad="50800" dist="12700" dir="18900000" algn="bl" rotWithShape="0">
                <a:schemeClr val="accent2">
                  <a:lumMod val="50000"/>
                  <a:alpha val="40000"/>
                </a:schemeClr>
              </a:outerShdw>
            </a:effectLst>
          </p:grpSpPr>
          <p:sp>
            <p:nvSpPr>
              <p:cNvPr id="18" name="文本框 17"/>
              <p:cNvSpPr txBox="1"/>
              <p:nvPr/>
            </p:nvSpPr>
            <p:spPr>
              <a:xfrm>
                <a:off x="849767" y="5186909"/>
                <a:ext cx="87716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spc="-600" dirty="0" smtClean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禹卫书法隶书简体" panose="02000603000000000000" pitchFamily="2" charset="-122"/>
                    <a:ea typeface="禹卫书法隶书简体" panose="02000603000000000000" pitchFamily="2" charset="-122"/>
                  </a:rPr>
                  <a:t>荣</a:t>
                </a:r>
                <a:endParaRPr lang="zh-CN" altLang="en-US" sz="5400" spc="-6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禹卫书法隶书简体" panose="02000603000000000000" pitchFamily="2" charset="-122"/>
                  <a:ea typeface="禹卫书法隶书简体" panose="02000603000000000000" pitchFamily="2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390941" y="5659764"/>
                <a:ext cx="67197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400" spc="-600" dirty="0" smtClean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禹卫书法隶书简体" panose="02000603000000000000" pitchFamily="2" charset="-122"/>
                    <a:ea typeface="禹卫书法隶书简体" panose="02000603000000000000" pitchFamily="2" charset="-122"/>
                  </a:rPr>
                  <a:t>耀</a:t>
                </a:r>
                <a:endParaRPr lang="zh-CN" altLang="en-US" sz="4400" dirty="0">
                  <a:solidFill>
                    <a:schemeClr val="accent4">
                      <a:lumMod val="20000"/>
                      <a:lumOff val="80000"/>
                    </a:schemeClr>
                  </a:solidFill>
                </a:endParaRPr>
              </a:p>
            </p:txBody>
          </p:sp>
        </p:grpSp>
      </p:grpSp>
      <p:sp>
        <p:nvSpPr>
          <p:cNvPr id="51" name="椭圆 50"/>
          <p:cNvSpPr/>
          <p:nvPr/>
        </p:nvSpPr>
        <p:spPr>
          <a:xfrm>
            <a:off x="6552220" y="2018084"/>
            <a:ext cx="1707842" cy="1528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871134" y="2157761"/>
            <a:ext cx="954107" cy="1107996"/>
            <a:chOff x="4375083" y="3535746"/>
            <a:chExt cx="954107" cy="1107996"/>
          </a:xfrm>
        </p:grpSpPr>
        <p:sp>
          <p:nvSpPr>
            <p:cNvPr id="53" name="椭圆 52"/>
            <p:cNvSpPr/>
            <p:nvPr/>
          </p:nvSpPr>
          <p:spPr>
            <a:xfrm>
              <a:off x="4490990" y="3741004"/>
              <a:ext cx="838200" cy="838200"/>
            </a:xfrm>
            <a:prstGeom prst="ellipse">
              <a:avLst/>
            </a:prstGeom>
            <a:solidFill>
              <a:srgbClr val="3007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4375083" y="3535746"/>
              <a:ext cx="95410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-600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禹卫书法隶书简体" panose="02000603000000000000" pitchFamily="2" charset="-122"/>
                  <a:ea typeface="禹卫书法隶书简体" panose="02000603000000000000" pitchFamily="2" charset="-122"/>
                </a:rPr>
                <a:t>每</a:t>
              </a:r>
              <a:endParaRPr lang="zh-CN" altLang="en-US" sz="6600" spc="-600" dirty="0">
                <a:solidFill>
                  <a:schemeClr val="accent4">
                    <a:lumMod val="20000"/>
                    <a:lumOff val="80000"/>
                  </a:schemeClr>
                </a:solidFill>
                <a:latin typeface="禹卫书法隶书简体" panose="02000603000000000000" pitchFamily="2" charset="-122"/>
                <a:ea typeface="禹卫书法隶书简体" panose="02000603000000000000" pitchFamily="2" charset="-122"/>
              </a:endParaRPr>
            </a:p>
          </p:txBody>
        </p:sp>
      </p:grpSp>
      <p:sp>
        <p:nvSpPr>
          <p:cNvPr id="57" name="椭圆 56"/>
          <p:cNvSpPr/>
          <p:nvPr/>
        </p:nvSpPr>
        <p:spPr>
          <a:xfrm>
            <a:off x="8671885" y="768023"/>
            <a:ext cx="1707842" cy="1528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9067743" y="935495"/>
            <a:ext cx="877163" cy="1015663"/>
            <a:chOff x="4452027" y="3563541"/>
            <a:chExt cx="877163" cy="1015663"/>
          </a:xfrm>
        </p:grpSpPr>
        <p:sp>
          <p:nvSpPr>
            <p:cNvPr id="59" name="椭圆 58"/>
            <p:cNvSpPr/>
            <p:nvPr/>
          </p:nvSpPr>
          <p:spPr>
            <a:xfrm>
              <a:off x="4490990" y="3741004"/>
              <a:ext cx="838200" cy="838200"/>
            </a:xfrm>
            <a:prstGeom prst="ellipse">
              <a:avLst/>
            </a:prstGeom>
            <a:solidFill>
              <a:srgbClr val="3007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452027" y="3563541"/>
              <a:ext cx="87716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spc="-600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禹卫书法隶书简体" panose="02000603000000000000" pitchFamily="2" charset="-122"/>
                  <a:ea typeface="禹卫书法隶书简体" panose="02000603000000000000" pitchFamily="2" charset="-122"/>
                </a:rPr>
                <a:t>一</a:t>
              </a:r>
              <a:endParaRPr lang="zh-CN" altLang="en-US" sz="6000" spc="-600" dirty="0">
                <a:solidFill>
                  <a:schemeClr val="accent4">
                    <a:lumMod val="20000"/>
                    <a:lumOff val="80000"/>
                  </a:schemeClr>
                </a:solidFill>
                <a:latin typeface="禹卫书法隶书简体" panose="02000603000000000000" pitchFamily="2" charset="-122"/>
                <a:ea typeface="禹卫书法隶书简体" panose="02000603000000000000" pitchFamily="2" charset="-122"/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10791550" y="-376738"/>
            <a:ext cx="1707842" cy="152807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11144299" y="-216043"/>
            <a:ext cx="954107" cy="1107996"/>
            <a:chOff x="4408918" y="3556764"/>
            <a:chExt cx="954107" cy="1107996"/>
          </a:xfrm>
        </p:grpSpPr>
        <p:sp>
          <p:nvSpPr>
            <p:cNvPr id="65" name="椭圆 64"/>
            <p:cNvSpPr/>
            <p:nvPr/>
          </p:nvSpPr>
          <p:spPr>
            <a:xfrm>
              <a:off x="4490990" y="3741004"/>
              <a:ext cx="838200" cy="838200"/>
            </a:xfrm>
            <a:prstGeom prst="ellipse">
              <a:avLst/>
            </a:prstGeom>
            <a:solidFill>
              <a:srgbClr val="3007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4408918" y="3556764"/>
              <a:ext cx="95410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spc="-600" dirty="0" smtClean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禹卫书法隶书简体" panose="02000603000000000000" pitchFamily="2" charset="-122"/>
                  <a:ea typeface="禹卫书法隶书简体" panose="02000603000000000000" pitchFamily="2" charset="-122"/>
                </a:rPr>
                <a:t>步</a:t>
              </a:r>
              <a:endParaRPr lang="zh-CN" altLang="en-US" sz="6600" spc="-600" dirty="0">
                <a:solidFill>
                  <a:schemeClr val="accent4">
                    <a:lumMod val="20000"/>
                    <a:lumOff val="80000"/>
                  </a:schemeClr>
                </a:solidFill>
                <a:latin typeface="禹卫书法隶书简体" panose="02000603000000000000" pitchFamily="2" charset="-122"/>
                <a:ea typeface="禹卫书法隶书简体" panose="02000603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927298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" animBg="1"/>
      <p:bldP spid="4" grpId="1" animBg="1"/>
      <p:bldP spid="11" grpId="1" animBg="1"/>
      <p:bldP spid="51" grpId="1" animBg="1"/>
      <p:bldP spid="57" grpId="1" animBg="1"/>
      <p:bldP spid="6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6653" y="-970156"/>
            <a:ext cx="12190095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39" b="58307"/>
          <a:stretch/>
        </p:blipFill>
        <p:spPr>
          <a:xfrm>
            <a:off x="952" y="0"/>
            <a:ext cx="5151619" cy="285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610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53" y="334539"/>
            <a:ext cx="12190095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4" t="39020" b="22941"/>
          <a:stretch/>
        </p:blipFill>
        <p:spPr>
          <a:xfrm>
            <a:off x="6314066" y="2927425"/>
            <a:ext cx="4768271" cy="260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5277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76" b="49722"/>
          <a:stretch/>
        </p:blipFill>
        <p:spPr>
          <a:xfrm>
            <a:off x="953" y="0"/>
            <a:ext cx="5256848" cy="34480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52" y="0"/>
            <a:ext cx="12190095" cy="6858000"/>
            <a:chOff x="952" y="0"/>
            <a:chExt cx="12190095" cy="6858000"/>
          </a:xfrm>
        </p:grpSpPr>
        <p:sp>
          <p:nvSpPr>
            <p:cNvPr id="5" name="椭圆 4"/>
            <p:cNvSpPr/>
            <p:nvPr/>
          </p:nvSpPr>
          <p:spPr>
            <a:xfrm>
              <a:off x="5387754" y="653154"/>
              <a:ext cx="1271373" cy="113754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" y="0"/>
              <a:ext cx="12190095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445311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7427402" y="3267137"/>
            <a:ext cx="2585123" cy="637599"/>
            <a:chOff x="7522652" y="3267137"/>
            <a:chExt cx="2585123" cy="619063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7522652" y="3267137"/>
              <a:ext cx="143330" cy="0"/>
            </a:xfrm>
            <a:prstGeom prst="line">
              <a:avLst/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7665982" y="3267137"/>
              <a:ext cx="0" cy="619063"/>
            </a:xfrm>
            <a:prstGeom prst="line">
              <a:avLst/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7665982" y="3868905"/>
              <a:ext cx="2441793" cy="17293"/>
            </a:xfrm>
            <a:prstGeom prst="line">
              <a:avLst/>
            </a:prstGeom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4" t="4640" r="19581" b="37097"/>
          <a:stretch>
            <a:fillRect/>
          </a:stretch>
        </p:blipFill>
        <p:spPr>
          <a:xfrm>
            <a:off x="5407473" y="1570408"/>
            <a:ext cx="1035957" cy="1035917"/>
          </a:xfrm>
          <a:custGeom>
            <a:avLst/>
            <a:gdLst>
              <a:gd name="connsiteX0" fmla="*/ 517980 w 1035957"/>
              <a:gd name="connsiteY0" fmla="*/ 7 h 1035917"/>
              <a:gd name="connsiteX1" fmla="*/ 585382 w 1035957"/>
              <a:gd name="connsiteY1" fmla="*/ 35681 h 1035917"/>
              <a:gd name="connsiteX2" fmla="*/ 652036 w 1035957"/>
              <a:gd name="connsiteY2" fmla="*/ 17656 h 1035917"/>
              <a:gd name="connsiteX3" fmla="*/ 706101 w 1035957"/>
              <a:gd name="connsiteY3" fmla="*/ 69514 h 1035917"/>
              <a:gd name="connsiteX4" fmla="*/ 776957 w 1035957"/>
              <a:gd name="connsiteY4" fmla="*/ 69399 h 1035917"/>
              <a:gd name="connsiteX5" fmla="*/ 813657 w 1035957"/>
              <a:gd name="connsiteY5" fmla="*/ 132363 h 1035917"/>
              <a:gd name="connsiteX6" fmla="*/ 884228 w 1035957"/>
              <a:gd name="connsiteY6" fmla="*/ 151712 h 1035917"/>
              <a:gd name="connsiteX7" fmla="*/ 899024 w 1035957"/>
              <a:gd name="connsiteY7" fmla="*/ 220766 h 1035917"/>
              <a:gd name="connsiteX8" fmla="*/ 966541 w 1035957"/>
              <a:gd name="connsiteY8" fmla="*/ 258984 h 1035917"/>
              <a:gd name="connsiteX9" fmla="*/ 966427 w 1035957"/>
              <a:gd name="connsiteY9" fmla="*/ 332876 h 1035917"/>
              <a:gd name="connsiteX10" fmla="*/ 1018285 w 1035957"/>
              <a:gd name="connsiteY10" fmla="*/ 383905 h 1035917"/>
              <a:gd name="connsiteX11" fmla="*/ 1001778 w 1035957"/>
              <a:gd name="connsiteY11" fmla="*/ 447524 h 1035917"/>
              <a:gd name="connsiteX12" fmla="*/ 1035934 w 1035957"/>
              <a:gd name="connsiteY12" fmla="*/ 517962 h 1035917"/>
              <a:gd name="connsiteX13" fmla="*/ 995707 w 1035957"/>
              <a:gd name="connsiteY13" fmla="*/ 571703 h 1035917"/>
              <a:gd name="connsiteX14" fmla="*/ 1018285 w 1035957"/>
              <a:gd name="connsiteY14" fmla="*/ 652018 h 1035917"/>
              <a:gd name="connsiteX15" fmla="*/ 957320 w 1035957"/>
              <a:gd name="connsiteY15" fmla="*/ 689387 h 1035917"/>
              <a:gd name="connsiteX16" fmla="*/ 966541 w 1035957"/>
              <a:gd name="connsiteY16" fmla="*/ 776939 h 1035917"/>
              <a:gd name="connsiteX17" fmla="*/ 891435 w 1035957"/>
              <a:gd name="connsiteY17" fmla="*/ 809086 h 1035917"/>
              <a:gd name="connsiteX18" fmla="*/ 884228 w 1035957"/>
              <a:gd name="connsiteY18" fmla="*/ 884211 h 1035917"/>
              <a:gd name="connsiteX19" fmla="*/ 809103 w 1035957"/>
              <a:gd name="connsiteY19" fmla="*/ 905078 h 1035917"/>
              <a:gd name="connsiteX20" fmla="*/ 776957 w 1035957"/>
              <a:gd name="connsiteY20" fmla="*/ 966524 h 1035917"/>
              <a:gd name="connsiteX21" fmla="*/ 696994 w 1035957"/>
              <a:gd name="connsiteY21" fmla="*/ 961855 h 1035917"/>
              <a:gd name="connsiteX22" fmla="*/ 652036 w 1035957"/>
              <a:gd name="connsiteY22" fmla="*/ 1018267 h 1035917"/>
              <a:gd name="connsiteX23" fmla="*/ 582346 w 1035957"/>
              <a:gd name="connsiteY23" fmla="*/ 995689 h 1035917"/>
              <a:gd name="connsiteX24" fmla="*/ 517980 w 1035957"/>
              <a:gd name="connsiteY24" fmla="*/ 1035916 h 1035917"/>
              <a:gd name="connsiteX25" fmla="*/ 453613 w 1035957"/>
              <a:gd name="connsiteY25" fmla="*/ 997207 h 1035917"/>
              <a:gd name="connsiteX26" fmla="*/ 383923 w 1035957"/>
              <a:gd name="connsiteY26" fmla="*/ 1018267 h 1035917"/>
              <a:gd name="connsiteX27" fmla="*/ 335929 w 1035957"/>
              <a:gd name="connsiteY27" fmla="*/ 952748 h 1035917"/>
              <a:gd name="connsiteX28" fmla="*/ 259002 w 1035957"/>
              <a:gd name="connsiteY28" fmla="*/ 966524 h 1035917"/>
              <a:gd name="connsiteX29" fmla="*/ 223820 w 1035957"/>
              <a:gd name="connsiteY29" fmla="*/ 891417 h 1035917"/>
              <a:gd name="connsiteX30" fmla="*/ 151730 w 1035957"/>
              <a:gd name="connsiteY30" fmla="*/ 884211 h 1035917"/>
              <a:gd name="connsiteX31" fmla="*/ 133899 w 1035957"/>
              <a:gd name="connsiteY31" fmla="*/ 803014 h 1035917"/>
              <a:gd name="connsiteX32" fmla="*/ 69417 w 1035957"/>
              <a:gd name="connsiteY32" fmla="*/ 776939 h 1035917"/>
              <a:gd name="connsiteX33" fmla="*/ 61943 w 1035957"/>
              <a:gd name="connsiteY33" fmla="*/ 701530 h 1035917"/>
              <a:gd name="connsiteX34" fmla="*/ 17674 w 1035957"/>
              <a:gd name="connsiteY34" fmla="*/ 652018 h 1035917"/>
              <a:gd name="connsiteX35" fmla="*/ 32663 w 1035957"/>
              <a:gd name="connsiteY35" fmla="*/ 582328 h 1035917"/>
              <a:gd name="connsiteX36" fmla="*/ 25 w 1035957"/>
              <a:gd name="connsiteY36" fmla="*/ 517962 h 1035917"/>
              <a:gd name="connsiteX37" fmla="*/ 38734 w 1035957"/>
              <a:gd name="connsiteY37" fmla="*/ 459666 h 1035917"/>
              <a:gd name="connsiteX38" fmla="*/ 17674 w 1035957"/>
              <a:gd name="connsiteY38" fmla="*/ 383905 h 1035917"/>
              <a:gd name="connsiteX39" fmla="*/ 66497 w 1035957"/>
              <a:gd name="connsiteY39" fmla="*/ 328322 h 1035917"/>
              <a:gd name="connsiteX40" fmla="*/ 69417 w 1035957"/>
              <a:gd name="connsiteY40" fmla="*/ 258984 h 1035917"/>
              <a:gd name="connsiteX41" fmla="*/ 126310 w 1035957"/>
              <a:gd name="connsiteY41" fmla="*/ 225320 h 1035917"/>
              <a:gd name="connsiteX42" fmla="*/ 151730 w 1035957"/>
              <a:gd name="connsiteY42" fmla="*/ 151712 h 1035917"/>
              <a:gd name="connsiteX43" fmla="*/ 223820 w 1035957"/>
              <a:gd name="connsiteY43" fmla="*/ 130845 h 1035917"/>
              <a:gd name="connsiteX44" fmla="*/ 259002 w 1035957"/>
              <a:gd name="connsiteY44" fmla="*/ 69399 h 1035917"/>
              <a:gd name="connsiteX45" fmla="*/ 335929 w 1035957"/>
              <a:gd name="connsiteY45" fmla="*/ 58889 h 1035917"/>
              <a:gd name="connsiteX46" fmla="*/ 383923 w 1035957"/>
              <a:gd name="connsiteY46" fmla="*/ 17656 h 1035917"/>
              <a:gd name="connsiteX47" fmla="*/ 456648 w 1035957"/>
              <a:gd name="connsiteY47" fmla="*/ 32645 h 1035917"/>
              <a:gd name="connsiteX48" fmla="*/ 517980 w 1035957"/>
              <a:gd name="connsiteY48" fmla="*/ 7 h 103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35957" h="1035917">
                <a:moveTo>
                  <a:pt x="517980" y="7"/>
                </a:moveTo>
                <a:cubicBezTo>
                  <a:pt x="539435" y="513"/>
                  <a:pt x="563039" y="32739"/>
                  <a:pt x="585382" y="35681"/>
                </a:cubicBezTo>
                <a:cubicBezTo>
                  <a:pt x="607724" y="38622"/>
                  <a:pt x="631916" y="12016"/>
                  <a:pt x="652036" y="17656"/>
                </a:cubicBezTo>
                <a:cubicBezTo>
                  <a:pt x="672156" y="23295"/>
                  <a:pt x="686056" y="61841"/>
                  <a:pt x="706101" y="69514"/>
                </a:cubicBezTo>
                <a:cubicBezTo>
                  <a:pt x="726146" y="77187"/>
                  <a:pt x="759031" y="58925"/>
                  <a:pt x="776957" y="69399"/>
                </a:cubicBezTo>
                <a:cubicBezTo>
                  <a:pt x="794883" y="79874"/>
                  <a:pt x="795778" y="118645"/>
                  <a:pt x="813657" y="132363"/>
                </a:cubicBezTo>
                <a:cubicBezTo>
                  <a:pt x="831536" y="146082"/>
                  <a:pt x="870001" y="136979"/>
                  <a:pt x="884228" y="151712"/>
                </a:cubicBezTo>
                <a:cubicBezTo>
                  <a:pt x="898456" y="166446"/>
                  <a:pt x="885305" y="202887"/>
                  <a:pt x="899024" y="220766"/>
                </a:cubicBezTo>
                <a:cubicBezTo>
                  <a:pt x="912743" y="238645"/>
                  <a:pt x="955308" y="240299"/>
                  <a:pt x="966541" y="258984"/>
                </a:cubicBezTo>
                <a:cubicBezTo>
                  <a:pt x="977775" y="277669"/>
                  <a:pt x="957803" y="312056"/>
                  <a:pt x="966427" y="332876"/>
                </a:cubicBezTo>
                <a:cubicBezTo>
                  <a:pt x="975051" y="353696"/>
                  <a:pt x="1012393" y="364797"/>
                  <a:pt x="1018285" y="383905"/>
                </a:cubicBezTo>
                <a:cubicBezTo>
                  <a:pt x="1024177" y="403013"/>
                  <a:pt x="998837" y="425181"/>
                  <a:pt x="1001778" y="447524"/>
                </a:cubicBezTo>
                <a:cubicBezTo>
                  <a:pt x="1004720" y="469866"/>
                  <a:pt x="1036946" y="497265"/>
                  <a:pt x="1035934" y="517962"/>
                </a:cubicBezTo>
                <a:cubicBezTo>
                  <a:pt x="1034922" y="538659"/>
                  <a:pt x="998648" y="549361"/>
                  <a:pt x="995707" y="571703"/>
                </a:cubicBezTo>
                <a:cubicBezTo>
                  <a:pt x="992765" y="594046"/>
                  <a:pt x="1024683" y="632404"/>
                  <a:pt x="1018285" y="652018"/>
                </a:cubicBezTo>
                <a:cubicBezTo>
                  <a:pt x="1011888" y="671632"/>
                  <a:pt x="965944" y="668567"/>
                  <a:pt x="957320" y="689387"/>
                </a:cubicBezTo>
                <a:cubicBezTo>
                  <a:pt x="948696" y="710207"/>
                  <a:pt x="977522" y="756989"/>
                  <a:pt x="966541" y="776939"/>
                </a:cubicBezTo>
                <a:cubicBezTo>
                  <a:pt x="955561" y="796889"/>
                  <a:pt x="905154" y="791207"/>
                  <a:pt x="891435" y="809086"/>
                </a:cubicBezTo>
                <a:cubicBezTo>
                  <a:pt x="877716" y="826964"/>
                  <a:pt x="897951" y="868212"/>
                  <a:pt x="884228" y="884211"/>
                </a:cubicBezTo>
                <a:cubicBezTo>
                  <a:pt x="870506" y="900209"/>
                  <a:pt x="826982" y="891359"/>
                  <a:pt x="809103" y="905078"/>
                </a:cubicBezTo>
                <a:cubicBezTo>
                  <a:pt x="791225" y="918796"/>
                  <a:pt x="795642" y="957061"/>
                  <a:pt x="776957" y="966524"/>
                </a:cubicBezTo>
                <a:cubicBezTo>
                  <a:pt x="758272" y="975987"/>
                  <a:pt x="717814" y="953231"/>
                  <a:pt x="696994" y="961855"/>
                </a:cubicBezTo>
                <a:cubicBezTo>
                  <a:pt x="676174" y="970479"/>
                  <a:pt x="671144" y="1012628"/>
                  <a:pt x="652036" y="1018267"/>
                </a:cubicBezTo>
                <a:cubicBezTo>
                  <a:pt x="632928" y="1023907"/>
                  <a:pt x="604689" y="992748"/>
                  <a:pt x="582346" y="995689"/>
                </a:cubicBezTo>
                <a:cubicBezTo>
                  <a:pt x="560003" y="998631"/>
                  <a:pt x="539435" y="1035663"/>
                  <a:pt x="517980" y="1035916"/>
                </a:cubicBezTo>
                <a:cubicBezTo>
                  <a:pt x="496524" y="1036169"/>
                  <a:pt x="475956" y="1000148"/>
                  <a:pt x="453613" y="997207"/>
                </a:cubicBezTo>
                <a:cubicBezTo>
                  <a:pt x="431270" y="994265"/>
                  <a:pt x="403537" y="1025677"/>
                  <a:pt x="383923" y="1018267"/>
                </a:cubicBezTo>
                <a:cubicBezTo>
                  <a:pt x="364309" y="1010858"/>
                  <a:pt x="356749" y="961373"/>
                  <a:pt x="335929" y="952748"/>
                </a:cubicBezTo>
                <a:cubicBezTo>
                  <a:pt x="315109" y="944124"/>
                  <a:pt x="277687" y="976745"/>
                  <a:pt x="259002" y="966524"/>
                </a:cubicBezTo>
                <a:cubicBezTo>
                  <a:pt x="240317" y="956302"/>
                  <a:pt x="241698" y="905136"/>
                  <a:pt x="223820" y="891417"/>
                </a:cubicBezTo>
                <a:cubicBezTo>
                  <a:pt x="205941" y="877699"/>
                  <a:pt x="166717" y="898944"/>
                  <a:pt x="151730" y="884211"/>
                </a:cubicBezTo>
                <a:cubicBezTo>
                  <a:pt x="136744" y="869477"/>
                  <a:pt x="147618" y="820893"/>
                  <a:pt x="133899" y="803014"/>
                </a:cubicBezTo>
                <a:cubicBezTo>
                  <a:pt x="120180" y="785136"/>
                  <a:pt x="81410" y="793853"/>
                  <a:pt x="69417" y="776939"/>
                </a:cubicBezTo>
                <a:cubicBezTo>
                  <a:pt x="57425" y="760025"/>
                  <a:pt x="70567" y="722350"/>
                  <a:pt x="61943" y="701530"/>
                </a:cubicBezTo>
                <a:cubicBezTo>
                  <a:pt x="53319" y="680709"/>
                  <a:pt x="22554" y="671885"/>
                  <a:pt x="17674" y="652018"/>
                </a:cubicBezTo>
                <a:cubicBezTo>
                  <a:pt x="12794" y="632151"/>
                  <a:pt x="35604" y="604671"/>
                  <a:pt x="32663" y="582328"/>
                </a:cubicBezTo>
                <a:cubicBezTo>
                  <a:pt x="29721" y="559985"/>
                  <a:pt x="-987" y="538405"/>
                  <a:pt x="25" y="517962"/>
                </a:cubicBezTo>
                <a:cubicBezTo>
                  <a:pt x="1037" y="497518"/>
                  <a:pt x="35793" y="482009"/>
                  <a:pt x="38734" y="459666"/>
                </a:cubicBezTo>
                <a:cubicBezTo>
                  <a:pt x="41676" y="437323"/>
                  <a:pt x="13047" y="405795"/>
                  <a:pt x="17674" y="383905"/>
                </a:cubicBezTo>
                <a:cubicBezTo>
                  <a:pt x="22301" y="362014"/>
                  <a:pt x="57873" y="349142"/>
                  <a:pt x="66497" y="328322"/>
                </a:cubicBezTo>
                <a:cubicBezTo>
                  <a:pt x="75121" y="307502"/>
                  <a:pt x="59449" y="276151"/>
                  <a:pt x="69417" y="258984"/>
                </a:cubicBezTo>
                <a:cubicBezTo>
                  <a:pt x="79386" y="241817"/>
                  <a:pt x="112591" y="243198"/>
                  <a:pt x="126310" y="225320"/>
                </a:cubicBezTo>
                <a:cubicBezTo>
                  <a:pt x="140029" y="207441"/>
                  <a:pt x="135479" y="167458"/>
                  <a:pt x="151730" y="151712"/>
                </a:cubicBezTo>
                <a:cubicBezTo>
                  <a:pt x="167982" y="135967"/>
                  <a:pt x="205941" y="144564"/>
                  <a:pt x="223820" y="130845"/>
                </a:cubicBezTo>
                <a:cubicBezTo>
                  <a:pt x="241698" y="117127"/>
                  <a:pt x="240317" y="81392"/>
                  <a:pt x="259002" y="69399"/>
                </a:cubicBezTo>
                <a:cubicBezTo>
                  <a:pt x="277687" y="57407"/>
                  <a:pt x="315109" y="67514"/>
                  <a:pt x="335929" y="58889"/>
                </a:cubicBezTo>
                <a:cubicBezTo>
                  <a:pt x="356749" y="50265"/>
                  <a:pt x="363803" y="22030"/>
                  <a:pt x="383923" y="17656"/>
                </a:cubicBezTo>
                <a:cubicBezTo>
                  <a:pt x="404043" y="13281"/>
                  <a:pt x="434306" y="35586"/>
                  <a:pt x="456648" y="32645"/>
                </a:cubicBezTo>
                <a:cubicBezTo>
                  <a:pt x="478991" y="29703"/>
                  <a:pt x="496524" y="-499"/>
                  <a:pt x="517980" y="7"/>
                </a:cubicBezTo>
                <a:close/>
              </a:path>
            </a:pathLst>
          </a:cu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6" t="2033" r="3183" b="17046"/>
          <a:stretch>
            <a:fillRect/>
          </a:stretch>
        </p:blipFill>
        <p:spPr>
          <a:xfrm>
            <a:off x="6536879" y="1570408"/>
            <a:ext cx="1035957" cy="1035917"/>
          </a:xfrm>
          <a:custGeom>
            <a:avLst/>
            <a:gdLst>
              <a:gd name="connsiteX0" fmla="*/ 517980 w 1035957"/>
              <a:gd name="connsiteY0" fmla="*/ 7 h 1035917"/>
              <a:gd name="connsiteX1" fmla="*/ 585382 w 1035957"/>
              <a:gd name="connsiteY1" fmla="*/ 35681 h 1035917"/>
              <a:gd name="connsiteX2" fmla="*/ 652036 w 1035957"/>
              <a:gd name="connsiteY2" fmla="*/ 17656 h 1035917"/>
              <a:gd name="connsiteX3" fmla="*/ 706101 w 1035957"/>
              <a:gd name="connsiteY3" fmla="*/ 69514 h 1035917"/>
              <a:gd name="connsiteX4" fmla="*/ 776957 w 1035957"/>
              <a:gd name="connsiteY4" fmla="*/ 69399 h 1035917"/>
              <a:gd name="connsiteX5" fmla="*/ 813657 w 1035957"/>
              <a:gd name="connsiteY5" fmla="*/ 132363 h 1035917"/>
              <a:gd name="connsiteX6" fmla="*/ 884228 w 1035957"/>
              <a:gd name="connsiteY6" fmla="*/ 151712 h 1035917"/>
              <a:gd name="connsiteX7" fmla="*/ 899024 w 1035957"/>
              <a:gd name="connsiteY7" fmla="*/ 220766 h 1035917"/>
              <a:gd name="connsiteX8" fmla="*/ 966541 w 1035957"/>
              <a:gd name="connsiteY8" fmla="*/ 258984 h 1035917"/>
              <a:gd name="connsiteX9" fmla="*/ 966427 w 1035957"/>
              <a:gd name="connsiteY9" fmla="*/ 332876 h 1035917"/>
              <a:gd name="connsiteX10" fmla="*/ 1018285 w 1035957"/>
              <a:gd name="connsiteY10" fmla="*/ 383905 h 1035917"/>
              <a:gd name="connsiteX11" fmla="*/ 1001778 w 1035957"/>
              <a:gd name="connsiteY11" fmla="*/ 447524 h 1035917"/>
              <a:gd name="connsiteX12" fmla="*/ 1035934 w 1035957"/>
              <a:gd name="connsiteY12" fmla="*/ 517962 h 1035917"/>
              <a:gd name="connsiteX13" fmla="*/ 995707 w 1035957"/>
              <a:gd name="connsiteY13" fmla="*/ 571703 h 1035917"/>
              <a:gd name="connsiteX14" fmla="*/ 1018285 w 1035957"/>
              <a:gd name="connsiteY14" fmla="*/ 652018 h 1035917"/>
              <a:gd name="connsiteX15" fmla="*/ 957320 w 1035957"/>
              <a:gd name="connsiteY15" fmla="*/ 689387 h 1035917"/>
              <a:gd name="connsiteX16" fmla="*/ 966541 w 1035957"/>
              <a:gd name="connsiteY16" fmla="*/ 776939 h 1035917"/>
              <a:gd name="connsiteX17" fmla="*/ 891435 w 1035957"/>
              <a:gd name="connsiteY17" fmla="*/ 809086 h 1035917"/>
              <a:gd name="connsiteX18" fmla="*/ 884228 w 1035957"/>
              <a:gd name="connsiteY18" fmla="*/ 884211 h 1035917"/>
              <a:gd name="connsiteX19" fmla="*/ 809104 w 1035957"/>
              <a:gd name="connsiteY19" fmla="*/ 905078 h 1035917"/>
              <a:gd name="connsiteX20" fmla="*/ 776957 w 1035957"/>
              <a:gd name="connsiteY20" fmla="*/ 966524 h 1035917"/>
              <a:gd name="connsiteX21" fmla="*/ 696994 w 1035957"/>
              <a:gd name="connsiteY21" fmla="*/ 961855 h 1035917"/>
              <a:gd name="connsiteX22" fmla="*/ 652036 w 1035957"/>
              <a:gd name="connsiteY22" fmla="*/ 1018267 h 1035917"/>
              <a:gd name="connsiteX23" fmla="*/ 582346 w 1035957"/>
              <a:gd name="connsiteY23" fmla="*/ 995689 h 1035917"/>
              <a:gd name="connsiteX24" fmla="*/ 517980 w 1035957"/>
              <a:gd name="connsiteY24" fmla="*/ 1035916 h 1035917"/>
              <a:gd name="connsiteX25" fmla="*/ 453613 w 1035957"/>
              <a:gd name="connsiteY25" fmla="*/ 997207 h 1035917"/>
              <a:gd name="connsiteX26" fmla="*/ 383923 w 1035957"/>
              <a:gd name="connsiteY26" fmla="*/ 1018267 h 1035917"/>
              <a:gd name="connsiteX27" fmla="*/ 335929 w 1035957"/>
              <a:gd name="connsiteY27" fmla="*/ 952748 h 1035917"/>
              <a:gd name="connsiteX28" fmla="*/ 259002 w 1035957"/>
              <a:gd name="connsiteY28" fmla="*/ 966524 h 1035917"/>
              <a:gd name="connsiteX29" fmla="*/ 223820 w 1035957"/>
              <a:gd name="connsiteY29" fmla="*/ 891417 h 1035917"/>
              <a:gd name="connsiteX30" fmla="*/ 151730 w 1035957"/>
              <a:gd name="connsiteY30" fmla="*/ 884211 h 1035917"/>
              <a:gd name="connsiteX31" fmla="*/ 133899 w 1035957"/>
              <a:gd name="connsiteY31" fmla="*/ 803014 h 1035917"/>
              <a:gd name="connsiteX32" fmla="*/ 69417 w 1035957"/>
              <a:gd name="connsiteY32" fmla="*/ 776939 h 1035917"/>
              <a:gd name="connsiteX33" fmla="*/ 61943 w 1035957"/>
              <a:gd name="connsiteY33" fmla="*/ 701530 h 1035917"/>
              <a:gd name="connsiteX34" fmla="*/ 17674 w 1035957"/>
              <a:gd name="connsiteY34" fmla="*/ 652018 h 1035917"/>
              <a:gd name="connsiteX35" fmla="*/ 32663 w 1035957"/>
              <a:gd name="connsiteY35" fmla="*/ 582328 h 1035917"/>
              <a:gd name="connsiteX36" fmla="*/ 25 w 1035957"/>
              <a:gd name="connsiteY36" fmla="*/ 517962 h 1035917"/>
              <a:gd name="connsiteX37" fmla="*/ 38734 w 1035957"/>
              <a:gd name="connsiteY37" fmla="*/ 459666 h 1035917"/>
              <a:gd name="connsiteX38" fmla="*/ 17674 w 1035957"/>
              <a:gd name="connsiteY38" fmla="*/ 383905 h 1035917"/>
              <a:gd name="connsiteX39" fmla="*/ 66497 w 1035957"/>
              <a:gd name="connsiteY39" fmla="*/ 328322 h 1035917"/>
              <a:gd name="connsiteX40" fmla="*/ 69417 w 1035957"/>
              <a:gd name="connsiteY40" fmla="*/ 258984 h 1035917"/>
              <a:gd name="connsiteX41" fmla="*/ 126310 w 1035957"/>
              <a:gd name="connsiteY41" fmla="*/ 225320 h 1035917"/>
              <a:gd name="connsiteX42" fmla="*/ 151730 w 1035957"/>
              <a:gd name="connsiteY42" fmla="*/ 151712 h 1035917"/>
              <a:gd name="connsiteX43" fmla="*/ 223820 w 1035957"/>
              <a:gd name="connsiteY43" fmla="*/ 130845 h 1035917"/>
              <a:gd name="connsiteX44" fmla="*/ 259002 w 1035957"/>
              <a:gd name="connsiteY44" fmla="*/ 69399 h 1035917"/>
              <a:gd name="connsiteX45" fmla="*/ 335929 w 1035957"/>
              <a:gd name="connsiteY45" fmla="*/ 58889 h 1035917"/>
              <a:gd name="connsiteX46" fmla="*/ 383923 w 1035957"/>
              <a:gd name="connsiteY46" fmla="*/ 17656 h 1035917"/>
              <a:gd name="connsiteX47" fmla="*/ 456648 w 1035957"/>
              <a:gd name="connsiteY47" fmla="*/ 32645 h 1035917"/>
              <a:gd name="connsiteX48" fmla="*/ 517980 w 1035957"/>
              <a:gd name="connsiteY48" fmla="*/ 7 h 103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035957" h="1035917">
                <a:moveTo>
                  <a:pt x="517980" y="7"/>
                </a:moveTo>
                <a:cubicBezTo>
                  <a:pt x="539435" y="513"/>
                  <a:pt x="563039" y="32739"/>
                  <a:pt x="585382" y="35681"/>
                </a:cubicBezTo>
                <a:cubicBezTo>
                  <a:pt x="607724" y="38622"/>
                  <a:pt x="631916" y="12016"/>
                  <a:pt x="652036" y="17656"/>
                </a:cubicBezTo>
                <a:cubicBezTo>
                  <a:pt x="672156" y="23295"/>
                  <a:pt x="686056" y="61841"/>
                  <a:pt x="706101" y="69514"/>
                </a:cubicBezTo>
                <a:cubicBezTo>
                  <a:pt x="726146" y="77187"/>
                  <a:pt x="759031" y="58925"/>
                  <a:pt x="776957" y="69399"/>
                </a:cubicBezTo>
                <a:cubicBezTo>
                  <a:pt x="794883" y="79874"/>
                  <a:pt x="795778" y="118645"/>
                  <a:pt x="813657" y="132363"/>
                </a:cubicBezTo>
                <a:cubicBezTo>
                  <a:pt x="831536" y="146082"/>
                  <a:pt x="870001" y="136979"/>
                  <a:pt x="884228" y="151712"/>
                </a:cubicBezTo>
                <a:cubicBezTo>
                  <a:pt x="898456" y="166446"/>
                  <a:pt x="885306" y="202887"/>
                  <a:pt x="899024" y="220766"/>
                </a:cubicBezTo>
                <a:cubicBezTo>
                  <a:pt x="912743" y="238645"/>
                  <a:pt x="955308" y="240299"/>
                  <a:pt x="966541" y="258984"/>
                </a:cubicBezTo>
                <a:cubicBezTo>
                  <a:pt x="977775" y="277669"/>
                  <a:pt x="957803" y="312056"/>
                  <a:pt x="966427" y="332876"/>
                </a:cubicBezTo>
                <a:cubicBezTo>
                  <a:pt x="975051" y="353696"/>
                  <a:pt x="1012393" y="364797"/>
                  <a:pt x="1018285" y="383905"/>
                </a:cubicBezTo>
                <a:cubicBezTo>
                  <a:pt x="1024177" y="403013"/>
                  <a:pt x="998837" y="425181"/>
                  <a:pt x="1001778" y="447524"/>
                </a:cubicBezTo>
                <a:cubicBezTo>
                  <a:pt x="1004720" y="469866"/>
                  <a:pt x="1036946" y="497265"/>
                  <a:pt x="1035934" y="517962"/>
                </a:cubicBezTo>
                <a:cubicBezTo>
                  <a:pt x="1034922" y="538659"/>
                  <a:pt x="998648" y="549361"/>
                  <a:pt x="995707" y="571703"/>
                </a:cubicBezTo>
                <a:cubicBezTo>
                  <a:pt x="992765" y="594046"/>
                  <a:pt x="1024683" y="632404"/>
                  <a:pt x="1018285" y="652018"/>
                </a:cubicBezTo>
                <a:cubicBezTo>
                  <a:pt x="1011888" y="671632"/>
                  <a:pt x="965944" y="668567"/>
                  <a:pt x="957320" y="689387"/>
                </a:cubicBezTo>
                <a:cubicBezTo>
                  <a:pt x="948696" y="710207"/>
                  <a:pt x="977522" y="756989"/>
                  <a:pt x="966541" y="776939"/>
                </a:cubicBezTo>
                <a:cubicBezTo>
                  <a:pt x="955561" y="796889"/>
                  <a:pt x="905154" y="791207"/>
                  <a:pt x="891435" y="809086"/>
                </a:cubicBezTo>
                <a:cubicBezTo>
                  <a:pt x="877716" y="826964"/>
                  <a:pt x="897950" y="868212"/>
                  <a:pt x="884228" y="884211"/>
                </a:cubicBezTo>
                <a:cubicBezTo>
                  <a:pt x="870506" y="900209"/>
                  <a:pt x="826982" y="891359"/>
                  <a:pt x="809104" y="905078"/>
                </a:cubicBezTo>
                <a:cubicBezTo>
                  <a:pt x="791225" y="918796"/>
                  <a:pt x="795642" y="957061"/>
                  <a:pt x="776957" y="966524"/>
                </a:cubicBezTo>
                <a:cubicBezTo>
                  <a:pt x="758272" y="975987"/>
                  <a:pt x="717814" y="953231"/>
                  <a:pt x="696994" y="961855"/>
                </a:cubicBezTo>
                <a:cubicBezTo>
                  <a:pt x="676174" y="970479"/>
                  <a:pt x="671144" y="1012628"/>
                  <a:pt x="652036" y="1018267"/>
                </a:cubicBezTo>
                <a:cubicBezTo>
                  <a:pt x="632928" y="1023907"/>
                  <a:pt x="604689" y="992748"/>
                  <a:pt x="582346" y="995689"/>
                </a:cubicBezTo>
                <a:cubicBezTo>
                  <a:pt x="560003" y="998631"/>
                  <a:pt x="539435" y="1035663"/>
                  <a:pt x="517980" y="1035916"/>
                </a:cubicBezTo>
                <a:cubicBezTo>
                  <a:pt x="496524" y="1036169"/>
                  <a:pt x="475956" y="1000148"/>
                  <a:pt x="453613" y="997207"/>
                </a:cubicBezTo>
                <a:cubicBezTo>
                  <a:pt x="431270" y="994265"/>
                  <a:pt x="403537" y="1025677"/>
                  <a:pt x="383923" y="1018267"/>
                </a:cubicBezTo>
                <a:cubicBezTo>
                  <a:pt x="364309" y="1010858"/>
                  <a:pt x="356749" y="961373"/>
                  <a:pt x="335929" y="952748"/>
                </a:cubicBezTo>
                <a:cubicBezTo>
                  <a:pt x="315109" y="944124"/>
                  <a:pt x="277687" y="976745"/>
                  <a:pt x="259002" y="966524"/>
                </a:cubicBezTo>
                <a:cubicBezTo>
                  <a:pt x="240317" y="956302"/>
                  <a:pt x="241698" y="905136"/>
                  <a:pt x="223820" y="891417"/>
                </a:cubicBezTo>
                <a:cubicBezTo>
                  <a:pt x="205941" y="877699"/>
                  <a:pt x="166717" y="898944"/>
                  <a:pt x="151730" y="884211"/>
                </a:cubicBezTo>
                <a:cubicBezTo>
                  <a:pt x="136744" y="869477"/>
                  <a:pt x="147618" y="820893"/>
                  <a:pt x="133899" y="803014"/>
                </a:cubicBezTo>
                <a:cubicBezTo>
                  <a:pt x="120180" y="785136"/>
                  <a:pt x="81410" y="793853"/>
                  <a:pt x="69417" y="776939"/>
                </a:cubicBezTo>
                <a:cubicBezTo>
                  <a:pt x="57425" y="760025"/>
                  <a:pt x="70567" y="722350"/>
                  <a:pt x="61943" y="701530"/>
                </a:cubicBezTo>
                <a:cubicBezTo>
                  <a:pt x="53319" y="680709"/>
                  <a:pt x="22554" y="671885"/>
                  <a:pt x="17674" y="652018"/>
                </a:cubicBezTo>
                <a:cubicBezTo>
                  <a:pt x="12794" y="632151"/>
                  <a:pt x="35604" y="604671"/>
                  <a:pt x="32663" y="582328"/>
                </a:cubicBezTo>
                <a:cubicBezTo>
                  <a:pt x="29721" y="559985"/>
                  <a:pt x="-987" y="538405"/>
                  <a:pt x="25" y="517962"/>
                </a:cubicBezTo>
                <a:cubicBezTo>
                  <a:pt x="1037" y="497518"/>
                  <a:pt x="35793" y="482009"/>
                  <a:pt x="38734" y="459666"/>
                </a:cubicBezTo>
                <a:cubicBezTo>
                  <a:pt x="41676" y="437323"/>
                  <a:pt x="13047" y="405795"/>
                  <a:pt x="17674" y="383905"/>
                </a:cubicBezTo>
                <a:cubicBezTo>
                  <a:pt x="22301" y="362014"/>
                  <a:pt x="57873" y="349142"/>
                  <a:pt x="66497" y="328322"/>
                </a:cubicBezTo>
                <a:cubicBezTo>
                  <a:pt x="75121" y="307502"/>
                  <a:pt x="59449" y="276151"/>
                  <a:pt x="69417" y="258984"/>
                </a:cubicBezTo>
                <a:cubicBezTo>
                  <a:pt x="79386" y="241817"/>
                  <a:pt x="112591" y="243198"/>
                  <a:pt x="126310" y="225320"/>
                </a:cubicBezTo>
                <a:cubicBezTo>
                  <a:pt x="140029" y="207441"/>
                  <a:pt x="135479" y="167458"/>
                  <a:pt x="151730" y="151712"/>
                </a:cubicBezTo>
                <a:cubicBezTo>
                  <a:pt x="167982" y="135967"/>
                  <a:pt x="205941" y="144564"/>
                  <a:pt x="223820" y="130845"/>
                </a:cubicBezTo>
                <a:cubicBezTo>
                  <a:pt x="241698" y="117127"/>
                  <a:pt x="240317" y="81392"/>
                  <a:pt x="259002" y="69399"/>
                </a:cubicBezTo>
                <a:cubicBezTo>
                  <a:pt x="277687" y="57407"/>
                  <a:pt x="315109" y="67514"/>
                  <a:pt x="335929" y="58889"/>
                </a:cubicBezTo>
                <a:cubicBezTo>
                  <a:pt x="356749" y="50265"/>
                  <a:pt x="363803" y="22030"/>
                  <a:pt x="383923" y="17656"/>
                </a:cubicBezTo>
                <a:cubicBezTo>
                  <a:pt x="404043" y="13281"/>
                  <a:pt x="434306" y="35586"/>
                  <a:pt x="456648" y="32645"/>
                </a:cubicBezTo>
                <a:cubicBezTo>
                  <a:pt x="478991" y="29703"/>
                  <a:pt x="496524" y="-499"/>
                  <a:pt x="517980" y="7"/>
                </a:cubicBezTo>
                <a:close/>
              </a:path>
            </a:pathLst>
          </a:custGeom>
        </p:spPr>
      </p:pic>
      <p:sp>
        <p:nvSpPr>
          <p:cNvPr id="171" name="椭圆 170"/>
          <p:cNvSpPr/>
          <p:nvPr/>
        </p:nvSpPr>
        <p:spPr>
          <a:xfrm>
            <a:off x="5105916" y="1953687"/>
            <a:ext cx="2799834" cy="2687140"/>
          </a:xfrm>
          <a:prstGeom prst="ellipse">
            <a:avLst/>
          </a:prstGeom>
          <a:solidFill>
            <a:srgbClr val="FFFBCD"/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0" name="图片 1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092" y="2136949"/>
            <a:ext cx="4611372" cy="259430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019255" y="1570408"/>
            <a:ext cx="7809239" cy="3460669"/>
            <a:chOff x="2114505" y="1570408"/>
            <a:chExt cx="7809239" cy="3460669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4" r="8930" b="10167"/>
            <a:stretch>
              <a:fillRect/>
            </a:stretch>
          </p:blipFill>
          <p:spPr>
            <a:xfrm>
              <a:off x="8887787" y="3995160"/>
              <a:ext cx="1035957" cy="1035346"/>
            </a:xfrm>
            <a:custGeom>
              <a:avLst/>
              <a:gdLst>
                <a:gd name="connsiteX0" fmla="*/ 516026 w 1035957"/>
                <a:gd name="connsiteY0" fmla="*/ 0 h 1035346"/>
                <a:gd name="connsiteX1" fmla="*/ 519706 w 1035957"/>
                <a:gd name="connsiteY1" fmla="*/ 0 h 1035346"/>
                <a:gd name="connsiteX2" fmla="*/ 534421 w 1035957"/>
                <a:gd name="connsiteY2" fmla="*/ 4810 h 1035346"/>
                <a:gd name="connsiteX3" fmla="*/ 585382 w 1035957"/>
                <a:gd name="connsiteY3" fmla="*/ 35110 h 1035346"/>
                <a:gd name="connsiteX4" fmla="*/ 652036 w 1035957"/>
                <a:gd name="connsiteY4" fmla="*/ 17085 h 1035346"/>
                <a:gd name="connsiteX5" fmla="*/ 706101 w 1035957"/>
                <a:gd name="connsiteY5" fmla="*/ 68943 h 1035346"/>
                <a:gd name="connsiteX6" fmla="*/ 776957 w 1035957"/>
                <a:gd name="connsiteY6" fmla="*/ 68828 h 1035346"/>
                <a:gd name="connsiteX7" fmla="*/ 813657 w 1035957"/>
                <a:gd name="connsiteY7" fmla="*/ 131792 h 1035346"/>
                <a:gd name="connsiteX8" fmla="*/ 884228 w 1035957"/>
                <a:gd name="connsiteY8" fmla="*/ 151141 h 1035346"/>
                <a:gd name="connsiteX9" fmla="*/ 899024 w 1035957"/>
                <a:gd name="connsiteY9" fmla="*/ 220195 h 1035346"/>
                <a:gd name="connsiteX10" fmla="*/ 966541 w 1035957"/>
                <a:gd name="connsiteY10" fmla="*/ 258413 h 1035346"/>
                <a:gd name="connsiteX11" fmla="*/ 966427 w 1035957"/>
                <a:gd name="connsiteY11" fmla="*/ 332305 h 1035346"/>
                <a:gd name="connsiteX12" fmla="*/ 1018285 w 1035957"/>
                <a:gd name="connsiteY12" fmla="*/ 383334 h 1035346"/>
                <a:gd name="connsiteX13" fmla="*/ 1001778 w 1035957"/>
                <a:gd name="connsiteY13" fmla="*/ 446953 h 1035346"/>
                <a:gd name="connsiteX14" fmla="*/ 1035934 w 1035957"/>
                <a:gd name="connsiteY14" fmla="*/ 517391 h 1035346"/>
                <a:gd name="connsiteX15" fmla="*/ 995707 w 1035957"/>
                <a:gd name="connsiteY15" fmla="*/ 571132 h 1035346"/>
                <a:gd name="connsiteX16" fmla="*/ 1018285 w 1035957"/>
                <a:gd name="connsiteY16" fmla="*/ 651447 h 1035346"/>
                <a:gd name="connsiteX17" fmla="*/ 957320 w 1035957"/>
                <a:gd name="connsiteY17" fmla="*/ 688816 h 1035346"/>
                <a:gd name="connsiteX18" fmla="*/ 966541 w 1035957"/>
                <a:gd name="connsiteY18" fmla="*/ 776368 h 1035346"/>
                <a:gd name="connsiteX19" fmla="*/ 891435 w 1035957"/>
                <a:gd name="connsiteY19" fmla="*/ 808515 h 1035346"/>
                <a:gd name="connsiteX20" fmla="*/ 884228 w 1035957"/>
                <a:gd name="connsiteY20" fmla="*/ 883640 h 1035346"/>
                <a:gd name="connsiteX21" fmla="*/ 809104 w 1035957"/>
                <a:gd name="connsiteY21" fmla="*/ 904507 h 1035346"/>
                <a:gd name="connsiteX22" fmla="*/ 776957 w 1035957"/>
                <a:gd name="connsiteY22" fmla="*/ 965953 h 1035346"/>
                <a:gd name="connsiteX23" fmla="*/ 696994 w 1035957"/>
                <a:gd name="connsiteY23" fmla="*/ 961284 h 1035346"/>
                <a:gd name="connsiteX24" fmla="*/ 652036 w 1035957"/>
                <a:gd name="connsiteY24" fmla="*/ 1017696 h 1035346"/>
                <a:gd name="connsiteX25" fmla="*/ 582346 w 1035957"/>
                <a:gd name="connsiteY25" fmla="*/ 995118 h 1035346"/>
                <a:gd name="connsiteX26" fmla="*/ 517980 w 1035957"/>
                <a:gd name="connsiteY26" fmla="*/ 1035345 h 1035346"/>
                <a:gd name="connsiteX27" fmla="*/ 453613 w 1035957"/>
                <a:gd name="connsiteY27" fmla="*/ 996636 h 1035346"/>
                <a:gd name="connsiteX28" fmla="*/ 383923 w 1035957"/>
                <a:gd name="connsiteY28" fmla="*/ 1017696 h 1035346"/>
                <a:gd name="connsiteX29" fmla="*/ 335929 w 1035957"/>
                <a:gd name="connsiteY29" fmla="*/ 952177 h 1035346"/>
                <a:gd name="connsiteX30" fmla="*/ 259002 w 1035957"/>
                <a:gd name="connsiteY30" fmla="*/ 965953 h 1035346"/>
                <a:gd name="connsiteX31" fmla="*/ 223820 w 1035957"/>
                <a:gd name="connsiteY31" fmla="*/ 890846 h 1035346"/>
                <a:gd name="connsiteX32" fmla="*/ 151730 w 1035957"/>
                <a:gd name="connsiteY32" fmla="*/ 883640 h 1035346"/>
                <a:gd name="connsiteX33" fmla="*/ 133899 w 1035957"/>
                <a:gd name="connsiteY33" fmla="*/ 802443 h 1035346"/>
                <a:gd name="connsiteX34" fmla="*/ 69417 w 1035957"/>
                <a:gd name="connsiteY34" fmla="*/ 776368 h 1035346"/>
                <a:gd name="connsiteX35" fmla="*/ 61943 w 1035957"/>
                <a:gd name="connsiteY35" fmla="*/ 700959 h 1035346"/>
                <a:gd name="connsiteX36" fmla="*/ 17674 w 1035957"/>
                <a:gd name="connsiteY36" fmla="*/ 651447 h 1035346"/>
                <a:gd name="connsiteX37" fmla="*/ 32663 w 1035957"/>
                <a:gd name="connsiteY37" fmla="*/ 581757 h 1035346"/>
                <a:gd name="connsiteX38" fmla="*/ 25 w 1035957"/>
                <a:gd name="connsiteY38" fmla="*/ 517391 h 1035346"/>
                <a:gd name="connsiteX39" fmla="*/ 38734 w 1035957"/>
                <a:gd name="connsiteY39" fmla="*/ 459095 h 1035346"/>
                <a:gd name="connsiteX40" fmla="*/ 17674 w 1035957"/>
                <a:gd name="connsiteY40" fmla="*/ 383334 h 1035346"/>
                <a:gd name="connsiteX41" fmla="*/ 66497 w 1035957"/>
                <a:gd name="connsiteY41" fmla="*/ 327751 h 1035346"/>
                <a:gd name="connsiteX42" fmla="*/ 69417 w 1035957"/>
                <a:gd name="connsiteY42" fmla="*/ 258413 h 1035346"/>
                <a:gd name="connsiteX43" fmla="*/ 126310 w 1035957"/>
                <a:gd name="connsiteY43" fmla="*/ 224749 h 1035346"/>
                <a:gd name="connsiteX44" fmla="*/ 151730 w 1035957"/>
                <a:gd name="connsiteY44" fmla="*/ 151141 h 1035346"/>
                <a:gd name="connsiteX45" fmla="*/ 223820 w 1035957"/>
                <a:gd name="connsiteY45" fmla="*/ 130274 h 1035346"/>
                <a:gd name="connsiteX46" fmla="*/ 259002 w 1035957"/>
                <a:gd name="connsiteY46" fmla="*/ 68828 h 1035346"/>
                <a:gd name="connsiteX47" fmla="*/ 335929 w 1035957"/>
                <a:gd name="connsiteY47" fmla="*/ 58318 h 1035346"/>
                <a:gd name="connsiteX48" fmla="*/ 383923 w 1035957"/>
                <a:gd name="connsiteY48" fmla="*/ 17085 h 1035346"/>
                <a:gd name="connsiteX49" fmla="*/ 456648 w 1035957"/>
                <a:gd name="connsiteY49" fmla="*/ 32074 h 1035346"/>
                <a:gd name="connsiteX50" fmla="*/ 502487 w 1035957"/>
                <a:gd name="connsiteY50" fmla="*/ 3909 h 103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35957" h="1035346">
                  <a:moveTo>
                    <a:pt x="516026" y="0"/>
                  </a:moveTo>
                  <a:lnTo>
                    <a:pt x="519706" y="0"/>
                  </a:lnTo>
                  <a:lnTo>
                    <a:pt x="534421" y="4810"/>
                  </a:lnTo>
                  <a:cubicBezTo>
                    <a:pt x="551158" y="14225"/>
                    <a:pt x="568625" y="32904"/>
                    <a:pt x="585382" y="35110"/>
                  </a:cubicBezTo>
                  <a:cubicBezTo>
                    <a:pt x="607724" y="38051"/>
                    <a:pt x="631916" y="11445"/>
                    <a:pt x="652036" y="17085"/>
                  </a:cubicBezTo>
                  <a:cubicBezTo>
                    <a:pt x="672156" y="22724"/>
                    <a:pt x="686056" y="61270"/>
                    <a:pt x="706101" y="68943"/>
                  </a:cubicBezTo>
                  <a:cubicBezTo>
                    <a:pt x="726146" y="76616"/>
                    <a:pt x="759031" y="58354"/>
                    <a:pt x="776957" y="68828"/>
                  </a:cubicBezTo>
                  <a:cubicBezTo>
                    <a:pt x="794883" y="79303"/>
                    <a:pt x="795778" y="118074"/>
                    <a:pt x="813657" y="131792"/>
                  </a:cubicBezTo>
                  <a:cubicBezTo>
                    <a:pt x="831536" y="145511"/>
                    <a:pt x="870001" y="136408"/>
                    <a:pt x="884228" y="151141"/>
                  </a:cubicBezTo>
                  <a:cubicBezTo>
                    <a:pt x="898456" y="165875"/>
                    <a:pt x="885306" y="202316"/>
                    <a:pt x="899024" y="220195"/>
                  </a:cubicBezTo>
                  <a:cubicBezTo>
                    <a:pt x="912743" y="238074"/>
                    <a:pt x="955308" y="239728"/>
                    <a:pt x="966541" y="258413"/>
                  </a:cubicBezTo>
                  <a:cubicBezTo>
                    <a:pt x="977775" y="277098"/>
                    <a:pt x="957803" y="311485"/>
                    <a:pt x="966427" y="332305"/>
                  </a:cubicBezTo>
                  <a:cubicBezTo>
                    <a:pt x="975051" y="353125"/>
                    <a:pt x="1012393" y="364226"/>
                    <a:pt x="1018285" y="383334"/>
                  </a:cubicBezTo>
                  <a:cubicBezTo>
                    <a:pt x="1024177" y="402442"/>
                    <a:pt x="998837" y="424610"/>
                    <a:pt x="1001778" y="446953"/>
                  </a:cubicBezTo>
                  <a:cubicBezTo>
                    <a:pt x="1004720" y="469295"/>
                    <a:pt x="1036946" y="496694"/>
                    <a:pt x="1035934" y="517391"/>
                  </a:cubicBezTo>
                  <a:cubicBezTo>
                    <a:pt x="1034922" y="538088"/>
                    <a:pt x="998648" y="548790"/>
                    <a:pt x="995707" y="571132"/>
                  </a:cubicBezTo>
                  <a:cubicBezTo>
                    <a:pt x="992765" y="593475"/>
                    <a:pt x="1024683" y="631833"/>
                    <a:pt x="1018285" y="651447"/>
                  </a:cubicBezTo>
                  <a:cubicBezTo>
                    <a:pt x="1011888" y="671061"/>
                    <a:pt x="965944" y="667996"/>
                    <a:pt x="957320" y="688816"/>
                  </a:cubicBezTo>
                  <a:cubicBezTo>
                    <a:pt x="948696" y="709636"/>
                    <a:pt x="977522" y="756418"/>
                    <a:pt x="966541" y="776368"/>
                  </a:cubicBezTo>
                  <a:cubicBezTo>
                    <a:pt x="955561" y="796318"/>
                    <a:pt x="905154" y="790636"/>
                    <a:pt x="891435" y="808515"/>
                  </a:cubicBezTo>
                  <a:cubicBezTo>
                    <a:pt x="877716" y="826393"/>
                    <a:pt x="897950" y="867641"/>
                    <a:pt x="884228" y="883640"/>
                  </a:cubicBezTo>
                  <a:cubicBezTo>
                    <a:pt x="870506" y="899638"/>
                    <a:pt x="826982" y="890788"/>
                    <a:pt x="809104" y="904507"/>
                  </a:cubicBezTo>
                  <a:cubicBezTo>
                    <a:pt x="791225" y="918225"/>
                    <a:pt x="795642" y="956490"/>
                    <a:pt x="776957" y="965953"/>
                  </a:cubicBezTo>
                  <a:cubicBezTo>
                    <a:pt x="758272" y="975416"/>
                    <a:pt x="717814" y="952660"/>
                    <a:pt x="696994" y="961284"/>
                  </a:cubicBezTo>
                  <a:cubicBezTo>
                    <a:pt x="676174" y="969908"/>
                    <a:pt x="671144" y="1012057"/>
                    <a:pt x="652036" y="1017696"/>
                  </a:cubicBezTo>
                  <a:cubicBezTo>
                    <a:pt x="632928" y="1023336"/>
                    <a:pt x="604689" y="992177"/>
                    <a:pt x="582346" y="995118"/>
                  </a:cubicBezTo>
                  <a:cubicBezTo>
                    <a:pt x="560003" y="998060"/>
                    <a:pt x="539435" y="1035092"/>
                    <a:pt x="517980" y="1035345"/>
                  </a:cubicBezTo>
                  <a:cubicBezTo>
                    <a:pt x="496524" y="1035598"/>
                    <a:pt x="475956" y="999577"/>
                    <a:pt x="453613" y="996636"/>
                  </a:cubicBezTo>
                  <a:cubicBezTo>
                    <a:pt x="431270" y="993694"/>
                    <a:pt x="403537" y="1025106"/>
                    <a:pt x="383923" y="1017696"/>
                  </a:cubicBezTo>
                  <a:cubicBezTo>
                    <a:pt x="364309" y="1010287"/>
                    <a:pt x="356749" y="960802"/>
                    <a:pt x="335929" y="952177"/>
                  </a:cubicBezTo>
                  <a:cubicBezTo>
                    <a:pt x="315109" y="943553"/>
                    <a:pt x="277687" y="976174"/>
                    <a:pt x="259002" y="965953"/>
                  </a:cubicBezTo>
                  <a:cubicBezTo>
                    <a:pt x="240317" y="955731"/>
                    <a:pt x="241698" y="904565"/>
                    <a:pt x="223820" y="890846"/>
                  </a:cubicBezTo>
                  <a:cubicBezTo>
                    <a:pt x="205941" y="877128"/>
                    <a:pt x="166717" y="898373"/>
                    <a:pt x="151730" y="883640"/>
                  </a:cubicBezTo>
                  <a:cubicBezTo>
                    <a:pt x="136744" y="868906"/>
                    <a:pt x="147618" y="820322"/>
                    <a:pt x="133899" y="802443"/>
                  </a:cubicBezTo>
                  <a:cubicBezTo>
                    <a:pt x="120180" y="784565"/>
                    <a:pt x="81410" y="793282"/>
                    <a:pt x="69417" y="776368"/>
                  </a:cubicBezTo>
                  <a:cubicBezTo>
                    <a:pt x="57425" y="759454"/>
                    <a:pt x="70567" y="721779"/>
                    <a:pt x="61943" y="700959"/>
                  </a:cubicBezTo>
                  <a:cubicBezTo>
                    <a:pt x="53319" y="680138"/>
                    <a:pt x="22554" y="671314"/>
                    <a:pt x="17674" y="651447"/>
                  </a:cubicBezTo>
                  <a:cubicBezTo>
                    <a:pt x="12794" y="631580"/>
                    <a:pt x="35604" y="604100"/>
                    <a:pt x="32663" y="581757"/>
                  </a:cubicBezTo>
                  <a:cubicBezTo>
                    <a:pt x="29721" y="559414"/>
                    <a:pt x="-987" y="537834"/>
                    <a:pt x="25" y="517391"/>
                  </a:cubicBezTo>
                  <a:cubicBezTo>
                    <a:pt x="1037" y="496947"/>
                    <a:pt x="35793" y="481438"/>
                    <a:pt x="38734" y="459095"/>
                  </a:cubicBezTo>
                  <a:cubicBezTo>
                    <a:pt x="41676" y="436752"/>
                    <a:pt x="13047" y="405224"/>
                    <a:pt x="17674" y="383334"/>
                  </a:cubicBezTo>
                  <a:cubicBezTo>
                    <a:pt x="22301" y="361443"/>
                    <a:pt x="57873" y="348571"/>
                    <a:pt x="66497" y="327751"/>
                  </a:cubicBezTo>
                  <a:cubicBezTo>
                    <a:pt x="75121" y="306931"/>
                    <a:pt x="59449" y="275580"/>
                    <a:pt x="69417" y="258413"/>
                  </a:cubicBezTo>
                  <a:cubicBezTo>
                    <a:pt x="79386" y="241246"/>
                    <a:pt x="112591" y="242627"/>
                    <a:pt x="126310" y="224749"/>
                  </a:cubicBezTo>
                  <a:cubicBezTo>
                    <a:pt x="140029" y="206870"/>
                    <a:pt x="135479" y="166887"/>
                    <a:pt x="151730" y="151141"/>
                  </a:cubicBezTo>
                  <a:cubicBezTo>
                    <a:pt x="167982" y="135396"/>
                    <a:pt x="205941" y="143993"/>
                    <a:pt x="223820" y="130274"/>
                  </a:cubicBezTo>
                  <a:cubicBezTo>
                    <a:pt x="241698" y="116556"/>
                    <a:pt x="240317" y="80821"/>
                    <a:pt x="259002" y="68828"/>
                  </a:cubicBezTo>
                  <a:cubicBezTo>
                    <a:pt x="277687" y="56836"/>
                    <a:pt x="315109" y="66943"/>
                    <a:pt x="335929" y="58318"/>
                  </a:cubicBezTo>
                  <a:cubicBezTo>
                    <a:pt x="356749" y="49694"/>
                    <a:pt x="363803" y="21459"/>
                    <a:pt x="383923" y="17085"/>
                  </a:cubicBezTo>
                  <a:cubicBezTo>
                    <a:pt x="404043" y="12710"/>
                    <a:pt x="434306" y="35015"/>
                    <a:pt x="456648" y="32074"/>
                  </a:cubicBezTo>
                  <a:cubicBezTo>
                    <a:pt x="473405" y="29868"/>
                    <a:pt x="487457" y="12327"/>
                    <a:pt x="502487" y="3909"/>
                  </a:cubicBezTo>
                  <a:close/>
                </a:path>
              </a:pathLst>
            </a:cu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5" t="10421" r="1105" b="4823"/>
            <a:stretch>
              <a:fillRect/>
            </a:stretch>
          </p:blipFill>
          <p:spPr>
            <a:xfrm>
              <a:off x="5501145" y="3995160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8 w 1035957"/>
                <a:gd name="connsiteY6" fmla="*/ 151712 h 1035917"/>
                <a:gd name="connsiteX7" fmla="*/ 899024 w 1035957"/>
                <a:gd name="connsiteY7" fmla="*/ 220766 h 1035917"/>
                <a:gd name="connsiteX8" fmla="*/ 966541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1 w 1035957"/>
                <a:gd name="connsiteY16" fmla="*/ 776939 h 1035917"/>
                <a:gd name="connsiteX17" fmla="*/ 891435 w 1035957"/>
                <a:gd name="connsiteY17" fmla="*/ 809086 h 1035917"/>
                <a:gd name="connsiteX18" fmla="*/ 884228 w 1035957"/>
                <a:gd name="connsiteY18" fmla="*/ 884211 h 1035917"/>
                <a:gd name="connsiteX19" fmla="*/ 809104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7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7 h 1035917"/>
                <a:gd name="connsiteX27" fmla="*/ 335929 w 1035957"/>
                <a:gd name="connsiteY27" fmla="*/ 952748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8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4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8" y="151712"/>
                  </a:cubicBezTo>
                  <a:cubicBezTo>
                    <a:pt x="898456" y="166446"/>
                    <a:pt x="885306" y="202887"/>
                    <a:pt x="899024" y="220766"/>
                  </a:cubicBezTo>
                  <a:cubicBezTo>
                    <a:pt x="912743" y="238645"/>
                    <a:pt x="955308" y="240299"/>
                    <a:pt x="966541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8" y="549361"/>
                    <a:pt x="995707" y="571703"/>
                  </a:cubicBezTo>
                  <a:cubicBezTo>
                    <a:pt x="992765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1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6" y="826964"/>
                    <a:pt x="897950" y="868212"/>
                    <a:pt x="884228" y="884211"/>
                  </a:cubicBezTo>
                  <a:cubicBezTo>
                    <a:pt x="870506" y="900209"/>
                    <a:pt x="826982" y="891359"/>
                    <a:pt x="809104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7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3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7"/>
                  </a:cubicBezTo>
                  <a:cubicBezTo>
                    <a:pt x="364309" y="1010858"/>
                    <a:pt x="356749" y="961373"/>
                    <a:pt x="335929" y="952748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8" y="905136"/>
                    <a:pt x="223820" y="891417"/>
                  </a:cubicBezTo>
                  <a:cubicBezTo>
                    <a:pt x="205941" y="877699"/>
                    <a:pt x="166718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1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7" y="241817"/>
                    <a:pt x="112592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8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49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8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0" t="1245" r="2576" b="12009"/>
            <a:stretch>
              <a:fillRect/>
            </a:stretch>
          </p:blipFill>
          <p:spPr>
            <a:xfrm>
              <a:off x="2114505" y="1570408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9 w 1035957"/>
                <a:gd name="connsiteY6" fmla="*/ 151712 h 1035917"/>
                <a:gd name="connsiteX7" fmla="*/ 899024 w 1035957"/>
                <a:gd name="connsiteY7" fmla="*/ 220766 h 1035917"/>
                <a:gd name="connsiteX8" fmla="*/ 966542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2 w 1035957"/>
                <a:gd name="connsiteY16" fmla="*/ 776939 h 1035917"/>
                <a:gd name="connsiteX17" fmla="*/ 891435 w 1035957"/>
                <a:gd name="connsiteY17" fmla="*/ 809086 h 1035917"/>
                <a:gd name="connsiteX18" fmla="*/ 884229 w 1035957"/>
                <a:gd name="connsiteY18" fmla="*/ 884211 h 1035917"/>
                <a:gd name="connsiteX19" fmla="*/ 809104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7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7 h 1035917"/>
                <a:gd name="connsiteX27" fmla="*/ 335929 w 1035957"/>
                <a:gd name="connsiteY27" fmla="*/ 952748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9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5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9" y="151712"/>
                  </a:cubicBezTo>
                  <a:cubicBezTo>
                    <a:pt x="898456" y="166446"/>
                    <a:pt x="885306" y="202887"/>
                    <a:pt x="899024" y="220766"/>
                  </a:cubicBezTo>
                  <a:cubicBezTo>
                    <a:pt x="912743" y="238645"/>
                    <a:pt x="955308" y="240299"/>
                    <a:pt x="966542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9" y="549361"/>
                    <a:pt x="995707" y="571703"/>
                  </a:cubicBezTo>
                  <a:cubicBezTo>
                    <a:pt x="992766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2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7" y="826964"/>
                    <a:pt x="897951" y="868212"/>
                    <a:pt x="884229" y="884211"/>
                  </a:cubicBezTo>
                  <a:cubicBezTo>
                    <a:pt x="870507" y="900209"/>
                    <a:pt x="826982" y="891359"/>
                    <a:pt x="809104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7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4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7"/>
                  </a:cubicBezTo>
                  <a:cubicBezTo>
                    <a:pt x="364309" y="1010858"/>
                    <a:pt x="356750" y="961373"/>
                    <a:pt x="335929" y="952748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9" y="905136"/>
                    <a:pt x="223820" y="891417"/>
                  </a:cubicBezTo>
                  <a:cubicBezTo>
                    <a:pt x="205941" y="877699"/>
                    <a:pt x="166718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1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6" y="241817"/>
                    <a:pt x="112591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9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50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9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3" t="7760" r="3308" b="10534"/>
            <a:stretch>
              <a:fillRect/>
            </a:stretch>
          </p:blipFill>
          <p:spPr>
            <a:xfrm>
              <a:off x="3243911" y="1570408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9 w 1035957"/>
                <a:gd name="connsiteY6" fmla="*/ 151712 h 1035917"/>
                <a:gd name="connsiteX7" fmla="*/ 899024 w 1035957"/>
                <a:gd name="connsiteY7" fmla="*/ 220766 h 1035917"/>
                <a:gd name="connsiteX8" fmla="*/ 966542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2 w 1035957"/>
                <a:gd name="connsiteY16" fmla="*/ 776939 h 1035917"/>
                <a:gd name="connsiteX17" fmla="*/ 891435 w 1035957"/>
                <a:gd name="connsiteY17" fmla="*/ 809086 h 1035917"/>
                <a:gd name="connsiteX18" fmla="*/ 884229 w 1035957"/>
                <a:gd name="connsiteY18" fmla="*/ 884211 h 1035917"/>
                <a:gd name="connsiteX19" fmla="*/ 809104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7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7 h 1035917"/>
                <a:gd name="connsiteX27" fmla="*/ 335929 w 1035957"/>
                <a:gd name="connsiteY27" fmla="*/ 952748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9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5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9" y="151712"/>
                  </a:cubicBezTo>
                  <a:cubicBezTo>
                    <a:pt x="898456" y="166446"/>
                    <a:pt x="885306" y="202887"/>
                    <a:pt x="899024" y="220766"/>
                  </a:cubicBezTo>
                  <a:cubicBezTo>
                    <a:pt x="912743" y="238645"/>
                    <a:pt x="955308" y="240299"/>
                    <a:pt x="966542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9" y="549361"/>
                    <a:pt x="995707" y="571703"/>
                  </a:cubicBezTo>
                  <a:cubicBezTo>
                    <a:pt x="992766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2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7" y="826964"/>
                    <a:pt x="897951" y="868212"/>
                    <a:pt x="884229" y="884211"/>
                  </a:cubicBezTo>
                  <a:cubicBezTo>
                    <a:pt x="870507" y="900209"/>
                    <a:pt x="826982" y="891359"/>
                    <a:pt x="809104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7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4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7"/>
                  </a:cubicBezTo>
                  <a:cubicBezTo>
                    <a:pt x="364309" y="1010858"/>
                    <a:pt x="356750" y="961373"/>
                    <a:pt x="335929" y="952748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9" y="905136"/>
                    <a:pt x="223820" y="891417"/>
                  </a:cubicBezTo>
                  <a:cubicBezTo>
                    <a:pt x="205941" y="877699"/>
                    <a:pt x="166718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1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6" y="241817"/>
                    <a:pt x="112591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9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50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9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24" t="329" r="16577" b="287"/>
            <a:stretch>
              <a:fillRect/>
            </a:stretch>
          </p:blipFill>
          <p:spPr>
            <a:xfrm>
              <a:off x="2114505" y="2782598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9 w 1035957"/>
                <a:gd name="connsiteY6" fmla="*/ 151712 h 1035917"/>
                <a:gd name="connsiteX7" fmla="*/ 899024 w 1035957"/>
                <a:gd name="connsiteY7" fmla="*/ 220766 h 1035917"/>
                <a:gd name="connsiteX8" fmla="*/ 966542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2 w 1035957"/>
                <a:gd name="connsiteY16" fmla="*/ 776939 h 1035917"/>
                <a:gd name="connsiteX17" fmla="*/ 891435 w 1035957"/>
                <a:gd name="connsiteY17" fmla="*/ 809086 h 1035917"/>
                <a:gd name="connsiteX18" fmla="*/ 884229 w 1035957"/>
                <a:gd name="connsiteY18" fmla="*/ 884211 h 1035917"/>
                <a:gd name="connsiteX19" fmla="*/ 809104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7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7 h 1035917"/>
                <a:gd name="connsiteX27" fmla="*/ 335929 w 1035957"/>
                <a:gd name="connsiteY27" fmla="*/ 952748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9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5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9" y="151712"/>
                  </a:cubicBezTo>
                  <a:cubicBezTo>
                    <a:pt x="898456" y="166446"/>
                    <a:pt x="885306" y="202887"/>
                    <a:pt x="899024" y="220766"/>
                  </a:cubicBezTo>
                  <a:cubicBezTo>
                    <a:pt x="912743" y="238645"/>
                    <a:pt x="955308" y="240299"/>
                    <a:pt x="966542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9" y="549361"/>
                    <a:pt x="995707" y="571703"/>
                  </a:cubicBezTo>
                  <a:cubicBezTo>
                    <a:pt x="992766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2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7" y="826964"/>
                    <a:pt x="897951" y="868212"/>
                    <a:pt x="884229" y="884211"/>
                  </a:cubicBezTo>
                  <a:cubicBezTo>
                    <a:pt x="870507" y="900209"/>
                    <a:pt x="826982" y="891359"/>
                    <a:pt x="809104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7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4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7"/>
                  </a:cubicBezTo>
                  <a:cubicBezTo>
                    <a:pt x="364309" y="1010858"/>
                    <a:pt x="356750" y="961373"/>
                    <a:pt x="335929" y="952748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9" y="905136"/>
                    <a:pt x="223820" y="891417"/>
                  </a:cubicBezTo>
                  <a:cubicBezTo>
                    <a:pt x="205941" y="877699"/>
                    <a:pt x="166718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0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4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6" y="241817"/>
                    <a:pt x="112591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9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50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9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94" t="1839" r="701" b="1839"/>
            <a:stretch>
              <a:fillRect/>
            </a:stretch>
          </p:blipFill>
          <p:spPr>
            <a:xfrm>
              <a:off x="3243385" y="2782598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9 w 1035957"/>
                <a:gd name="connsiteY6" fmla="*/ 151712 h 1035917"/>
                <a:gd name="connsiteX7" fmla="*/ 899024 w 1035957"/>
                <a:gd name="connsiteY7" fmla="*/ 220766 h 1035917"/>
                <a:gd name="connsiteX8" fmla="*/ 966542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2 w 1035957"/>
                <a:gd name="connsiteY16" fmla="*/ 776939 h 1035917"/>
                <a:gd name="connsiteX17" fmla="*/ 891435 w 1035957"/>
                <a:gd name="connsiteY17" fmla="*/ 809086 h 1035917"/>
                <a:gd name="connsiteX18" fmla="*/ 884229 w 1035957"/>
                <a:gd name="connsiteY18" fmla="*/ 884211 h 1035917"/>
                <a:gd name="connsiteX19" fmla="*/ 809104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8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8 h 1035917"/>
                <a:gd name="connsiteX27" fmla="*/ 335929 w 1035957"/>
                <a:gd name="connsiteY27" fmla="*/ 952749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9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5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9" y="151712"/>
                  </a:cubicBezTo>
                  <a:cubicBezTo>
                    <a:pt x="898456" y="166446"/>
                    <a:pt x="885306" y="202887"/>
                    <a:pt x="899024" y="220766"/>
                  </a:cubicBezTo>
                  <a:cubicBezTo>
                    <a:pt x="912743" y="238645"/>
                    <a:pt x="955308" y="240299"/>
                    <a:pt x="966542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9" y="549361"/>
                    <a:pt x="995707" y="571703"/>
                  </a:cubicBezTo>
                  <a:cubicBezTo>
                    <a:pt x="992766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2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7" y="826964"/>
                    <a:pt x="897951" y="868212"/>
                    <a:pt x="884229" y="884211"/>
                  </a:cubicBezTo>
                  <a:cubicBezTo>
                    <a:pt x="870507" y="900209"/>
                    <a:pt x="826982" y="891359"/>
                    <a:pt x="809104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8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4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8"/>
                  </a:cubicBezTo>
                  <a:cubicBezTo>
                    <a:pt x="364309" y="1010858"/>
                    <a:pt x="356750" y="961373"/>
                    <a:pt x="335929" y="952749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9" y="905136"/>
                    <a:pt x="223820" y="891417"/>
                  </a:cubicBezTo>
                  <a:cubicBezTo>
                    <a:pt x="205941" y="877699"/>
                    <a:pt x="166718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1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6" y="241817"/>
                    <a:pt x="112591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9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50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9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1" t="1208" r="1831" b="2458"/>
            <a:stretch>
              <a:fillRect/>
            </a:stretch>
          </p:blipFill>
          <p:spPr>
            <a:xfrm>
              <a:off x="2114505" y="3995160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9 w 1035957"/>
                <a:gd name="connsiteY6" fmla="*/ 151712 h 1035917"/>
                <a:gd name="connsiteX7" fmla="*/ 899024 w 1035957"/>
                <a:gd name="connsiteY7" fmla="*/ 220766 h 1035917"/>
                <a:gd name="connsiteX8" fmla="*/ 966542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4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2 w 1035957"/>
                <a:gd name="connsiteY16" fmla="*/ 776939 h 1035917"/>
                <a:gd name="connsiteX17" fmla="*/ 891435 w 1035957"/>
                <a:gd name="connsiteY17" fmla="*/ 809086 h 1035917"/>
                <a:gd name="connsiteX18" fmla="*/ 884229 w 1035957"/>
                <a:gd name="connsiteY18" fmla="*/ 884211 h 1035917"/>
                <a:gd name="connsiteX19" fmla="*/ 809104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8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8 h 1035917"/>
                <a:gd name="connsiteX27" fmla="*/ 335929 w 1035957"/>
                <a:gd name="connsiteY27" fmla="*/ 952749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9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5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9" y="151712"/>
                  </a:cubicBezTo>
                  <a:cubicBezTo>
                    <a:pt x="898456" y="166446"/>
                    <a:pt x="885306" y="202887"/>
                    <a:pt x="899024" y="220766"/>
                  </a:cubicBezTo>
                  <a:cubicBezTo>
                    <a:pt x="912743" y="238645"/>
                    <a:pt x="955308" y="240299"/>
                    <a:pt x="966542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9" y="549361"/>
                    <a:pt x="995707" y="571704"/>
                  </a:cubicBezTo>
                  <a:cubicBezTo>
                    <a:pt x="992766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2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7" y="826964"/>
                    <a:pt x="897951" y="868212"/>
                    <a:pt x="884229" y="884211"/>
                  </a:cubicBezTo>
                  <a:cubicBezTo>
                    <a:pt x="870507" y="900209"/>
                    <a:pt x="826982" y="891359"/>
                    <a:pt x="809104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8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4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8"/>
                  </a:cubicBezTo>
                  <a:cubicBezTo>
                    <a:pt x="364309" y="1010858"/>
                    <a:pt x="356749" y="961373"/>
                    <a:pt x="335929" y="952749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9" y="905136"/>
                    <a:pt x="223820" y="891417"/>
                  </a:cubicBezTo>
                  <a:cubicBezTo>
                    <a:pt x="205941" y="877699"/>
                    <a:pt x="166717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0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4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6" y="241817"/>
                    <a:pt x="112591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9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49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9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7" t="1189" r="5192" b="17985"/>
            <a:stretch>
              <a:fillRect/>
            </a:stretch>
          </p:blipFill>
          <p:spPr>
            <a:xfrm flipH="1">
              <a:off x="3243385" y="3995160"/>
              <a:ext cx="1035957" cy="1035917"/>
            </a:xfrm>
            <a:custGeom>
              <a:avLst/>
              <a:gdLst>
                <a:gd name="connsiteX0" fmla="*/ 517978 w 1035957"/>
                <a:gd name="connsiteY0" fmla="*/ 7 h 1035917"/>
                <a:gd name="connsiteX1" fmla="*/ 450576 w 1035957"/>
                <a:gd name="connsiteY1" fmla="*/ 35681 h 1035917"/>
                <a:gd name="connsiteX2" fmla="*/ 383922 w 1035957"/>
                <a:gd name="connsiteY2" fmla="*/ 17656 h 1035917"/>
                <a:gd name="connsiteX3" fmla="*/ 329857 w 1035957"/>
                <a:gd name="connsiteY3" fmla="*/ 69514 h 1035917"/>
                <a:gd name="connsiteX4" fmla="*/ 259001 w 1035957"/>
                <a:gd name="connsiteY4" fmla="*/ 69399 h 1035917"/>
                <a:gd name="connsiteX5" fmla="*/ 222301 w 1035957"/>
                <a:gd name="connsiteY5" fmla="*/ 132363 h 1035917"/>
                <a:gd name="connsiteX6" fmla="*/ 151730 w 1035957"/>
                <a:gd name="connsiteY6" fmla="*/ 151713 h 1035917"/>
                <a:gd name="connsiteX7" fmla="*/ 136934 w 1035957"/>
                <a:gd name="connsiteY7" fmla="*/ 220766 h 1035917"/>
                <a:gd name="connsiteX8" fmla="*/ 69417 w 1035957"/>
                <a:gd name="connsiteY8" fmla="*/ 258984 h 1035917"/>
                <a:gd name="connsiteX9" fmla="*/ 69531 w 1035957"/>
                <a:gd name="connsiteY9" fmla="*/ 332876 h 1035917"/>
                <a:gd name="connsiteX10" fmla="*/ 17673 w 1035957"/>
                <a:gd name="connsiteY10" fmla="*/ 383905 h 1035917"/>
                <a:gd name="connsiteX11" fmla="*/ 34180 w 1035957"/>
                <a:gd name="connsiteY11" fmla="*/ 447524 h 1035917"/>
                <a:gd name="connsiteX12" fmla="*/ 24 w 1035957"/>
                <a:gd name="connsiteY12" fmla="*/ 517962 h 1035917"/>
                <a:gd name="connsiteX13" fmla="*/ 40251 w 1035957"/>
                <a:gd name="connsiteY13" fmla="*/ 571704 h 1035917"/>
                <a:gd name="connsiteX14" fmla="*/ 17673 w 1035957"/>
                <a:gd name="connsiteY14" fmla="*/ 652018 h 1035917"/>
                <a:gd name="connsiteX15" fmla="*/ 78638 w 1035957"/>
                <a:gd name="connsiteY15" fmla="*/ 689387 h 1035917"/>
                <a:gd name="connsiteX16" fmla="*/ 69417 w 1035957"/>
                <a:gd name="connsiteY16" fmla="*/ 776939 h 1035917"/>
                <a:gd name="connsiteX17" fmla="*/ 144523 w 1035957"/>
                <a:gd name="connsiteY17" fmla="*/ 809086 h 1035917"/>
                <a:gd name="connsiteX18" fmla="*/ 151730 w 1035957"/>
                <a:gd name="connsiteY18" fmla="*/ 884211 h 1035917"/>
                <a:gd name="connsiteX19" fmla="*/ 226855 w 1035957"/>
                <a:gd name="connsiteY19" fmla="*/ 905078 h 1035917"/>
                <a:gd name="connsiteX20" fmla="*/ 259001 w 1035957"/>
                <a:gd name="connsiteY20" fmla="*/ 966524 h 1035917"/>
                <a:gd name="connsiteX21" fmla="*/ 338964 w 1035957"/>
                <a:gd name="connsiteY21" fmla="*/ 961855 h 1035917"/>
                <a:gd name="connsiteX22" fmla="*/ 383922 w 1035957"/>
                <a:gd name="connsiteY22" fmla="*/ 1018268 h 1035917"/>
                <a:gd name="connsiteX23" fmla="*/ 453612 w 1035957"/>
                <a:gd name="connsiteY23" fmla="*/ 995689 h 1035917"/>
                <a:gd name="connsiteX24" fmla="*/ 517978 w 1035957"/>
                <a:gd name="connsiteY24" fmla="*/ 1035916 h 1035917"/>
                <a:gd name="connsiteX25" fmla="*/ 582345 w 1035957"/>
                <a:gd name="connsiteY25" fmla="*/ 997207 h 1035917"/>
                <a:gd name="connsiteX26" fmla="*/ 652035 w 1035957"/>
                <a:gd name="connsiteY26" fmla="*/ 1018268 h 1035917"/>
                <a:gd name="connsiteX27" fmla="*/ 700029 w 1035957"/>
                <a:gd name="connsiteY27" fmla="*/ 952749 h 1035917"/>
                <a:gd name="connsiteX28" fmla="*/ 776956 w 1035957"/>
                <a:gd name="connsiteY28" fmla="*/ 966524 h 1035917"/>
                <a:gd name="connsiteX29" fmla="*/ 812138 w 1035957"/>
                <a:gd name="connsiteY29" fmla="*/ 891417 h 1035917"/>
                <a:gd name="connsiteX30" fmla="*/ 884228 w 1035957"/>
                <a:gd name="connsiteY30" fmla="*/ 884211 h 1035917"/>
                <a:gd name="connsiteX31" fmla="*/ 902059 w 1035957"/>
                <a:gd name="connsiteY31" fmla="*/ 803014 h 1035917"/>
                <a:gd name="connsiteX32" fmla="*/ 966541 w 1035957"/>
                <a:gd name="connsiteY32" fmla="*/ 776939 h 1035917"/>
                <a:gd name="connsiteX33" fmla="*/ 974015 w 1035957"/>
                <a:gd name="connsiteY33" fmla="*/ 701530 h 1035917"/>
                <a:gd name="connsiteX34" fmla="*/ 1018285 w 1035957"/>
                <a:gd name="connsiteY34" fmla="*/ 652018 h 1035917"/>
                <a:gd name="connsiteX35" fmla="*/ 1003295 w 1035957"/>
                <a:gd name="connsiteY35" fmla="*/ 582328 h 1035917"/>
                <a:gd name="connsiteX36" fmla="*/ 1035933 w 1035957"/>
                <a:gd name="connsiteY36" fmla="*/ 517962 h 1035917"/>
                <a:gd name="connsiteX37" fmla="*/ 997224 w 1035957"/>
                <a:gd name="connsiteY37" fmla="*/ 459666 h 1035917"/>
                <a:gd name="connsiteX38" fmla="*/ 1018285 w 1035957"/>
                <a:gd name="connsiteY38" fmla="*/ 383905 h 1035917"/>
                <a:gd name="connsiteX39" fmla="*/ 969462 w 1035957"/>
                <a:gd name="connsiteY39" fmla="*/ 328322 h 1035917"/>
                <a:gd name="connsiteX40" fmla="*/ 966541 w 1035957"/>
                <a:gd name="connsiteY40" fmla="*/ 258984 h 1035917"/>
                <a:gd name="connsiteX41" fmla="*/ 909648 w 1035957"/>
                <a:gd name="connsiteY41" fmla="*/ 225320 h 1035917"/>
                <a:gd name="connsiteX42" fmla="*/ 884228 w 1035957"/>
                <a:gd name="connsiteY42" fmla="*/ 151713 h 1035917"/>
                <a:gd name="connsiteX43" fmla="*/ 812138 w 1035957"/>
                <a:gd name="connsiteY43" fmla="*/ 130846 h 1035917"/>
                <a:gd name="connsiteX44" fmla="*/ 776956 w 1035957"/>
                <a:gd name="connsiteY44" fmla="*/ 69399 h 1035917"/>
                <a:gd name="connsiteX45" fmla="*/ 700029 w 1035957"/>
                <a:gd name="connsiteY45" fmla="*/ 58889 h 1035917"/>
                <a:gd name="connsiteX46" fmla="*/ 652035 w 1035957"/>
                <a:gd name="connsiteY46" fmla="*/ 17656 h 1035917"/>
                <a:gd name="connsiteX47" fmla="*/ 579310 w 1035957"/>
                <a:gd name="connsiteY47" fmla="*/ 32645 h 1035917"/>
                <a:gd name="connsiteX48" fmla="*/ 517978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78" y="7"/>
                  </a:moveTo>
                  <a:cubicBezTo>
                    <a:pt x="496523" y="513"/>
                    <a:pt x="472919" y="32739"/>
                    <a:pt x="450576" y="35681"/>
                  </a:cubicBezTo>
                  <a:cubicBezTo>
                    <a:pt x="428234" y="38622"/>
                    <a:pt x="404042" y="12016"/>
                    <a:pt x="383922" y="17656"/>
                  </a:cubicBezTo>
                  <a:cubicBezTo>
                    <a:pt x="363802" y="23295"/>
                    <a:pt x="349902" y="61841"/>
                    <a:pt x="329857" y="69514"/>
                  </a:cubicBezTo>
                  <a:cubicBezTo>
                    <a:pt x="309812" y="77187"/>
                    <a:pt x="276927" y="58925"/>
                    <a:pt x="259001" y="69399"/>
                  </a:cubicBezTo>
                  <a:cubicBezTo>
                    <a:pt x="241075" y="79874"/>
                    <a:pt x="240180" y="118645"/>
                    <a:pt x="222301" y="132363"/>
                  </a:cubicBezTo>
                  <a:cubicBezTo>
                    <a:pt x="204423" y="146082"/>
                    <a:pt x="165957" y="136979"/>
                    <a:pt x="151730" y="151713"/>
                  </a:cubicBezTo>
                  <a:cubicBezTo>
                    <a:pt x="137502" y="166446"/>
                    <a:pt x="150653" y="202888"/>
                    <a:pt x="136934" y="220766"/>
                  </a:cubicBezTo>
                  <a:cubicBezTo>
                    <a:pt x="123215" y="238645"/>
                    <a:pt x="80650" y="240299"/>
                    <a:pt x="69417" y="258984"/>
                  </a:cubicBezTo>
                  <a:cubicBezTo>
                    <a:pt x="58183" y="277669"/>
                    <a:pt x="78156" y="312056"/>
                    <a:pt x="69531" y="332876"/>
                  </a:cubicBezTo>
                  <a:cubicBezTo>
                    <a:pt x="60907" y="353696"/>
                    <a:pt x="23565" y="364797"/>
                    <a:pt x="17673" y="383905"/>
                  </a:cubicBezTo>
                  <a:cubicBezTo>
                    <a:pt x="11781" y="403013"/>
                    <a:pt x="37121" y="425181"/>
                    <a:pt x="34180" y="447524"/>
                  </a:cubicBezTo>
                  <a:cubicBezTo>
                    <a:pt x="31239" y="469866"/>
                    <a:pt x="-988" y="497265"/>
                    <a:pt x="24" y="517962"/>
                  </a:cubicBezTo>
                  <a:cubicBezTo>
                    <a:pt x="1036" y="538659"/>
                    <a:pt x="37310" y="549361"/>
                    <a:pt x="40251" y="571704"/>
                  </a:cubicBezTo>
                  <a:cubicBezTo>
                    <a:pt x="43193" y="594046"/>
                    <a:pt x="11275" y="632404"/>
                    <a:pt x="17673" y="652018"/>
                  </a:cubicBezTo>
                  <a:cubicBezTo>
                    <a:pt x="24071" y="671632"/>
                    <a:pt x="70014" y="668567"/>
                    <a:pt x="78638" y="689387"/>
                  </a:cubicBezTo>
                  <a:cubicBezTo>
                    <a:pt x="87262" y="710207"/>
                    <a:pt x="58436" y="756989"/>
                    <a:pt x="69417" y="776939"/>
                  </a:cubicBezTo>
                  <a:cubicBezTo>
                    <a:pt x="80398" y="796889"/>
                    <a:pt x="130804" y="791207"/>
                    <a:pt x="144523" y="809086"/>
                  </a:cubicBezTo>
                  <a:cubicBezTo>
                    <a:pt x="158242" y="826964"/>
                    <a:pt x="138008" y="868212"/>
                    <a:pt x="151730" y="884211"/>
                  </a:cubicBezTo>
                  <a:cubicBezTo>
                    <a:pt x="165452" y="900209"/>
                    <a:pt x="208976" y="891359"/>
                    <a:pt x="226855" y="905078"/>
                  </a:cubicBezTo>
                  <a:cubicBezTo>
                    <a:pt x="244733" y="918796"/>
                    <a:pt x="240317" y="957061"/>
                    <a:pt x="259001" y="966524"/>
                  </a:cubicBezTo>
                  <a:cubicBezTo>
                    <a:pt x="277686" y="975987"/>
                    <a:pt x="318144" y="953231"/>
                    <a:pt x="338964" y="961855"/>
                  </a:cubicBezTo>
                  <a:cubicBezTo>
                    <a:pt x="359784" y="970479"/>
                    <a:pt x="364814" y="1012628"/>
                    <a:pt x="383922" y="1018268"/>
                  </a:cubicBezTo>
                  <a:cubicBezTo>
                    <a:pt x="403030" y="1023907"/>
                    <a:pt x="431269" y="992748"/>
                    <a:pt x="453612" y="995689"/>
                  </a:cubicBezTo>
                  <a:cubicBezTo>
                    <a:pt x="475955" y="998631"/>
                    <a:pt x="496523" y="1035663"/>
                    <a:pt x="517978" y="1035916"/>
                  </a:cubicBezTo>
                  <a:cubicBezTo>
                    <a:pt x="539434" y="1036169"/>
                    <a:pt x="560003" y="1000148"/>
                    <a:pt x="582345" y="997207"/>
                  </a:cubicBezTo>
                  <a:cubicBezTo>
                    <a:pt x="604688" y="994265"/>
                    <a:pt x="632421" y="1025677"/>
                    <a:pt x="652035" y="1018268"/>
                  </a:cubicBezTo>
                  <a:cubicBezTo>
                    <a:pt x="671649" y="1010858"/>
                    <a:pt x="679209" y="961373"/>
                    <a:pt x="700029" y="952749"/>
                  </a:cubicBezTo>
                  <a:cubicBezTo>
                    <a:pt x="720849" y="944124"/>
                    <a:pt x="758271" y="976745"/>
                    <a:pt x="776956" y="966524"/>
                  </a:cubicBezTo>
                  <a:cubicBezTo>
                    <a:pt x="795641" y="956302"/>
                    <a:pt x="794260" y="905136"/>
                    <a:pt x="812138" y="891417"/>
                  </a:cubicBezTo>
                  <a:cubicBezTo>
                    <a:pt x="830017" y="877699"/>
                    <a:pt x="869241" y="898944"/>
                    <a:pt x="884228" y="884211"/>
                  </a:cubicBezTo>
                  <a:cubicBezTo>
                    <a:pt x="899215" y="869477"/>
                    <a:pt x="888340" y="820893"/>
                    <a:pt x="902059" y="803014"/>
                  </a:cubicBezTo>
                  <a:cubicBezTo>
                    <a:pt x="915778" y="785136"/>
                    <a:pt x="954548" y="793853"/>
                    <a:pt x="966541" y="776939"/>
                  </a:cubicBezTo>
                  <a:cubicBezTo>
                    <a:pt x="978533" y="760025"/>
                    <a:pt x="965391" y="722350"/>
                    <a:pt x="974015" y="701530"/>
                  </a:cubicBezTo>
                  <a:cubicBezTo>
                    <a:pt x="982639" y="680709"/>
                    <a:pt x="1013405" y="671885"/>
                    <a:pt x="1018285" y="652018"/>
                  </a:cubicBezTo>
                  <a:cubicBezTo>
                    <a:pt x="1023164" y="632151"/>
                    <a:pt x="1000354" y="604671"/>
                    <a:pt x="1003295" y="582328"/>
                  </a:cubicBezTo>
                  <a:cubicBezTo>
                    <a:pt x="1006237" y="559985"/>
                    <a:pt x="1036945" y="538405"/>
                    <a:pt x="1035933" y="517962"/>
                  </a:cubicBezTo>
                  <a:cubicBezTo>
                    <a:pt x="1034921" y="497518"/>
                    <a:pt x="1000165" y="482009"/>
                    <a:pt x="997224" y="459666"/>
                  </a:cubicBezTo>
                  <a:cubicBezTo>
                    <a:pt x="994282" y="437323"/>
                    <a:pt x="1022912" y="405795"/>
                    <a:pt x="1018285" y="383905"/>
                  </a:cubicBezTo>
                  <a:cubicBezTo>
                    <a:pt x="1013657" y="362014"/>
                    <a:pt x="978086" y="349142"/>
                    <a:pt x="969462" y="328322"/>
                  </a:cubicBezTo>
                  <a:cubicBezTo>
                    <a:pt x="960837" y="307502"/>
                    <a:pt x="976509" y="276151"/>
                    <a:pt x="966541" y="258984"/>
                  </a:cubicBezTo>
                  <a:cubicBezTo>
                    <a:pt x="956572" y="241817"/>
                    <a:pt x="923367" y="243198"/>
                    <a:pt x="909648" y="225320"/>
                  </a:cubicBezTo>
                  <a:cubicBezTo>
                    <a:pt x="895929" y="207441"/>
                    <a:pt x="900479" y="167458"/>
                    <a:pt x="884228" y="151713"/>
                  </a:cubicBezTo>
                  <a:cubicBezTo>
                    <a:pt x="867976" y="135967"/>
                    <a:pt x="830017" y="144564"/>
                    <a:pt x="812138" y="130846"/>
                  </a:cubicBezTo>
                  <a:cubicBezTo>
                    <a:pt x="794260" y="117127"/>
                    <a:pt x="795641" y="81392"/>
                    <a:pt x="776956" y="69399"/>
                  </a:cubicBezTo>
                  <a:cubicBezTo>
                    <a:pt x="758271" y="57407"/>
                    <a:pt x="720849" y="67514"/>
                    <a:pt x="700029" y="58889"/>
                  </a:cubicBezTo>
                  <a:cubicBezTo>
                    <a:pt x="679209" y="50265"/>
                    <a:pt x="672155" y="22030"/>
                    <a:pt x="652035" y="17656"/>
                  </a:cubicBezTo>
                  <a:cubicBezTo>
                    <a:pt x="631916" y="13281"/>
                    <a:pt x="601652" y="35586"/>
                    <a:pt x="579310" y="32645"/>
                  </a:cubicBezTo>
                  <a:cubicBezTo>
                    <a:pt x="556967" y="29703"/>
                    <a:pt x="539434" y="-499"/>
                    <a:pt x="517978" y="7"/>
                  </a:cubicBezTo>
                  <a:close/>
                </a:path>
              </a:pathLst>
            </a:cu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15" t="1672" r="5799" b="8445"/>
            <a:stretch>
              <a:fillRect/>
            </a:stretch>
          </p:blipFill>
          <p:spPr>
            <a:xfrm>
              <a:off x="4373317" y="1570408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8 w 1035957"/>
                <a:gd name="connsiteY6" fmla="*/ 151712 h 1035917"/>
                <a:gd name="connsiteX7" fmla="*/ 899024 w 1035957"/>
                <a:gd name="connsiteY7" fmla="*/ 220766 h 1035917"/>
                <a:gd name="connsiteX8" fmla="*/ 966541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1 w 1035957"/>
                <a:gd name="connsiteY16" fmla="*/ 776939 h 1035917"/>
                <a:gd name="connsiteX17" fmla="*/ 891435 w 1035957"/>
                <a:gd name="connsiteY17" fmla="*/ 809086 h 1035917"/>
                <a:gd name="connsiteX18" fmla="*/ 884228 w 1035957"/>
                <a:gd name="connsiteY18" fmla="*/ 884211 h 1035917"/>
                <a:gd name="connsiteX19" fmla="*/ 809103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8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8 h 1035917"/>
                <a:gd name="connsiteX27" fmla="*/ 335929 w 1035957"/>
                <a:gd name="connsiteY27" fmla="*/ 952749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8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4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8" y="151712"/>
                  </a:cubicBezTo>
                  <a:cubicBezTo>
                    <a:pt x="898456" y="166446"/>
                    <a:pt x="885305" y="202887"/>
                    <a:pt x="899024" y="220766"/>
                  </a:cubicBezTo>
                  <a:cubicBezTo>
                    <a:pt x="912743" y="238645"/>
                    <a:pt x="955308" y="240299"/>
                    <a:pt x="966541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8" y="549361"/>
                    <a:pt x="995707" y="571703"/>
                  </a:cubicBezTo>
                  <a:cubicBezTo>
                    <a:pt x="992765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1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6" y="826964"/>
                    <a:pt x="897951" y="868212"/>
                    <a:pt x="884228" y="884211"/>
                  </a:cubicBezTo>
                  <a:cubicBezTo>
                    <a:pt x="870506" y="900209"/>
                    <a:pt x="826982" y="891359"/>
                    <a:pt x="809103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8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3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8"/>
                  </a:cubicBezTo>
                  <a:cubicBezTo>
                    <a:pt x="364309" y="1010858"/>
                    <a:pt x="356750" y="961373"/>
                    <a:pt x="335929" y="952749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8" y="956302"/>
                    <a:pt x="241699" y="905136"/>
                    <a:pt x="223820" y="891417"/>
                  </a:cubicBezTo>
                  <a:cubicBezTo>
                    <a:pt x="205941" y="877699"/>
                    <a:pt x="166718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1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7" y="241817"/>
                    <a:pt x="112592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9" y="117127"/>
                    <a:pt x="240318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50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8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33" t="-833" r="17576" b="2055"/>
            <a:stretch/>
          </p:blipFill>
          <p:spPr>
            <a:xfrm>
              <a:off x="4372265" y="3995160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8 w 1035957"/>
                <a:gd name="connsiteY6" fmla="*/ 151712 h 1035917"/>
                <a:gd name="connsiteX7" fmla="*/ 899024 w 1035957"/>
                <a:gd name="connsiteY7" fmla="*/ 220766 h 1035917"/>
                <a:gd name="connsiteX8" fmla="*/ 966541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1 w 1035957"/>
                <a:gd name="connsiteY16" fmla="*/ 776939 h 1035917"/>
                <a:gd name="connsiteX17" fmla="*/ 891435 w 1035957"/>
                <a:gd name="connsiteY17" fmla="*/ 809086 h 1035917"/>
                <a:gd name="connsiteX18" fmla="*/ 884228 w 1035957"/>
                <a:gd name="connsiteY18" fmla="*/ 884211 h 1035917"/>
                <a:gd name="connsiteX19" fmla="*/ 809103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8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8 h 1035917"/>
                <a:gd name="connsiteX27" fmla="*/ 335929 w 1035957"/>
                <a:gd name="connsiteY27" fmla="*/ 952749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9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4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8" y="151712"/>
                  </a:cubicBezTo>
                  <a:cubicBezTo>
                    <a:pt x="898456" y="166446"/>
                    <a:pt x="885305" y="202887"/>
                    <a:pt x="899024" y="220766"/>
                  </a:cubicBezTo>
                  <a:cubicBezTo>
                    <a:pt x="912743" y="238645"/>
                    <a:pt x="955308" y="240299"/>
                    <a:pt x="966541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8" y="549361"/>
                    <a:pt x="995707" y="571703"/>
                  </a:cubicBezTo>
                  <a:cubicBezTo>
                    <a:pt x="992765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1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6" y="826964"/>
                    <a:pt x="897951" y="868212"/>
                    <a:pt x="884228" y="884211"/>
                  </a:cubicBezTo>
                  <a:cubicBezTo>
                    <a:pt x="870506" y="900209"/>
                    <a:pt x="826982" y="891359"/>
                    <a:pt x="809103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8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3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8"/>
                  </a:cubicBezTo>
                  <a:cubicBezTo>
                    <a:pt x="364309" y="1010858"/>
                    <a:pt x="356750" y="961373"/>
                    <a:pt x="335929" y="952749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8" y="956302"/>
                    <a:pt x="241699" y="905136"/>
                    <a:pt x="223820" y="891417"/>
                  </a:cubicBezTo>
                  <a:cubicBezTo>
                    <a:pt x="205941" y="877699"/>
                    <a:pt x="166718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1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7" y="241817"/>
                    <a:pt x="112592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9" y="117127"/>
                    <a:pt x="240318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50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9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7" r="2794" b="20075"/>
            <a:stretch>
              <a:fillRect/>
            </a:stretch>
          </p:blipFill>
          <p:spPr>
            <a:xfrm>
              <a:off x="4372580" y="2782598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8 w 1035957"/>
                <a:gd name="connsiteY6" fmla="*/ 151712 h 1035917"/>
                <a:gd name="connsiteX7" fmla="*/ 899024 w 1035957"/>
                <a:gd name="connsiteY7" fmla="*/ 220766 h 1035917"/>
                <a:gd name="connsiteX8" fmla="*/ 966541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1 w 1035957"/>
                <a:gd name="connsiteY16" fmla="*/ 776939 h 1035917"/>
                <a:gd name="connsiteX17" fmla="*/ 891435 w 1035957"/>
                <a:gd name="connsiteY17" fmla="*/ 809086 h 1035917"/>
                <a:gd name="connsiteX18" fmla="*/ 884228 w 1035957"/>
                <a:gd name="connsiteY18" fmla="*/ 884211 h 1035917"/>
                <a:gd name="connsiteX19" fmla="*/ 809103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7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7 h 1035917"/>
                <a:gd name="connsiteX27" fmla="*/ 335929 w 1035957"/>
                <a:gd name="connsiteY27" fmla="*/ 952748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8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4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8" y="151712"/>
                  </a:cubicBezTo>
                  <a:cubicBezTo>
                    <a:pt x="898456" y="166446"/>
                    <a:pt x="885305" y="202887"/>
                    <a:pt x="899024" y="220766"/>
                  </a:cubicBezTo>
                  <a:cubicBezTo>
                    <a:pt x="912743" y="238645"/>
                    <a:pt x="955308" y="240299"/>
                    <a:pt x="966541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8" y="549361"/>
                    <a:pt x="995707" y="571703"/>
                  </a:cubicBezTo>
                  <a:cubicBezTo>
                    <a:pt x="992765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1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6" y="826964"/>
                    <a:pt x="897951" y="868212"/>
                    <a:pt x="884228" y="884211"/>
                  </a:cubicBezTo>
                  <a:cubicBezTo>
                    <a:pt x="870506" y="900209"/>
                    <a:pt x="826982" y="891359"/>
                    <a:pt x="809103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7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3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7"/>
                  </a:cubicBezTo>
                  <a:cubicBezTo>
                    <a:pt x="364309" y="1010858"/>
                    <a:pt x="356749" y="961373"/>
                    <a:pt x="335929" y="952748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8" y="905136"/>
                    <a:pt x="223820" y="891417"/>
                  </a:cubicBezTo>
                  <a:cubicBezTo>
                    <a:pt x="205941" y="877699"/>
                    <a:pt x="166718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1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7" y="241817"/>
                    <a:pt x="112592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8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49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8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7" t="2720" r="10696" b="22109"/>
            <a:stretch/>
          </p:blipFill>
          <p:spPr>
            <a:xfrm>
              <a:off x="7758905" y="3995160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8 w 1035957"/>
                <a:gd name="connsiteY6" fmla="*/ 151712 h 1035917"/>
                <a:gd name="connsiteX7" fmla="*/ 899024 w 1035957"/>
                <a:gd name="connsiteY7" fmla="*/ 220766 h 1035917"/>
                <a:gd name="connsiteX8" fmla="*/ 966541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1 w 1035957"/>
                <a:gd name="connsiteY16" fmla="*/ 776939 h 1035917"/>
                <a:gd name="connsiteX17" fmla="*/ 891435 w 1035957"/>
                <a:gd name="connsiteY17" fmla="*/ 809086 h 1035917"/>
                <a:gd name="connsiteX18" fmla="*/ 884228 w 1035957"/>
                <a:gd name="connsiteY18" fmla="*/ 884211 h 1035917"/>
                <a:gd name="connsiteX19" fmla="*/ 809104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7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7 h 1035917"/>
                <a:gd name="connsiteX27" fmla="*/ 335929 w 1035957"/>
                <a:gd name="connsiteY27" fmla="*/ 952748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1 w 1035957"/>
                <a:gd name="connsiteY30" fmla="*/ 884211 h 1035917"/>
                <a:gd name="connsiteX31" fmla="*/ 133899 w 1035957"/>
                <a:gd name="connsiteY31" fmla="*/ 803014 h 1035917"/>
                <a:gd name="connsiteX32" fmla="*/ 69418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8 w 1035957"/>
                <a:gd name="connsiteY40" fmla="*/ 258984 h 1035917"/>
                <a:gd name="connsiteX41" fmla="*/ 126310 w 1035957"/>
                <a:gd name="connsiteY41" fmla="*/ 225320 h 1035917"/>
                <a:gd name="connsiteX42" fmla="*/ 151731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8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4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8" y="151712"/>
                  </a:cubicBezTo>
                  <a:cubicBezTo>
                    <a:pt x="898456" y="166446"/>
                    <a:pt x="885306" y="202887"/>
                    <a:pt x="899024" y="220766"/>
                  </a:cubicBezTo>
                  <a:cubicBezTo>
                    <a:pt x="912743" y="238645"/>
                    <a:pt x="955308" y="240299"/>
                    <a:pt x="966541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8" y="549361"/>
                    <a:pt x="995707" y="571703"/>
                  </a:cubicBezTo>
                  <a:cubicBezTo>
                    <a:pt x="992765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1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6" y="826964"/>
                    <a:pt x="897950" y="868212"/>
                    <a:pt x="884228" y="884211"/>
                  </a:cubicBezTo>
                  <a:cubicBezTo>
                    <a:pt x="870506" y="900209"/>
                    <a:pt x="826982" y="891359"/>
                    <a:pt x="809104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7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3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7"/>
                  </a:cubicBezTo>
                  <a:cubicBezTo>
                    <a:pt x="364309" y="1010858"/>
                    <a:pt x="356749" y="961373"/>
                    <a:pt x="335929" y="952748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8" y="956302"/>
                    <a:pt x="241699" y="905136"/>
                    <a:pt x="223820" y="891417"/>
                  </a:cubicBezTo>
                  <a:cubicBezTo>
                    <a:pt x="205941" y="877699"/>
                    <a:pt x="166718" y="898944"/>
                    <a:pt x="151731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1" y="785136"/>
                    <a:pt x="81410" y="793853"/>
                    <a:pt x="69418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8" y="258984"/>
                  </a:cubicBezTo>
                  <a:cubicBezTo>
                    <a:pt x="79387" y="241817"/>
                    <a:pt x="112592" y="243198"/>
                    <a:pt x="126310" y="225320"/>
                  </a:cubicBezTo>
                  <a:cubicBezTo>
                    <a:pt x="140029" y="207441"/>
                    <a:pt x="135479" y="167458"/>
                    <a:pt x="151731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9" y="117127"/>
                    <a:pt x="240318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49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8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1" r="2422" b="18270"/>
            <a:stretch>
              <a:fillRect/>
            </a:stretch>
          </p:blipFill>
          <p:spPr>
            <a:xfrm>
              <a:off x="7761535" y="1570408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8 w 1035957"/>
                <a:gd name="connsiteY6" fmla="*/ 151712 h 1035917"/>
                <a:gd name="connsiteX7" fmla="*/ 899024 w 1035957"/>
                <a:gd name="connsiteY7" fmla="*/ 220766 h 1035917"/>
                <a:gd name="connsiteX8" fmla="*/ 966541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1 w 1035957"/>
                <a:gd name="connsiteY16" fmla="*/ 776939 h 1035917"/>
                <a:gd name="connsiteX17" fmla="*/ 891435 w 1035957"/>
                <a:gd name="connsiteY17" fmla="*/ 809086 h 1035917"/>
                <a:gd name="connsiteX18" fmla="*/ 884228 w 1035957"/>
                <a:gd name="connsiteY18" fmla="*/ 884211 h 1035917"/>
                <a:gd name="connsiteX19" fmla="*/ 809104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7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7 h 1035917"/>
                <a:gd name="connsiteX27" fmla="*/ 335929 w 1035957"/>
                <a:gd name="connsiteY27" fmla="*/ 952748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0 w 1035957"/>
                <a:gd name="connsiteY30" fmla="*/ 884211 h 1035917"/>
                <a:gd name="connsiteX31" fmla="*/ 133899 w 1035957"/>
                <a:gd name="connsiteY31" fmla="*/ 803014 h 1035917"/>
                <a:gd name="connsiteX32" fmla="*/ 69417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7 w 1035957"/>
                <a:gd name="connsiteY40" fmla="*/ 258984 h 1035917"/>
                <a:gd name="connsiteX41" fmla="*/ 126310 w 1035957"/>
                <a:gd name="connsiteY41" fmla="*/ 225320 h 1035917"/>
                <a:gd name="connsiteX42" fmla="*/ 151730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8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4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8" y="151712"/>
                  </a:cubicBezTo>
                  <a:cubicBezTo>
                    <a:pt x="898456" y="166446"/>
                    <a:pt x="885306" y="202887"/>
                    <a:pt x="899024" y="220766"/>
                  </a:cubicBezTo>
                  <a:cubicBezTo>
                    <a:pt x="912743" y="238645"/>
                    <a:pt x="955308" y="240299"/>
                    <a:pt x="966541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8" y="549361"/>
                    <a:pt x="995707" y="571703"/>
                  </a:cubicBezTo>
                  <a:cubicBezTo>
                    <a:pt x="992765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1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6" y="826964"/>
                    <a:pt x="897950" y="868212"/>
                    <a:pt x="884228" y="884211"/>
                  </a:cubicBezTo>
                  <a:cubicBezTo>
                    <a:pt x="870506" y="900209"/>
                    <a:pt x="826982" y="891359"/>
                    <a:pt x="809104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7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3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7"/>
                  </a:cubicBezTo>
                  <a:cubicBezTo>
                    <a:pt x="364309" y="1010858"/>
                    <a:pt x="356749" y="961373"/>
                    <a:pt x="335929" y="952748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8" y="905136"/>
                    <a:pt x="223820" y="891417"/>
                  </a:cubicBezTo>
                  <a:cubicBezTo>
                    <a:pt x="205941" y="877699"/>
                    <a:pt x="166717" y="898944"/>
                    <a:pt x="151730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0" y="785136"/>
                    <a:pt x="81410" y="793853"/>
                    <a:pt x="69417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7" y="258984"/>
                  </a:cubicBezTo>
                  <a:cubicBezTo>
                    <a:pt x="79386" y="241817"/>
                    <a:pt x="112591" y="243198"/>
                    <a:pt x="126310" y="225320"/>
                  </a:cubicBezTo>
                  <a:cubicBezTo>
                    <a:pt x="140029" y="207441"/>
                    <a:pt x="135479" y="167458"/>
                    <a:pt x="151730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8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49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8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69" t="12798" b="6281"/>
            <a:stretch>
              <a:fillRect/>
            </a:stretch>
          </p:blipFill>
          <p:spPr>
            <a:xfrm>
              <a:off x="6630025" y="3995160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8 w 1035957"/>
                <a:gd name="connsiteY6" fmla="*/ 151712 h 1035917"/>
                <a:gd name="connsiteX7" fmla="*/ 899024 w 1035957"/>
                <a:gd name="connsiteY7" fmla="*/ 220766 h 1035917"/>
                <a:gd name="connsiteX8" fmla="*/ 966541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1 w 1035957"/>
                <a:gd name="connsiteY16" fmla="*/ 776939 h 1035917"/>
                <a:gd name="connsiteX17" fmla="*/ 891435 w 1035957"/>
                <a:gd name="connsiteY17" fmla="*/ 809086 h 1035917"/>
                <a:gd name="connsiteX18" fmla="*/ 884228 w 1035957"/>
                <a:gd name="connsiteY18" fmla="*/ 884211 h 1035917"/>
                <a:gd name="connsiteX19" fmla="*/ 809104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7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7 h 1035917"/>
                <a:gd name="connsiteX27" fmla="*/ 335929 w 1035957"/>
                <a:gd name="connsiteY27" fmla="*/ 952748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0 w 1035957"/>
                <a:gd name="connsiteY30" fmla="*/ 884211 h 1035917"/>
                <a:gd name="connsiteX31" fmla="*/ 133899 w 1035957"/>
                <a:gd name="connsiteY31" fmla="*/ 803014 h 1035917"/>
                <a:gd name="connsiteX32" fmla="*/ 69417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7 w 1035957"/>
                <a:gd name="connsiteY40" fmla="*/ 258984 h 1035917"/>
                <a:gd name="connsiteX41" fmla="*/ 126310 w 1035957"/>
                <a:gd name="connsiteY41" fmla="*/ 225320 h 1035917"/>
                <a:gd name="connsiteX42" fmla="*/ 151730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8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4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8" y="151712"/>
                  </a:cubicBezTo>
                  <a:cubicBezTo>
                    <a:pt x="898456" y="166446"/>
                    <a:pt x="885306" y="202887"/>
                    <a:pt x="899024" y="220766"/>
                  </a:cubicBezTo>
                  <a:cubicBezTo>
                    <a:pt x="912743" y="238645"/>
                    <a:pt x="955308" y="240299"/>
                    <a:pt x="966541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8" y="549361"/>
                    <a:pt x="995707" y="571703"/>
                  </a:cubicBezTo>
                  <a:cubicBezTo>
                    <a:pt x="992765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1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6" y="826964"/>
                    <a:pt x="897950" y="868212"/>
                    <a:pt x="884228" y="884211"/>
                  </a:cubicBezTo>
                  <a:cubicBezTo>
                    <a:pt x="870506" y="900209"/>
                    <a:pt x="826982" y="891359"/>
                    <a:pt x="809104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7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3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7"/>
                  </a:cubicBezTo>
                  <a:cubicBezTo>
                    <a:pt x="364309" y="1010858"/>
                    <a:pt x="356749" y="961373"/>
                    <a:pt x="335929" y="952748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8" y="905136"/>
                    <a:pt x="223820" y="891417"/>
                  </a:cubicBezTo>
                  <a:cubicBezTo>
                    <a:pt x="205941" y="877699"/>
                    <a:pt x="166717" y="898944"/>
                    <a:pt x="151730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0" y="785136"/>
                    <a:pt x="81410" y="793853"/>
                    <a:pt x="69417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5" y="604671"/>
                    <a:pt x="32663" y="582328"/>
                  </a:cubicBezTo>
                  <a:cubicBezTo>
                    <a:pt x="29722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7" y="258984"/>
                  </a:cubicBezTo>
                  <a:cubicBezTo>
                    <a:pt x="79386" y="241817"/>
                    <a:pt x="112591" y="243198"/>
                    <a:pt x="126310" y="225320"/>
                  </a:cubicBezTo>
                  <a:cubicBezTo>
                    <a:pt x="140029" y="207441"/>
                    <a:pt x="135479" y="167458"/>
                    <a:pt x="151730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8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49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8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5" b="4"/>
            <a:stretch>
              <a:fillRect/>
            </a:stretch>
          </p:blipFill>
          <p:spPr>
            <a:xfrm>
              <a:off x="8890943" y="1570408"/>
              <a:ext cx="1032801" cy="1035917"/>
            </a:xfrm>
            <a:custGeom>
              <a:avLst/>
              <a:gdLst>
                <a:gd name="connsiteX0" fmla="*/ 514824 w 1032801"/>
                <a:gd name="connsiteY0" fmla="*/ 7 h 1035917"/>
                <a:gd name="connsiteX1" fmla="*/ 582226 w 1032801"/>
                <a:gd name="connsiteY1" fmla="*/ 35681 h 1035917"/>
                <a:gd name="connsiteX2" fmla="*/ 648880 w 1032801"/>
                <a:gd name="connsiteY2" fmla="*/ 17656 h 1035917"/>
                <a:gd name="connsiteX3" fmla="*/ 702945 w 1032801"/>
                <a:gd name="connsiteY3" fmla="*/ 69514 h 1035917"/>
                <a:gd name="connsiteX4" fmla="*/ 773801 w 1032801"/>
                <a:gd name="connsiteY4" fmla="*/ 69399 h 1035917"/>
                <a:gd name="connsiteX5" fmla="*/ 810501 w 1032801"/>
                <a:gd name="connsiteY5" fmla="*/ 132363 h 1035917"/>
                <a:gd name="connsiteX6" fmla="*/ 881072 w 1032801"/>
                <a:gd name="connsiteY6" fmla="*/ 151712 h 1035917"/>
                <a:gd name="connsiteX7" fmla="*/ 895868 w 1032801"/>
                <a:gd name="connsiteY7" fmla="*/ 220766 h 1035917"/>
                <a:gd name="connsiteX8" fmla="*/ 963385 w 1032801"/>
                <a:gd name="connsiteY8" fmla="*/ 258984 h 1035917"/>
                <a:gd name="connsiteX9" fmla="*/ 963271 w 1032801"/>
                <a:gd name="connsiteY9" fmla="*/ 332876 h 1035917"/>
                <a:gd name="connsiteX10" fmla="*/ 1015129 w 1032801"/>
                <a:gd name="connsiteY10" fmla="*/ 383905 h 1035917"/>
                <a:gd name="connsiteX11" fmla="*/ 998622 w 1032801"/>
                <a:gd name="connsiteY11" fmla="*/ 447524 h 1035917"/>
                <a:gd name="connsiteX12" fmla="*/ 1032778 w 1032801"/>
                <a:gd name="connsiteY12" fmla="*/ 517962 h 1035917"/>
                <a:gd name="connsiteX13" fmla="*/ 992551 w 1032801"/>
                <a:gd name="connsiteY13" fmla="*/ 571703 h 1035917"/>
                <a:gd name="connsiteX14" fmla="*/ 1015129 w 1032801"/>
                <a:gd name="connsiteY14" fmla="*/ 652018 h 1035917"/>
                <a:gd name="connsiteX15" fmla="*/ 954164 w 1032801"/>
                <a:gd name="connsiteY15" fmla="*/ 689387 h 1035917"/>
                <a:gd name="connsiteX16" fmla="*/ 963385 w 1032801"/>
                <a:gd name="connsiteY16" fmla="*/ 776939 h 1035917"/>
                <a:gd name="connsiteX17" fmla="*/ 888279 w 1032801"/>
                <a:gd name="connsiteY17" fmla="*/ 809086 h 1035917"/>
                <a:gd name="connsiteX18" fmla="*/ 881072 w 1032801"/>
                <a:gd name="connsiteY18" fmla="*/ 884211 h 1035917"/>
                <a:gd name="connsiteX19" fmla="*/ 805948 w 1032801"/>
                <a:gd name="connsiteY19" fmla="*/ 905078 h 1035917"/>
                <a:gd name="connsiteX20" fmla="*/ 773801 w 1032801"/>
                <a:gd name="connsiteY20" fmla="*/ 966524 h 1035917"/>
                <a:gd name="connsiteX21" fmla="*/ 693838 w 1032801"/>
                <a:gd name="connsiteY21" fmla="*/ 961855 h 1035917"/>
                <a:gd name="connsiteX22" fmla="*/ 648880 w 1032801"/>
                <a:gd name="connsiteY22" fmla="*/ 1018267 h 1035917"/>
                <a:gd name="connsiteX23" fmla="*/ 579190 w 1032801"/>
                <a:gd name="connsiteY23" fmla="*/ 995689 h 1035917"/>
                <a:gd name="connsiteX24" fmla="*/ 514824 w 1032801"/>
                <a:gd name="connsiteY24" fmla="*/ 1035916 h 1035917"/>
                <a:gd name="connsiteX25" fmla="*/ 450457 w 1032801"/>
                <a:gd name="connsiteY25" fmla="*/ 997207 h 1035917"/>
                <a:gd name="connsiteX26" fmla="*/ 380767 w 1032801"/>
                <a:gd name="connsiteY26" fmla="*/ 1018267 h 1035917"/>
                <a:gd name="connsiteX27" fmla="*/ 332773 w 1032801"/>
                <a:gd name="connsiteY27" fmla="*/ 952748 h 1035917"/>
                <a:gd name="connsiteX28" fmla="*/ 255846 w 1032801"/>
                <a:gd name="connsiteY28" fmla="*/ 966524 h 1035917"/>
                <a:gd name="connsiteX29" fmla="*/ 220664 w 1032801"/>
                <a:gd name="connsiteY29" fmla="*/ 891417 h 1035917"/>
                <a:gd name="connsiteX30" fmla="*/ 148574 w 1032801"/>
                <a:gd name="connsiteY30" fmla="*/ 884211 h 1035917"/>
                <a:gd name="connsiteX31" fmla="*/ 130743 w 1032801"/>
                <a:gd name="connsiteY31" fmla="*/ 803014 h 1035917"/>
                <a:gd name="connsiteX32" fmla="*/ 66261 w 1032801"/>
                <a:gd name="connsiteY32" fmla="*/ 776939 h 1035917"/>
                <a:gd name="connsiteX33" fmla="*/ 58787 w 1032801"/>
                <a:gd name="connsiteY33" fmla="*/ 701530 h 1035917"/>
                <a:gd name="connsiteX34" fmla="*/ 14518 w 1032801"/>
                <a:gd name="connsiteY34" fmla="*/ 652018 h 1035917"/>
                <a:gd name="connsiteX35" fmla="*/ 29507 w 1032801"/>
                <a:gd name="connsiteY35" fmla="*/ 582328 h 1035917"/>
                <a:gd name="connsiteX36" fmla="*/ 1128 w 1032801"/>
                <a:gd name="connsiteY36" fmla="*/ 533502 h 1035917"/>
                <a:gd name="connsiteX37" fmla="*/ 0 w 1032801"/>
                <a:gd name="connsiteY37" fmla="*/ 529386 h 1035917"/>
                <a:gd name="connsiteX38" fmla="*/ 0 w 1032801"/>
                <a:gd name="connsiteY38" fmla="*/ 510425 h 1035917"/>
                <a:gd name="connsiteX39" fmla="*/ 2931 w 1032801"/>
                <a:gd name="connsiteY39" fmla="*/ 503370 h 1035917"/>
                <a:gd name="connsiteX40" fmla="*/ 35578 w 1032801"/>
                <a:gd name="connsiteY40" fmla="*/ 459666 h 1035917"/>
                <a:gd name="connsiteX41" fmla="*/ 14518 w 1032801"/>
                <a:gd name="connsiteY41" fmla="*/ 383905 h 1035917"/>
                <a:gd name="connsiteX42" fmla="*/ 63341 w 1032801"/>
                <a:gd name="connsiteY42" fmla="*/ 328322 h 1035917"/>
                <a:gd name="connsiteX43" fmla="*/ 66261 w 1032801"/>
                <a:gd name="connsiteY43" fmla="*/ 258984 h 1035917"/>
                <a:gd name="connsiteX44" fmla="*/ 123154 w 1032801"/>
                <a:gd name="connsiteY44" fmla="*/ 225320 h 1035917"/>
                <a:gd name="connsiteX45" fmla="*/ 148574 w 1032801"/>
                <a:gd name="connsiteY45" fmla="*/ 151712 h 1035917"/>
                <a:gd name="connsiteX46" fmla="*/ 220664 w 1032801"/>
                <a:gd name="connsiteY46" fmla="*/ 130845 h 1035917"/>
                <a:gd name="connsiteX47" fmla="*/ 255846 w 1032801"/>
                <a:gd name="connsiteY47" fmla="*/ 69399 h 1035917"/>
                <a:gd name="connsiteX48" fmla="*/ 332773 w 1032801"/>
                <a:gd name="connsiteY48" fmla="*/ 58889 h 1035917"/>
                <a:gd name="connsiteX49" fmla="*/ 380767 w 1032801"/>
                <a:gd name="connsiteY49" fmla="*/ 17656 h 1035917"/>
                <a:gd name="connsiteX50" fmla="*/ 453492 w 1032801"/>
                <a:gd name="connsiteY50" fmla="*/ 32645 h 1035917"/>
                <a:gd name="connsiteX51" fmla="*/ 514824 w 1032801"/>
                <a:gd name="connsiteY51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32801" h="1035917">
                  <a:moveTo>
                    <a:pt x="514824" y="7"/>
                  </a:moveTo>
                  <a:cubicBezTo>
                    <a:pt x="536279" y="513"/>
                    <a:pt x="559883" y="32739"/>
                    <a:pt x="582226" y="35681"/>
                  </a:cubicBezTo>
                  <a:cubicBezTo>
                    <a:pt x="604568" y="38622"/>
                    <a:pt x="628760" y="12016"/>
                    <a:pt x="648880" y="17656"/>
                  </a:cubicBezTo>
                  <a:cubicBezTo>
                    <a:pt x="669000" y="23295"/>
                    <a:pt x="682900" y="61841"/>
                    <a:pt x="702945" y="69514"/>
                  </a:cubicBezTo>
                  <a:cubicBezTo>
                    <a:pt x="722990" y="77187"/>
                    <a:pt x="755875" y="58925"/>
                    <a:pt x="773801" y="69399"/>
                  </a:cubicBezTo>
                  <a:cubicBezTo>
                    <a:pt x="791727" y="79874"/>
                    <a:pt x="792622" y="118645"/>
                    <a:pt x="810501" y="132363"/>
                  </a:cubicBezTo>
                  <a:cubicBezTo>
                    <a:pt x="828380" y="146082"/>
                    <a:pt x="866845" y="136979"/>
                    <a:pt x="881072" y="151712"/>
                  </a:cubicBezTo>
                  <a:cubicBezTo>
                    <a:pt x="895300" y="166446"/>
                    <a:pt x="882150" y="202887"/>
                    <a:pt x="895868" y="220766"/>
                  </a:cubicBezTo>
                  <a:cubicBezTo>
                    <a:pt x="909587" y="238645"/>
                    <a:pt x="952152" y="240299"/>
                    <a:pt x="963385" y="258984"/>
                  </a:cubicBezTo>
                  <a:cubicBezTo>
                    <a:pt x="974619" y="277669"/>
                    <a:pt x="954647" y="312056"/>
                    <a:pt x="963271" y="332876"/>
                  </a:cubicBezTo>
                  <a:cubicBezTo>
                    <a:pt x="971895" y="353696"/>
                    <a:pt x="1009237" y="364797"/>
                    <a:pt x="1015129" y="383905"/>
                  </a:cubicBezTo>
                  <a:cubicBezTo>
                    <a:pt x="1021021" y="403013"/>
                    <a:pt x="995681" y="425181"/>
                    <a:pt x="998622" y="447524"/>
                  </a:cubicBezTo>
                  <a:cubicBezTo>
                    <a:pt x="1001564" y="469866"/>
                    <a:pt x="1033790" y="497265"/>
                    <a:pt x="1032778" y="517962"/>
                  </a:cubicBezTo>
                  <a:cubicBezTo>
                    <a:pt x="1031766" y="538659"/>
                    <a:pt x="995492" y="549361"/>
                    <a:pt x="992551" y="571703"/>
                  </a:cubicBezTo>
                  <a:cubicBezTo>
                    <a:pt x="989609" y="594046"/>
                    <a:pt x="1021527" y="632404"/>
                    <a:pt x="1015129" y="652018"/>
                  </a:cubicBezTo>
                  <a:cubicBezTo>
                    <a:pt x="1008732" y="671632"/>
                    <a:pt x="962788" y="668567"/>
                    <a:pt x="954164" y="689387"/>
                  </a:cubicBezTo>
                  <a:cubicBezTo>
                    <a:pt x="945540" y="710207"/>
                    <a:pt x="974366" y="756989"/>
                    <a:pt x="963385" y="776939"/>
                  </a:cubicBezTo>
                  <a:cubicBezTo>
                    <a:pt x="952405" y="796889"/>
                    <a:pt x="901998" y="791207"/>
                    <a:pt x="888279" y="809086"/>
                  </a:cubicBezTo>
                  <a:cubicBezTo>
                    <a:pt x="874560" y="826964"/>
                    <a:pt x="894794" y="868212"/>
                    <a:pt x="881072" y="884211"/>
                  </a:cubicBezTo>
                  <a:cubicBezTo>
                    <a:pt x="867350" y="900209"/>
                    <a:pt x="823826" y="891359"/>
                    <a:pt x="805948" y="905078"/>
                  </a:cubicBezTo>
                  <a:cubicBezTo>
                    <a:pt x="788069" y="918796"/>
                    <a:pt x="792486" y="957061"/>
                    <a:pt x="773801" y="966524"/>
                  </a:cubicBezTo>
                  <a:cubicBezTo>
                    <a:pt x="755116" y="975987"/>
                    <a:pt x="714658" y="953231"/>
                    <a:pt x="693838" y="961855"/>
                  </a:cubicBezTo>
                  <a:cubicBezTo>
                    <a:pt x="673018" y="970479"/>
                    <a:pt x="667988" y="1012628"/>
                    <a:pt x="648880" y="1018267"/>
                  </a:cubicBezTo>
                  <a:cubicBezTo>
                    <a:pt x="629772" y="1023907"/>
                    <a:pt x="601533" y="992748"/>
                    <a:pt x="579190" y="995689"/>
                  </a:cubicBezTo>
                  <a:cubicBezTo>
                    <a:pt x="556847" y="998631"/>
                    <a:pt x="536279" y="1035663"/>
                    <a:pt x="514824" y="1035916"/>
                  </a:cubicBezTo>
                  <a:cubicBezTo>
                    <a:pt x="493368" y="1036169"/>
                    <a:pt x="472800" y="1000148"/>
                    <a:pt x="450457" y="997207"/>
                  </a:cubicBezTo>
                  <a:cubicBezTo>
                    <a:pt x="428114" y="994265"/>
                    <a:pt x="400381" y="1025677"/>
                    <a:pt x="380767" y="1018267"/>
                  </a:cubicBezTo>
                  <a:cubicBezTo>
                    <a:pt x="361153" y="1010858"/>
                    <a:pt x="353593" y="961373"/>
                    <a:pt x="332773" y="952748"/>
                  </a:cubicBezTo>
                  <a:cubicBezTo>
                    <a:pt x="311953" y="944124"/>
                    <a:pt x="274531" y="976745"/>
                    <a:pt x="255846" y="966524"/>
                  </a:cubicBezTo>
                  <a:cubicBezTo>
                    <a:pt x="237161" y="956302"/>
                    <a:pt x="238542" y="905136"/>
                    <a:pt x="220664" y="891417"/>
                  </a:cubicBezTo>
                  <a:cubicBezTo>
                    <a:pt x="202785" y="877699"/>
                    <a:pt x="163561" y="898944"/>
                    <a:pt x="148574" y="884211"/>
                  </a:cubicBezTo>
                  <a:cubicBezTo>
                    <a:pt x="133588" y="869477"/>
                    <a:pt x="144462" y="820893"/>
                    <a:pt x="130743" y="803014"/>
                  </a:cubicBezTo>
                  <a:cubicBezTo>
                    <a:pt x="117024" y="785136"/>
                    <a:pt x="78254" y="793853"/>
                    <a:pt x="66261" y="776939"/>
                  </a:cubicBezTo>
                  <a:cubicBezTo>
                    <a:pt x="54269" y="760025"/>
                    <a:pt x="67411" y="722350"/>
                    <a:pt x="58787" y="701530"/>
                  </a:cubicBezTo>
                  <a:cubicBezTo>
                    <a:pt x="50163" y="680709"/>
                    <a:pt x="19398" y="671885"/>
                    <a:pt x="14518" y="652018"/>
                  </a:cubicBezTo>
                  <a:cubicBezTo>
                    <a:pt x="9638" y="632151"/>
                    <a:pt x="32448" y="604671"/>
                    <a:pt x="29507" y="582328"/>
                  </a:cubicBezTo>
                  <a:cubicBezTo>
                    <a:pt x="27301" y="565571"/>
                    <a:pt x="9476" y="549243"/>
                    <a:pt x="1128" y="533502"/>
                  </a:cubicBezTo>
                  <a:lnTo>
                    <a:pt x="0" y="529386"/>
                  </a:lnTo>
                  <a:lnTo>
                    <a:pt x="0" y="510425"/>
                  </a:lnTo>
                  <a:lnTo>
                    <a:pt x="2931" y="503370"/>
                  </a:lnTo>
                  <a:cubicBezTo>
                    <a:pt x="13271" y="489337"/>
                    <a:pt x="33372" y="476423"/>
                    <a:pt x="35578" y="459666"/>
                  </a:cubicBezTo>
                  <a:cubicBezTo>
                    <a:pt x="38520" y="437323"/>
                    <a:pt x="9891" y="405795"/>
                    <a:pt x="14518" y="383905"/>
                  </a:cubicBezTo>
                  <a:cubicBezTo>
                    <a:pt x="19145" y="362014"/>
                    <a:pt x="54717" y="349142"/>
                    <a:pt x="63341" y="328322"/>
                  </a:cubicBezTo>
                  <a:cubicBezTo>
                    <a:pt x="71965" y="307502"/>
                    <a:pt x="56293" y="276151"/>
                    <a:pt x="66261" y="258984"/>
                  </a:cubicBezTo>
                  <a:cubicBezTo>
                    <a:pt x="76230" y="241817"/>
                    <a:pt x="109435" y="243198"/>
                    <a:pt x="123154" y="225320"/>
                  </a:cubicBezTo>
                  <a:cubicBezTo>
                    <a:pt x="136873" y="207441"/>
                    <a:pt x="132323" y="167458"/>
                    <a:pt x="148574" y="151712"/>
                  </a:cubicBezTo>
                  <a:cubicBezTo>
                    <a:pt x="164826" y="135967"/>
                    <a:pt x="202785" y="144564"/>
                    <a:pt x="220664" y="130845"/>
                  </a:cubicBezTo>
                  <a:cubicBezTo>
                    <a:pt x="238542" y="117127"/>
                    <a:pt x="237161" y="81392"/>
                    <a:pt x="255846" y="69399"/>
                  </a:cubicBezTo>
                  <a:cubicBezTo>
                    <a:pt x="274531" y="57407"/>
                    <a:pt x="311953" y="67514"/>
                    <a:pt x="332773" y="58889"/>
                  </a:cubicBezTo>
                  <a:cubicBezTo>
                    <a:pt x="353593" y="50265"/>
                    <a:pt x="360647" y="22030"/>
                    <a:pt x="380767" y="17656"/>
                  </a:cubicBezTo>
                  <a:cubicBezTo>
                    <a:pt x="400887" y="13281"/>
                    <a:pt x="431150" y="35586"/>
                    <a:pt x="453492" y="32645"/>
                  </a:cubicBezTo>
                  <a:cubicBezTo>
                    <a:pt x="475835" y="29703"/>
                    <a:pt x="493368" y="-499"/>
                    <a:pt x="514824" y="7"/>
                  </a:cubicBezTo>
                  <a:close/>
                </a:path>
              </a:pathLst>
            </a:cu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1" r="4085" b="19034"/>
            <a:stretch>
              <a:fillRect/>
            </a:stretch>
          </p:blipFill>
          <p:spPr>
            <a:xfrm>
              <a:off x="8887787" y="2782598"/>
              <a:ext cx="1035957" cy="1035917"/>
            </a:xfrm>
            <a:custGeom>
              <a:avLst/>
              <a:gdLst>
                <a:gd name="connsiteX0" fmla="*/ 517980 w 1035957"/>
                <a:gd name="connsiteY0" fmla="*/ 7 h 1035917"/>
                <a:gd name="connsiteX1" fmla="*/ 585382 w 1035957"/>
                <a:gd name="connsiteY1" fmla="*/ 35681 h 1035917"/>
                <a:gd name="connsiteX2" fmla="*/ 652036 w 1035957"/>
                <a:gd name="connsiteY2" fmla="*/ 17656 h 1035917"/>
                <a:gd name="connsiteX3" fmla="*/ 706101 w 1035957"/>
                <a:gd name="connsiteY3" fmla="*/ 69514 h 1035917"/>
                <a:gd name="connsiteX4" fmla="*/ 776957 w 1035957"/>
                <a:gd name="connsiteY4" fmla="*/ 69399 h 1035917"/>
                <a:gd name="connsiteX5" fmla="*/ 813657 w 1035957"/>
                <a:gd name="connsiteY5" fmla="*/ 132363 h 1035917"/>
                <a:gd name="connsiteX6" fmla="*/ 884228 w 1035957"/>
                <a:gd name="connsiteY6" fmla="*/ 151712 h 1035917"/>
                <a:gd name="connsiteX7" fmla="*/ 899024 w 1035957"/>
                <a:gd name="connsiteY7" fmla="*/ 220766 h 1035917"/>
                <a:gd name="connsiteX8" fmla="*/ 966541 w 1035957"/>
                <a:gd name="connsiteY8" fmla="*/ 258984 h 1035917"/>
                <a:gd name="connsiteX9" fmla="*/ 966427 w 1035957"/>
                <a:gd name="connsiteY9" fmla="*/ 332876 h 1035917"/>
                <a:gd name="connsiteX10" fmla="*/ 1018285 w 1035957"/>
                <a:gd name="connsiteY10" fmla="*/ 383905 h 1035917"/>
                <a:gd name="connsiteX11" fmla="*/ 1001778 w 1035957"/>
                <a:gd name="connsiteY11" fmla="*/ 447524 h 1035917"/>
                <a:gd name="connsiteX12" fmla="*/ 1035934 w 1035957"/>
                <a:gd name="connsiteY12" fmla="*/ 517962 h 1035917"/>
                <a:gd name="connsiteX13" fmla="*/ 995707 w 1035957"/>
                <a:gd name="connsiteY13" fmla="*/ 571703 h 1035917"/>
                <a:gd name="connsiteX14" fmla="*/ 1018285 w 1035957"/>
                <a:gd name="connsiteY14" fmla="*/ 652018 h 1035917"/>
                <a:gd name="connsiteX15" fmla="*/ 957320 w 1035957"/>
                <a:gd name="connsiteY15" fmla="*/ 689387 h 1035917"/>
                <a:gd name="connsiteX16" fmla="*/ 966541 w 1035957"/>
                <a:gd name="connsiteY16" fmla="*/ 776939 h 1035917"/>
                <a:gd name="connsiteX17" fmla="*/ 891435 w 1035957"/>
                <a:gd name="connsiteY17" fmla="*/ 809086 h 1035917"/>
                <a:gd name="connsiteX18" fmla="*/ 884228 w 1035957"/>
                <a:gd name="connsiteY18" fmla="*/ 884211 h 1035917"/>
                <a:gd name="connsiteX19" fmla="*/ 809103 w 1035957"/>
                <a:gd name="connsiteY19" fmla="*/ 905078 h 1035917"/>
                <a:gd name="connsiteX20" fmla="*/ 776957 w 1035957"/>
                <a:gd name="connsiteY20" fmla="*/ 966524 h 1035917"/>
                <a:gd name="connsiteX21" fmla="*/ 696994 w 1035957"/>
                <a:gd name="connsiteY21" fmla="*/ 961855 h 1035917"/>
                <a:gd name="connsiteX22" fmla="*/ 652036 w 1035957"/>
                <a:gd name="connsiteY22" fmla="*/ 1018267 h 1035917"/>
                <a:gd name="connsiteX23" fmla="*/ 582346 w 1035957"/>
                <a:gd name="connsiteY23" fmla="*/ 995689 h 1035917"/>
                <a:gd name="connsiteX24" fmla="*/ 517980 w 1035957"/>
                <a:gd name="connsiteY24" fmla="*/ 1035916 h 1035917"/>
                <a:gd name="connsiteX25" fmla="*/ 453613 w 1035957"/>
                <a:gd name="connsiteY25" fmla="*/ 997207 h 1035917"/>
                <a:gd name="connsiteX26" fmla="*/ 383923 w 1035957"/>
                <a:gd name="connsiteY26" fmla="*/ 1018267 h 1035917"/>
                <a:gd name="connsiteX27" fmla="*/ 335929 w 1035957"/>
                <a:gd name="connsiteY27" fmla="*/ 952748 h 1035917"/>
                <a:gd name="connsiteX28" fmla="*/ 259002 w 1035957"/>
                <a:gd name="connsiteY28" fmla="*/ 966524 h 1035917"/>
                <a:gd name="connsiteX29" fmla="*/ 223820 w 1035957"/>
                <a:gd name="connsiteY29" fmla="*/ 891417 h 1035917"/>
                <a:gd name="connsiteX30" fmla="*/ 151730 w 1035957"/>
                <a:gd name="connsiteY30" fmla="*/ 884211 h 1035917"/>
                <a:gd name="connsiteX31" fmla="*/ 133899 w 1035957"/>
                <a:gd name="connsiteY31" fmla="*/ 803014 h 1035917"/>
                <a:gd name="connsiteX32" fmla="*/ 69417 w 1035957"/>
                <a:gd name="connsiteY32" fmla="*/ 776939 h 1035917"/>
                <a:gd name="connsiteX33" fmla="*/ 61943 w 1035957"/>
                <a:gd name="connsiteY33" fmla="*/ 701530 h 1035917"/>
                <a:gd name="connsiteX34" fmla="*/ 17674 w 1035957"/>
                <a:gd name="connsiteY34" fmla="*/ 652018 h 1035917"/>
                <a:gd name="connsiteX35" fmla="*/ 32663 w 1035957"/>
                <a:gd name="connsiteY35" fmla="*/ 582328 h 1035917"/>
                <a:gd name="connsiteX36" fmla="*/ 25 w 1035957"/>
                <a:gd name="connsiteY36" fmla="*/ 517962 h 1035917"/>
                <a:gd name="connsiteX37" fmla="*/ 38734 w 1035957"/>
                <a:gd name="connsiteY37" fmla="*/ 459666 h 1035917"/>
                <a:gd name="connsiteX38" fmla="*/ 17674 w 1035957"/>
                <a:gd name="connsiteY38" fmla="*/ 383905 h 1035917"/>
                <a:gd name="connsiteX39" fmla="*/ 66497 w 1035957"/>
                <a:gd name="connsiteY39" fmla="*/ 328322 h 1035917"/>
                <a:gd name="connsiteX40" fmla="*/ 69417 w 1035957"/>
                <a:gd name="connsiteY40" fmla="*/ 258984 h 1035917"/>
                <a:gd name="connsiteX41" fmla="*/ 126310 w 1035957"/>
                <a:gd name="connsiteY41" fmla="*/ 225320 h 1035917"/>
                <a:gd name="connsiteX42" fmla="*/ 151730 w 1035957"/>
                <a:gd name="connsiteY42" fmla="*/ 151712 h 1035917"/>
                <a:gd name="connsiteX43" fmla="*/ 223820 w 1035957"/>
                <a:gd name="connsiteY43" fmla="*/ 130845 h 1035917"/>
                <a:gd name="connsiteX44" fmla="*/ 259002 w 1035957"/>
                <a:gd name="connsiteY44" fmla="*/ 69399 h 1035917"/>
                <a:gd name="connsiteX45" fmla="*/ 335929 w 1035957"/>
                <a:gd name="connsiteY45" fmla="*/ 58889 h 1035917"/>
                <a:gd name="connsiteX46" fmla="*/ 383923 w 1035957"/>
                <a:gd name="connsiteY46" fmla="*/ 17656 h 1035917"/>
                <a:gd name="connsiteX47" fmla="*/ 456648 w 1035957"/>
                <a:gd name="connsiteY47" fmla="*/ 32645 h 1035917"/>
                <a:gd name="connsiteX48" fmla="*/ 517980 w 1035957"/>
                <a:gd name="connsiteY48" fmla="*/ 7 h 10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035957" h="1035917">
                  <a:moveTo>
                    <a:pt x="517980" y="7"/>
                  </a:moveTo>
                  <a:cubicBezTo>
                    <a:pt x="539435" y="513"/>
                    <a:pt x="563039" y="32739"/>
                    <a:pt x="585382" y="35681"/>
                  </a:cubicBezTo>
                  <a:cubicBezTo>
                    <a:pt x="607724" y="38622"/>
                    <a:pt x="631916" y="12016"/>
                    <a:pt x="652036" y="17656"/>
                  </a:cubicBezTo>
                  <a:cubicBezTo>
                    <a:pt x="672156" y="23295"/>
                    <a:pt x="686056" y="61841"/>
                    <a:pt x="706101" y="69514"/>
                  </a:cubicBezTo>
                  <a:cubicBezTo>
                    <a:pt x="726146" y="77187"/>
                    <a:pt x="759031" y="58925"/>
                    <a:pt x="776957" y="69399"/>
                  </a:cubicBezTo>
                  <a:cubicBezTo>
                    <a:pt x="794883" y="79874"/>
                    <a:pt x="795778" y="118645"/>
                    <a:pt x="813657" y="132363"/>
                  </a:cubicBezTo>
                  <a:cubicBezTo>
                    <a:pt x="831536" y="146082"/>
                    <a:pt x="870001" y="136979"/>
                    <a:pt x="884228" y="151712"/>
                  </a:cubicBezTo>
                  <a:cubicBezTo>
                    <a:pt x="898456" y="166446"/>
                    <a:pt x="885305" y="202887"/>
                    <a:pt x="899024" y="220766"/>
                  </a:cubicBezTo>
                  <a:cubicBezTo>
                    <a:pt x="912743" y="238645"/>
                    <a:pt x="955308" y="240299"/>
                    <a:pt x="966541" y="258984"/>
                  </a:cubicBezTo>
                  <a:cubicBezTo>
                    <a:pt x="977775" y="277669"/>
                    <a:pt x="957803" y="312056"/>
                    <a:pt x="966427" y="332876"/>
                  </a:cubicBezTo>
                  <a:cubicBezTo>
                    <a:pt x="975051" y="353696"/>
                    <a:pt x="1012393" y="364797"/>
                    <a:pt x="1018285" y="383905"/>
                  </a:cubicBezTo>
                  <a:cubicBezTo>
                    <a:pt x="1024177" y="403013"/>
                    <a:pt x="998837" y="425181"/>
                    <a:pt x="1001778" y="447524"/>
                  </a:cubicBezTo>
                  <a:cubicBezTo>
                    <a:pt x="1004720" y="469866"/>
                    <a:pt x="1036946" y="497265"/>
                    <a:pt x="1035934" y="517962"/>
                  </a:cubicBezTo>
                  <a:cubicBezTo>
                    <a:pt x="1034922" y="538659"/>
                    <a:pt x="998648" y="549361"/>
                    <a:pt x="995707" y="571703"/>
                  </a:cubicBezTo>
                  <a:cubicBezTo>
                    <a:pt x="992765" y="594046"/>
                    <a:pt x="1024683" y="632404"/>
                    <a:pt x="1018285" y="652018"/>
                  </a:cubicBezTo>
                  <a:cubicBezTo>
                    <a:pt x="1011888" y="671632"/>
                    <a:pt x="965944" y="668567"/>
                    <a:pt x="957320" y="689387"/>
                  </a:cubicBezTo>
                  <a:cubicBezTo>
                    <a:pt x="948696" y="710207"/>
                    <a:pt x="977522" y="756989"/>
                    <a:pt x="966541" y="776939"/>
                  </a:cubicBezTo>
                  <a:cubicBezTo>
                    <a:pt x="955561" y="796889"/>
                    <a:pt x="905154" y="791207"/>
                    <a:pt x="891435" y="809086"/>
                  </a:cubicBezTo>
                  <a:cubicBezTo>
                    <a:pt x="877716" y="826964"/>
                    <a:pt x="897951" y="868212"/>
                    <a:pt x="884228" y="884211"/>
                  </a:cubicBezTo>
                  <a:cubicBezTo>
                    <a:pt x="870506" y="900209"/>
                    <a:pt x="826982" y="891359"/>
                    <a:pt x="809103" y="905078"/>
                  </a:cubicBezTo>
                  <a:cubicBezTo>
                    <a:pt x="791225" y="918796"/>
                    <a:pt x="795642" y="957061"/>
                    <a:pt x="776957" y="966524"/>
                  </a:cubicBezTo>
                  <a:cubicBezTo>
                    <a:pt x="758272" y="975987"/>
                    <a:pt x="717814" y="953231"/>
                    <a:pt x="696994" y="961855"/>
                  </a:cubicBezTo>
                  <a:cubicBezTo>
                    <a:pt x="676174" y="970479"/>
                    <a:pt x="671144" y="1012628"/>
                    <a:pt x="652036" y="1018267"/>
                  </a:cubicBezTo>
                  <a:cubicBezTo>
                    <a:pt x="632928" y="1023907"/>
                    <a:pt x="604689" y="992748"/>
                    <a:pt x="582346" y="995689"/>
                  </a:cubicBezTo>
                  <a:cubicBezTo>
                    <a:pt x="560003" y="998631"/>
                    <a:pt x="539435" y="1035663"/>
                    <a:pt x="517980" y="1035916"/>
                  </a:cubicBezTo>
                  <a:cubicBezTo>
                    <a:pt x="496524" y="1036169"/>
                    <a:pt x="475956" y="1000148"/>
                    <a:pt x="453613" y="997207"/>
                  </a:cubicBezTo>
                  <a:cubicBezTo>
                    <a:pt x="431270" y="994265"/>
                    <a:pt x="403537" y="1025677"/>
                    <a:pt x="383923" y="1018267"/>
                  </a:cubicBezTo>
                  <a:cubicBezTo>
                    <a:pt x="364309" y="1010858"/>
                    <a:pt x="356749" y="961373"/>
                    <a:pt x="335929" y="952748"/>
                  </a:cubicBezTo>
                  <a:cubicBezTo>
                    <a:pt x="315109" y="944124"/>
                    <a:pt x="277687" y="976745"/>
                    <a:pt x="259002" y="966524"/>
                  </a:cubicBezTo>
                  <a:cubicBezTo>
                    <a:pt x="240317" y="956302"/>
                    <a:pt x="241698" y="905136"/>
                    <a:pt x="223820" y="891417"/>
                  </a:cubicBezTo>
                  <a:cubicBezTo>
                    <a:pt x="205941" y="877699"/>
                    <a:pt x="166717" y="898944"/>
                    <a:pt x="151730" y="884211"/>
                  </a:cubicBezTo>
                  <a:cubicBezTo>
                    <a:pt x="136744" y="869477"/>
                    <a:pt x="147618" y="820893"/>
                    <a:pt x="133899" y="803014"/>
                  </a:cubicBezTo>
                  <a:cubicBezTo>
                    <a:pt x="120180" y="785136"/>
                    <a:pt x="81410" y="793853"/>
                    <a:pt x="69417" y="776939"/>
                  </a:cubicBezTo>
                  <a:cubicBezTo>
                    <a:pt x="57425" y="760025"/>
                    <a:pt x="70567" y="722350"/>
                    <a:pt x="61943" y="701530"/>
                  </a:cubicBezTo>
                  <a:cubicBezTo>
                    <a:pt x="53319" y="680709"/>
                    <a:pt x="22554" y="671885"/>
                    <a:pt x="17674" y="652018"/>
                  </a:cubicBezTo>
                  <a:cubicBezTo>
                    <a:pt x="12794" y="632151"/>
                    <a:pt x="35604" y="604671"/>
                    <a:pt x="32663" y="582328"/>
                  </a:cubicBezTo>
                  <a:cubicBezTo>
                    <a:pt x="29721" y="559985"/>
                    <a:pt x="-987" y="538405"/>
                    <a:pt x="25" y="517962"/>
                  </a:cubicBezTo>
                  <a:cubicBezTo>
                    <a:pt x="1037" y="497518"/>
                    <a:pt x="35793" y="482009"/>
                    <a:pt x="38734" y="459666"/>
                  </a:cubicBezTo>
                  <a:cubicBezTo>
                    <a:pt x="41676" y="437323"/>
                    <a:pt x="13047" y="405795"/>
                    <a:pt x="17674" y="383905"/>
                  </a:cubicBezTo>
                  <a:cubicBezTo>
                    <a:pt x="22301" y="362014"/>
                    <a:pt x="57873" y="349142"/>
                    <a:pt x="66497" y="328322"/>
                  </a:cubicBezTo>
                  <a:cubicBezTo>
                    <a:pt x="75121" y="307502"/>
                    <a:pt x="59449" y="276151"/>
                    <a:pt x="69417" y="258984"/>
                  </a:cubicBezTo>
                  <a:cubicBezTo>
                    <a:pt x="79386" y="241817"/>
                    <a:pt x="112591" y="243198"/>
                    <a:pt x="126310" y="225320"/>
                  </a:cubicBezTo>
                  <a:cubicBezTo>
                    <a:pt x="140029" y="207441"/>
                    <a:pt x="135479" y="167458"/>
                    <a:pt x="151730" y="151712"/>
                  </a:cubicBezTo>
                  <a:cubicBezTo>
                    <a:pt x="167982" y="135967"/>
                    <a:pt x="205941" y="144564"/>
                    <a:pt x="223820" y="130845"/>
                  </a:cubicBezTo>
                  <a:cubicBezTo>
                    <a:pt x="241698" y="117127"/>
                    <a:pt x="240317" y="81392"/>
                    <a:pt x="259002" y="69399"/>
                  </a:cubicBezTo>
                  <a:cubicBezTo>
                    <a:pt x="277687" y="57407"/>
                    <a:pt x="315109" y="67514"/>
                    <a:pt x="335929" y="58889"/>
                  </a:cubicBezTo>
                  <a:cubicBezTo>
                    <a:pt x="356749" y="50265"/>
                    <a:pt x="363803" y="22030"/>
                    <a:pt x="383923" y="17656"/>
                  </a:cubicBezTo>
                  <a:cubicBezTo>
                    <a:pt x="404043" y="13281"/>
                    <a:pt x="434306" y="35586"/>
                    <a:pt x="456648" y="32645"/>
                  </a:cubicBezTo>
                  <a:cubicBezTo>
                    <a:pt x="478991" y="29703"/>
                    <a:pt x="496524" y="-499"/>
                    <a:pt x="517980" y="7"/>
                  </a:cubicBezTo>
                  <a:close/>
                </a:path>
              </a:pathLst>
            </a:cu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360" t="-1" r="834" b="1150"/>
            <a:stretch/>
          </p:blipFill>
          <p:spPr>
            <a:xfrm>
              <a:off x="7758904" y="2782598"/>
              <a:ext cx="1035957" cy="1028269"/>
            </a:xfrm>
            <a:custGeom>
              <a:avLst/>
              <a:gdLst>
                <a:gd name="connsiteX0" fmla="*/ 498031 w 1035957"/>
                <a:gd name="connsiteY0" fmla="*/ 0 h 1028269"/>
                <a:gd name="connsiteX1" fmla="*/ 537744 w 1035957"/>
                <a:gd name="connsiteY1" fmla="*/ 0 h 1028269"/>
                <a:gd name="connsiteX2" fmla="*/ 551348 w 1035957"/>
                <a:gd name="connsiteY2" fmla="*/ 9282 h 1028269"/>
                <a:gd name="connsiteX3" fmla="*/ 585382 w 1035957"/>
                <a:gd name="connsiteY3" fmla="*/ 28033 h 1028269"/>
                <a:gd name="connsiteX4" fmla="*/ 652036 w 1035957"/>
                <a:gd name="connsiteY4" fmla="*/ 10008 h 1028269"/>
                <a:gd name="connsiteX5" fmla="*/ 706101 w 1035957"/>
                <a:gd name="connsiteY5" fmla="*/ 61866 h 1028269"/>
                <a:gd name="connsiteX6" fmla="*/ 776957 w 1035957"/>
                <a:gd name="connsiteY6" fmla="*/ 61751 h 1028269"/>
                <a:gd name="connsiteX7" fmla="*/ 813657 w 1035957"/>
                <a:gd name="connsiteY7" fmla="*/ 124715 h 1028269"/>
                <a:gd name="connsiteX8" fmla="*/ 884228 w 1035957"/>
                <a:gd name="connsiteY8" fmla="*/ 144064 h 1028269"/>
                <a:gd name="connsiteX9" fmla="*/ 899024 w 1035957"/>
                <a:gd name="connsiteY9" fmla="*/ 213118 h 1028269"/>
                <a:gd name="connsiteX10" fmla="*/ 966541 w 1035957"/>
                <a:gd name="connsiteY10" fmla="*/ 251336 h 1028269"/>
                <a:gd name="connsiteX11" fmla="*/ 966427 w 1035957"/>
                <a:gd name="connsiteY11" fmla="*/ 325228 h 1028269"/>
                <a:gd name="connsiteX12" fmla="*/ 1018285 w 1035957"/>
                <a:gd name="connsiteY12" fmla="*/ 376257 h 1028269"/>
                <a:gd name="connsiteX13" fmla="*/ 1001778 w 1035957"/>
                <a:gd name="connsiteY13" fmla="*/ 439876 h 1028269"/>
                <a:gd name="connsiteX14" fmla="*/ 1035934 w 1035957"/>
                <a:gd name="connsiteY14" fmla="*/ 510314 h 1028269"/>
                <a:gd name="connsiteX15" fmla="*/ 995707 w 1035957"/>
                <a:gd name="connsiteY15" fmla="*/ 564055 h 1028269"/>
                <a:gd name="connsiteX16" fmla="*/ 1018285 w 1035957"/>
                <a:gd name="connsiteY16" fmla="*/ 644370 h 1028269"/>
                <a:gd name="connsiteX17" fmla="*/ 957320 w 1035957"/>
                <a:gd name="connsiteY17" fmla="*/ 681739 h 1028269"/>
                <a:gd name="connsiteX18" fmla="*/ 966541 w 1035957"/>
                <a:gd name="connsiteY18" fmla="*/ 769291 h 1028269"/>
                <a:gd name="connsiteX19" fmla="*/ 891435 w 1035957"/>
                <a:gd name="connsiteY19" fmla="*/ 801438 h 1028269"/>
                <a:gd name="connsiteX20" fmla="*/ 884228 w 1035957"/>
                <a:gd name="connsiteY20" fmla="*/ 876563 h 1028269"/>
                <a:gd name="connsiteX21" fmla="*/ 809103 w 1035957"/>
                <a:gd name="connsiteY21" fmla="*/ 897430 h 1028269"/>
                <a:gd name="connsiteX22" fmla="*/ 776957 w 1035957"/>
                <a:gd name="connsiteY22" fmla="*/ 958876 h 1028269"/>
                <a:gd name="connsiteX23" fmla="*/ 696994 w 1035957"/>
                <a:gd name="connsiteY23" fmla="*/ 954207 h 1028269"/>
                <a:gd name="connsiteX24" fmla="*/ 652036 w 1035957"/>
                <a:gd name="connsiteY24" fmla="*/ 1010620 h 1028269"/>
                <a:gd name="connsiteX25" fmla="*/ 582346 w 1035957"/>
                <a:gd name="connsiteY25" fmla="*/ 988041 h 1028269"/>
                <a:gd name="connsiteX26" fmla="*/ 517980 w 1035957"/>
                <a:gd name="connsiteY26" fmla="*/ 1028268 h 1028269"/>
                <a:gd name="connsiteX27" fmla="*/ 453613 w 1035957"/>
                <a:gd name="connsiteY27" fmla="*/ 989559 h 1028269"/>
                <a:gd name="connsiteX28" fmla="*/ 383923 w 1035957"/>
                <a:gd name="connsiteY28" fmla="*/ 1010620 h 1028269"/>
                <a:gd name="connsiteX29" fmla="*/ 335929 w 1035957"/>
                <a:gd name="connsiteY29" fmla="*/ 945100 h 1028269"/>
                <a:gd name="connsiteX30" fmla="*/ 259002 w 1035957"/>
                <a:gd name="connsiteY30" fmla="*/ 958876 h 1028269"/>
                <a:gd name="connsiteX31" fmla="*/ 223820 w 1035957"/>
                <a:gd name="connsiteY31" fmla="*/ 883769 h 1028269"/>
                <a:gd name="connsiteX32" fmla="*/ 151730 w 1035957"/>
                <a:gd name="connsiteY32" fmla="*/ 876563 h 1028269"/>
                <a:gd name="connsiteX33" fmla="*/ 133899 w 1035957"/>
                <a:gd name="connsiteY33" fmla="*/ 795366 h 1028269"/>
                <a:gd name="connsiteX34" fmla="*/ 69417 w 1035957"/>
                <a:gd name="connsiteY34" fmla="*/ 769291 h 1028269"/>
                <a:gd name="connsiteX35" fmla="*/ 61943 w 1035957"/>
                <a:gd name="connsiteY35" fmla="*/ 693882 h 1028269"/>
                <a:gd name="connsiteX36" fmla="*/ 17674 w 1035957"/>
                <a:gd name="connsiteY36" fmla="*/ 644370 h 1028269"/>
                <a:gd name="connsiteX37" fmla="*/ 32663 w 1035957"/>
                <a:gd name="connsiteY37" fmla="*/ 574680 h 1028269"/>
                <a:gd name="connsiteX38" fmla="*/ 25 w 1035957"/>
                <a:gd name="connsiteY38" fmla="*/ 510314 h 1028269"/>
                <a:gd name="connsiteX39" fmla="*/ 38734 w 1035957"/>
                <a:gd name="connsiteY39" fmla="*/ 452018 h 1028269"/>
                <a:gd name="connsiteX40" fmla="*/ 17674 w 1035957"/>
                <a:gd name="connsiteY40" fmla="*/ 376257 h 1028269"/>
                <a:gd name="connsiteX41" fmla="*/ 66497 w 1035957"/>
                <a:gd name="connsiteY41" fmla="*/ 320674 h 1028269"/>
                <a:gd name="connsiteX42" fmla="*/ 69417 w 1035957"/>
                <a:gd name="connsiteY42" fmla="*/ 251336 h 1028269"/>
                <a:gd name="connsiteX43" fmla="*/ 126310 w 1035957"/>
                <a:gd name="connsiteY43" fmla="*/ 217672 h 1028269"/>
                <a:gd name="connsiteX44" fmla="*/ 151730 w 1035957"/>
                <a:gd name="connsiteY44" fmla="*/ 144064 h 1028269"/>
                <a:gd name="connsiteX45" fmla="*/ 223820 w 1035957"/>
                <a:gd name="connsiteY45" fmla="*/ 123197 h 1028269"/>
                <a:gd name="connsiteX46" fmla="*/ 259002 w 1035957"/>
                <a:gd name="connsiteY46" fmla="*/ 61751 h 1028269"/>
                <a:gd name="connsiteX47" fmla="*/ 335929 w 1035957"/>
                <a:gd name="connsiteY47" fmla="*/ 51241 h 1028269"/>
                <a:gd name="connsiteX48" fmla="*/ 383923 w 1035957"/>
                <a:gd name="connsiteY48" fmla="*/ 10008 h 1028269"/>
                <a:gd name="connsiteX49" fmla="*/ 456648 w 1035957"/>
                <a:gd name="connsiteY49" fmla="*/ 24997 h 1028269"/>
                <a:gd name="connsiteX50" fmla="*/ 487647 w 1035957"/>
                <a:gd name="connsiteY50" fmla="*/ 7385 h 1028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35957" h="1028269">
                  <a:moveTo>
                    <a:pt x="498031" y="0"/>
                  </a:moveTo>
                  <a:lnTo>
                    <a:pt x="537744" y="0"/>
                  </a:lnTo>
                  <a:lnTo>
                    <a:pt x="551348" y="9282"/>
                  </a:lnTo>
                  <a:cubicBezTo>
                    <a:pt x="562724" y="17770"/>
                    <a:pt x="574211" y="26562"/>
                    <a:pt x="585382" y="28033"/>
                  </a:cubicBezTo>
                  <a:cubicBezTo>
                    <a:pt x="607724" y="30974"/>
                    <a:pt x="631916" y="4368"/>
                    <a:pt x="652036" y="10008"/>
                  </a:cubicBezTo>
                  <a:cubicBezTo>
                    <a:pt x="672156" y="15647"/>
                    <a:pt x="686056" y="54193"/>
                    <a:pt x="706101" y="61866"/>
                  </a:cubicBezTo>
                  <a:cubicBezTo>
                    <a:pt x="726146" y="69539"/>
                    <a:pt x="759031" y="51277"/>
                    <a:pt x="776957" y="61751"/>
                  </a:cubicBezTo>
                  <a:cubicBezTo>
                    <a:pt x="794883" y="72226"/>
                    <a:pt x="795778" y="110997"/>
                    <a:pt x="813657" y="124715"/>
                  </a:cubicBezTo>
                  <a:cubicBezTo>
                    <a:pt x="831536" y="138434"/>
                    <a:pt x="870001" y="129331"/>
                    <a:pt x="884228" y="144064"/>
                  </a:cubicBezTo>
                  <a:cubicBezTo>
                    <a:pt x="898456" y="158798"/>
                    <a:pt x="885305" y="195239"/>
                    <a:pt x="899024" y="213118"/>
                  </a:cubicBezTo>
                  <a:cubicBezTo>
                    <a:pt x="912743" y="230997"/>
                    <a:pt x="955308" y="232651"/>
                    <a:pt x="966541" y="251336"/>
                  </a:cubicBezTo>
                  <a:cubicBezTo>
                    <a:pt x="977775" y="270021"/>
                    <a:pt x="957803" y="304408"/>
                    <a:pt x="966427" y="325228"/>
                  </a:cubicBezTo>
                  <a:cubicBezTo>
                    <a:pt x="975051" y="346048"/>
                    <a:pt x="1012393" y="357149"/>
                    <a:pt x="1018285" y="376257"/>
                  </a:cubicBezTo>
                  <a:cubicBezTo>
                    <a:pt x="1024177" y="395365"/>
                    <a:pt x="998837" y="417533"/>
                    <a:pt x="1001778" y="439876"/>
                  </a:cubicBezTo>
                  <a:cubicBezTo>
                    <a:pt x="1004720" y="462218"/>
                    <a:pt x="1036946" y="489617"/>
                    <a:pt x="1035934" y="510314"/>
                  </a:cubicBezTo>
                  <a:cubicBezTo>
                    <a:pt x="1034922" y="531011"/>
                    <a:pt x="998648" y="541713"/>
                    <a:pt x="995707" y="564055"/>
                  </a:cubicBezTo>
                  <a:cubicBezTo>
                    <a:pt x="992765" y="586398"/>
                    <a:pt x="1024683" y="624756"/>
                    <a:pt x="1018285" y="644370"/>
                  </a:cubicBezTo>
                  <a:cubicBezTo>
                    <a:pt x="1011888" y="663984"/>
                    <a:pt x="965944" y="660919"/>
                    <a:pt x="957320" y="681739"/>
                  </a:cubicBezTo>
                  <a:cubicBezTo>
                    <a:pt x="948696" y="702559"/>
                    <a:pt x="977522" y="749341"/>
                    <a:pt x="966541" y="769291"/>
                  </a:cubicBezTo>
                  <a:cubicBezTo>
                    <a:pt x="955561" y="789241"/>
                    <a:pt x="905154" y="783559"/>
                    <a:pt x="891435" y="801438"/>
                  </a:cubicBezTo>
                  <a:cubicBezTo>
                    <a:pt x="877716" y="819316"/>
                    <a:pt x="897951" y="860564"/>
                    <a:pt x="884228" y="876563"/>
                  </a:cubicBezTo>
                  <a:cubicBezTo>
                    <a:pt x="870506" y="892561"/>
                    <a:pt x="826982" y="883711"/>
                    <a:pt x="809103" y="897430"/>
                  </a:cubicBezTo>
                  <a:cubicBezTo>
                    <a:pt x="791225" y="911148"/>
                    <a:pt x="795642" y="949413"/>
                    <a:pt x="776957" y="958876"/>
                  </a:cubicBezTo>
                  <a:cubicBezTo>
                    <a:pt x="758272" y="968339"/>
                    <a:pt x="717814" y="945583"/>
                    <a:pt x="696994" y="954207"/>
                  </a:cubicBezTo>
                  <a:cubicBezTo>
                    <a:pt x="676174" y="962831"/>
                    <a:pt x="671144" y="1004980"/>
                    <a:pt x="652036" y="1010620"/>
                  </a:cubicBezTo>
                  <a:cubicBezTo>
                    <a:pt x="632928" y="1016259"/>
                    <a:pt x="604689" y="985100"/>
                    <a:pt x="582346" y="988041"/>
                  </a:cubicBezTo>
                  <a:cubicBezTo>
                    <a:pt x="560003" y="990983"/>
                    <a:pt x="539435" y="1028015"/>
                    <a:pt x="517980" y="1028268"/>
                  </a:cubicBezTo>
                  <a:cubicBezTo>
                    <a:pt x="496524" y="1028521"/>
                    <a:pt x="475956" y="992500"/>
                    <a:pt x="453613" y="989559"/>
                  </a:cubicBezTo>
                  <a:cubicBezTo>
                    <a:pt x="431270" y="986617"/>
                    <a:pt x="403537" y="1018029"/>
                    <a:pt x="383923" y="1010620"/>
                  </a:cubicBezTo>
                  <a:cubicBezTo>
                    <a:pt x="364309" y="1003210"/>
                    <a:pt x="356749" y="953725"/>
                    <a:pt x="335929" y="945100"/>
                  </a:cubicBezTo>
                  <a:cubicBezTo>
                    <a:pt x="315109" y="936476"/>
                    <a:pt x="277687" y="969097"/>
                    <a:pt x="259002" y="958876"/>
                  </a:cubicBezTo>
                  <a:cubicBezTo>
                    <a:pt x="240317" y="948654"/>
                    <a:pt x="241698" y="897488"/>
                    <a:pt x="223820" y="883769"/>
                  </a:cubicBezTo>
                  <a:cubicBezTo>
                    <a:pt x="205941" y="870051"/>
                    <a:pt x="166717" y="891296"/>
                    <a:pt x="151730" y="876563"/>
                  </a:cubicBezTo>
                  <a:cubicBezTo>
                    <a:pt x="136744" y="861829"/>
                    <a:pt x="147618" y="813245"/>
                    <a:pt x="133899" y="795366"/>
                  </a:cubicBezTo>
                  <a:cubicBezTo>
                    <a:pt x="120180" y="777488"/>
                    <a:pt x="81410" y="786205"/>
                    <a:pt x="69417" y="769291"/>
                  </a:cubicBezTo>
                  <a:cubicBezTo>
                    <a:pt x="57425" y="752377"/>
                    <a:pt x="70567" y="714702"/>
                    <a:pt x="61943" y="693882"/>
                  </a:cubicBezTo>
                  <a:cubicBezTo>
                    <a:pt x="53319" y="673061"/>
                    <a:pt x="22554" y="664237"/>
                    <a:pt x="17674" y="644370"/>
                  </a:cubicBezTo>
                  <a:cubicBezTo>
                    <a:pt x="12794" y="624503"/>
                    <a:pt x="35604" y="597023"/>
                    <a:pt x="32663" y="574680"/>
                  </a:cubicBezTo>
                  <a:cubicBezTo>
                    <a:pt x="29721" y="552337"/>
                    <a:pt x="-987" y="530757"/>
                    <a:pt x="25" y="510314"/>
                  </a:cubicBezTo>
                  <a:cubicBezTo>
                    <a:pt x="1037" y="489870"/>
                    <a:pt x="35793" y="474361"/>
                    <a:pt x="38734" y="452018"/>
                  </a:cubicBezTo>
                  <a:cubicBezTo>
                    <a:pt x="41676" y="429675"/>
                    <a:pt x="13047" y="398147"/>
                    <a:pt x="17674" y="376257"/>
                  </a:cubicBezTo>
                  <a:cubicBezTo>
                    <a:pt x="22301" y="354366"/>
                    <a:pt x="57873" y="341494"/>
                    <a:pt x="66497" y="320674"/>
                  </a:cubicBezTo>
                  <a:cubicBezTo>
                    <a:pt x="75121" y="299854"/>
                    <a:pt x="59449" y="268503"/>
                    <a:pt x="69417" y="251336"/>
                  </a:cubicBezTo>
                  <a:cubicBezTo>
                    <a:pt x="79386" y="234169"/>
                    <a:pt x="112591" y="235550"/>
                    <a:pt x="126310" y="217672"/>
                  </a:cubicBezTo>
                  <a:cubicBezTo>
                    <a:pt x="140029" y="199793"/>
                    <a:pt x="135479" y="159810"/>
                    <a:pt x="151730" y="144064"/>
                  </a:cubicBezTo>
                  <a:cubicBezTo>
                    <a:pt x="167982" y="128319"/>
                    <a:pt x="205941" y="136916"/>
                    <a:pt x="223820" y="123197"/>
                  </a:cubicBezTo>
                  <a:cubicBezTo>
                    <a:pt x="241698" y="109479"/>
                    <a:pt x="240317" y="73744"/>
                    <a:pt x="259002" y="61751"/>
                  </a:cubicBezTo>
                  <a:cubicBezTo>
                    <a:pt x="277687" y="49759"/>
                    <a:pt x="315109" y="59866"/>
                    <a:pt x="335929" y="51241"/>
                  </a:cubicBezTo>
                  <a:cubicBezTo>
                    <a:pt x="356749" y="42617"/>
                    <a:pt x="363803" y="14382"/>
                    <a:pt x="383923" y="10008"/>
                  </a:cubicBezTo>
                  <a:cubicBezTo>
                    <a:pt x="404043" y="5633"/>
                    <a:pt x="434306" y="27938"/>
                    <a:pt x="456648" y="24997"/>
                  </a:cubicBezTo>
                  <a:cubicBezTo>
                    <a:pt x="467820" y="23526"/>
                    <a:pt x="477789" y="15240"/>
                    <a:pt x="487647" y="7385"/>
                  </a:cubicBezTo>
                  <a:close/>
                </a:path>
              </a:pathLst>
            </a:custGeom>
          </p:spPr>
        </p:pic>
      </p:grpSp>
      <p:grpSp>
        <p:nvGrpSpPr>
          <p:cNvPr id="68" name="组合 67"/>
          <p:cNvGrpSpPr/>
          <p:nvPr/>
        </p:nvGrpSpPr>
        <p:grpSpPr>
          <a:xfrm>
            <a:off x="5546266" y="2123513"/>
            <a:ext cx="1881136" cy="2333900"/>
            <a:chOff x="5641516" y="2123513"/>
            <a:chExt cx="1881136" cy="2333900"/>
          </a:xfrm>
        </p:grpSpPr>
        <p:sp>
          <p:nvSpPr>
            <p:cNvPr id="66" name="椭圆 65"/>
            <p:cNvSpPr/>
            <p:nvPr/>
          </p:nvSpPr>
          <p:spPr>
            <a:xfrm>
              <a:off x="6330572" y="2123513"/>
              <a:ext cx="539616" cy="482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641516" y="2364669"/>
              <a:ext cx="1881136" cy="188113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6330572" y="3974601"/>
              <a:ext cx="539616" cy="482812"/>
            </a:xfrm>
            <a:prstGeom prst="ellipse">
              <a:avLst/>
            </a:prstGeom>
            <a:noFill/>
            <a:ln>
              <a:noFill/>
            </a:ln>
            <a:effectLst>
              <a:softEdge rad="139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10012525" y="3733034"/>
            <a:ext cx="1661032" cy="307777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荣耀自己 改变世界</a:t>
            </a:r>
            <a:endParaRPr lang="zh-CN" altLang="en-US" sz="1400" dirty="0">
              <a:solidFill>
                <a:schemeClr val="accent4">
                  <a:lumMod val="40000"/>
                  <a:lumOff val="6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23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278" r="41717" b="-1"/>
          <a:stretch/>
        </p:blipFill>
        <p:spPr>
          <a:xfrm>
            <a:off x="-5828347" y="6134100"/>
            <a:ext cx="7104697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60496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56" presetClass="path" presetSubtype="0" accel="8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44444E-6 L 1.33333 -1.3307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667" y="-6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4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06"/>
          <a:stretch/>
        </p:blipFill>
        <p:spPr>
          <a:xfrm>
            <a:off x="916826" y="1432682"/>
            <a:ext cx="6213068" cy="490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4143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</TotalTime>
  <Words>13</Words>
  <Application>Microsoft Office PowerPoint</Application>
  <PresentationFormat>宽屏</PresentationFormat>
  <Paragraphs>10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方正兰亭黑简体</vt:lpstr>
      <vt:lpstr>宋体</vt:lpstr>
      <vt:lpstr>禹卫书法隶书简体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61</cp:revision>
  <dcterms:created xsi:type="dcterms:W3CDTF">2015-04-15T08:30:04Z</dcterms:created>
  <dcterms:modified xsi:type="dcterms:W3CDTF">2016-05-30T11:31:35Z</dcterms:modified>
</cp:coreProperties>
</file>