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70" r:id="rId2"/>
    <p:sldId id="257" r:id="rId3"/>
    <p:sldId id="258" r:id="rId4"/>
    <p:sldId id="274" r:id="rId5"/>
    <p:sldId id="269" r:id="rId6"/>
    <p:sldId id="275" r:id="rId7"/>
    <p:sldId id="289" r:id="rId8"/>
    <p:sldId id="288" r:id="rId9"/>
    <p:sldId id="291" r:id="rId10"/>
    <p:sldId id="293" r:id="rId11"/>
    <p:sldId id="294" r:id="rId12"/>
    <p:sldId id="290" r:id="rId13"/>
    <p:sldId id="287" r:id="rId14"/>
    <p:sldId id="271" r:id="rId15"/>
    <p:sldId id="273" r:id="rId16"/>
    <p:sldId id="292" r:id="rId17"/>
    <p:sldId id="272" r:id="rId18"/>
    <p:sldId id="295" r:id="rId19"/>
    <p:sldId id="296" r:id="rId20"/>
    <p:sldId id="301" r:id="rId21"/>
    <p:sldId id="297" r:id="rId22"/>
    <p:sldId id="298" r:id="rId23"/>
    <p:sldId id="299" r:id="rId24"/>
    <p:sldId id="303" r:id="rId25"/>
    <p:sldId id="300" r:id="rId26"/>
    <p:sldId id="302" r:id="rId27"/>
    <p:sldId id="276" r:id="rId28"/>
    <p:sldId id="277" r:id="rId29"/>
    <p:sldId id="278" r:id="rId30"/>
    <p:sldId id="279" r:id="rId31"/>
    <p:sldId id="280" r:id="rId32"/>
    <p:sldId id="281" r:id="rId33"/>
    <p:sldId id="282" r:id="rId34"/>
    <p:sldId id="283" r:id="rId35"/>
    <p:sldId id="284" r:id="rId36"/>
    <p:sldId id="285" r:id="rId37"/>
    <p:sldId id="286" r:id="rId38"/>
    <p:sldId id="304" r:id="rId39"/>
  </p:sldIdLst>
  <p:sldSz cx="9144000" cy="5143500" type="screen16x9"/>
  <p:notesSz cx="6858000" cy="9144000"/>
  <p:embeddedFontLst>
    <p:embeddedFont>
      <p:font typeface="Calibri" panose="020F0502020204030204" pitchFamily="34" charset="0"/>
      <p:regular r:id="rId40"/>
      <p:bold r:id="rId41"/>
      <p:italic r:id="rId42"/>
      <p:boldItalic r:id="rId43"/>
    </p:embeddedFont>
    <p:embeddedFont>
      <p:font typeface="汉仪菱心体简" panose="02010609000101010101" pitchFamily="49" charset="-122"/>
      <p:regular r:id="rId44"/>
    </p:embeddedFont>
    <p:embeddedFont>
      <p:font typeface="微软雅黑" panose="020B0503020204020204" pitchFamily="34" charset="-122"/>
      <p:regular r:id="rId45"/>
      <p:bold r:id="rId4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88000"/>
    <a:srgbClr val="800000"/>
    <a:srgbClr val="DEA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97" autoAdjust="0"/>
    <p:restoredTop sz="94660"/>
  </p:normalViewPr>
  <p:slideViewPr>
    <p:cSldViewPr>
      <p:cViewPr varScale="1">
        <p:scale>
          <a:sx n="115" d="100"/>
          <a:sy n="115" d="100"/>
        </p:scale>
        <p:origin x="557" y="72"/>
      </p:cViewPr>
      <p:guideLst>
        <p:guide orient="horz"/>
        <p:guide/>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2014/8/28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2014/8/28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2014/8/28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2014/8/28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2014/8/28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2014/8/28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2014/8/28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2014/8/28</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7.xml"/><Relationship Id="rId5" Type="http://schemas.openxmlformats.org/officeDocument/2006/relationships/image" Target="../media/image3.jpeg"/><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0.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4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jp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Administrator\Pictures\marvel-logo-wallpap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0"/>
            <a:ext cx="953598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03659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0" name="Picture 2" descr="C:\Users\Administrator\Pictures\Thanos_CA.jpg"/>
          <p:cNvPicPr>
            <a:picLocks noChangeAspect="1" noChangeArrowheads="1"/>
          </p:cNvPicPr>
          <p:nvPr/>
        </p:nvPicPr>
        <p:blipFill rotWithShape="1">
          <a:blip r:embed="rId2">
            <a:extLst>
              <a:ext uri="{28A0092B-C50C-407E-A947-70E740481C1C}">
                <a14:useLocalDpi xmlns:a14="http://schemas.microsoft.com/office/drawing/2010/main" val="0"/>
              </a:ext>
            </a:extLst>
          </a:blip>
          <a:srcRect t="9749" b="15251"/>
          <a:stretch/>
        </p:blipFill>
        <p:spPr bwMode="auto">
          <a:xfrm flipH="1">
            <a:off x="6063"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标注 2"/>
          <p:cNvSpPr/>
          <p:nvPr/>
        </p:nvSpPr>
        <p:spPr>
          <a:xfrm flipH="1">
            <a:off x="3576014" y="810163"/>
            <a:ext cx="5574049" cy="4032448"/>
          </a:xfrm>
          <a:prstGeom prst="wedgeRectCallout">
            <a:avLst>
              <a:gd name="adj1" fmla="val -20833"/>
              <a:gd name="adj2" fmla="val 56741"/>
            </a:avLst>
          </a:prstGeom>
          <a:solidFill>
            <a:schemeClr val="tx2">
              <a:lumMod val="50000"/>
              <a:alpha val="46000"/>
            </a:schemeClr>
          </a:solidFill>
          <a:ln>
            <a:noFill/>
          </a:ln>
          <a:effectLst>
            <a:outerShdw blurRad="50800" algn="ctr" rotWithShape="0">
              <a:srgbClr val="000000">
                <a:alpha val="81000"/>
              </a:srgb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5" name="矩形 4"/>
          <p:cNvSpPr/>
          <p:nvPr/>
        </p:nvSpPr>
        <p:spPr>
          <a:xfrm>
            <a:off x="5497408" y="217898"/>
            <a:ext cx="3620381" cy="927871"/>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zh-CN" altLang="en-US" sz="2800" dirty="0">
              <a:latin typeface="汉仪菱心体简" pitchFamily="49" charset="-122"/>
              <a:ea typeface="汉仪菱心体简" pitchFamily="49" charset="-122"/>
            </a:endParaRPr>
          </a:p>
        </p:txBody>
      </p:sp>
      <p:sp>
        <p:nvSpPr>
          <p:cNvPr id="9" name="矩形标注 8"/>
          <p:cNvSpPr/>
          <p:nvPr/>
        </p:nvSpPr>
        <p:spPr>
          <a:xfrm flipH="1">
            <a:off x="3728414" y="962563"/>
            <a:ext cx="5574049" cy="4032448"/>
          </a:xfrm>
          <a:prstGeom prst="wedgeRectCallout">
            <a:avLst>
              <a:gd name="adj1" fmla="val -20833"/>
              <a:gd name="adj2" fmla="val 56741"/>
            </a:avLst>
          </a:prstGeom>
          <a:solidFill>
            <a:schemeClr val="tx2">
              <a:lumMod val="50000"/>
              <a:alpha val="46000"/>
            </a:schemeClr>
          </a:solidFill>
          <a:ln>
            <a:noFill/>
          </a:ln>
          <a:effectLst>
            <a:outerShdw blurRad="50800" algn="ctr" rotWithShape="0">
              <a:srgbClr val="000000">
                <a:alpha val="81000"/>
              </a:srgb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6" name="矩形 5"/>
          <p:cNvSpPr/>
          <p:nvPr/>
        </p:nvSpPr>
        <p:spPr>
          <a:xfrm>
            <a:off x="5148064" y="346227"/>
            <a:ext cx="3694931" cy="927871"/>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en-US" altLang="zh-CN" sz="2800" dirty="0" smtClean="0">
              <a:latin typeface="汉仪菱心体简" pitchFamily="49" charset="-122"/>
              <a:ea typeface="汉仪菱心体简" pitchFamily="49" charset="-122"/>
            </a:endParaRPr>
          </a:p>
        </p:txBody>
      </p:sp>
      <p:sp>
        <p:nvSpPr>
          <p:cNvPr id="2" name="矩形 1"/>
          <p:cNvSpPr/>
          <p:nvPr/>
        </p:nvSpPr>
        <p:spPr>
          <a:xfrm>
            <a:off x="0" y="4842612"/>
            <a:ext cx="9150063" cy="300888"/>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7" name="TextBox 6"/>
          <p:cNvSpPr txBox="1"/>
          <p:nvPr/>
        </p:nvSpPr>
        <p:spPr>
          <a:xfrm>
            <a:off x="5543699" y="352577"/>
            <a:ext cx="3240360" cy="646331"/>
          </a:xfrm>
          <a:prstGeom prst="rect">
            <a:avLst/>
          </a:prstGeom>
          <a:noFill/>
        </p:spPr>
        <p:txBody>
          <a:bodyPr wrap="square" rtlCol="0">
            <a:spAutoFit/>
          </a:bodyPr>
          <a:lstStyle/>
          <a:p>
            <a:r>
              <a:rPr lang="zh-CN" altLang="en-US" sz="2400" dirty="0" smtClean="0">
                <a:solidFill>
                  <a:schemeClr val="bg1"/>
                </a:solidFill>
                <a:latin typeface="汉仪菱心体简" pitchFamily="49" charset="-122"/>
                <a:ea typeface="汉仪菱心体简" pitchFamily="49" charset="-122"/>
              </a:rPr>
              <a:t>更多资料</a:t>
            </a:r>
            <a:r>
              <a:rPr lang="en-US" altLang="zh-CN" sz="2400" dirty="0" smtClean="0">
                <a:solidFill>
                  <a:schemeClr val="bg1"/>
                </a:solidFill>
                <a:latin typeface="汉仪菱心体简" pitchFamily="49" charset="-122"/>
                <a:ea typeface="汉仪菱心体简" pitchFamily="49" charset="-122"/>
              </a:rPr>
              <a:t> </a:t>
            </a:r>
          </a:p>
          <a:p>
            <a:r>
              <a:rPr lang="en-US" altLang="zh-CN" sz="1200" dirty="0" smtClean="0">
                <a:solidFill>
                  <a:srgbClr val="DEA900"/>
                </a:solidFill>
                <a:latin typeface="汉仪菱心体简" pitchFamily="49" charset="-122"/>
                <a:ea typeface="汉仪菱心体简" pitchFamily="49" charset="-122"/>
              </a:rPr>
              <a:t>MORE INFORMATION</a:t>
            </a:r>
            <a:endParaRPr lang="en-US" altLang="zh-CN" sz="1200" dirty="0">
              <a:solidFill>
                <a:srgbClr val="DEA900"/>
              </a:solidFill>
              <a:latin typeface="汉仪菱心体简" pitchFamily="49" charset="-122"/>
              <a:ea typeface="汉仪菱心体简" pitchFamily="49" charset="-122"/>
            </a:endParaRPr>
          </a:p>
        </p:txBody>
      </p:sp>
      <p:sp>
        <p:nvSpPr>
          <p:cNvPr id="8" name="TextBox 7"/>
          <p:cNvSpPr txBox="1"/>
          <p:nvPr/>
        </p:nvSpPr>
        <p:spPr>
          <a:xfrm>
            <a:off x="3923928" y="1419622"/>
            <a:ext cx="5040560" cy="3323987"/>
          </a:xfrm>
          <a:prstGeom prst="rect">
            <a:avLst/>
          </a:prstGeom>
          <a:noFill/>
        </p:spPr>
        <p:txBody>
          <a:bodyPr wrap="square" rtlCol="0">
            <a:spAutoFit/>
          </a:bodyPr>
          <a:lstStyle/>
          <a:p>
            <a:r>
              <a:rPr lang="zh-CN" altLang="en-US" sz="1050" dirty="0">
                <a:solidFill>
                  <a:schemeClr val="bg1"/>
                </a:solidFill>
                <a:latin typeface="微软雅黑" pitchFamily="34" charset="-122"/>
                <a:ea typeface="微软雅黑" pitchFamily="34" charset="-122"/>
              </a:rPr>
              <a:t>灭霸原本属于生活在土星的卫星泰坦上的永恒者</a:t>
            </a:r>
            <a:r>
              <a:rPr lang="en-US" altLang="zh-CN" sz="1050" dirty="0" err="1">
                <a:solidFill>
                  <a:schemeClr val="bg1"/>
                </a:solidFill>
                <a:latin typeface="微软雅黑" pitchFamily="34" charset="-122"/>
                <a:ea typeface="微软雅黑" pitchFamily="34" charset="-122"/>
              </a:rPr>
              <a:t>Thanos</a:t>
            </a:r>
            <a:r>
              <a:rPr lang="zh-CN" altLang="en-US" sz="1050" dirty="0">
                <a:solidFill>
                  <a:schemeClr val="bg1"/>
                </a:solidFill>
                <a:latin typeface="微软雅黑" pitchFamily="34" charset="-122"/>
                <a:ea typeface="微软雅黑" pitchFamily="34" charset="-122"/>
              </a:rPr>
              <a:t>一族，祖上是地球人被宇宙天神族</a:t>
            </a:r>
            <a:r>
              <a:rPr lang="en-US" altLang="zh-CN" sz="1050" dirty="0">
                <a:solidFill>
                  <a:schemeClr val="bg1"/>
                </a:solidFill>
                <a:latin typeface="微软雅黑" pitchFamily="34" charset="-122"/>
                <a:ea typeface="微软雅黑" pitchFamily="34" charset="-122"/>
              </a:rPr>
              <a:t>Celestials</a:t>
            </a:r>
            <a:r>
              <a:rPr lang="zh-CN" altLang="en-US" sz="1050" dirty="0">
                <a:solidFill>
                  <a:schemeClr val="bg1"/>
                </a:solidFill>
                <a:latin typeface="微软雅黑" pitchFamily="34" charset="-122"/>
                <a:ea typeface="微软雅黑" pitchFamily="34" charset="-122"/>
              </a:rPr>
              <a:t>改造而成的长生超能力种族，其父和族人分裂后离开地球，在泰坦以</a:t>
            </a:r>
            <a:r>
              <a:rPr lang="en-US" altLang="zh-CN" sz="1050" dirty="0">
                <a:solidFill>
                  <a:schemeClr val="bg1"/>
                </a:solidFill>
                <a:latin typeface="微软雅黑" pitchFamily="34" charset="-122"/>
                <a:ea typeface="微软雅黑" pitchFamily="34" charset="-122"/>
              </a:rPr>
              <a:t>Mentor </a:t>
            </a:r>
            <a:r>
              <a:rPr lang="zh-CN" altLang="en-US" sz="1050" dirty="0">
                <a:solidFill>
                  <a:schemeClr val="bg1"/>
                </a:solidFill>
                <a:latin typeface="微软雅黑" pitchFamily="34" charset="-122"/>
                <a:ea typeface="微软雅黑" pitchFamily="34" charset="-122"/>
              </a:rPr>
              <a:t>之名定居，与当地女性 </a:t>
            </a:r>
            <a:r>
              <a:rPr lang="en-US" altLang="zh-CN" sz="1050" dirty="0">
                <a:solidFill>
                  <a:schemeClr val="bg1"/>
                </a:solidFill>
                <a:latin typeface="微软雅黑" pitchFamily="34" charset="-122"/>
                <a:ea typeface="微软雅黑" pitchFamily="34" charset="-122"/>
              </a:rPr>
              <a:t>Sui-San</a:t>
            </a:r>
            <a:r>
              <a:rPr lang="zh-CN" altLang="en-US" sz="1050" dirty="0">
                <a:solidFill>
                  <a:schemeClr val="bg1"/>
                </a:solidFill>
                <a:latin typeface="微软雅黑" pitchFamily="34" charset="-122"/>
                <a:ea typeface="微软雅黑" pitchFamily="34" charset="-122"/>
              </a:rPr>
              <a:t>结婚，引导了这里的高等文明。他们有</a:t>
            </a:r>
            <a:r>
              <a:rPr lang="en-US" altLang="zh-CN" sz="1050" dirty="0" err="1">
                <a:solidFill>
                  <a:schemeClr val="bg1"/>
                </a:solidFill>
                <a:latin typeface="微软雅黑" pitchFamily="34" charset="-122"/>
                <a:ea typeface="微软雅黑" pitchFamily="34" charset="-122"/>
              </a:rPr>
              <a:t>Thanos</a:t>
            </a:r>
            <a:r>
              <a:rPr lang="zh-CN" altLang="en-US" sz="1050" dirty="0">
                <a:solidFill>
                  <a:schemeClr val="bg1"/>
                </a:solidFill>
                <a:latin typeface="微软雅黑" pitchFamily="34" charset="-122"/>
                <a:ea typeface="微软雅黑" pitchFamily="34" charset="-122"/>
              </a:rPr>
              <a:t>（撒诺斯，源于希腊神话中一位死神的名字）和 </a:t>
            </a:r>
            <a:r>
              <a:rPr lang="en-US" altLang="zh-CN" sz="1050" dirty="0">
                <a:solidFill>
                  <a:schemeClr val="bg1"/>
                </a:solidFill>
                <a:latin typeface="微软雅黑" pitchFamily="34" charset="-122"/>
                <a:ea typeface="微软雅黑" pitchFamily="34" charset="-122"/>
              </a:rPr>
              <a:t>Eros</a:t>
            </a:r>
            <a:r>
              <a:rPr lang="zh-CN" altLang="en-US" sz="1050" dirty="0">
                <a:solidFill>
                  <a:schemeClr val="bg1"/>
                </a:solidFill>
                <a:latin typeface="微软雅黑" pitchFamily="34" charset="-122"/>
                <a:ea typeface="微软雅黑" pitchFamily="34" charset="-122"/>
              </a:rPr>
              <a:t>（希腊神话中爱神的名字）两个儿子，但</a:t>
            </a:r>
            <a:r>
              <a:rPr lang="en-US" altLang="zh-CN" sz="1050" dirty="0" err="1">
                <a:solidFill>
                  <a:schemeClr val="bg1"/>
                </a:solidFill>
                <a:latin typeface="微软雅黑" pitchFamily="34" charset="-122"/>
                <a:ea typeface="微软雅黑" pitchFamily="34" charset="-122"/>
              </a:rPr>
              <a:t>Thanos</a:t>
            </a:r>
            <a:r>
              <a:rPr lang="zh-CN" altLang="en-US" sz="1050" dirty="0">
                <a:solidFill>
                  <a:schemeClr val="bg1"/>
                </a:solidFill>
                <a:latin typeface="微软雅黑" pitchFamily="34" charset="-122"/>
                <a:ea typeface="微软雅黑" pitchFamily="34" charset="-122"/>
              </a:rPr>
              <a:t>的外貌怪异，使他与族人疏远，潜心掌握了强大的力量和深奥的知识。</a:t>
            </a:r>
          </a:p>
          <a:p>
            <a:endParaRPr lang="zh-CN" altLang="en-US" sz="1050" dirty="0">
              <a:solidFill>
                <a:schemeClr val="bg1"/>
              </a:solidFill>
              <a:latin typeface="微软雅黑" pitchFamily="34" charset="-122"/>
              <a:ea typeface="微软雅黑" pitchFamily="34" charset="-122"/>
            </a:endParaRPr>
          </a:p>
          <a:p>
            <a:r>
              <a:rPr lang="zh-CN" altLang="en-US" sz="1050" dirty="0">
                <a:solidFill>
                  <a:schemeClr val="bg1"/>
                </a:solidFill>
                <a:latin typeface="微软雅黑" pitchFamily="34" charset="-122"/>
                <a:ea typeface="微软雅黑" pitchFamily="34" charset="-122"/>
              </a:rPr>
              <a:t>因为对自己的基因来源的疑惑，他最终杀害了自己的母亲，被族人放逐。随着力量和控制欲的增强，他开始了宇宙之旅，在此期间他遇见了实体化的死亡女神，为了赢得死亡女神的芳心，而开始了对其家乡的大肆杀戮，随后他得到了拥有无比强大力量的宇宙立方，力量近乎于神，开始借助宇宙立方的威力进攻地球，地球上的英雄们都无法阻止他的恶行。</a:t>
            </a:r>
          </a:p>
          <a:p>
            <a:endParaRPr lang="zh-CN" altLang="en-US" sz="1050" dirty="0">
              <a:solidFill>
                <a:schemeClr val="bg1"/>
              </a:solidFill>
              <a:latin typeface="微软雅黑" pitchFamily="34" charset="-122"/>
              <a:ea typeface="微软雅黑" pitchFamily="34" charset="-122"/>
            </a:endParaRPr>
          </a:p>
          <a:p>
            <a:r>
              <a:rPr lang="zh-CN" altLang="en-US" sz="1050" dirty="0">
                <a:solidFill>
                  <a:schemeClr val="bg1"/>
                </a:solidFill>
                <a:latin typeface="微软雅黑" pitchFamily="34" charset="-122"/>
                <a:ea typeface="微软雅黑" pitchFamily="34" charset="-122"/>
              </a:rPr>
              <a:t>他非常轻松的打败了包括美国队长（</a:t>
            </a:r>
            <a:r>
              <a:rPr lang="en-US" altLang="zh-CN" sz="1050" dirty="0">
                <a:solidFill>
                  <a:schemeClr val="bg1"/>
                </a:solidFill>
                <a:latin typeface="微软雅黑" pitchFamily="34" charset="-122"/>
                <a:ea typeface="微软雅黑" pitchFamily="34" charset="-122"/>
              </a:rPr>
              <a:t>Captain America</a:t>
            </a:r>
            <a:r>
              <a:rPr lang="zh-CN" altLang="en-US" sz="1050" dirty="0">
                <a:solidFill>
                  <a:schemeClr val="bg1"/>
                </a:solidFill>
                <a:latin typeface="微软雅黑" pitchFamily="34" charset="-122"/>
                <a:ea typeface="微软雅黑" pitchFamily="34" charset="-122"/>
              </a:rPr>
              <a:t>）为主的复仇者联盟（</a:t>
            </a:r>
            <a:r>
              <a:rPr lang="en-US" altLang="zh-CN" sz="1050" dirty="0">
                <a:solidFill>
                  <a:schemeClr val="bg1"/>
                </a:solidFill>
                <a:latin typeface="微软雅黑" pitchFamily="34" charset="-122"/>
                <a:ea typeface="微软雅黑" pitchFamily="34" charset="-122"/>
              </a:rPr>
              <a:t>Avengers</a:t>
            </a:r>
            <a:r>
              <a:rPr lang="zh-CN" altLang="en-US" sz="1050" dirty="0">
                <a:solidFill>
                  <a:schemeClr val="bg1"/>
                </a:solidFill>
                <a:latin typeface="微软雅黑" pitchFamily="34" charset="-122"/>
                <a:ea typeface="微软雅黑" pitchFamily="34" charset="-122"/>
              </a:rPr>
              <a:t>）英雄们。不过，美国队长使计让</a:t>
            </a:r>
            <a:r>
              <a:rPr lang="en-US" altLang="zh-CN" sz="1050" dirty="0" err="1">
                <a:solidFill>
                  <a:schemeClr val="bg1"/>
                </a:solidFill>
                <a:latin typeface="微软雅黑" pitchFamily="34" charset="-122"/>
                <a:ea typeface="微软雅黑" pitchFamily="34" charset="-122"/>
              </a:rPr>
              <a:t>Thanos</a:t>
            </a:r>
            <a:r>
              <a:rPr lang="zh-CN" altLang="en-US" sz="1050" dirty="0">
                <a:solidFill>
                  <a:schemeClr val="bg1"/>
                </a:solidFill>
                <a:latin typeface="微软雅黑" pitchFamily="34" charset="-122"/>
                <a:ea typeface="微软雅黑" pitchFamily="34" charset="-122"/>
              </a:rPr>
              <a:t>相信他已经汲干了宇宙立方的能量，而信以为真的</a:t>
            </a:r>
            <a:r>
              <a:rPr lang="en-US" altLang="zh-CN" sz="1050" dirty="0" err="1">
                <a:solidFill>
                  <a:schemeClr val="bg1"/>
                </a:solidFill>
                <a:latin typeface="微软雅黑" pitchFamily="34" charset="-122"/>
                <a:ea typeface="微软雅黑" pitchFamily="34" charset="-122"/>
              </a:rPr>
              <a:t>Thanos</a:t>
            </a:r>
            <a:r>
              <a:rPr lang="zh-CN" altLang="en-US" sz="1050" dirty="0">
                <a:solidFill>
                  <a:schemeClr val="bg1"/>
                </a:solidFill>
                <a:latin typeface="微软雅黑" pitchFamily="34" charset="-122"/>
                <a:ea typeface="微软雅黑" pitchFamily="34" charset="-122"/>
              </a:rPr>
              <a:t>立刻丢弃了宇宙立方，这使得外星帝国</a:t>
            </a:r>
            <a:r>
              <a:rPr lang="en-US" altLang="zh-CN" sz="1050" dirty="0" err="1">
                <a:solidFill>
                  <a:schemeClr val="bg1"/>
                </a:solidFill>
                <a:latin typeface="微软雅黑" pitchFamily="34" charset="-122"/>
                <a:ea typeface="微软雅黑" pitchFamily="34" charset="-122"/>
              </a:rPr>
              <a:t>Kree</a:t>
            </a:r>
            <a:r>
              <a:rPr lang="zh-CN" altLang="en-US" sz="1050" dirty="0">
                <a:solidFill>
                  <a:schemeClr val="bg1"/>
                </a:solidFill>
                <a:latin typeface="微软雅黑" pitchFamily="34" charset="-122"/>
                <a:ea typeface="微软雅黑" pitchFamily="34" charset="-122"/>
              </a:rPr>
              <a:t>族的宇宙英雄</a:t>
            </a:r>
            <a:r>
              <a:rPr lang="en-US" altLang="zh-CN" sz="1050" dirty="0">
                <a:solidFill>
                  <a:schemeClr val="bg1"/>
                </a:solidFill>
                <a:latin typeface="微软雅黑" pitchFamily="34" charset="-122"/>
                <a:ea typeface="微软雅黑" pitchFamily="34" charset="-122"/>
              </a:rPr>
              <a:t>Mar-</a:t>
            </a:r>
            <a:r>
              <a:rPr lang="en-US" altLang="zh-CN" sz="1050" dirty="0" err="1">
                <a:solidFill>
                  <a:schemeClr val="bg1"/>
                </a:solidFill>
                <a:latin typeface="微软雅黑" pitchFamily="34" charset="-122"/>
                <a:ea typeface="微软雅黑" pitchFamily="34" charset="-122"/>
              </a:rPr>
              <a:t>Vell</a:t>
            </a:r>
            <a:r>
              <a:rPr lang="zh-CN" altLang="en-US" sz="1050" dirty="0">
                <a:solidFill>
                  <a:schemeClr val="bg1"/>
                </a:solidFill>
                <a:latin typeface="微软雅黑" pitchFamily="34" charset="-122"/>
                <a:ea typeface="微软雅黑" pitchFamily="34" charset="-122"/>
              </a:rPr>
              <a:t>（惊奇队长）得到了宇宙立方，在耗尽了</a:t>
            </a:r>
            <a:r>
              <a:rPr lang="en-US" altLang="zh-CN" sz="1050" dirty="0" err="1">
                <a:solidFill>
                  <a:schemeClr val="bg1"/>
                </a:solidFill>
                <a:latin typeface="微软雅黑" pitchFamily="34" charset="-122"/>
                <a:ea typeface="微软雅黑" pitchFamily="34" charset="-122"/>
              </a:rPr>
              <a:t>Thanos</a:t>
            </a:r>
            <a:r>
              <a:rPr lang="zh-CN" altLang="en-US" sz="1050" dirty="0">
                <a:solidFill>
                  <a:schemeClr val="bg1"/>
                </a:solidFill>
                <a:latin typeface="微软雅黑" pitchFamily="34" charset="-122"/>
                <a:ea typeface="微软雅黑" pitchFamily="34" charset="-122"/>
              </a:rPr>
              <a:t>的能量后，将宇宙重新设定到了正常的状态，而</a:t>
            </a:r>
            <a:r>
              <a:rPr lang="en-US" altLang="zh-CN" sz="1050" dirty="0" err="1">
                <a:solidFill>
                  <a:schemeClr val="bg1"/>
                </a:solidFill>
                <a:latin typeface="微软雅黑" pitchFamily="34" charset="-122"/>
                <a:ea typeface="微软雅黑" pitchFamily="34" charset="-122"/>
              </a:rPr>
              <a:t>Thanos</a:t>
            </a:r>
            <a:r>
              <a:rPr lang="zh-CN" altLang="en-US" sz="1050" dirty="0">
                <a:solidFill>
                  <a:schemeClr val="bg1"/>
                </a:solidFill>
                <a:latin typeface="微软雅黑" pitchFamily="34" charset="-122"/>
                <a:ea typeface="微软雅黑" pitchFamily="34" charset="-122"/>
              </a:rPr>
              <a:t>被打回了他的老家，也就是他开始他能量之旅的地方，随后被他的星舰“庇护所</a:t>
            </a:r>
            <a:r>
              <a:rPr lang="en-US" altLang="zh-CN" sz="1050" dirty="0">
                <a:solidFill>
                  <a:schemeClr val="bg1"/>
                </a:solidFill>
                <a:latin typeface="微软雅黑" pitchFamily="34" charset="-122"/>
                <a:ea typeface="微软雅黑" pitchFamily="34" charset="-122"/>
              </a:rPr>
              <a:t>II</a:t>
            </a:r>
            <a:r>
              <a:rPr lang="zh-CN" altLang="en-US" sz="1050" dirty="0">
                <a:solidFill>
                  <a:schemeClr val="bg1"/>
                </a:solidFill>
                <a:latin typeface="微软雅黑" pitchFamily="34" charset="-122"/>
                <a:ea typeface="微软雅黑" pitchFamily="34" charset="-122"/>
              </a:rPr>
              <a:t>号”救走</a:t>
            </a:r>
            <a:r>
              <a:rPr lang="zh-CN" altLang="en-US" sz="1050" dirty="0" smtClean="0">
                <a:solidFill>
                  <a:schemeClr val="bg1"/>
                </a:solidFill>
                <a:latin typeface="微软雅黑" pitchFamily="34" charset="-122"/>
                <a:ea typeface="微软雅黑" pitchFamily="34" charset="-122"/>
              </a:rPr>
              <a:t>。</a:t>
            </a:r>
            <a:endParaRPr lang="en-US" altLang="zh-CN" sz="1050" dirty="0" smtClean="0">
              <a:solidFill>
                <a:schemeClr val="bg1"/>
              </a:solidFill>
              <a:latin typeface="微软雅黑" pitchFamily="34" charset="-122"/>
              <a:ea typeface="微软雅黑" pitchFamily="34" charset="-122"/>
            </a:endParaRPr>
          </a:p>
          <a:p>
            <a:endParaRPr lang="en-US" altLang="zh-CN" sz="105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902086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4" name="Picture 2" descr="C:\Users\Administrator\Pictures\560089-darkseid_by_7th_sea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06406" y="0"/>
            <a:ext cx="3437594"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51520" y="23748"/>
            <a:ext cx="3240360" cy="707886"/>
          </a:xfrm>
          <a:prstGeom prst="rect">
            <a:avLst/>
          </a:prstGeom>
          <a:noFill/>
        </p:spPr>
        <p:txBody>
          <a:bodyPr wrap="square" rtlCol="0">
            <a:spAutoFit/>
          </a:bodyPr>
          <a:lstStyle/>
          <a:p>
            <a:r>
              <a:rPr lang="zh-CN" altLang="en-US" sz="2800" dirty="0" smtClean="0">
                <a:solidFill>
                  <a:schemeClr val="bg1"/>
                </a:solidFill>
                <a:latin typeface="汉仪菱心体简" pitchFamily="49" charset="-122"/>
                <a:ea typeface="汉仪菱心体简" pitchFamily="49" charset="-122"/>
              </a:rPr>
              <a:t>简单来说，</a:t>
            </a:r>
            <a:endParaRPr lang="en-US" altLang="zh-CN" sz="2800" dirty="0" smtClean="0">
              <a:solidFill>
                <a:schemeClr val="bg1"/>
              </a:solidFill>
              <a:latin typeface="汉仪菱心体简" pitchFamily="49" charset="-122"/>
              <a:ea typeface="汉仪菱心体简" pitchFamily="49" charset="-122"/>
            </a:endParaRPr>
          </a:p>
          <a:p>
            <a:r>
              <a:rPr lang="en-US" altLang="zh-CN" sz="1200" dirty="0" smtClean="0">
                <a:solidFill>
                  <a:srgbClr val="DEA900"/>
                </a:solidFill>
                <a:latin typeface="汉仪菱心体简" pitchFamily="49" charset="-122"/>
                <a:ea typeface="汉仪菱心体简" pitchFamily="49" charset="-122"/>
              </a:rPr>
              <a:t>IN SIMPLE TERMS</a:t>
            </a:r>
            <a:endParaRPr lang="en-US" altLang="zh-CN" sz="1200" dirty="0">
              <a:solidFill>
                <a:srgbClr val="DEA900"/>
              </a:solidFill>
              <a:latin typeface="汉仪菱心体简" pitchFamily="49" charset="-122"/>
              <a:ea typeface="汉仪菱心体简" pitchFamily="49" charset="-122"/>
            </a:endParaRPr>
          </a:p>
        </p:txBody>
      </p:sp>
      <p:pic>
        <p:nvPicPr>
          <p:cNvPr id="3075" name="Picture 3" descr="K:\复仇者\The.Avengers.20[02_15_52][20120825-160845-0].BMP"/>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b="5127"/>
          <a:stretch/>
        </p:blipFill>
        <p:spPr bwMode="auto">
          <a:xfrm>
            <a:off x="0" y="2098201"/>
            <a:ext cx="5706406" cy="3045299"/>
          </a:xfrm>
          <a:prstGeom prst="rect">
            <a:avLst/>
          </a:prstGeom>
          <a:noFill/>
          <a:extLst>
            <a:ext uri="{909E8E84-426E-40DD-AFC4-6F175D3DCCD1}">
              <a14:hiddenFill xmlns:a14="http://schemas.microsoft.com/office/drawing/2010/main">
                <a:solidFill>
                  <a:srgbClr val="FFFFFF"/>
                </a:solidFill>
              </a14:hiddenFill>
            </a:ext>
          </a:extLst>
        </p:spPr>
      </p:pic>
      <p:sp>
        <p:nvSpPr>
          <p:cNvPr id="6" name="流程图: 手动输入 5"/>
          <p:cNvSpPr/>
          <p:nvPr/>
        </p:nvSpPr>
        <p:spPr>
          <a:xfrm>
            <a:off x="15010" y="340640"/>
            <a:ext cx="5853134" cy="1921804"/>
          </a:xfrm>
          <a:prstGeom prst="flowChartManualInput">
            <a:avLst/>
          </a:prstGeom>
          <a:solidFill>
            <a:srgbClr val="800000">
              <a:alpha val="36000"/>
            </a:srgb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zh-CN" altLang="en-US" sz="2800" dirty="0">
              <a:latin typeface="汉仪菱心体简" pitchFamily="49" charset="-122"/>
              <a:ea typeface="汉仪菱心体简" pitchFamily="49" charset="-122"/>
            </a:endParaRPr>
          </a:p>
        </p:txBody>
      </p:sp>
      <p:sp>
        <p:nvSpPr>
          <p:cNvPr id="3" name="TextBox 2"/>
          <p:cNvSpPr txBox="1"/>
          <p:nvPr/>
        </p:nvSpPr>
        <p:spPr>
          <a:xfrm>
            <a:off x="256861" y="682699"/>
            <a:ext cx="5040560" cy="1384995"/>
          </a:xfrm>
          <a:prstGeom prst="rect">
            <a:avLst/>
          </a:prstGeom>
          <a:noFill/>
        </p:spPr>
        <p:txBody>
          <a:bodyPr wrap="square" rtlCol="0">
            <a:spAutoFit/>
          </a:bodyPr>
          <a:lstStyle/>
          <a:p>
            <a:r>
              <a:rPr lang="zh-CN" altLang="en-US" sz="1050" dirty="0" smtClean="0">
                <a:solidFill>
                  <a:schemeClr val="bg1"/>
                </a:solidFill>
                <a:latin typeface="微软雅黑" pitchFamily="34" charset="-122"/>
                <a:ea typeface="微软雅黑" pitchFamily="34" charset="-122"/>
              </a:rPr>
              <a:t>其实不用深究</a:t>
            </a:r>
            <a:r>
              <a:rPr lang="zh-CN" altLang="en-US" sz="1050" dirty="0">
                <a:solidFill>
                  <a:schemeClr val="bg1"/>
                </a:solidFill>
                <a:latin typeface="微软雅黑" pitchFamily="34" charset="-122"/>
                <a:ea typeface="微软雅黑" pitchFamily="34" charset="-122"/>
              </a:rPr>
              <a:t>，</a:t>
            </a:r>
            <a:r>
              <a:rPr lang="zh-CN" altLang="en-US" sz="1050" dirty="0" smtClean="0">
                <a:solidFill>
                  <a:schemeClr val="bg1"/>
                </a:solidFill>
                <a:latin typeface="微软雅黑" pitchFamily="34" charset="-122"/>
                <a:ea typeface="微软雅黑" pitchFamily="34" charset="-122"/>
              </a:rPr>
              <a:t>漫画和电影终究不一样。</a:t>
            </a:r>
            <a:endParaRPr lang="en-US" altLang="zh-CN" sz="1050" dirty="0" smtClean="0">
              <a:solidFill>
                <a:schemeClr val="bg1"/>
              </a:solidFill>
              <a:latin typeface="微软雅黑" pitchFamily="34" charset="-122"/>
              <a:ea typeface="微软雅黑" pitchFamily="34" charset="-122"/>
            </a:endParaRPr>
          </a:p>
          <a:p>
            <a:endParaRPr lang="en-US" altLang="zh-CN" sz="1050" dirty="0" smtClean="0">
              <a:solidFill>
                <a:schemeClr val="bg1"/>
              </a:solidFill>
              <a:latin typeface="微软雅黑" pitchFamily="34" charset="-122"/>
              <a:ea typeface="微软雅黑" pitchFamily="34" charset="-122"/>
            </a:endParaRPr>
          </a:p>
          <a:p>
            <a:r>
              <a:rPr lang="zh-CN" altLang="en-US" sz="1050" dirty="0" smtClean="0">
                <a:solidFill>
                  <a:schemeClr val="bg1"/>
                </a:solidFill>
                <a:latin typeface="微软雅黑" pitchFamily="34" charset="-122"/>
                <a:ea typeface="微软雅黑" pitchFamily="34" charset="-122"/>
              </a:rPr>
              <a:t>个人觉得，漫威的漫画世界实在是太大了，大到对于我们这些仅仅想了解主线剧情的人来说，有点夸张。百度百科里面的简介长得像小说，而且有些粉丝还指出多处错误</a:t>
            </a:r>
            <a:r>
              <a:rPr lang="en-US" altLang="zh-CN" sz="1050" dirty="0" smtClean="0">
                <a:solidFill>
                  <a:schemeClr val="bg1"/>
                </a:solidFill>
                <a:latin typeface="微软雅黑" pitchFamily="34" charset="-122"/>
                <a:ea typeface="微软雅黑" pitchFamily="34" charset="-122"/>
              </a:rPr>
              <a:t>……</a:t>
            </a:r>
          </a:p>
          <a:p>
            <a:pPr>
              <a:tabLst>
                <a:tab pos="1252538" algn="l"/>
                <a:tab pos="1524000" algn="l"/>
              </a:tabLst>
            </a:pPr>
            <a:endParaRPr lang="en-US" altLang="zh-CN" sz="1050" dirty="0" smtClean="0">
              <a:solidFill>
                <a:schemeClr val="bg1"/>
              </a:solidFill>
              <a:latin typeface="微软雅黑" pitchFamily="34" charset="-122"/>
              <a:ea typeface="微软雅黑" pitchFamily="34" charset="-122"/>
            </a:endParaRPr>
          </a:p>
          <a:p>
            <a:pPr>
              <a:tabLst>
                <a:tab pos="1436688" algn="l"/>
              </a:tabLst>
            </a:pPr>
            <a:r>
              <a:rPr lang="zh-CN" altLang="en-US" sz="1050" dirty="0" smtClean="0">
                <a:solidFill>
                  <a:schemeClr val="bg1"/>
                </a:solidFill>
                <a:latin typeface="微软雅黑" pitchFamily="34" charset="-122"/>
                <a:ea typeface="微软雅黑" pitchFamily="34" charset="-122"/>
              </a:rPr>
              <a:t>我们只需要知道，灭霸是</a:t>
            </a:r>
            <a:r>
              <a:rPr lang="zh-CN" altLang="en-US" sz="1050" dirty="0">
                <a:solidFill>
                  <a:schemeClr val="bg1"/>
                </a:solidFill>
                <a:latin typeface="微软雅黑" pitchFamily="34" charset="-122"/>
                <a:ea typeface="微软雅黑" pitchFamily="34" charset="-122"/>
              </a:rPr>
              <a:t>一</a:t>
            </a:r>
            <a:r>
              <a:rPr lang="zh-CN" altLang="en-US" sz="1050" dirty="0" smtClean="0">
                <a:solidFill>
                  <a:schemeClr val="bg1"/>
                </a:solidFill>
                <a:latin typeface="微软雅黑" pitchFamily="34" charset="-122"/>
                <a:ea typeface="微软雅黑" pitchFamily="34" charset="-122"/>
              </a:rPr>
              <a:t>个理论上能轻松团灭复仇者联盟的狠角色就行了。呃，还有</a:t>
            </a:r>
            <a:r>
              <a:rPr lang="en-US" altLang="zh-CN" sz="1050" dirty="0" smtClean="0">
                <a:solidFill>
                  <a:schemeClr val="bg1"/>
                </a:solidFill>
                <a:latin typeface="微软雅黑" pitchFamily="34" charset="-122"/>
                <a:ea typeface="微软雅黑" pitchFamily="34" charset="-122"/>
              </a:rPr>
              <a:t>……</a:t>
            </a:r>
            <a:r>
              <a:rPr lang="zh-CN" altLang="en-US" sz="1050" dirty="0" smtClean="0">
                <a:solidFill>
                  <a:schemeClr val="bg1"/>
                </a:solidFill>
                <a:latin typeface="微软雅黑" pitchFamily="34" charset="-122"/>
                <a:ea typeface="微软雅黑" pitchFamily="34" charset="-122"/>
              </a:rPr>
              <a:t>他和地狱男爵没有半毛钱关系！</a:t>
            </a:r>
            <a:endParaRPr lang="en-US" altLang="zh-CN" sz="1050" dirty="0">
              <a:solidFill>
                <a:schemeClr val="bg1"/>
              </a:solidFill>
              <a:latin typeface="微软雅黑" pitchFamily="34" charset="-122"/>
              <a:ea typeface="微软雅黑" pitchFamily="34" charset="-122"/>
            </a:endParaRPr>
          </a:p>
        </p:txBody>
      </p:sp>
      <p:grpSp>
        <p:nvGrpSpPr>
          <p:cNvPr id="7" name="组合 6"/>
          <p:cNvGrpSpPr/>
          <p:nvPr/>
        </p:nvGrpSpPr>
        <p:grpSpPr>
          <a:xfrm>
            <a:off x="0" y="4853594"/>
            <a:ext cx="9182124" cy="380152"/>
            <a:chOff x="0" y="4853594"/>
            <a:chExt cx="9182124" cy="380152"/>
          </a:xfrm>
        </p:grpSpPr>
        <p:pic>
          <p:nvPicPr>
            <p:cNvPr id="8" name="Picture 2"/>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t="16298" b="-1"/>
            <a:stretch/>
          </p:blipFill>
          <p:spPr bwMode="auto">
            <a:xfrm>
              <a:off x="8253958" y="4853594"/>
              <a:ext cx="928166" cy="380152"/>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0" y="4853594"/>
              <a:ext cx="8253958" cy="38015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847216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2" name="组合 1"/>
          <p:cNvGrpSpPr/>
          <p:nvPr/>
        </p:nvGrpSpPr>
        <p:grpSpPr>
          <a:xfrm>
            <a:off x="4355976" y="523921"/>
            <a:ext cx="4041775" cy="4035425"/>
            <a:chOff x="571587" y="554037"/>
            <a:chExt cx="4041775" cy="4035425"/>
          </a:xfrm>
        </p:grpSpPr>
        <p:pic>
          <p:nvPicPr>
            <p:cNvPr id="4100" name="Picture 4" descr="C:\Users\Administrator\Desktop\图片1.png"/>
            <p:cNvPicPr>
              <a:picLocks noChangeAspect="1" noChangeArrowheads="1"/>
            </p:cNvPicPr>
            <p:nvPr/>
          </p:nvPicPr>
          <p:blipFill>
            <a:blip r:embed="rId3">
              <a:clrChange>
                <a:clrFrom>
                  <a:srgbClr val="10253F"/>
                </a:clrFrom>
                <a:clrTo>
                  <a:srgbClr val="10253F">
                    <a:alpha val="0"/>
                  </a:srgbClr>
                </a:clrTo>
              </a:clrChange>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571587" y="554037"/>
              <a:ext cx="4041775" cy="4035425"/>
            </a:xfrm>
            <a:prstGeom prst="rect">
              <a:avLst/>
            </a:prstGeom>
            <a:noFill/>
          </p:spPr>
        </p:pic>
        <p:sp>
          <p:nvSpPr>
            <p:cNvPr id="5" name="TextBox 4"/>
            <p:cNvSpPr txBox="1"/>
            <p:nvPr/>
          </p:nvSpPr>
          <p:spPr>
            <a:xfrm>
              <a:off x="1566367" y="1563638"/>
              <a:ext cx="2088232" cy="1569660"/>
            </a:xfrm>
            <a:prstGeom prst="rect">
              <a:avLst/>
            </a:prstGeom>
            <a:noFill/>
          </p:spPr>
          <p:txBody>
            <a:bodyPr wrap="square" rtlCol="0">
              <a:spAutoFit/>
            </a:bodyPr>
            <a:lstStyle/>
            <a:p>
              <a:r>
                <a:rPr lang="zh-CN" altLang="en-US" sz="7200" dirty="0" smtClean="0">
                  <a:solidFill>
                    <a:schemeClr val="bg1"/>
                  </a:solidFill>
                  <a:latin typeface="汉仪菱心体简" pitchFamily="49" charset="-122"/>
                  <a:ea typeface="汉仪菱心体简" pitchFamily="49" charset="-122"/>
                </a:rPr>
                <a:t>电影</a:t>
              </a:r>
              <a:r>
                <a:rPr lang="zh-CN" altLang="en-US" sz="2300" dirty="0" smtClean="0">
                  <a:solidFill>
                    <a:schemeClr val="bg1"/>
                  </a:solidFill>
                  <a:latin typeface="汉仪菱心体简" pitchFamily="49" charset="-122"/>
                  <a:ea typeface="汉仪菱心体简" pitchFamily="49" charset="-122"/>
                </a:rPr>
                <a:t>里的后续短片</a:t>
              </a:r>
              <a:endParaRPr lang="zh-CN" altLang="en-US" sz="2300" dirty="0">
                <a:solidFill>
                  <a:schemeClr val="bg1"/>
                </a:solidFill>
                <a:latin typeface="汉仪菱心体简" pitchFamily="49" charset="-122"/>
                <a:ea typeface="汉仪菱心体简" pitchFamily="49" charset="-122"/>
              </a:endParaRPr>
            </a:p>
          </p:txBody>
        </p:sp>
        <p:sp>
          <p:nvSpPr>
            <p:cNvPr id="9" name="TextBox 8"/>
            <p:cNvSpPr txBox="1"/>
            <p:nvPr/>
          </p:nvSpPr>
          <p:spPr>
            <a:xfrm>
              <a:off x="1579699" y="3033914"/>
              <a:ext cx="2179135" cy="261610"/>
            </a:xfrm>
            <a:prstGeom prst="rect">
              <a:avLst/>
            </a:prstGeom>
            <a:noFill/>
          </p:spPr>
          <p:txBody>
            <a:bodyPr wrap="square" rtlCol="0">
              <a:spAutoFit/>
            </a:bodyPr>
            <a:lstStyle/>
            <a:p>
              <a:r>
                <a:rPr lang="en-US" altLang="zh-CN" sz="1050" dirty="0" smtClean="0">
                  <a:solidFill>
                    <a:schemeClr val="bg1"/>
                  </a:solidFill>
                  <a:latin typeface="汉仪菱心体简" pitchFamily="49" charset="-122"/>
                  <a:ea typeface="汉仪菱心体简" pitchFamily="49" charset="-122"/>
                </a:rPr>
                <a:t>SHORT FILM</a:t>
              </a:r>
              <a:endParaRPr lang="zh-CN" altLang="en-US" sz="100" dirty="0">
                <a:solidFill>
                  <a:schemeClr val="bg1"/>
                </a:solidFill>
                <a:latin typeface="汉仪菱心体简" pitchFamily="49" charset="-122"/>
                <a:ea typeface="汉仪菱心体简" pitchFamily="49" charset="-122"/>
              </a:endParaRPr>
            </a:p>
          </p:txBody>
        </p:sp>
      </p:grpSp>
    </p:spTree>
    <p:extLst>
      <p:ext uri="{BB962C8B-B14F-4D97-AF65-F5344CB8AC3E}">
        <p14:creationId xmlns:p14="http://schemas.microsoft.com/office/powerpoint/2010/main" val="15355797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3308082" y="-92546"/>
            <a:ext cx="2416046" cy="1107996"/>
          </a:xfrm>
          <a:prstGeom prst="rect">
            <a:avLst/>
          </a:prstGeom>
          <a:noFill/>
        </p:spPr>
        <p:txBody>
          <a:bodyPr wrap="none" rtlCol="0">
            <a:spAutoFit/>
          </a:bodyPr>
          <a:lstStyle/>
          <a:p>
            <a:r>
              <a:rPr lang="en-US" altLang="zh-CN" sz="6600" dirty="0" smtClean="0">
                <a:solidFill>
                  <a:schemeClr val="bg1">
                    <a:lumMod val="95000"/>
                  </a:schemeClr>
                </a:solidFill>
                <a:latin typeface="汉仪菱心体简" pitchFamily="49" charset="-122"/>
                <a:ea typeface="汉仪菱心体简" pitchFamily="49" charset="-122"/>
              </a:rPr>
              <a:t>47</a:t>
            </a:r>
            <a:r>
              <a:rPr lang="zh-CN" altLang="en-US" sz="3600" dirty="0" smtClean="0">
                <a:solidFill>
                  <a:schemeClr val="bg1">
                    <a:lumMod val="95000"/>
                  </a:schemeClr>
                </a:solidFill>
                <a:latin typeface="汉仪菱心体简" pitchFamily="49" charset="-122"/>
                <a:ea typeface="汉仪菱心体简" pitchFamily="49" charset="-122"/>
              </a:rPr>
              <a:t>号物品</a:t>
            </a:r>
            <a:endParaRPr lang="zh-CN" altLang="en-US" sz="3600" dirty="0">
              <a:solidFill>
                <a:schemeClr val="bg1">
                  <a:lumMod val="95000"/>
                </a:schemeClr>
              </a:solidFill>
              <a:latin typeface="汉仪菱心体简" pitchFamily="49" charset="-122"/>
              <a:ea typeface="汉仪菱心体简" pitchFamily="49" charset="-122"/>
            </a:endParaRPr>
          </a:p>
        </p:txBody>
      </p:sp>
      <p:sp>
        <p:nvSpPr>
          <p:cNvPr id="5" name="TextBox 4"/>
          <p:cNvSpPr txBox="1"/>
          <p:nvPr/>
        </p:nvSpPr>
        <p:spPr>
          <a:xfrm>
            <a:off x="4211960" y="108648"/>
            <a:ext cx="1296144" cy="369332"/>
          </a:xfrm>
          <a:prstGeom prst="rect">
            <a:avLst/>
          </a:prstGeom>
          <a:noFill/>
        </p:spPr>
        <p:txBody>
          <a:bodyPr wrap="square" rtlCol="0">
            <a:spAutoFit/>
          </a:bodyPr>
          <a:lstStyle/>
          <a:p>
            <a:r>
              <a:rPr lang="en-US" altLang="zh-CN" dirty="0" smtClean="0">
                <a:solidFill>
                  <a:schemeClr val="bg2">
                    <a:lumMod val="50000"/>
                  </a:schemeClr>
                </a:solidFill>
                <a:latin typeface="汉仪菱心体简" pitchFamily="49" charset="-122"/>
                <a:ea typeface="汉仪菱心体简" pitchFamily="49" charset="-122"/>
              </a:rPr>
              <a:t>ITEM47</a:t>
            </a:r>
            <a:endParaRPr lang="zh-CN" altLang="en-US" dirty="0">
              <a:solidFill>
                <a:schemeClr val="bg2">
                  <a:lumMod val="50000"/>
                </a:schemeClr>
              </a:solidFill>
              <a:latin typeface="汉仪菱心体简" pitchFamily="49" charset="-122"/>
              <a:ea typeface="汉仪菱心体简" pitchFamily="49" charset="-122"/>
            </a:endParaRPr>
          </a:p>
        </p:txBody>
      </p:sp>
      <p:pic>
        <p:nvPicPr>
          <p:cNvPr id="10243" name="Picture 3" descr="C:\Users\Administrator\Pictures\thumbs-marvel-one...---magix-375a9fe.jpg"/>
          <p:cNvPicPr>
            <a:picLocks noChangeAspect="1" noChangeArrowheads="1"/>
          </p:cNvPicPr>
          <p:nvPr/>
        </p:nvPicPr>
        <p:blipFill rotWithShape="1">
          <a:blip r:embed="rId2">
            <a:extLst>
              <a:ext uri="{28A0092B-C50C-407E-A947-70E740481C1C}">
                <a14:useLocalDpi xmlns:a14="http://schemas.microsoft.com/office/drawing/2010/main" val="0"/>
              </a:ext>
            </a:extLst>
          </a:blip>
          <a:srcRect t="9671"/>
          <a:stretch/>
        </p:blipFill>
        <p:spPr bwMode="auto">
          <a:xfrm>
            <a:off x="3339181" y="881095"/>
            <a:ext cx="5802994" cy="4289648"/>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020272" y="607789"/>
            <a:ext cx="2159566" cy="307777"/>
          </a:xfrm>
          <a:prstGeom prst="rect">
            <a:avLst/>
          </a:prstGeom>
          <a:noFill/>
        </p:spPr>
        <p:txBody>
          <a:bodyPr wrap="none" rtlCol="0">
            <a:spAutoFit/>
          </a:bodyPr>
          <a:lstStyle/>
          <a:p>
            <a:r>
              <a:rPr lang="en-US" altLang="zh-CN" sz="1400" dirty="0" smtClean="0">
                <a:solidFill>
                  <a:schemeClr val="bg1"/>
                </a:solidFill>
                <a:latin typeface="微软雅黑" pitchFamily="34" charset="-122"/>
                <a:ea typeface="微软雅黑" pitchFamily="34" charset="-122"/>
              </a:rPr>
              <a:t>《</a:t>
            </a:r>
            <a:r>
              <a:rPr lang="zh-CN" altLang="en-US" sz="1400" dirty="0" smtClean="0">
                <a:solidFill>
                  <a:schemeClr val="bg1"/>
                </a:solidFill>
                <a:latin typeface="微软雅黑" pitchFamily="34" charset="-122"/>
                <a:ea typeface="微软雅黑" pitchFamily="34" charset="-122"/>
              </a:rPr>
              <a:t>复仇者联盟</a:t>
            </a:r>
            <a:r>
              <a:rPr lang="en-US" altLang="zh-CN" sz="1400" dirty="0" smtClean="0">
                <a:solidFill>
                  <a:schemeClr val="bg1"/>
                </a:solidFill>
                <a:latin typeface="微软雅黑" pitchFamily="34" charset="-122"/>
                <a:ea typeface="微软雅黑" pitchFamily="34" charset="-122"/>
              </a:rPr>
              <a:t>》</a:t>
            </a:r>
            <a:r>
              <a:rPr lang="zh-CN" altLang="en-US" sz="1400" dirty="0" smtClean="0">
                <a:solidFill>
                  <a:schemeClr val="bg1"/>
                </a:solidFill>
                <a:latin typeface="微软雅黑" pitchFamily="34" charset="-122"/>
                <a:ea typeface="微软雅黑" pitchFamily="34" charset="-122"/>
              </a:rPr>
              <a:t>后续短片</a:t>
            </a:r>
            <a:endParaRPr lang="zh-CN" altLang="en-US" sz="1400" dirty="0">
              <a:solidFill>
                <a:schemeClr val="bg1"/>
              </a:solidFill>
              <a:latin typeface="微软雅黑" pitchFamily="34" charset="-122"/>
              <a:ea typeface="微软雅黑" pitchFamily="34" charset="-122"/>
            </a:endParaRPr>
          </a:p>
        </p:txBody>
      </p:sp>
      <p:pic>
        <p:nvPicPr>
          <p:cNvPr id="10242" name="Picture 2" descr="C:\Users\Administrator\Pictures\180052jdph9ysm02mya20v.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341006"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1350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Pictures\Marvel-Movies-the-avengers-13621669-2560-160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3711"/>
          <a:stretch/>
        </p:blipFill>
        <p:spPr bwMode="auto">
          <a:xfrm>
            <a:off x="-10840" y="-53680"/>
            <a:ext cx="9154840" cy="493723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Administrator\Pictures\Marvel-Movies-the-avengers-13621669-2560-160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918" t="55541" r="36831" b="11832"/>
          <a:stretch/>
        </p:blipFill>
        <p:spPr bwMode="auto">
          <a:xfrm>
            <a:off x="3007198" y="2715766"/>
            <a:ext cx="2860946" cy="18669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9816" y="3867894"/>
            <a:ext cx="9154840" cy="12756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3037760" y="4659982"/>
            <a:ext cx="3262432" cy="400110"/>
          </a:xfrm>
          <a:prstGeom prst="rect">
            <a:avLst/>
          </a:prstGeom>
          <a:noFill/>
        </p:spPr>
        <p:txBody>
          <a:bodyPr wrap="none" rtlCol="0">
            <a:spAutoFit/>
          </a:bodyPr>
          <a:lstStyle/>
          <a:p>
            <a:r>
              <a:rPr lang="zh-CN" altLang="en-US" sz="2000" dirty="0" smtClean="0">
                <a:solidFill>
                  <a:schemeClr val="bg1"/>
                </a:solidFill>
                <a:latin typeface="汉仪菱心体简" pitchFamily="49" charset="-122"/>
                <a:ea typeface="汉仪菱心体简" pitchFamily="49" charset="-122"/>
              </a:rPr>
              <a:t>电影里的角色</a:t>
            </a:r>
            <a:r>
              <a:rPr lang="zh-CN" altLang="en-US" sz="2000" dirty="0">
                <a:solidFill>
                  <a:schemeClr val="bg1"/>
                </a:solidFill>
                <a:latin typeface="汉仪菱心体简" pitchFamily="49" charset="-122"/>
                <a:ea typeface="汉仪菱心体简" pitchFamily="49" charset="-122"/>
              </a:rPr>
              <a:t>毕竟</a:t>
            </a:r>
            <a:r>
              <a:rPr lang="zh-CN" altLang="en-US" sz="2000" dirty="0" smtClean="0">
                <a:solidFill>
                  <a:schemeClr val="bg1"/>
                </a:solidFill>
                <a:latin typeface="汉仪菱心体简" pitchFamily="49" charset="-122"/>
                <a:ea typeface="汉仪菱心体简" pitchFamily="49" charset="-122"/>
              </a:rPr>
              <a:t>是有限的</a:t>
            </a:r>
            <a:endParaRPr lang="zh-CN" altLang="en-US" sz="2000" dirty="0">
              <a:solidFill>
                <a:schemeClr val="bg1"/>
              </a:solidFill>
              <a:latin typeface="汉仪菱心体简" pitchFamily="49" charset="-122"/>
              <a:ea typeface="汉仪菱心体简" pitchFamily="49" charset="-122"/>
            </a:endParaRPr>
          </a:p>
        </p:txBody>
      </p:sp>
      <p:sp>
        <p:nvSpPr>
          <p:cNvPr id="8" name="TextBox 7"/>
          <p:cNvSpPr txBox="1"/>
          <p:nvPr/>
        </p:nvSpPr>
        <p:spPr>
          <a:xfrm>
            <a:off x="2848098" y="3867894"/>
            <a:ext cx="3740126" cy="1015663"/>
          </a:xfrm>
          <a:prstGeom prst="rect">
            <a:avLst/>
          </a:prstGeom>
          <a:noFill/>
        </p:spPr>
        <p:txBody>
          <a:bodyPr wrap="none" rtlCol="0">
            <a:spAutoFit/>
          </a:bodyPr>
          <a:lstStyle/>
          <a:p>
            <a:r>
              <a:rPr lang="en-US" altLang="zh-CN" sz="6000" dirty="0" smtClean="0">
                <a:solidFill>
                  <a:schemeClr val="bg1"/>
                </a:solidFill>
                <a:latin typeface="汉仪菱心体简" pitchFamily="49" charset="-122"/>
                <a:ea typeface="汉仪菱心体简" pitchFamily="49" charset="-122"/>
              </a:rPr>
              <a:t>LIMITED</a:t>
            </a:r>
            <a:endParaRPr lang="zh-CN" altLang="en-US" sz="6000" dirty="0">
              <a:solidFill>
                <a:schemeClr val="bg1"/>
              </a:solidFill>
              <a:latin typeface="汉仪菱心体简" pitchFamily="49" charset="-122"/>
              <a:ea typeface="汉仪菱心体简" pitchFamily="49" charset="-122"/>
            </a:endParaRPr>
          </a:p>
        </p:txBody>
      </p:sp>
    </p:spTree>
    <p:extLst>
      <p:ext uri="{BB962C8B-B14F-4D97-AF65-F5344CB8AC3E}">
        <p14:creationId xmlns:p14="http://schemas.microsoft.com/office/powerpoint/2010/main" val="7358851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302420" y="761975"/>
            <a:ext cx="4608512" cy="4210192"/>
          </a:xfrm>
          <a:prstGeom prst="rect">
            <a:avLst/>
          </a:prstGeom>
          <a:noFill/>
        </p:spPr>
        <p:txBody>
          <a:bodyPr wrap="square" rtlCol="0">
            <a:spAutoFit/>
          </a:bodyPr>
          <a:lstStyle/>
          <a:p>
            <a:pPr>
              <a:lnSpc>
                <a:spcPts val="1900"/>
              </a:lnSpc>
            </a:pPr>
            <a:r>
              <a:rPr lang="zh-CN" altLang="en-US" sz="1200" dirty="0" smtClean="0">
                <a:solidFill>
                  <a:schemeClr val="bg1"/>
                </a:solidFill>
                <a:latin typeface="微软雅黑" pitchFamily="34" charset="-122"/>
                <a:ea typeface="微软雅黑" pitchFamily="34" charset="-122"/>
              </a:rPr>
              <a:t>刀锋战士系列</a:t>
            </a:r>
            <a:r>
              <a:rPr lang="en-US" altLang="zh-CN" sz="1200" dirty="0" smtClean="0">
                <a:solidFill>
                  <a:schemeClr val="bg1"/>
                </a:solidFill>
                <a:latin typeface="微软雅黑" pitchFamily="34" charset="-122"/>
                <a:ea typeface="微软雅黑" pitchFamily="34" charset="-122"/>
              </a:rPr>
              <a:t>(</a:t>
            </a:r>
            <a:r>
              <a:rPr lang="en-US" altLang="zh-CN" sz="1200" dirty="0">
                <a:solidFill>
                  <a:schemeClr val="bg1"/>
                </a:solidFill>
                <a:latin typeface="微软雅黑" pitchFamily="34" charset="-122"/>
                <a:ea typeface="微软雅黑" pitchFamily="34" charset="-122"/>
              </a:rPr>
              <a:t>Blade</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rPr>
              <a:t>　　</a:t>
            </a:r>
            <a:endParaRPr lang="en-US" altLang="zh-CN" sz="1200" dirty="0" smtClean="0">
              <a:solidFill>
                <a:schemeClr val="bg1"/>
              </a:solidFill>
              <a:latin typeface="微软雅黑" pitchFamily="34" charset="-122"/>
              <a:ea typeface="微软雅黑" pitchFamily="34" charset="-122"/>
            </a:endParaRPr>
          </a:p>
          <a:p>
            <a:pPr>
              <a:lnSpc>
                <a:spcPts val="1900"/>
              </a:lnSpc>
            </a:pPr>
            <a:r>
              <a:rPr lang="en-US" altLang="zh-CN" sz="1200" dirty="0" smtClean="0">
                <a:solidFill>
                  <a:schemeClr val="bg1"/>
                </a:solidFill>
                <a:latin typeface="微软雅黑" pitchFamily="34" charset="-122"/>
                <a:ea typeface="微软雅黑" pitchFamily="34" charset="-122"/>
              </a:rPr>
              <a:t>X</a:t>
            </a:r>
            <a:r>
              <a:rPr lang="zh-CN" altLang="en-US" sz="1200" dirty="0">
                <a:solidFill>
                  <a:schemeClr val="bg1"/>
                </a:solidFill>
                <a:latin typeface="微软雅黑" pitchFamily="34" charset="-122"/>
                <a:ea typeface="微软雅黑" pitchFamily="34" charset="-122"/>
              </a:rPr>
              <a:t>战</a:t>
            </a:r>
            <a:r>
              <a:rPr lang="zh-CN" altLang="en-US" sz="1200" dirty="0" smtClean="0">
                <a:solidFill>
                  <a:schemeClr val="bg1"/>
                </a:solidFill>
                <a:latin typeface="微软雅黑" pitchFamily="34" charset="-122"/>
                <a:ea typeface="微软雅黑" pitchFamily="34" charset="-122"/>
              </a:rPr>
              <a:t>警系列</a:t>
            </a:r>
            <a:r>
              <a:rPr lang="en-US" altLang="zh-CN" sz="1200" dirty="0" smtClean="0">
                <a:solidFill>
                  <a:schemeClr val="bg1"/>
                </a:solidFill>
                <a:latin typeface="微软雅黑" pitchFamily="34" charset="-122"/>
                <a:ea typeface="微软雅黑" pitchFamily="34" charset="-122"/>
              </a:rPr>
              <a:t>(</a:t>
            </a:r>
            <a:r>
              <a:rPr lang="en-US" altLang="zh-CN" sz="1200" dirty="0">
                <a:solidFill>
                  <a:schemeClr val="bg1"/>
                </a:solidFill>
                <a:latin typeface="微软雅黑" pitchFamily="34" charset="-122"/>
                <a:ea typeface="微软雅黑" pitchFamily="34" charset="-122"/>
              </a:rPr>
              <a:t>X-Men</a:t>
            </a:r>
            <a:r>
              <a:rPr lang="en-US" altLang="zh-CN" sz="1200" dirty="0" smtClean="0">
                <a:solidFill>
                  <a:schemeClr val="bg1"/>
                </a:solidFill>
                <a:latin typeface="微软雅黑" pitchFamily="34" charset="-122"/>
                <a:ea typeface="微软雅黑" pitchFamily="34" charset="-122"/>
              </a:rPr>
              <a:t>)</a:t>
            </a:r>
          </a:p>
          <a:p>
            <a:pPr>
              <a:lnSpc>
                <a:spcPts val="1900"/>
              </a:lnSpc>
            </a:pPr>
            <a:r>
              <a:rPr lang="zh-CN" altLang="en-US" sz="1200" dirty="0" smtClean="0">
                <a:solidFill>
                  <a:schemeClr val="bg1"/>
                </a:solidFill>
                <a:latin typeface="微软雅黑" pitchFamily="34" charset="-122"/>
                <a:ea typeface="微软雅黑" pitchFamily="34" charset="-122"/>
              </a:rPr>
              <a:t>蜘蛛侠</a:t>
            </a:r>
            <a:r>
              <a:rPr lang="zh-CN" altLang="en-US" sz="1200" dirty="0">
                <a:solidFill>
                  <a:schemeClr val="bg1"/>
                </a:solidFill>
                <a:latin typeface="微软雅黑" pitchFamily="34" charset="-122"/>
                <a:ea typeface="微软雅黑" pitchFamily="34" charset="-122"/>
              </a:rPr>
              <a:t>系列</a:t>
            </a:r>
            <a:r>
              <a:rPr lang="en-US" altLang="zh-CN" sz="1200" dirty="0" smtClean="0">
                <a:solidFill>
                  <a:schemeClr val="bg1"/>
                </a:solidFill>
                <a:latin typeface="微软雅黑" pitchFamily="34" charset="-122"/>
                <a:ea typeface="微软雅黑" pitchFamily="34" charset="-122"/>
              </a:rPr>
              <a:t>(Spider-man)</a:t>
            </a:r>
            <a:endParaRPr lang="en-US" altLang="zh-CN" sz="1200" dirty="0">
              <a:solidFill>
                <a:schemeClr val="bg1"/>
              </a:solidFill>
              <a:latin typeface="微软雅黑" pitchFamily="34" charset="-122"/>
              <a:ea typeface="微软雅黑" pitchFamily="34" charset="-122"/>
            </a:endParaRPr>
          </a:p>
          <a:p>
            <a:pPr>
              <a:lnSpc>
                <a:spcPts val="1900"/>
              </a:lnSpc>
            </a:pPr>
            <a:r>
              <a:rPr lang="zh-CN" altLang="en-US" sz="1200" dirty="0" smtClean="0">
                <a:solidFill>
                  <a:schemeClr val="bg1"/>
                </a:solidFill>
                <a:latin typeface="微软雅黑" pitchFamily="34" charset="-122"/>
                <a:ea typeface="微软雅黑" pitchFamily="34" charset="-122"/>
              </a:rPr>
              <a:t>超</a:t>
            </a:r>
            <a:r>
              <a:rPr lang="zh-CN" altLang="en-US" sz="1200" dirty="0">
                <a:solidFill>
                  <a:schemeClr val="bg1"/>
                </a:solidFill>
                <a:latin typeface="微软雅黑" pitchFamily="34" charset="-122"/>
                <a:ea typeface="微软雅黑" pitchFamily="34" charset="-122"/>
              </a:rPr>
              <a:t>胆侠</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夜魔侠</a:t>
            </a:r>
            <a:r>
              <a:rPr lang="en-US" altLang="zh-CN" sz="1200" dirty="0">
                <a:solidFill>
                  <a:schemeClr val="bg1"/>
                </a:solidFill>
                <a:latin typeface="微软雅黑" pitchFamily="34" charset="-122"/>
                <a:ea typeface="微软雅黑" pitchFamily="34" charset="-122"/>
              </a:rPr>
              <a:t>(Daredevil</a:t>
            </a:r>
            <a:r>
              <a:rPr lang="en-US" altLang="zh-CN" sz="1200" dirty="0" smtClean="0">
                <a:solidFill>
                  <a:schemeClr val="bg1"/>
                </a:solidFill>
                <a:latin typeface="微软雅黑" pitchFamily="34" charset="-122"/>
                <a:ea typeface="微软雅黑" pitchFamily="34" charset="-122"/>
              </a:rPr>
              <a:t>)</a:t>
            </a:r>
          </a:p>
          <a:p>
            <a:pPr>
              <a:lnSpc>
                <a:spcPts val="1900"/>
              </a:lnSpc>
            </a:pPr>
            <a:r>
              <a:rPr lang="zh-CN" altLang="en-US" sz="1200" dirty="0" smtClean="0">
                <a:solidFill>
                  <a:schemeClr val="bg1"/>
                </a:solidFill>
                <a:latin typeface="微软雅黑" pitchFamily="34" charset="-122"/>
                <a:ea typeface="微软雅黑" pitchFamily="34" charset="-122"/>
              </a:rPr>
              <a:t>绿</a:t>
            </a:r>
            <a:r>
              <a:rPr lang="zh-CN" altLang="en-US" sz="1200" dirty="0">
                <a:solidFill>
                  <a:schemeClr val="bg1"/>
                </a:solidFill>
                <a:latin typeface="微软雅黑" pitchFamily="34" charset="-122"/>
                <a:ea typeface="微软雅黑" pitchFamily="34" charset="-122"/>
              </a:rPr>
              <a:t>巨人 </a:t>
            </a:r>
            <a:r>
              <a:rPr lang="en-US" altLang="zh-CN" sz="1200" dirty="0">
                <a:solidFill>
                  <a:schemeClr val="bg1"/>
                </a:solidFill>
                <a:latin typeface="微软雅黑" pitchFamily="34" charset="-122"/>
                <a:ea typeface="微软雅黑" pitchFamily="34" charset="-122"/>
              </a:rPr>
              <a:t>(The Hulk</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rPr>
              <a:t>李安版</a:t>
            </a:r>
            <a:r>
              <a:rPr lang="zh-CN" altLang="en-US" sz="1200" dirty="0" smtClean="0">
                <a:solidFill>
                  <a:schemeClr val="bg1"/>
                </a:solidFill>
                <a:latin typeface="微软雅黑" pitchFamily="34" charset="-122"/>
                <a:ea typeface="微软雅黑" pitchFamily="34" charset="-122"/>
              </a:rPr>
              <a:t>）</a:t>
            </a:r>
            <a:endParaRPr lang="en-US" altLang="zh-CN" sz="1200" dirty="0">
              <a:solidFill>
                <a:schemeClr val="bg1"/>
              </a:solidFill>
              <a:latin typeface="微软雅黑" pitchFamily="34" charset="-122"/>
              <a:ea typeface="微软雅黑" pitchFamily="34" charset="-122"/>
            </a:endParaRPr>
          </a:p>
          <a:p>
            <a:pPr>
              <a:lnSpc>
                <a:spcPts val="1900"/>
              </a:lnSpc>
            </a:pPr>
            <a:r>
              <a:rPr lang="zh-CN" altLang="en-US" sz="1200" dirty="0" smtClean="0">
                <a:solidFill>
                  <a:schemeClr val="bg1"/>
                </a:solidFill>
                <a:latin typeface="微软雅黑" pitchFamily="34" charset="-122"/>
                <a:ea typeface="微软雅黑" pitchFamily="34" charset="-122"/>
              </a:rPr>
              <a:t>惩罚者</a:t>
            </a:r>
            <a:r>
              <a:rPr lang="zh-CN" altLang="en-US" sz="1200" dirty="0">
                <a:solidFill>
                  <a:schemeClr val="bg1"/>
                </a:solidFill>
                <a:latin typeface="微软雅黑" pitchFamily="34" charset="-122"/>
                <a:ea typeface="微软雅黑" pitchFamily="34" charset="-122"/>
              </a:rPr>
              <a:t>系列</a:t>
            </a:r>
            <a:r>
              <a:rPr lang="zh-CN" altLang="en-US" sz="1200" dirty="0" smtClean="0">
                <a:solidFill>
                  <a:schemeClr val="bg1"/>
                </a:solidFill>
                <a:latin typeface="微软雅黑" pitchFamily="34" charset="-122"/>
                <a:ea typeface="微软雅黑" pitchFamily="34" charset="-122"/>
              </a:rPr>
              <a:t> </a:t>
            </a:r>
            <a:r>
              <a:rPr lang="en-US" altLang="zh-CN" sz="1200" dirty="0">
                <a:solidFill>
                  <a:schemeClr val="bg1"/>
                </a:solidFill>
                <a:latin typeface="微软雅黑" pitchFamily="34" charset="-122"/>
                <a:ea typeface="微软雅黑" pitchFamily="34" charset="-122"/>
              </a:rPr>
              <a:t>(Punisher</a:t>
            </a:r>
            <a:r>
              <a:rPr lang="en-US" altLang="zh-CN" sz="1200" dirty="0" smtClean="0">
                <a:solidFill>
                  <a:schemeClr val="bg1"/>
                </a:solidFill>
                <a:latin typeface="微软雅黑" pitchFamily="34" charset="-122"/>
                <a:ea typeface="微软雅黑" pitchFamily="34" charset="-122"/>
              </a:rPr>
              <a:t>)</a:t>
            </a:r>
            <a:endParaRPr lang="en-US" altLang="zh-CN" sz="1200" dirty="0">
              <a:solidFill>
                <a:schemeClr val="bg1"/>
              </a:solidFill>
              <a:latin typeface="微软雅黑" pitchFamily="34" charset="-122"/>
              <a:ea typeface="微软雅黑" pitchFamily="34" charset="-122"/>
            </a:endParaRPr>
          </a:p>
          <a:p>
            <a:pPr>
              <a:lnSpc>
                <a:spcPts val="1900"/>
              </a:lnSpc>
            </a:pPr>
            <a:r>
              <a:rPr lang="zh-CN" altLang="en-US" sz="1200" dirty="0" smtClean="0">
                <a:solidFill>
                  <a:schemeClr val="bg1"/>
                </a:solidFill>
                <a:latin typeface="微软雅黑" pitchFamily="34" charset="-122"/>
                <a:ea typeface="微软雅黑" pitchFamily="34" charset="-122"/>
              </a:rPr>
              <a:t>艾</a:t>
            </a:r>
            <a:r>
              <a:rPr lang="zh-CN" altLang="en-US" sz="1200" dirty="0">
                <a:solidFill>
                  <a:schemeClr val="bg1"/>
                </a:solidFill>
                <a:latin typeface="微软雅黑" pitchFamily="34" charset="-122"/>
                <a:ea typeface="微软雅黑" pitchFamily="34" charset="-122"/>
              </a:rPr>
              <a:t>丽卡</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幻影杀手</a:t>
            </a:r>
            <a:r>
              <a:rPr lang="en-US" altLang="zh-CN" sz="1200" dirty="0">
                <a:solidFill>
                  <a:schemeClr val="bg1"/>
                </a:solidFill>
                <a:latin typeface="微软雅黑" pitchFamily="34" charset="-122"/>
                <a:ea typeface="微软雅黑" pitchFamily="34" charset="-122"/>
              </a:rPr>
              <a:t>(Elektra</a:t>
            </a:r>
            <a:r>
              <a:rPr lang="en-US" altLang="zh-CN" sz="1200" dirty="0" smtClean="0">
                <a:solidFill>
                  <a:schemeClr val="bg1"/>
                </a:solidFill>
                <a:latin typeface="微软雅黑" pitchFamily="34" charset="-122"/>
                <a:ea typeface="微软雅黑" pitchFamily="34" charset="-122"/>
              </a:rPr>
              <a:t>)</a:t>
            </a:r>
          </a:p>
          <a:p>
            <a:pPr>
              <a:lnSpc>
                <a:spcPts val="1900"/>
              </a:lnSpc>
            </a:pPr>
            <a:r>
              <a:rPr lang="zh-CN" altLang="en-US" sz="1200" dirty="0" smtClean="0">
                <a:solidFill>
                  <a:schemeClr val="bg1"/>
                </a:solidFill>
                <a:latin typeface="微软雅黑" pitchFamily="34" charset="-122"/>
                <a:ea typeface="微软雅黑" pitchFamily="34" charset="-122"/>
              </a:rPr>
              <a:t>神奇</a:t>
            </a:r>
            <a:r>
              <a:rPr lang="zh-CN" altLang="en-US" sz="1200" dirty="0">
                <a:solidFill>
                  <a:schemeClr val="bg1"/>
                </a:solidFill>
                <a:latin typeface="微软雅黑" pitchFamily="34" charset="-122"/>
                <a:ea typeface="微软雅黑" pitchFamily="34" charset="-122"/>
              </a:rPr>
              <a:t>四</a:t>
            </a:r>
            <a:r>
              <a:rPr lang="zh-CN" altLang="en-US" sz="1200" dirty="0" smtClean="0">
                <a:solidFill>
                  <a:schemeClr val="bg1"/>
                </a:solidFill>
                <a:latin typeface="微软雅黑" pitchFamily="34" charset="-122"/>
                <a:ea typeface="微软雅黑" pitchFamily="34" charset="-122"/>
              </a:rPr>
              <a:t>侠</a:t>
            </a:r>
            <a:r>
              <a:rPr lang="zh-CN" altLang="en-US" sz="1200" dirty="0">
                <a:solidFill>
                  <a:schemeClr val="bg1"/>
                </a:solidFill>
                <a:latin typeface="微软雅黑" pitchFamily="34" charset="-122"/>
                <a:ea typeface="微软雅黑" pitchFamily="34" charset="-122"/>
              </a:rPr>
              <a:t>系列</a:t>
            </a:r>
            <a:r>
              <a:rPr lang="en-US" altLang="zh-CN" sz="1200" dirty="0" smtClean="0">
                <a:solidFill>
                  <a:schemeClr val="bg1"/>
                </a:solidFill>
                <a:latin typeface="微软雅黑" pitchFamily="34" charset="-122"/>
                <a:ea typeface="微软雅黑" pitchFamily="34" charset="-122"/>
              </a:rPr>
              <a:t>(Fantastic </a:t>
            </a:r>
            <a:r>
              <a:rPr lang="en-US" altLang="zh-CN" sz="1200" dirty="0">
                <a:solidFill>
                  <a:schemeClr val="bg1"/>
                </a:solidFill>
                <a:latin typeface="微软雅黑" pitchFamily="34" charset="-122"/>
                <a:ea typeface="微软雅黑" pitchFamily="34" charset="-122"/>
              </a:rPr>
              <a:t>Four</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rPr>
              <a:t>　　　　</a:t>
            </a:r>
            <a:endParaRPr lang="en-US" altLang="zh-CN" sz="1200" dirty="0" smtClean="0">
              <a:solidFill>
                <a:schemeClr val="bg1"/>
              </a:solidFill>
              <a:latin typeface="微软雅黑" pitchFamily="34" charset="-122"/>
              <a:ea typeface="微软雅黑" pitchFamily="34" charset="-122"/>
            </a:endParaRPr>
          </a:p>
          <a:p>
            <a:pPr>
              <a:lnSpc>
                <a:spcPts val="1900"/>
              </a:lnSpc>
            </a:pPr>
            <a:r>
              <a:rPr lang="zh-CN" altLang="en-US" sz="1200" dirty="0" smtClean="0">
                <a:solidFill>
                  <a:schemeClr val="bg1"/>
                </a:solidFill>
                <a:latin typeface="微软雅黑" pitchFamily="34" charset="-122"/>
                <a:ea typeface="微软雅黑" pitchFamily="34" charset="-122"/>
              </a:rPr>
              <a:t>恶</a:t>
            </a:r>
            <a:r>
              <a:rPr lang="zh-CN" altLang="en-US" sz="1200" dirty="0">
                <a:solidFill>
                  <a:schemeClr val="bg1"/>
                </a:solidFill>
                <a:latin typeface="微软雅黑" pitchFamily="34" charset="-122"/>
                <a:ea typeface="微软雅黑" pitchFamily="34" charset="-122"/>
              </a:rPr>
              <a:t>灵战车</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恶灵</a:t>
            </a:r>
            <a:r>
              <a:rPr lang="zh-CN" altLang="en-US" sz="1200" dirty="0" smtClean="0">
                <a:solidFill>
                  <a:schemeClr val="bg1"/>
                </a:solidFill>
                <a:latin typeface="微软雅黑" pitchFamily="34" charset="-122"/>
                <a:ea typeface="微软雅黑" pitchFamily="34" charset="-122"/>
              </a:rPr>
              <a:t>骑士系列 </a:t>
            </a:r>
            <a:r>
              <a:rPr lang="en-US" altLang="zh-CN" sz="1200" dirty="0">
                <a:solidFill>
                  <a:schemeClr val="bg1"/>
                </a:solidFill>
                <a:latin typeface="微软雅黑" pitchFamily="34" charset="-122"/>
                <a:ea typeface="微软雅黑" pitchFamily="34" charset="-122"/>
              </a:rPr>
              <a:t>(Ghost Rider</a:t>
            </a:r>
            <a:r>
              <a:rPr lang="en-US" altLang="zh-CN" sz="1200" dirty="0" smtClean="0">
                <a:solidFill>
                  <a:schemeClr val="bg1"/>
                </a:solidFill>
                <a:latin typeface="微软雅黑" pitchFamily="34" charset="-122"/>
                <a:ea typeface="微软雅黑" pitchFamily="34" charset="-122"/>
              </a:rPr>
              <a:t>)</a:t>
            </a:r>
            <a:endParaRPr lang="en-US" altLang="zh-CN" sz="1200" dirty="0">
              <a:solidFill>
                <a:schemeClr val="bg1"/>
              </a:solidFill>
              <a:latin typeface="微软雅黑" pitchFamily="34" charset="-122"/>
              <a:ea typeface="微软雅黑" pitchFamily="34" charset="-122"/>
            </a:endParaRPr>
          </a:p>
          <a:p>
            <a:pPr>
              <a:lnSpc>
                <a:spcPts val="1900"/>
              </a:lnSpc>
            </a:pPr>
            <a:r>
              <a:rPr lang="zh-CN" altLang="en-US" sz="1200" dirty="0" smtClean="0">
                <a:solidFill>
                  <a:srgbClr val="FFC000"/>
                </a:solidFill>
                <a:latin typeface="微软雅黑" pitchFamily="34" charset="-122"/>
                <a:ea typeface="微软雅黑" pitchFamily="34" charset="-122"/>
              </a:rPr>
              <a:t>钢铁侠系列 </a:t>
            </a:r>
            <a:r>
              <a:rPr lang="en-US" altLang="zh-CN" sz="1200" dirty="0">
                <a:solidFill>
                  <a:srgbClr val="FFC000"/>
                </a:solidFill>
                <a:latin typeface="微软雅黑" pitchFamily="34" charset="-122"/>
                <a:ea typeface="微软雅黑" pitchFamily="34" charset="-122"/>
              </a:rPr>
              <a:t>(Iron-man</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 </a:t>
            </a:r>
            <a:endParaRPr lang="zh-CN" altLang="en-US" sz="1200" dirty="0">
              <a:solidFill>
                <a:schemeClr val="bg1"/>
              </a:solidFill>
              <a:latin typeface="微软雅黑" pitchFamily="34" charset="-122"/>
              <a:ea typeface="微软雅黑" pitchFamily="34" charset="-122"/>
            </a:endParaRPr>
          </a:p>
          <a:p>
            <a:pPr>
              <a:lnSpc>
                <a:spcPts val="1900"/>
              </a:lnSpc>
            </a:pPr>
            <a:r>
              <a:rPr lang="zh-CN" altLang="en-US" sz="1200" dirty="0" smtClean="0">
                <a:solidFill>
                  <a:srgbClr val="FFC000"/>
                </a:solidFill>
                <a:latin typeface="微软雅黑" pitchFamily="34" charset="-122"/>
                <a:ea typeface="微软雅黑" pitchFamily="34" charset="-122"/>
              </a:rPr>
              <a:t>无敌</a:t>
            </a:r>
            <a:r>
              <a:rPr lang="zh-CN" altLang="en-US" sz="1200" dirty="0">
                <a:solidFill>
                  <a:srgbClr val="FFC000"/>
                </a:solidFill>
                <a:latin typeface="微软雅黑" pitchFamily="34" charset="-122"/>
                <a:ea typeface="微软雅黑" pitchFamily="34" charset="-122"/>
              </a:rPr>
              <a:t>浩克</a:t>
            </a:r>
            <a:r>
              <a:rPr lang="en-US" altLang="zh-CN" sz="1200" dirty="0">
                <a:solidFill>
                  <a:srgbClr val="FFC000"/>
                </a:solidFill>
                <a:latin typeface="微软雅黑" pitchFamily="34" charset="-122"/>
                <a:ea typeface="微软雅黑" pitchFamily="34" charset="-122"/>
              </a:rPr>
              <a:t>(The Incredible Hulk</a:t>
            </a:r>
            <a:r>
              <a:rPr lang="en-US" altLang="zh-CN" sz="1200" dirty="0" smtClean="0">
                <a:solidFill>
                  <a:srgbClr val="FFC000"/>
                </a:solidFill>
                <a:latin typeface="微软雅黑" pitchFamily="34" charset="-122"/>
                <a:ea typeface="微软雅黑" pitchFamily="34" charset="-122"/>
              </a:rPr>
              <a:t>)</a:t>
            </a:r>
          </a:p>
          <a:p>
            <a:pPr>
              <a:lnSpc>
                <a:spcPts val="1900"/>
              </a:lnSpc>
            </a:pPr>
            <a:r>
              <a:rPr lang="en-US" altLang="zh-CN" sz="1200" dirty="0" smtClean="0">
                <a:solidFill>
                  <a:schemeClr val="bg1"/>
                </a:solidFill>
                <a:latin typeface="微软雅黑" pitchFamily="34" charset="-122"/>
                <a:ea typeface="微软雅黑" pitchFamily="34" charset="-122"/>
              </a:rPr>
              <a:t>X</a:t>
            </a:r>
            <a:r>
              <a:rPr lang="zh-CN" altLang="en-US" sz="1200" dirty="0">
                <a:solidFill>
                  <a:schemeClr val="bg1"/>
                </a:solidFill>
                <a:latin typeface="微软雅黑" pitchFamily="34" charset="-122"/>
                <a:ea typeface="微软雅黑" pitchFamily="34" charset="-122"/>
              </a:rPr>
              <a:t>战警前传：金刚狼</a:t>
            </a:r>
            <a:r>
              <a:rPr lang="en-US" altLang="zh-CN" sz="1200" dirty="0">
                <a:solidFill>
                  <a:schemeClr val="bg1"/>
                </a:solidFill>
                <a:latin typeface="微软雅黑" pitchFamily="34" charset="-122"/>
                <a:ea typeface="微软雅黑" pitchFamily="34" charset="-122"/>
              </a:rPr>
              <a:t>(X-Men </a:t>
            </a:r>
            <a:r>
              <a:rPr lang="en-US" altLang="zh-CN" sz="1200" dirty="0" err="1">
                <a:solidFill>
                  <a:schemeClr val="bg1"/>
                </a:solidFill>
                <a:latin typeface="微软雅黑" pitchFamily="34" charset="-122"/>
                <a:ea typeface="微软雅黑" pitchFamily="34" charset="-122"/>
              </a:rPr>
              <a:t>Origins:Wolverine</a:t>
            </a:r>
            <a:r>
              <a:rPr lang="en-US" altLang="zh-CN" sz="1200" dirty="0" smtClean="0">
                <a:solidFill>
                  <a:schemeClr val="bg1"/>
                </a:solidFill>
                <a:latin typeface="微软雅黑" pitchFamily="34" charset="-122"/>
                <a:ea typeface="微软雅黑" pitchFamily="34" charset="-122"/>
              </a:rPr>
              <a:t>)</a:t>
            </a:r>
            <a:endParaRPr lang="en-US" altLang="zh-CN" sz="1200" dirty="0">
              <a:solidFill>
                <a:schemeClr val="bg1"/>
              </a:solidFill>
              <a:latin typeface="微软雅黑" pitchFamily="34" charset="-122"/>
              <a:ea typeface="微软雅黑" pitchFamily="34" charset="-122"/>
            </a:endParaRPr>
          </a:p>
          <a:p>
            <a:pPr>
              <a:lnSpc>
                <a:spcPts val="1900"/>
              </a:lnSpc>
            </a:pPr>
            <a:r>
              <a:rPr lang="en-US" altLang="zh-CN" sz="1200" dirty="0" smtClean="0">
                <a:solidFill>
                  <a:schemeClr val="bg1"/>
                </a:solidFill>
                <a:latin typeface="微软雅黑" pitchFamily="34" charset="-122"/>
                <a:ea typeface="微软雅黑" pitchFamily="34" charset="-122"/>
              </a:rPr>
              <a:t>X</a:t>
            </a:r>
            <a:r>
              <a:rPr lang="zh-CN" altLang="en-US" sz="1200" dirty="0">
                <a:solidFill>
                  <a:schemeClr val="bg1"/>
                </a:solidFill>
                <a:latin typeface="微软雅黑" pitchFamily="34" charset="-122"/>
                <a:ea typeface="微软雅黑" pitchFamily="34" charset="-122"/>
              </a:rPr>
              <a:t>战警：第一战 </a:t>
            </a:r>
            <a:r>
              <a:rPr lang="en-US" altLang="zh-CN" sz="1200" dirty="0">
                <a:solidFill>
                  <a:schemeClr val="bg1"/>
                </a:solidFill>
                <a:latin typeface="微软雅黑" pitchFamily="34" charset="-122"/>
                <a:ea typeface="微软雅黑" pitchFamily="34" charset="-122"/>
              </a:rPr>
              <a:t>(</a:t>
            </a:r>
            <a:r>
              <a:rPr lang="en-US" altLang="zh-CN" sz="1200" dirty="0" err="1">
                <a:solidFill>
                  <a:schemeClr val="bg1"/>
                </a:solidFill>
                <a:latin typeface="微软雅黑" pitchFamily="34" charset="-122"/>
                <a:ea typeface="微软雅黑" pitchFamily="34" charset="-122"/>
              </a:rPr>
              <a:t>X-Men:First</a:t>
            </a:r>
            <a:r>
              <a:rPr lang="en-US" altLang="zh-CN" sz="1200" dirty="0">
                <a:solidFill>
                  <a:schemeClr val="bg1"/>
                </a:solidFill>
                <a:latin typeface="微软雅黑" pitchFamily="34" charset="-122"/>
                <a:ea typeface="微软雅黑" pitchFamily="34" charset="-122"/>
              </a:rPr>
              <a:t> Class</a:t>
            </a:r>
            <a:r>
              <a:rPr lang="en-US" altLang="zh-CN" sz="1200" dirty="0" smtClean="0">
                <a:solidFill>
                  <a:schemeClr val="bg1"/>
                </a:solidFill>
                <a:latin typeface="微软雅黑" pitchFamily="34" charset="-122"/>
                <a:ea typeface="微软雅黑" pitchFamily="34" charset="-122"/>
              </a:rPr>
              <a:t>)</a:t>
            </a:r>
            <a:endParaRPr lang="en-US" altLang="zh-CN" sz="1200" dirty="0">
              <a:solidFill>
                <a:schemeClr val="bg1"/>
              </a:solidFill>
              <a:latin typeface="微软雅黑" pitchFamily="34" charset="-122"/>
              <a:ea typeface="微软雅黑" pitchFamily="34" charset="-122"/>
            </a:endParaRPr>
          </a:p>
          <a:p>
            <a:pPr>
              <a:lnSpc>
                <a:spcPts val="1900"/>
              </a:lnSpc>
            </a:pPr>
            <a:r>
              <a:rPr lang="zh-CN" altLang="en-US" sz="1200" dirty="0" smtClean="0">
                <a:solidFill>
                  <a:srgbClr val="FFC000"/>
                </a:solidFill>
                <a:latin typeface="微软雅黑" pitchFamily="34" charset="-122"/>
                <a:ea typeface="微软雅黑" pitchFamily="34" charset="-122"/>
              </a:rPr>
              <a:t>雷</a:t>
            </a:r>
            <a:r>
              <a:rPr lang="zh-CN" altLang="en-US" sz="1200" dirty="0">
                <a:solidFill>
                  <a:srgbClr val="FFC000"/>
                </a:solidFill>
                <a:latin typeface="微软雅黑" pitchFamily="34" charset="-122"/>
                <a:ea typeface="微软雅黑" pitchFamily="34" charset="-122"/>
              </a:rPr>
              <a:t>神托尔 </a:t>
            </a:r>
            <a:r>
              <a:rPr lang="en-US" altLang="zh-CN" sz="1200" dirty="0">
                <a:solidFill>
                  <a:srgbClr val="FFC000"/>
                </a:solidFill>
                <a:latin typeface="微软雅黑" pitchFamily="34" charset="-122"/>
                <a:ea typeface="微软雅黑" pitchFamily="34" charset="-122"/>
              </a:rPr>
              <a:t>(Thor</a:t>
            </a:r>
            <a:r>
              <a:rPr lang="en-US" altLang="zh-CN" sz="1200" dirty="0" smtClean="0">
                <a:solidFill>
                  <a:srgbClr val="FFC000"/>
                </a:solidFill>
                <a:latin typeface="微软雅黑" pitchFamily="34" charset="-122"/>
                <a:ea typeface="微软雅黑" pitchFamily="34" charset="-122"/>
              </a:rPr>
              <a:t>)</a:t>
            </a:r>
            <a:endParaRPr lang="zh-CN" altLang="en-US" sz="1200" dirty="0">
              <a:solidFill>
                <a:srgbClr val="FFC000"/>
              </a:solidFill>
              <a:latin typeface="微软雅黑" pitchFamily="34" charset="-122"/>
              <a:ea typeface="微软雅黑" pitchFamily="34" charset="-122"/>
            </a:endParaRPr>
          </a:p>
          <a:p>
            <a:pPr>
              <a:lnSpc>
                <a:spcPts val="1900"/>
              </a:lnSpc>
            </a:pPr>
            <a:r>
              <a:rPr lang="zh-CN" altLang="en-US" sz="1200" dirty="0" smtClean="0">
                <a:solidFill>
                  <a:srgbClr val="FFC000"/>
                </a:solidFill>
                <a:latin typeface="微软雅黑" pitchFamily="34" charset="-122"/>
                <a:ea typeface="微软雅黑" pitchFamily="34" charset="-122"/>
              </a:rPr>
              <a:t>美国</a:t>
            </a:r>
            <a:r>
              <a:rPr lang="zh-CN" altLang="en-US" sz="1200" dirty="0">
                <a:solidFill>
                  <a:srgbClr val="FFC000"/>
                </a:solidFill>
                <a:latin typeface="微软雅黑" pitchFamily="34" charset="-122"/>
                <a:ea typeface="微软雅黑" pitchFamily="34" charset="-122"/>
              </a:rPr>
              <a:t>队长 </a:t>
            </a:r>
            <a:r>
              <a:rPr lang="en-US" altLang="zh-CN" sz="1200" dirty="0">
                <a:solidFill>
                  <a:srgbClr val="FFC000"/>
                </a:solidFill>
                <a:latin typeface="微软雅黑" pitchFamily="34" charset="-122"/>
                <a:ea typeface="微软雅黑" pitchFamily="34" charset="-122"/>
              </a:rPr>
              <a:t>(Captain </a:t>
            </a:r>
            <a:r>
              <a:rPr lang="en-US" altLang="zh-CN" sz="1200" dirty="0" err="1">
                <a:solidFill>
                  <a:srgbClr val="FFC000"/>
                </a:solidFill>
                <a:latin typeface="微软雅黑" pitchFamily="34" charset="-122"/>
                <a:ea typeface="微软雅黑" pitchFamily="34" charset="-122"/>
              </a:rPr>
              <a:t>America:The</a:t>
            </a:r>
            <a:r>
              <a:rPr lang="en-US" altLang="zh-CN" sz="1200" dirty="0">
                <a:solidFill>
                  <a:srgbClr val="FFC000"/>
                </a:solidFill>
                <a:latin typeface="微软雅黑" pitchFamily="34" charset="-122"/>
                <a:ea typeface="微软雅黑" pitchFamily="34" charset="-122"/>
              </a:rPr>
              <a:t> First Avenger </a:t>
            </a:r>
            <a:r>
              <a:rPr lang="en-US" altLang="zh-CN" sz="1200" dirty="0" smtClean="0">
                <a:solidFill>
                  <a:srgbClr val="FFC000"/>
                </a:solidFill>
                <a:latin typeface="微软雅黑" pitchFamily="34" charset="-122"/>
                <a:ea typeface="微软雅黑" pitchFamily="34" charset="-122"/>
              </a:rPr>
              <a:t>)</a:t>
            </a:r>
            <a:endParaRPr lang="zh-CN" altLang="en-US" sz="1200" dirty="0">
              <a:solidFill>
                <a:srgbClr val="FFC000"/>
              </a:solidFill>
              <a:latin typeface="微软雅黑" pitchFamily="34" charset="-122"/>
              <a:ea typeface="微软雅黑" pitchFamily="34" charset="-122"/>
            </a:endParaRPr>
          </a:p>
          <a:p>
            <a:pPr>
              <a:lnSpc>
                <a:spcPts val="1900"/>
              </a:lnSpc>
            </a:pPr>
            <a:r>
              <a:rPr lang="zh-CN" altLang="en-US" sz="1200" dirty="0" smtClean="0">
                <a:solidFill>
                  <a:srgbClr val="FFC000"/>
                </a:solidFill>
                <a:latin typeface="微软雅黑" pitchFamily="34" charset="-122"/>
                <a:ea typeface="微软雅黑" pitchFamily="34" charset="-122"/>
              </a:rPr>
              <a:t>复仇</a:t>
            </a:r>
            <a:r>
              <a:rPr lang="zh-CN" altLang="en-US" sz="1200" dirty="0">
                <a:solidFill>
                  <a:srgbClr val="FFC000"/>
                </a:solidFill>
                <a:latin typeface="微软雅黑" pitchFamily="34" charset="-122"/>
                <a:ea typeface="微软雅黑" pitchFamily="34" charset="-122"/>
              </a:rPr>
              <a:t>者联盟 </a:t>
            </a:r>
            <a:r>
              <a:rPr lang="en-US" altLang="zh-CN" sz="1200" dirty="0">
                <a:solidFill>
                  <a:srgbClr val="FFC000"/>
                </a:solidFill>
                <a:latin typeface="微软雅黑" pitchFamily="34" charset="-122"/>
                <a:ea typeface="微软雅黑" pitchFamily="34" charset="-122"/>
              </a:rPr>
              <a:t>(The Avengers</a:t>
            </a:r>
            <a:r>
              <a:rPr lang="en-US" altLang="zh-CN" sz="1200" dirty="0" smtClean="0">
                <a:solidFill>
                  <a:srgbClr val="FFC000"/>
                </a:solidFill>
                <a:latin typeface="微软雅黑" pitchFamily="34" charset="-122"/>
                <a:ea typeface="微软雅黑" pitchFamily="34" charset="-122"/>
              </a:rPr>
              <a:t>)</a:t>
            </a:r>
          </a:p>
          <a:p>
            <a:pPr>
              <a:lnSpc>
                <a:spcPts val="1900"/>
              </a:lnSpc>
            </a:pPr>
            <a:r>
              <a:rPr lang="zh-CN" altLang="en-US" sz="1200" dirty="0" smtClean="0">
                <a:solidFill>
                  <a:schemeClr val="bg1"/>
                </a:solidFill>
                <a:latin typeface="微软雅黑" pitchFamily="34" charset="-122"/>
                <a:ea typeface="微软雅黑" pitchFamily="34" charset="-122"/>
              </a:rPr>
              <a:t>超凡</a:t>
            </a:r>
            <a:r>
              <a:rPr lang="zh-CN" altLang="en-US" sz="1200" dirty="0">
                <a:solidFill>
                  <a:schemeClr val="bg1"/>
                </a:solidFill>
                <a:latin typeface="微软雅黑" pitchFamily="34" charset="-122"/>
                <a:ea typeface="微软雅黑" pitchFamily="34" charset="-122"/>
              </a:rPr>
              <a:t>蜘蛛侠 </a:t>
            </a:r>
            <a:r>
              <a:rPr lang="en-US" altLang="zh-CN" sz="1200" dirty="0">
                <a:solidFill>
                  <a:schemeClr val="bg1"/>
                </a:solidFill>
                <a:latin typeface="微软雅黑" pitchFamily="34" charset="-122"/>
                <a:ea typeface="微软雅黑" pitchFamily="34" charset="-122"/>
              </a:rPr>
              <a:t>(The Amazing Spider-man</a:t>
            </a:r>
            <a:r>
              <a:rPr lang="en-US" altLang="zh-CN" sz="1200" dirty="0" smtClean="0">
                <a:solidFill>
                  <a:schemeClr val="bg1"/>
                </a:solidFill>
                <a:latin typeface="微软雅黑" pitchFamily="34" charset="-122"/>
                <a:ea typeface="微软雅黑" pitchFamily="34" charset="-122"/>
              </a:rPr>
              <a:t>)</a:t>
            </a:r>
            <a:endParaRPr lang="zh-CN" altLang="en-US" sz="1200" dirty="0">
              <a:solidFill>
                <a:schemeClr val="bg1"/>
              </a:solidFill>
              <a:latin typeface="微软雅黑" pitchFamily="34" charset="-122"/>
              <a:ea typeface="微软雅黑" pitchFamily="34" charset="-122"/>
            </a:endParaRPr>
          </a:p>
        </p:txBody>
      </p:sp>
      <p:sp>
        <p:nvSpPr>
          <p:cNvPr id="3" name="TextBox 2"/>
          <p:cNvSpPr txBox="1"/>
          <p:nvPr/>
        </p:nvSpPr>
        <p:spPr>
          <a:xfrm>
            <a:off x="4644008" y="782178"/>
            <a:ext cx="4608512" cy="3966535"/>
          </a:xfrm>
          <a:prstGeom prst="rect">
            <a:avLst/>
          </a:prstGeom>
          <a:noFill/>
        </p:spPr>
        <p:txBody>
          <a:bodyPr wrap="square" rtlCol="0">
            <a:spAutoFit/>
          </a:bodyPr>
          <a:lstStyle/>
          <a:p>
            <a:pPr>
              <a:lnSpc>
                <a:spcPts val="1900"/>
              </a:lnSpc>
            </a:pPr>
            <a:r>
              <a:rPr lang="en-US" altLang="zh-CN" sz="1200" dirty="0">
                <a:solidFill>
                  <a:schemeClr val="bg1"/>
                </a:solidFill>
                <a:latin typeface="微软雅黑" pitchFamily="34" charset="-122"/>
                <a:ea typeface="微软雅黑" pitchFamily="34" charset="-122"/>
              </a:rPr>
              <a:t>X</a:t>
            </a:r>
            <a:r>
              <a:rPr lang="zh-CN" altLang="en-US" sz="1200" dirty="0">
                <a:solidFill>
                  <a:schemeClr val="bg1"/>
                </a:solidFill>
                <a:latin typeface="微软雅黑" pitchFamily="34" charset="-122"/>
                <a:ea typeface="微软雅黑" pitchFamily="34" charset="-122"/>
              </a:rPr>
              <a:t>战警前传：金刚狼</a:t>
            </a:r>
            <a:r>
              <a:rPr lang="en-US" altLang="zh-CN" sz="1200" dirty="0">
                <a:solidFill>
                  <a:schemeClr val="bg1"/>
                </a:solidFill>
                <a:latin typeface="微软雅黑" pitchFamily="34" charset="-122"/>
                <a:ea typeface="微软雅黑" pitchFamily="34" charset="-122"/>
              </a:rPr>
              <a:t>2(X-Men </a:t>
            </a:r>
            <a:r>
              <a:rPr lang="en-US" altLang="zh-CN" sz="1200" dirty="0" err="1">
                <a:solidFill>
                  <a:schemeClr val="bg1"/>
                </a:solidFill>
                <a:latin typeface="微软雅黑" pitchFamily="34" charset="-122"/>
                <a:ea typeface="微软雅黑" pitchFamily="34" charset="-122"/>
              </a:rPr>
              <a:t>Origins:Wolverine</a:t>
            </a:r>
            <a:r>
              <a:rPr lang="en-US" altLang="zh-CN" sz="1200" dirty="0">
                <a:solidFill>
                  <a:schemeClr val="bg1"/>
                </a:solidFill>
                <a:latin typeface="微软雅黑" pitchFamily="34" charset="-122"/>
                <a:ea typeface="微软雅黑" pitchFamily="34" charset="-122"/>
              </a:rPr>
              <a:t> 2) </a:t>
            </a:r>
            <a:endParaRPr lang="en-US" altLang="zh-CN" sz="1200" dirty="0" smtClean="0">
              <a:solidFill>
                <a:schemeClr val="bg1"/>
              </a:solidFill>
              <a:latin typeface="微软雅黑" pitchFamily="34" charset="-122"/>
              <a:ea typeface="微软雅黑" pitchFamily="34" charset="-122"/>
            </a:endParaRPr>
          </a:p>
          <a:p>
            <a:pPr>
              <a:lnSpc>
                <a:spcPts val="1900"/>
              </a:lnSpc>
            </a:pPr>
            <a:r>
              <a:rPr lang="zh-CN" altLang="en-US" sz="1200" dirty="0" smtClean="0">
                <a:solidFill>
                  <a:srgbClr val="FFC000"/>
                </a:solidFill>
                <a:latin typeface="微软雅黑" pitchFamily="34" charset="-122"/>
                <a:ea typeface="微软雅黑" pitchFamily="34" charset="-122"/>
              </a:rPr>
              <a:t>钢铁</a:t>
            </a:r>
            <a:r>
              <a:rPr lang="zh-CN" altLang="en-US" sz="1200" dirty="0">
                <a:solidFill>
                  <a:srgbClr val="FFC000"/>
                </a:solidFill>
                <a:latin typeface="微软雅黑" pitchFamily="34" charset="-122"/>
                <a:ea typeface="微软雅黑" pitchFamily="34" charset="-122"/>
              </a:rPr>
              <a:t>侠</a:t>
            </a:r>
            <a:r>
              <a:rPr lang="en-US" altLang="zh-CN" sz="1200" dirty="0">
                <a:solidFill>
                  <a:srgbClr val="FFC000"/>
                </a:solidFill>
                <a:latin typeface="微软雅黑" pitchFamily="34" charset="-122"/>
                <a:ea typeface="微软雅黑" pitchFamily="34" charset="-122"/>
              </a:rPr>
              <a:t>3 (Iron-Man 3) </a:t>
            </a:r>
            <a:endParaRPr lang="zh-CN" altLang="en-US" sz="1200" dirty="0">
              <a:solidFill>
                <a:srgbClr val="FFC000"/>
              </a:solidFill>
              <a:latin typeface="微软雅黑" pitchFamily="34" charset="-122"/>
              <a:ea typeface="微软雅黑" pitchFamily="34" charset="-122"/>
            </a:endParaRPr>
          </a:p>
          <a:p>
            <a:pPr>
              <a:lnSpc>
                <a:spcPts val="1900"/>
              </a:lnSpc>
            </a:pPr>
            <a:r>
              <a:rPr lang="zh-CN" altLang="en-US" sz="1200" dirty="0" smtClean="0">
                <a:solidFill>
                  <a:srgbClr val="FFC000"/>
                </a:solidFill>
                <a:latin typeface="微软雅黑" pitchFamily="34" charset="-122"/>
                <a:ea typeface="微软雅黑" pitchFamily="34" charset="-122"/>
              </a:rPr>
              <a:t>雷</a:t>
            </a:r>
            <a:r>
              <a:rPr lang="zh-CN" altLang="en-US" sz="1200" dirty="0">
                <a:solidFill>
                  <a:srgbClr val="FFC000"/>
                </a:solidFill>
                <a:latin typeface="微软雅黑" pitchFamily="34" charset="-122"/>
                <a:ea typeface="微软雅黑" pitchFamily="34" charset="-122"/>
              </a:rPr>
              <a:t>神托尔</a:t>
            </a:r>
            <a:r>
              <a:rPr lang="en-US" altLang="zh-CN" sz="1200" dirty="0">
                <a:solidFill>
                  <a:srgbClr val="FFC000"/>
                </a:solidFill>
                <a:latin typeface="微软雅黑" pitchFamily="34" charset="-122"/>
                <a:ea typeface="微软雅黑" pitchFamily="34" charset="-122"/>
              </a:rPr>
              <a:t>2 </a:t>
            </a:r>
            <a:r>
              <a:rPr lang="zh-CN" altLang="en-US" sz="1200" dirty="0">
                <a:solidFill>
                  <a:srgbClr val="FFC000"/>
                </a:solidFill>
                <a:latin typeface="微软雅黑" pitchFamily="34" charset="-122"/>
                <a:ea typeface="微软雅黑" pitchFamily="34" charset="-122"/>
              </a:rPr>
              <a:t>：黑暗世界</a:t>
            </a:r>
            <a:r>
              <a:rPr lang="en-US" altLang="zh-CN" sz="1200" dirty="0">
                <a:solidFill>
                  <a:srgbClr val="FFC000"/>
                </a:solidFill>
                <a:latin typeface="微软雅黑" pitchFamily="34" charset="-122"/>
                <a:ea typeface="微软雅黑" pitchFamily="34" charset="-122"/>
              </a:rPr>
              <a:t>(</a:t>
            </a:r>
            <a:r>
              <a:rPr lang="en-US" altLang="zh-CN" sz="1200" dirty="0" err="1">
                <a:solidFill>
                  <a:srgbClr val="FFC000"/>
                </a:solidFill>
                <a:latin typeface="微软雅黑" pitchFamily="34" charset="-122"/>
                <a:ea typeface="微软雅黑" pitchFamily="34" charset="-122"/>
              </a:rPr>
              <a:t>Thor:The</a:t>
            </a:r>
            <a:r>
              <a:rPr lang="en-US" altLang="zh-CN" sz="1200" dirty="0">
                <a:solidFill>
                  <a:srgbClr val="FFC000"/>
                </a:solidFill>
                <a:latin typeface="微软雅黑" pitchFamily="34" charset="-122"/>
                <a:ea typeface="微软雅黑" pitchFamily="34" charset="-122"/>
              </a:rPr>
              <a:t> Dark World</a:t>
            </a:r>
            <a:r>
              <a:rPr lang="en-US" altLang="zh-CN" sz="1200" dirty="0" smtClean="0">
                <a:solidFill>
                  <a:srgbClr val="FFC000"/>
                </a:solidFill>
                <a:latin typeface="微软雅黑" pitchFamily="34" charset="-122"/>
                <a:ea typeface="微软雅黑" pitchFamily="34" charset="-122"/>
              </a:rPr>
              <a:t>)</a:t>
            </a:r>
          </a:p>
          <a:p>
            <a:pPr>
              <a:lnSpc>
                <a:spcPts val="1900"/>
              </a:lnSpc>
            </a:pPr>
            <a:r>
              <a:rPr lang="zh-CN" altLang="en-US" sz="1200" dirty="0" smtClean="0">
                <a:solidFill>
                  <a:srgbClr val="FFC000"/>
                </a:solidFill>
                <a:latin typeface="微软雅黑" pitchFamily="34" charset="-122"/>
                <a:ea typeface="微软雅黑" pitchFamily="34" charset="-122"/>
              </a:rPr>
              <a:t>美国</a:t>
            </a:r>
            <a:r>
              <a:rPr lang="zh-CN" altLang="en-US" sz="1200" dirty="0">
                <a:solidFill>
                  <a:srgbClr val="FFC000"/>
                </a:solidFill>
                <a:latin typeface="微软雅黑" pitchFamily="34" charset="-122"/>
                <a:ea typeface="微软雅黑" pitchFamily="34" charset="-122"/>
              </a:rPr>
              <a:t>队长</a:t>
            </a:r>
            <a:r>
              <a:rPr lang="en-US" altLang="zh-CN" sz="1200" dirty="0">
                <a:solidFill>
                  <a:srgbClr val="FFC000"/>
                </a:solidFill>
                <a:latin typeface="微软雅黑" pitchFamily="34" charset="-122"/>
                <a:ea typeface="微软雅黑" pitchFamily="34" charset="-122"/>
              </a:rPr>
              <a:t>2 </a:t>
            </a:r>
            <a:r>
              <a:rPr lang="zh-CN" altLang="en-US" sz="1200" dirty="0">
                <a:solidFill>
                  <a:srgbClr val="FFC000"/>
                </a:solidFill>
                <a:latin typeface="微软雅黑" pitchFamily="34" charset="-122"/>
                <a:ea typeface="微软雅黑" pitchFamily="34" charset="-122"/>
              </a:rPr>
              <a:t>：冬日战士</a:t>
            </a:r>
            <a:r>
              <a:rPr lang="en-US" altLang="zh-CN" sz="1200" dirty="0">
                <a:solidFill>
                  <a:srgbClr val="FFC000"/>
                </a:solidFill>
                <a:latin typeface="微软雅黑" pitchFamily="34" charset="-122"/>
                <a:ea typeface="微软雅黑" pitchFamily="34" charset="-122"/>
              </a:rPr>
              <a:t>(Captain </a:t>
            </a:r>
            <a:r>
              <a:rPr lang="en-US" altLang="zh-CN" sz="1200" dirty="0" err="1">
                <a:solidFill>
                  <a:srgbClr val="FFC000"/>
                </a:solidFill>
                <a:latin typeface="微软雅黑" pitchFamily="34" charset="-122"/>
                <a:ea typeface="微软雅黑" pitchFamily="34" charset="-122"/>
              </a:rPr>
              <a:t>America:The</a:t>
            </a:r>
            <a:r>
              <a:rPr lang="en-US" altLang="zh-CN" sz="1200" dirty="0">
                <a:solidFill>
                  <a:srgbClr val="FFC000"/>
                </a:solidFill>
                <a:latin typeface="微软雅黑" pitchFamily="34" charset="-122"/>
                <a:ea typeface="微软雅黑" pitchFamily="34" charset="-122"/>
              </a:rPr>
              <a:t> Winter Soldier</a:t>
            </a:r>
            <a:r>
              <a:rPr lang="en-US" altLang="zh-CN" sz="1200" dirty="0" smtClean="0">
                <a:solidFill>
                  <a:srgbClr val="FFC000"/>
                </a:solidFill>
                <a:latin typeface="微软雅黑" pitchFamily="34" charset="-122"/>
                <a:ea typeface="微软雅黑" pitchFamily="34" charset="-122"/>
              </a:rPr>
              <a:t>)</a:t>
            </a:r>
            <a:r>
              <a:rPr lang="zh-CN" altLang="en-US" sz="1200" dirty="0" smtClean="0">
                <a:solidFill>
                  <a:srgbClr val="FFC000"/>
                </a:solidFill>
                <a:latin typeface="微软雅黑" pitchFamily="34" charset="-122"/>
                <a:ea typeface="微软雅黑" pitchFamily="34" charset="-122"/>
              </a:rPr>
              <a:t> </a:t>
            </a:r>
            <a:endParaRPr lang="en-US" altLang="zh-CN" sz="1200" dirty="0" smtClean="0">
              <a:solidFill>
                <a:srgbClr val="FFC000"/>
              </a:solidFill>
              <a:latin typeface="微软雅黑" pitchFamily="34" charset="-122"/>
              <a:ea typeface="微软雅黑" pitchFamily="34" charset="-122"/>
            </a:endParaRPr>
          </a:p>
          <a:p>
            <a:pPr>
              <a:lnSpc>
                <a:spcPts val="1900"/>
              </a:lnSpc>
            </a:pPr>
            <a:r>
              <a:rPr lang="zh-CN" altLang="en-US" sz="1200" dirty="0" smtClean="0">
                <a:solidFill>
                  <a:srgbClr val="FFC000"/>
                </a:solidFill>
                <a:latin typeface="微软雅黑" pitchFamily="34" charset="-122"/>
                <a:ea typeface="微软雅黑" pitchFamily="34" charset="-122"/>
              </a:rPr>
              <a:t>银河</a:t>
            </a:r>
            <a:r>
              <a:rPr lang="zh-CN" altLang="en-US" sz="1200" dirty="0">
                <a:solidFill>
                  <a:srgbClr val="FFC000"/>
                </a:solidFill>
                <a:latin typeface="微软雅黑" pitchFamily="34" charset="-122"/>
                <a:ea typeface="微软雅黑" pitchFamily="34" charset="-122"/>
              </a:rPr>
              <a:t>守卫者 </a:t>
            </a:r>
            <a:r>
              <a:rPr lang="en-US" altLang="zh-CN" sz="1200" dirty="0">
                <a:solidFill>
                  <a:srgbClr val="FFC000"/>
                </a:solidFill>
                <a:latin typeface="微软雅黑" pitchFamily="34" charset="-122"/>
                <a:ea typeface="微软雅黑" pitchFamily="34" charset="-122"/>
              </a:rPr>
              <a:t>(Guardians of The Galaxy</a:t>
            </a:r>
            <a:r>
              <a:rPr lang="en-US" altLang="zh-CN" sz="1200" dirty="0" smtClean="0">
                <a:solidFill>
                  <a:srgbClr val="FFC000"/>
                </a:solidFill>
                <a:latin typeface="微软雅黑" pitchFamily="34" charset="-122"/>
                <a:ea typeface="微软雅黑" pitchFamily="34" charset="-122"/>
              </a:rPr>
              <a:t>)</a:t>
            </a:r>
            <a:endParaRPr lang="zh-CN" altLang="en-US" sz="1200" dirty="0">
              <a:solidFill>
                <a:srgbClr val="FFC000"/>
              </a:solidFill>
              <a:latin typeface="微软雅黑" pitchFamily="34" charset="-122"/>
              <a:ea typeface="微软雅黑" pitchFamily="34" charset="-122"/>
            </a:endParaRPr>
          </a:p>
          <a:p>
            <a:pPr>
              <a:lnSpc>
                <a:spcPts val="1900"/>
              </a:lnSpc>
            </a:pPr>
            <a:r>
              <a:rPr lang="zh-CN" altLang="en-US" sz="1200" dirty="0" smtClean="0">
                <a:solidFill>
                  <a:srgbClr val="FFC000"/>
                </a:solidFill>
                <a:latin typeface="微软雅黑" pitchFamily="34" charset="-122"/>
                <a:ea typeface="微软雅黑" pitchFamily="34" charset="-122"/>
              </a:rPr>
              <a:t>蚁</a:t>
            </a:r>
            <a:r>
              <a:rPr lang="zh-CN" altLang="en-US" sz="1200" dirty="0">
                <a:solidFill>
                  <a:srgbClr val="FFC000"/>
                </a:solidFill>
                <a:latin typeface="微软雅黑" pitchFamily="34" charset="-122"/>
                <a:ea typeface="微软雅黑" pitchFamily="34" charset="-122"/>
              </a:rPr>
              <a:t>人</a:t>
            </a:r>
            <a:r>
              <a:rPr lang="en-US" altLang="zh-CN" sz="1200" dirty="0">
                <a:solidFill>
                  <a:srgbClr val="FFC000"/>
                </a:solidFill>
                <a:latin typeface="微软雅黑" pitchFamily="34" charset="-122"/>
                <a:ea typeface="微软雅黑" pitchFamily="34" charset="-122"/>
              </a:rPr>
              <a:t>(Ant-Man)</a:t>
            </a:r>
          </a:p>
          <a:p>
            <a:pPr>
              <a:lnSpc>
                <a:spcPts val="1900"/>
              </a:lnSpc>
            </a:pPr>
            <a:r>
              <a:rPr lang="zh-CN" altLang="en-US" sz="1200" dirty="0" smtClean="0">
                <a:solidFill>
                  <a:schemeClr val="bg1"/>
                </a:solidFill>
                <a:latin typeface="微软雅黑" pitchFamily="34" charset="-122"/>
                <a:ea typeface="微软雅黑" pitchFamily="34" charset="-122"/>
              </a:rPr>
              <a:t>黑豹</a:t>
            </a:r>
            <a:r>
              <a:rPr lang="en-US" altLang="zh-CN" sz="1200" dirty="0">
                <a:solidFill>
                  <a:schemeClr val="bg1"/>
                </a:solidFill>
                <a:latin typeface="微软雅黑" pitchFamily="34" charset="-122"/>
                <a:ea typeface="微软雅黑" pitchFamily="34" charset="-122"/>
              </a:rPr>
              <a:t>(Black Panther)</a:t>
            </a:r>
          </a:p>
          <a:p>
            <a:pPr>
              <a:lnSpc>
                <a:spcPts val="1900"/>
              </a:lnSpc>
            </a:pPr>
            <a:r>
              <a:rPr lang="zh-CN" altLang="en-US" sz="1200" dirty="0" smtClean="0">
                <a:solidFill>
                  <a:srgbClr val="FFC000"/>
                </a:solidFill>
                <a:latin typeface="微软雅黑" pitchFamily="34" charset="-122"/>
                <a:ea typeface="微软雅黑" pitchFamily="34" charset="-122"/>
              </a:rPr>
              <a:t>无敌</a:t>
            </a:r>
            <a:r>
              <a:rPr lang="zh-CN" altLang="en-US" sz="1200" dirty="0">
                <a:solidFill>
                  <a:srgbClr val="FFC000"/>
                </a:solidFill>
                <a:latin typeface="微软雅黑" pitchFamily="34" charset="-122"/>
                <a:ea typeface="微软雅黑" pitchFamily="34" charset="-122"/>
              </a:rPr>
              <a:t>浩克</a:t>
            </a:r>
            <a:r>
              <a:rPr lang="en-US" altLang="zh-CN" sz="1200" dirty="0">
                <a:solidFill>
                  <a:srgbClr val="FFC000"/>
                </a:solidFill>
                <a:latin typeface="微软雅黑" pitchFamily="34" charset="-122"/>
                <a:ea typeface="微软雅黑" pitchFamily="34" charset="-122"/>
              </a:rPr>
              <a:t>2(The Incredible Hulk 2)</a:t>
            </a:r>
          </a:p>
          <a:p>
            <a:pPr>
              <a:lnSpc>
                <a:spcPts val="1900"/>
              </a:lnSpc>
            </a:pPr>
            <a:r>
              <a:rPr lang="zh-CN" altLang="en-US" sz="1200" dirty="0" smtClean="0">
                <a:solidFill>
                  <a:srgbClr val="FFC000"/>
                </a:solidFill>
                <a:latin typeface="微软雅黑" pitchFamily="34" charset="-122"/>
                <a:ea typeface="微软雅黑" pitchFamily="34" charset="-122"/>
              </a:rPr>
              <a:t>复仇</a:t>
            </a:r>
            <a:r>
              <a:rPr lang="zh-CN" altLang="en-US" sz="1200" dirty="0">
                <a:solidFill>
                  <a:srgbClr val="FFC000"/>
                </a:solidFill>
                <a:latin typeface="微软雅黑" pitchFamily="34" charset="-122"/>
                <a:ea typeface="微软雅黑" pitchFamily="34" charset="-122"/>
              </a:rPr>
              <a:t>者联盟</a:t>
            </a:r>
            <a:r>
              <a:rPr lang="en-US" altLang="zh-CN" sz="1200" dirty="0">
                <a:solidFill>
                  <a:srgbClr val="FFC000"/>
                </a:solidFill>
                <a:latin typeface="微软雅黑" pitchFamily="34" charset="-122"/>
                <a:ea typeface="微软雅黑" pitchFamily="34" charset="-122"/>
              </a:rPr>
              <a:t>2(The Avengers)</a:t>
            </a:r>
          </a:p>
          <a:p>
            <a:pPr>
              <a:lnSpc>
                <a:spcPts val="1900"/>
              </a:lnSpc>
            </a:pPr>
            <a:r>
              <a:rPr lang="en-US" altLang="zh-CN" sz="1200" dirty="0" smtClean="0">
                <a:solidFill>
                  <a:schemeClr val="bg1"/>
                </a:solidFill>
                <a:latin typeface="微软雅黑" pitchFamily="34" charset="-122"/>
                <a:ea typeface="微软雅黑" pitchFamily="34" charset="-122"/>
              </a:rPr>
              <a:t>X</a:t>
            </a:r>
            <a:r>
              <a:rPr lang="zh-CN" altLang="en-US" sz="1200" dirty="0">
                <a:solidFill>
                  <a:schemeClr val="bg1"/>
                </a:solidFill>
                <a:latin typeface="微软雅黑" pitchFamily="34" charset="-122"/>
                <a:ea typeface="微软雅黑" pitchFamily="34" charset="-122"/>
              </a:rPr>
              <a:t>战警外传：死侍</a:t>
            </a:r>
          </a:p>
          <a:p>
            <a:pPr>
              <a:lnSpc>
                <a:spcPts val="1900"/>
              </a:lnSpc>
            </a:pPr>
            <a:r>
              <a:rPr lang="en-US" altLang="zh-CN" sz="1200" dirty="0" smtClean="0">
                <a:solidFill>
                  <a:schemeClr val="bg1"/>
                </a:solidFill>
                <a:latin typeface="微软雅黑" pitchFamily="34" charset="-122"/>
                <a:ea typeface="微软雅黑" pitchFamily="34" charset="-122"/>
              </a:rPr>
              <a:t>X</a:t>
            </a:r>
            <a:r>
              <a:rPr lang="zh-CN" altLang="en-US" sz="1200" dirty="0">
                <a:solidFill>
                  <a:schemeClr val="bg1"/>
                </a:solidFill>
                <a:latin typeface="微软雅黑" pitchFamily="34" charset="-122"/>
                <a:ea typeface="微软雅黑" pitchFamily="34" charset="-122"/>
              </a:rPr>
              <a:t>战警前传</a:t>
            </a:r>
            <a:r>
              <a:rPr lang="en-US" altLang="zh-CN" sz="1200" dirty="0">
                <a:solidFill>
                  <a:schemeClr val="bg1"/>
                </a:solidFill>
                <a:latin typeface="微软雅黑" pitchFamily="34" charset="-122"/>
                <a:ea typeface="微软雅黑" pitchFamily="34" charset="-122"/>
              </a:rPr>
              <a:t>2</a:t>
            </a:r>
          </a:p>
          <a:p>
            <a:pPr>
              <a:lnSpc>
                <a:spcPts val="1900"/>
              </a:lnSpc>
            </a:pPr>
            <a:r>
              <a:rPr lang="zh-CN" altLang="en-US" sz="1200" dirty="0" smtClean="0">
                <a:solidFill>
                  <a:schemeClr val="bg1"/>
                </a:solidFill>
                <a:latin typeface="微软雅黑" pitchFamily="34" charset="-122"/>
                <a:ea typeface="微软雅黑" pitchFamily="34" charset="-122"/>
              </a:rPr>
              <a:t>灵怪</a:t>
            </a:r>
            <a:r>
              <a:rPr lang="zh-CN" altLang="en-US" sz="1200" dirty="0">
                <a:solidFill>
                  <a:schemeClr val="bg1"/>
                </a:solidFill>
                <a:latin typeface="微软雅黑" pitchFamily="34" charset="-122"/>
                <a:ea typeface="微软雅黑" pitchFamily="34" charset="-122"/>
              </a:rPr>
              <a:t>博士</a:t>
            </a:r>
            <a:r>
              <a:rPr lang="en-US" altLang="zh-CN" sz="1200" dirty="0">
                <a:solidFill>
                  <a:schemeClr val="bg1"/>
                </a:solidFill>
                <a:latin typeface="微软雅黑" pitchFamily="34" charset="-122"/>
                <a:ea typeface="微软雅黑" pitchFamily="34" charset="-122"/>
              </a:rPr>
              <a:t>(Dr. Strange)</a:t>
            </a:r>
          </a:p>
          <a:p>
            <a:pPr>
              <a:lnSpc>
                <a:spcPts val="1900"/>
              </a:lnSpc>
            </a:pPr>
            <a:r>
              <a:rPr lang="zh-CN" altLang="en-US" sz="1200" dirty="0" smtClean="0">
                <a:solidFill>
                  <a:schemeClr val="bg1"/>
                </a:solidFill>
                <a:latin typeface="微软雅黑" pitchFamily="34" charset="-122"/>
                <a:ea typeface="微软雅黑" pitchFamily="34" charset="-122"/>
              </a:rPr>
              <a:t>铁拳</a:t>
            </a:r>
            <a:r>
              <a:rPr lang="zh-CN" altLang="en-US" sz="1200" dirty="0">
                <a:solidFill>
                  <a:schemeClr val="bg1"/>
                </a:solidFill>
                <a:latin typeface="微软雅黑" pitchFamily="34" charset="-122"/>
                <a:ea typeface="微软雅黑" pitchFamily="34" charset="-122"/>
              </a:rPr>
              <a:t>侠</a:t>
            </a:r>
            <a:r>
              <a:rPr lang="en-US" altLang="zh-CN" sz="1200" dirty="0">
                <a:solidFill>
                  <a:schemeClr val="bg1"/>
                </a:solidFill>
                <a:latin typeface="微软雅黑" pitchFamily="34" charset="-122"/>
                <a:ea typeface="微软雅黑" pitchFamily="34" charset="-122"/>
              </a:rPr>
              <a:t>(Iron Fist)</a:t>
            </a:r>
          </a:p>
          <a:p>
            <a:pPr>
              <a:lnSpc>
                <a:spcPts val="1900"/>
              </a:lnSpc>
            </a:pPr>
            <a:r>
              <a:rPr lang="zh-CN" altLang="en-US" sz="1200" dirty="0" smtClean="0">
                <a:solidFill>
                  <a:schemeClr val="bg1"/>
                </a:solidFill>
                <a:latin typeface="微软雅黑" pitchFamily="34" charset="-122"/>
                <a:ea typeface="微软雅黑" pitchFamily="34" charset="-122"/>
              </a:rPr>
              <a:t>神奇</a:t>
            </a:r>
            <a:r>
              <a:rPr lang="zh-CN" altLang="en-US" sz="1200" dirty="0">
                <a:solidFill>
                  <a:schemeClr val="bg1"/>
                </a:solidFill>
                <a:latin typeface="微软雅黑" pitchFamily="34" charset="-122"/>
                <a:ea typeface="微软雅黑" pitchFamily="34" charset="-122"/>
              </a:rPr>
              <a:t>四侠（重启）</a:t>
            </a:r>
          </a:p>
          <a:p>
            <a:pPr>
              <a:lnSpc>
                <a:spcPts val="1900"/>
              </a:lnSpc>
            </a:pPr>
            <a:r>
              <a:rPr lang="zh-CN" altLang="en-US" sz="1200" dirty="0" smtClean="0">
                <a:solidFill>
                  <a:schemeClr val="bg1"/>
                </a:solidFill>
                <a:latin typeface="微软雅黑" pitchFamily="34" charset="-122"/>
                <a:ea typeface="微软雅黑" pitchFamily="34" charset="-122"/>
              </a:rPr>
              <a:t>夜</a:t>
            </a:r>
            <a:r>
              <a:rPr lang="zh-CN" altLang="en-US" sz="1200" dirty="0">
                <a:solidFill>
                  <a:schemeClr val="bg1"/>
                </a:solidFill>
                <a:latin typeface="微软雅黑" pitchFamily="34" charset="-122"/>
                <a:ea typeface="微软雅黑" pitchFamily="34" charset="-122"/>
              </a:rPr>
              <a:t>魔侠（重启）</a:t>
            </a:r>
          </a:p>
          <a:p>
            <a:pPr>
              <a:lnSpc>
                <a:spcPts val="1900"/>
              </a:lnSpc>
            </a:pPr>
            <a:r>
              <a:rPr lang="zh-CN" altLang="en-US" sz="1200" dirty="0" smtClean="0">
                <a:solidFill>
                  <a:schemeClr val="bg1"/>
                </a:solidFill>
                <a:latin typeface="微软雅黑" pitchFamily="34" charset="-122"/>
                <a:ea typeface="微软雅黑" pitchFamily="34" charset="-122"/>
              </a:rPr>
              <a:t>异</a:t>
            </a:r>
            <a:r>
              <a:rPr lang="zh-CN" altLang="en-US" sz="1200" dirty="0">
                <a:solidFill>
                  <a:schemeClr val="bg1"/>
                </a:solidFill>
                <a:latin typeface="微软雅黑" pitchFamily="34" charset="-122"/>
                <a:ea typeface="微软雅黑" pitchFamily="34" charset="-122"/>
              </a:rPr>
              <a:t>人</a:t>
            </a:r>
            <a:r>
              <a:rPr lang="zh-CN" altLang="en-US" sz="1200" dirty="0" smtClean="0">
                <a:solidFill>
                  <a:schemeClr val="bg1"/>
                </a:solidFill>
                <a:latin typeface="微软雅黑" pitchFamily="34" charset="-122"/>
                <a:ea typeface="微软雅黑" pitchFamily="34" charset="-122"/>
              </a:rPr>
              <a:t>族</a:t>
            </a:r>
            <a:endParaRPr lang="zh-CN" altLang="en-US" sz="1200" dirty="0">
              <a:solidFill>
                <a:schemeClr val="bg1"/>
              </a:solidFill>
              <a:latin typeface="微软雅黑" pitchFamily="34" charset="-122"/>
              <a:ea typeface="微软雅黑" pitchFamily="34" charset="-122"/>
            </a:endParaRPr>
          </a:p>
        </p:txBody>
      </p:sp>
      <p:sp>
        <p:nvSpPr>
          <p:cNvPr id="4" name="TextBox 3"/>
          <p:cNvSpPr txBox="1"/>
          <p:nvPr/>
        </p:nvSpPr>
        <p:spPr>
          <a:xfrm>
            <a:off x="5292080" y="4828049"/>
            <a:ext cx="3888432" cy="335989"/>
          </a:xfrm>
          <a:prstGeom prst="rect">
            <a:avLst/>
          </a:prstGeom>
          <a:noFill/>
        </p:spPr>
        <p:txBody>
          <a:bodyPr wrap="square" rtlCol="0">
            <a:spAutoFit/>
          </a:bodyPr>
          <a:lstStyle/>
          <a:p>
            <a:pPr>
              <a:lnSpc>
                <a:spcPts val="1900"/>
              </a:lnSpc>
            </a:pPr>
            <a:r>
              <a:rPr lang="zh-CN" altLang="en-US" sz="1200" dirty="0" smtClean="0">
                <a:solidFill>
                  <a:schemeClr val="bg1"/>
                </a:solidFill>
                <a:latin typeface="微软雅黑" pitchFamily="34" charset="-122"/>
                <a:ea typeface="微软雅黑" pitchFamily="34" charset="-122"/>
              </a:rPr>
              <a:t>注：黄色标题为与</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复仇者联盟</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电影版直接相关系列</a:t>
            </a:r>
            <a:endParaRPr lang="zh-CN" altLang="en-US" sz="1200" dirty="0">
              <a:solidFill>
                <a:schemeClr val="bg1"/>
              </a:solidFill>
              <a:latin typeface="微软雅黑" pitchFamily="34" charset="-122"/>
              <a:ea typeface="微软雅黑" pitchFamily="34" charset="-122"/>
            </a:endParaRPr>
          </a:p>
        </p:txBody>
      </p:sp>
      <p:sp>
        <p:nvSpPr>
          <p:cNvPr id="5" name="TextBox 4"/>
          <p:cNvSpPr txBox="1"/>
          <p:nvPr/>
        </p:nvSpPr>
        <p:spPr>
          <a:xfrm>
            <a:off x="327696" y="361865"/>
            <a:ext cx="1723549" cy="400110"/>
          </a:xfrm>
          <a:prstGeom prst="rect">
            <a:avLst/>
          </a:prstGeom>
          <a:noFill/>
        </p:spPr>
        <p:txBody>
          <a:bodyPr wrap="none" rtlCol="0">
            <a:spAutoFit/>
          </a:bodyPr>
          <a:lstStyle/>
          <a:p>
            <a:r>
              <a:rPr lang="zh-CN" altLang="en-US" sz="2000" dirty="0" smtClean="0">
                <a:solidFill>
                  <a:schemeClr val="bg1"/>
                </a:solidFill>
                <a:latin typeface="汉仪菱心体简" pitchFamily="49" charset="-122"/>
                <a:ea typeface="汉仪菱心体简" pitchFamily="49" charset="-122"/>
              </a:rPr>
              <a:t>已经上映的：</a:t>
            </a:r>
            <a:endParaRPr lang="zh-CN" altLang="en-US" sz="2000" dirty="0">
              <a:solidFill>
                <a:schemeClr val="bg1"/>
              </a:solidFill>
              <a:latin typeface="汉仪菱心体简" pitchFamily="49" charset="-122"/>
              <a:ea typeface="汉仪菱心体简" pitchFamily="49" charset="-122"/>
            </a:endParaRPr>
          </a:p>
        </p:txBody>
      </p:sp>
      <p:sp>
        <p:nvSpPr>
          <p:cNvPr id="6" name="TextBox 5"/>
          <p:cNvSpPr txBox="1"/>
          <p:nvPr/>
        </p:nvSpPr>
        <p:spPr>
          <a:xfrm>
            <a:off x="4676676" y="361865"/>
            <a:ext cx="1723549" cy="400110"/>
          </a:xfrm>
          <a:prstGeom prst="rect">
            <a:avLst/>
          </a:prstGeom>
          <a:noFill/>
        </p:spPr>
        <p:txBody>
          <a:bodyPr wrap="none" rtlCol="0">
            <a:spAutoFit/>
          </a:bodyPr>
          <a:lstStyle/>
          <a:p>
            <a:r>
              <a:rPr lang="zh-CN" altLang="en-US" sz="2000" dirty="0" smtClean="0">
                <a:solidFill>
                  <a:schemeClr val="bg1"/>
                </a:solidFill>
                <a:latin typeface="汉仪菱心体简" pitchFamily="49" charset="-122"/>
                <a:ea typeface="汉仪菱心体简" pitchFamily="49" charset="-122"/>
              </a:rPr>
              <a:t>即将上映的：</a:t>
            </a:r>
            <a:endParaRPr lang="zh-CN" altLang="en-US" sz="2000" dirty="0">
              <a:solidFill>
                <a:schemeClr val="bg1"/>
              </a:solidFill>
              <a:latin typeface="汉仪菱心体简" pitchFamily="49" charset="-122"/>
              <a:ea typeface="汉仪菱心体简" pitchFamily="49" charset="-122"/>
            </a:endParaRPr>
          </a:p>
        </p:txBody>
      </p:sp>
    </p:spTree>
    <p:extLst>
      <p:ext uri="{BB962C8B-B14F-4D97-AF65-F5344CB8AC3E}">
        <p14:creationId xmlns:p14="http://schemas.microsoft.com/office/powerpoint/2010/main" val="1505811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2" descr="C:\Users\Administrator\Pictures\Marvel-Movies-the-avengers-13621669-2560-160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01" t="86365" r="627" b="2973"/>
          <a:stretch/>
        </p:blipFill>
        <p:spPr bwMode="auto">
          <a:xfrm>
            <a:off x="5793" y="1"/>
            <a:ext cx="9144000" cy="170765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65833" y="1635646"/>
            <a:ext cx="3905236" cy="1015663"/>
          </a:xfrm>
          <a:prstGeom prst="rect">
            <a:avLst/>
          </a:prstGeom>
          <a:noFill/>
        </p:spPr>
        <p:txBody>
          <a:bodyPr wrap="none" rtlCol="0">
            <a:spAutoFit/>
          </a:bodyPr>
          <a:lstStyle/>
          <a:p>
            <a:r>
              <a:rPr lang="en-US" altLang="zh-CN" sz="6000" dirty="0" smtClean="0">
                <a:solidFill>
                  <a:schemeClr val="bg1"/>
                </a:solidFill>
                <a:latin typeface="汉仪菱心体简" pitchFamily="49" charset="-122"/>
                <a:ea typeface="汉仪菱心体简" pitchFamily="49" charset="-122"/>
              </a:rPr>
              <a:t>EVENTS</a:t>
            </a:r>
            <a:endParaRPr lang="zh-CN" altLang="en-US" sz="6000" dirty="0">
              <a:solidFill>
                <a:schemeClr val="bg1"/>
              </a:solidFill>
              <a:latin typeface="汉仪菱心体简" pitchFamily="49" charset="-122"/>
              <a:ea typeface="汉仪菱心体简" pitchFamily="49" charset="-122"/>
            </a:endParaRPr>
          </a:p>
        </p:txBody>
      </p:sp>
      <p:sp>
        <p:nvSpPr>
          <p:cNvPr id="4" name="TextBox 3"/>
          <p:cNvSpPr txBox="1"/>
          <p:nvPr/>
        </p:nvSpPr>
        <p:spPr>
          <a:xfrm>
            <a:off x="251520" y="627534"/>
            <a:ext cx="8622873" cy="1569660"/>
          </a:xfrm>
          <a:prstGeom prst="rect">
            <a:avLst/>
          </a:prstGeom>
          <a:noFill/>
        </p:spPr>
        <p:txBody>
          <a:bodyPr wrap="none" rtlCol="0">
            <a:spAutoFit/>
          </a:bodyPr>
          <a:lstStyle/>
          <a:p>
            <a:r>
              <a:rPr lang="en-US" altLang="zh-CN" sz="9600" dirty="0" smtClean="0">
                <a:latin typeface="汉仪菱心体简" pitchFamily="49" charset="-122"/>
                <a:ea typeface="汉仪菱心体简" pitchFamily="49" charset="-122"/>
              </a:rPr>
              <a:t>AVANGERS</a:t>
            </a:r>
            <a:endParaRPr lang="zh-CN" altLang="en-US" sz="9600" dirty="0">
              <a:latin typeface="汉仪菱心体简" pitchFamily="49" charset="-122"/>
              <a:ea typeface="汉仪菱心体简" pitchFamily="49" charset="-122"/>
            </a:endParaRPr>
          </a:p>
        </p:txBody>
      </p:sp>
      <p:sp>
        <p:nvSpPr>
          <p:cNvPr id="5" name="TextBox 4"/>
          <p:cNvSpPr txBox="1"/>
          <p:nvPr/>
        </p:nvSpPr>
        <p:spPr>
          <a:xfrm>
            <a:off x="4182918" y="1923678"/>
            <a:ext cx="4214615" cy="523220"/>
          </a:xfrm>
          <a:prstGeom prst="rect">
            <a:avLst/>
          </a:prstGeom>
          <a:noFill/>
        </p:spPr>
        <p:txBody>
          <a:bodyPr wrap="none" rtlCol="0">
            <a:spAutoFit/>
          </a:bodyPr>
          <a:lstStyle/>
          <a:p>
            <a:r>
              <a:rPr lang="zh-CN" altLang="en-US" sz="2800" dirty="0">
                <a:solidFill>
                  <a:srgbClr val="A88000"/>
                </a:solidFill>
                <a:latin typeface="汉仪菱心体简" pitchFamily="49" charset="-122"/>
                <a:ea typeface="汉仪菱心体简" pitchFamily="49" charset="-122"/>
              </a:rPr>
              <a:t>复仇者</a:t>
            </a:r>
            <a:r>
              <a:rPr lang="zh-CN" altLang="en-US" sz="2800" dirty="0" smtClean="0">
                <a:solidFill>
                  <a:srgbClr val="A88000"/>
                </a:solidFill>
                <a:latin typeface="汉仪菱心体简" pitchFamily="49" charset="-122"/>
                <a:ea typeface="汉仪菱心体简" pitchFamily="49" charset="-122"/>
              </a:rPr>
              <a:t>的大事记</a:t>
            </a:r>
            <a:r>
              <a:rPr lang="en-US" altLang="zh-CN" sz="1600" dirty="0" smtClean="0">
                <a:solidFill>
                  <a:schemeClr val="bg1"/>
                </a:solidFill>
                <a:latin typeface="汉仪菱心体简" pitchFamily="49" charset="-122"/>
                <a:ea typeface="汉仪菱心体简" pitchFamily="49" charset="-122"/>
              </a:rPr>
              <a:t>(</a:t>
            </a:r>
            <a:r>
              <a:rPr lang="zh-CN" altLang="en-US" sz="1600" dirty="0" smtClean="0">
                <a:solidFill>
                  <a:schemeClr val="bg1"/>
                </a:solidFill>
                <a:latin typeface="汉仪菱心体简" pitchFamily="49" charset="-122"/>
                <a:ea typeface="汉仪菱心体简" pitchFamily="49" charset="-122"/>
              </a:rPr>
              <a:t>漫画里的世界）</a:t>
            </a:r>
            <a:endParaRPr lang="zh-CN" altLang="en-US" sz="1600" dirty="0">
              <a:solidFill>
                <a:schemeClr val="bg1"/>
              </a:solidFill>
              <a:latin typeface="汉仪菱心体简" pitchFamily="49" charset="-122"/>
              <a:ea typeface="汉仪菱心体简" pitchFamily="49" charset="-122"/>
            </a:endParaRPr>
          </a:p>
        </p:txBody>
      </p:sp>
      <p:sp>
        <p:nvSpPr>
          <p:cNvPr id="6" name="流程图: 卡片 5"/>
          <p:cNvSpPr/>
          <p:nvPr/>
        </p:nvSpPr>
        <p:spPr>
          <a:xfrm>
            <a:off x="488973" y="2787774"/>
            <a:ext cx="8118817" cy="2088232"/>
          </a:xfrm>
          <a:prstGeom prst="flowChartPunchedCard">
            <a:avLst/>
          </a:prstGeom>
          <a:solidFill>
            <a:srgbClr val="800000">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115616" y="3049672"/>
            <a:ext cx="6912768" cy="1754326"/>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复仇者</a:t>
            </a:r>
            <a:r>
              <a:rPr lang="zh-CN" altLang="en-US" sz="1100" dirty="0">
                <a:solidFill>
                  <a:schemeClr val="bg1"/>
                </a:solidFill>
                <a:latin typeface="微软雅黑" pitchFamily="34" charset="-122"/>
                <a:ea typeface="微软雅黑" pitchFamily="34" charset="-122"/>
              </a:rPr>
              <a:t>，是世界上最著名的超级英雄团体之一。</a:t>
            </a:r>
          </a:p>
          <a:p>
            <a:endParaRPr lang="en-US" altLang="zh-CN" sz="1100" dirty="0" smtClean="0">
              <a:solidFill>
                <a:schemeClr val="bg1"/>
              </a:solidFill>
              <a:latin typeface="微软雅黑" pitchFamily="34" charset="-122"/>
              <a:ea typeface="微软雅黑" pitchFamily="34" charset="-122"/>
            </a:endParaRPr>
          </a:p>
          <a:p>
            <a:r>
              <a:rPr lang="zh-CN" altLang="en-US" sz="1100" dirty="0" smtClean="0">
                <a:solidFill>
                  <a:schemeClr val="bg1"/>
                </a:solidFill>
                <a:latin typeface="微软雅黑" pitchFamily="34" charset="-122"/>
                <a:ea typeface="微软雅黑" pitchFamily="34" charset="-122"/>
              </a:rPr>
              <a:t>随着</a:t>
            </a:r>
            <a:r>
              <a:rPr lang="zh-CN" altLang="en-US" sz="1100" dirty="0">
                <a:solidFill>
                  <a:schemeClr val="bg1"/>
                </a:solidFill>
                <a:latin typeface="微软雅黑" pitchFamily="34" charset="-122"/>
                <a:ea typeface="微软雅黑" pitchFamily="34" charset="-122"/>
              </a:rPr>
              <a:t>旗下漫画人物越来越多</a:t>
            </a:r>
            <a:r>
              <a:rPr lang="zh-CN" altLang="en-US" sz="1100" dirty="0" smtClean="0">
                <a:solidFill>
                  <a:schemeClr val="bg1"/>
                </a:solidFill>
                <a:latin typeface="微软雅黑" pitchFamily="34" charset="-122"/>
                <a:ea typeface="微软雅黑" pitchFamily="34" charset="-122"/>
              </a:rPr>
              <a:t>，</a:t>
            </a:r>
            <a:r>
              <a:rPr lang="zh-CN" altLang="en-US" sz="1100" dirty="0">
                <a:solidFill>
                  <a:schemeClr val="bg1"/>
                </a:solidFill>
                <a:latin typeface="微软雅黑" pitchFamily="34" charset="-122"/>
                <a:ea typeface="微软雅黑" pitchFamily="34" charset="-122"/>
              </a:rPr>
              <a:t>漫威</a:t>
            </a:r>
            <a:r>
              <a:rPr lang="zh-CN" altLang="en-US" sz="1100" dirty="0" smtClean="0">
                <a:solidFill>
                  <a:schemeClr val="bg1"/>
                </a:solidFill>
                <a:latin typeface="微软雅黑" pitchFamily="34" charset="-122"/>
                <a:ea typeface="微软雅黑" pitchFamily="34" charset="-122"/>
              </a:rPr>
              <a:t>公司</a:t>
            </a:r>
            <a:r>
              <a:rPr lang="zh-CN" altLang="en-US" sz="1100" dirty="0">
                <a:solidFill>
                  <a:schemeClr val="bg1"/>
                </a:solidFill>
                <a:latin typeface="微软雅黑" pitchFamily="34" charset="-122"/>
                <a:ea typeface="微软雅黑" pitchFamily="34" charset="-122"/>
              </a:rPr>
              <a:t>让这些超级英雄们组成一个团体，这样不仅能够带火一批人气不济的二线人物，还能为超级英雄们出场客串创造许多机会。基于商业目地，复仇者诞生了。复仇者最初由钢铁侠，雷神托尔，蚁人和黄蜂女，美国队长等人组成。随着不断的发展，越来越多的漫画人物加入，已经成为了一个由上百名超级英雄组成的英雄团队。他们有统一的作战计划和公关措施</a:t>
            </a:r>
            <a:r>
              <a:rPr lang="zh-CN" altLang="en-US" sz="1100" dirty="0" smtClean="0">
                <a:solidFill>
                  <a:schemeClr val="bg1"/>
                </a:solidFill>
                <a:latin typeface="微软雅黑" pitchFamily="34" charset="-122"/>
                <a:ea typeface="微软雅黑" pitchFamily="34" charset="-122"/>
              </a:rPr>
              <a:t>。</a:t>
            </a:r>
            <a:endParaRPr lang="en-US" altLang="zh-CN" sz="1100" dirty="0" smtClean="0">
              <a:solidFill>
                <a:schemeClr val="bg1"/>
              </a:solidFill>
              <a:latin typeface="微软雅黑" pitchFamily="34" charset="-122"/>
              <a:ea typeface="微软雅黑" pitchFamily="34" charset="-122"/>
            </a:endParaRPr>
          </a:p>
          <a:p>
            <a:endParaRPr lang="en-US" altLang="zh-CN" sz="1100" dirty="0">
              <a:solidFill>
                <a:schemeClr val="bg1"/>
              </a:solidFill>
              <a:latin typeface="微软雅黑" pitchFamily="34" charset="-122"/>
              <a:ea typeface="微软雅黑" pitchFamily="34" charset="-122"/>
            </a:endParaRPr>
          </a:p>
          <a:p>
            <a:r>
              <a:rPr lang="zh-CN" altLang="en-US" sz="1100" dirty="0" smtClean="0">
                <a:solidFill>
                  <a:schemeClr val="bg1"/>
                </a:solidFill>
                <a:latin typeface="微软雅黑" pitchFamily="34" charset="-122"/>
                <a:ea typeface="微软雅黑" pitchFamily="34" charset="-122"/>
              </a:rPr>
              <a:t>平</a:t>
            </a:r>
            <a:r>
              <a:rPr lang="zh-CN" altLang="en-US" sz="1100" dirty="0">
                <a:solidFill>
                  <a:schemeClr val="bg1"/>
                </a:solidFill>
                <a:latin typeface="微软雅黑" pitchFamily="34" charset="-122"/>
                <a:ea typeface="微软雅黑" pitchFamily="34" charset="-122"/>
              </a:rPr>
              <a:t>日里，超级英雄们各忙各的，各自都有自己的事业和冤家死磕。等到发生一些大事件时，当一个或几个超级英雄无法处理的事件时，复仇者便集合在一起，为维护这个世界与各自的原因而战。</a:t>
            </a:r>
          </a:p>
        </p:txBody>
      </p:sp>
    </p:spTree>
    <p:extLst>
      <p:ext uri="{BB962C8B-B14F-4D97-AF65-F5344CB8AC3E}">
        <p14:creationId xmlns:p14="http://schemas.microsoft.com/office/powerpoint/2010/main" val="27772388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avengerswallpapers.com/images/wallpapers/avengers-the-initiative-wallpaper-865922.jpeg"/>
          <p:cNvPicPr>
            <a:picLocks noChangeAspect="1" noChangeArrowheads="1"/>
          </p:cNvPicPr>
          <p:nvPr/>
        </p:nvPicPr>
        <p:blipFill rotWithShape="1">
          <a:blip r:embed="rId2">
            <a:extLst>
              <a:ext uri="{28A0092B-C50C-407E-A947-70E740481C1C}">
                <a14:useLocalDpi xmlns:a14="http://schemas.microsoft.com/office/drawing/2010/main" val="0"/>
              </a:ext>
            </a:extLst>
          </a:blip>
          <a:srcRect l="843" b="30975"/>
          <a:stretch/>
        </p:blipFill>
        <p:spPr bwMode="auto">
          <a:xfrm>
            <a:off x="0" y="371530"/>
            <a:ext cx="9140130" cy="477197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2636" y="2378177"/>
            <a:ext cx="7953740" cy="2425240"/>
          </a:xfrm>
          <a:prstGeom prst="rect">
            <a:avLst/>
          </a:prstGeom>
          <a:solidFill>
            <a:schemeClr val="dk1">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nvGrpSpPr>
          <p:cNvPr id="4" name="组合 3"/>
          <p:cNvGrpSpPr/>
          <p:nvPr/>
        </p:nvGrpSpPr>
        <p:grpSpPr>
          <a:xfrm>
            <a:off x="0" y="1"/>
            <a:ext cx="9144000" cy="371529"/>
            <a:chOff x="0" y="1"/>
            <a:chExt cx="9144000" cy="371529"/>
          </a:xfrm>
        </p:grpSpPr>
        <p:pic>
          <p:nvPicPr>
            <p:cNvPr id="2" name="Picture 2" descr="C:\Users\Administrator\Pictures\Marvel-Movies-the-avengers-13621669-2560-160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04" t="55541" r="29279" b="23134"/>
            <a:stretch/>
          </p:blipFill>
          <p:spPr bwMode="auto">
            <a:xfrm>
              <a:off x="7164288" y="1"/>
              <a:ext cx="1979712" cy="37152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sers\Administrator\Pictures\Marvel-Movies-the-avengers-13621669-2560-160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01" t="86365" r="627" b="2973"/>
            <a:stretch/>
          </p:blipFill>
          <p:spPr bwMode="auto">
            <a:xfrm>
              <a:off x="0" y="4977"/>
              <a:ext cx="7236296" cy="366553"/>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矩形 7"/>
          <p:cNvSpPr/>
          <p:nvPr/>
        </p:nvSpPr>
        <p:spPr>
          <a:xfrm>
            <a:off x="0" y="1923678"/>
            <a:ext cx="6588224" cy="1656184"/>
          </a:xfrm>
          <a:prstGeom prst="rect">
            <a:avLst/>
          </a:prstGeom>
          <a:solidFill>
            <a:schemeClr val="dk1">
              <a:alpha val="7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5" name="TextBox 4"/>
          <p:cNvSpPr txBox="1"/>
          <p:nvPr/>
        </p:nvSpPr>
        <p:spPr>
          <a:xfrm>
            <a:off x="2637" y="2378177"/>
            <a:ext cx="6391493" cy="769441"/>
          </a:xfrm>
          <a:prstGeom prst="rect">
            <a:avLst/>
          </a:prstGeom>
          <a:noFill/>
        </p:spPr>
        <p:txBody>
          <a:bodyPr wrap="none" rtlCol="0">
            <a:spAutoFit/>
          </a:bodyPr>
          <a:lstStyle/>
          <a:p>
            <a:r>
              <a:rPr lang="zh-CN" altLang="en-US" sz="4400" dirty="0" smtClean="0">
                <a:solidFill>
                  <a:schemeClr val="bg1"/>
                </a:solidFill>
                <a:latin typeface="汉仪菱心体简" pitchFamily="49" charset="-122"/>
                <a:ea typeface="汉仪菱心体简" pitchFamily="49" charset="-122"/>
              </a:rPr>
              <a:t>这，才是真正的英雄世界</a:t>
            </a:r>
            <a:endParaRPr lang="zh-CN" altLang="en-US" sz="4400" dirty="0">
              <a:solidFill>
                <a:schemeClr val="bg1"/>
              </a:solidFill>
              <a:latin typeface="汉仪菱心体简" pitchFamily="49" charset="-122"/>
              <a:ea typeface="汉仪菱心体简" pitchFamily="49" charset="-122"/>
            </a:endParaRPr>
          </a:p>
        </p:txBody>
      </p:sp>
      <p:sp>
        <p:nvSpPr>
          <p:cNvPr id="6" name="TextBox 5"/>
          <p:cNvSpPr txBox="1"/>
          <p:nvPr/>
        </p:nvSpPr>
        <p:spPr>
          <a:xfrm>
            <a:off x="-42247" y="2953856"/>
            <a:ext cx="6436377" cy="553998"/>
          </a:xfrm>
          <a:prstGeom prst="rect">
            <a:avLst/>
          </a:prstGeom>
          <a:noFill/>
        </p:spPr>
        <p:txBody>
          <a:bodyPr wrap="none" rtlCol="0">
            <a:spAutoFit/>
          </a:bodyPr>
          <a:lstStyle/>
          <a:p>
            <a:r>
              <a:rPr lang="en-US" altLang="zh-CN" sz="3000" dirty="0" smtClean="0">
                <a:solidFill>
                  <a:srgbClr val="A88000"/>
                </a:solidFill>
                <a:latin typeface="汉仪菱心体简" pitchFamily="49" charset="-122"/>
                <a:ea typeface="汉仪菱心体简" pitchFamily="49" charset="-122"/>
              </a:rPr>
              <a:t>THE REAL MARVEL WORLD</a:t>
            </a:r>
            <a:endParaRPr lang="zh-CN" altLang="en-US" sz="3000" dirty="0">
              <a:solidFill>
                <a:srgbClr val="A88000"/>
              </a:solidFill>
              <a:latin typeface="汉仪菱心体简" pitchFamily="49" charset="-122"/>
              <a:ea typeface="汉仪菱心体简" pitchFamily="49" charset="-122"/>
            </a:endParaRPr>
          </a:p>
        </p:txBody>
      </p:sp>
      <p:sp>
        <p:nvSpPr>
          <p:cNvPr id="7" name="TextBox 6"/>
          <p:cNvSpPr txBox="1"/>
          <p:nvPr/>
        </p:nvSpPr>
        <p:spPr>
          <a:xfrm>
            <a:off x="-36512" y="3490431"/>
            <a:ext cx="7776864" cy="1169551"/>
          </a:xfrm>
          <a:prstGeom prst="rect">
            <a:avLst/>
          </a:prstGeom>
          <a:noFill/>
        </p:spPr>
        <p:txBody>
          <a:bodyPr wrap="square" rtlCol="0">
            <a:spAutoFit/>
          </a:bodyPr>
          <a:lstStyle/>
          <a:p>
            <a:r>
              <a:rPr lang="en-US" altLang="zh-CN" sz="1400" dirty="0" smtClean="0">
                <a:solidFill>
                  <a:schemeClr val="bg2">
                    <a:lumMod val="90000"/>
                  </a:schemeClr>
                </a:solidFill>
                <a:latin typeface="微软雅黑" pitchFamily="34" charset="-122"/>
                <a:ea typeface="微软雅黑" pitchFamily="34" charset="-122"/>
              </a:rPr>
              <a:t>MARVEL</a:t>
            </a:r>
            <a:r>
              <a:rPr lang="zh-CN" altLang="en-US" sz="1400" dirty="0" smtClean="0">
                <a:solidFill>
                  <a:schemeClr val="bg2">
                    <a:lumMod val="90000"/>
                  </a:schemeClr>
                </a:solidFill>
                <a:latin typeface="微软雅黑" pitchFamily="34" charset="-122"/>
                <a:ea typeface="微软雅黑" pitchFamily="34" charset="-122"/>
              </a:rPr>
              <a:t>的英雄世界实在是太宏大了，由于本人也是刚入门，对剧情并不完全熟悉，因此只能罗列几个大事件，剧情不细化。</a:t>
            </a:r>
            <a:endParaRPr lang="en-US" altLang="zh-CN" sz="1400" dirty="0" smtClean="0">
              <a:solidFill>
                <a:schemeClr val="bg2">
                  <a:lumMod val="90000"/>
                </a:schemeClr>
              </a:solidFill>
              <a:latin typeface="微软雅黑" pitchFamily="34" charset="-122"/>
              <a:ea typeface="微软雅黑" pitchFamily="34" charset="-122"/>
            </a:endParaRPr>
          </a:p>
          <a:p>
            <a:endParaRPr lang="en-US" altLang="zh-CN" sz="1400" dirty="0" smtClean="0">
              <a:solidFill>
                <a:schemeClr val="bg2">
                  <a:lumMod val="90000"/>
                </a:schemeClr>
              </a:solidFill>
              <a:latin typeface="微软雅黑" pitchFamily="34" charset="-122"/>
              <a:ea typeface="微软雅黑" pitchFamily="34" charset="-122"/>
            </a:endParaRPr>
          </a:p>
          <a:p>
            <a:r>
              <a:rPr lang="zh-CN" altLang="en-US" sz="1400" dirty="0" smtClean="0">
                <a:solidFill>
                  <a:schemeClr val="bg2">
                    <a:lumMod val="90000"/>
                  </a:schemeClr>
                </a:solidFill>
                <a:latin typeface="微软雅黑" pitchFamily="34" charset="-122"/>
                <a:ea typeface="微软雅黑" pitchFamily="34" charset="-122"/>
              </a:rPr>
              <a:t>有兴趣的可以参考时光网网友</a:t>
            </a:r>
            <a:r>
              <a:rPr lang="zh-CN" altLang="en-US" sz="1400" dirty="0">
                <a:solidFill>
                  <a:schemeClr val="bg2">
                    <a:lumMod val="90000"/>
                  </a:schemeClr>
                </a:solidFill>
                <a:latin typeface="微软雅黑" pitchFamily="34" charset="-122"/>
                <a:ea typeface="微软雅黑" pitchFamily="34" charset="-122"/>
              </a:rPr>
              <a:t>罔兩</a:t>
            </a:r>
            <a:r>
              <a:rPr lang="zh-CN" altLang="en-US" sz="1400" dirty="0" smtClean="0">
                <a:solidFill>
                  <a:schemeClr val="bg2">
                    <a:lumMod val="90000"/>
                  </a:schemeClr>
                </a:solidFill>
                <a:latin typeface="微软雅黑" pitchFamily="34" charset="-122"/>
                <a:ea typeface="微软雅黑" pitchFamily="34" charset="-122"/>
              </a:rPr>
              <a:t>的精要点评</a:t>
            </a:r>
            <a:r>
              <a:rPr lang="en-US" altLang="zh-CN" sz="1400" dirty="0" smtClean="0">
                <a:solidFill>
                  <a:srgbClr val="A88000"/>
                </a:solidFill>
                <a:latin typeface="微软雅黑" pitchFamily="34" charset="-122"/>
                <a:ea typeface="微软雅黑" pitchFamily="34" charset="-122"/>
              </a:rPr>
              <a:t>: </a:t>
            </a:r>
            <a:r>
              <a:rPr lang="zh-CN" altLang="en-US" sz="1400" dirty="0" smtClean="0">
                <a:solidFill>
                  <a:srgbClr val="A88000"/>
                </a:solidFill>
                <a:latin typeface="微软雅黑" pitchFamily="34" charset="-122"/>
                <a:ea typeface="微软雅黑" pitchFamily="34" charset="-122"/>
              </a:rPr>
              <a:t> </a:t>
            </a:r>
            <a:r>
              <a:rPr lang="en-US" altLang="zh-CN" sz="1400" dirty="0" smtClean="0">
                <a:solidFill>
                  <a:srgbClr val="A88000"/>
                </a:solidFill>
              </a:rPr>
              <a:t>http</a:t>
            </a:r>
            <a:r>
              <a:rPr lang="en-US" altLang="zh-CN" sz="1400" dirty="0">
                <a:solidFill>
                  <a:srgbClr val="A88000"/>
                </a:solidFill>
              </a:rPr>
              <a:t>://i.mtime.com/danteg/blog/2429923</a:t>
            </a:r>
            <a:r>
              <a:rPr lang="en-US" altLang="zh-CN" sz="1400" dirty="0" smtClean="0">
                <a:solidFill>
                  <a:schemeClr val="bg2">
                    <a:lumMod val="90000"/>
                  </a:schemeClr>
                </a:solidFill>
              </a:rPr>
              <a:t>/</a:t>
            </a:r>
          </a:p>
          <a:p>
            <a:r>
              <a:rPr lang="zh-CN" altLang="en-US" sz="1400" dirty="0" smtClean="0">
                <a:solidFill>
                  <a:schemeClr val="bg2">
                    <a:lumMod val="90000"/>
                  </a:schemeClr>
                </a:solidFill>
                <a:latin typeface="微软雅黑" pitchFamily="34" charset="-122"/>
                <a:ea typeface="微软雅黑" pitchFamily="34" charset="-122"/>
              </a:rPr>
              <a:t>（不建议看百度百科，因为太过复杂以至于不好理解。）</a:t>
            </a:r>
            <a:endParaRPr lang="en-US" altLang="zh-CN" sz="1400" dirty="0" smtClean="0">
              <a:solidFill>
                <a:schemeClr val="bg2">
                  <a:lumMod val="90000"/>
                </a:schemeClr>
              </a:solidFill>
              <a:latin typeface="微软雅黑" pitchFamily="34" charset="-122"/>
              <a:ea typeface="微软雅黑" pitchFamily="34" charset="-122"/>
            </a:endParaRPr>
          </a:p>
        </p:txBody>
      </p:sp>
      <p:sp>
        <p:nvSpPr>
          <p:cNvPr id="13" name="矩形 12"/>
          <p:cNvSpPr/>
          <p:nvPr/>
        </p:nvSpPr>
        <p:spPr>
          <a:xfrm>
            <a:off x="-38124" y="4803417"/>
            <a:ext cx="9182124" cy="340083"/>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4" name="矩形 13"/>
          <p:cNvSpPr/>
          <p:nvPr/>
        </p:nvSpPr>
        <p:spPr>
          <a:xfrm>
            <a:off x="0" y="371531"/>
            <a:ext cx="9140130" cy="85020"/>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531400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C:\Users\Administrator\Pictures\HouseOfM1Gatefold.jpg"/>
          <p:cNvPicPr>
            <a:picLocks noChangeAspect="1" noChangeArrowheads="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5358" y="250273"/>
            <a:ext cx="9138642" cy="462573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1116" y="3579862"/>
            <a:ext cx="3178770" cy="1862048"/>
            <a:chOff x="-1116" y="3579862"/>
            <a:chExt cx="3178770" cy="1862048"/>
          </a:xfrm>
        </p:grpSpPr>
        <p:sp>
          <p:nvSpPr>
            <p:cNvPr id="4" name="矩形 3"/>
            <p:cNvSpPr/>
            <p:nvPr/>
          </p:nvSpPr>
          <p:spPr>
            <a:xfrm>
              <a:off x="228080" y="3893030"/>
              <a:ext cx="2949574" cy="755950"/>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zh-CN" altLang="en-US" sz="2800" dirty="0">
                <a:latin typeface="汉仪菱心体简" pitchFamily="49" charset="-122"/>
                <a:ea typeface="汉仪菱心体简" pitchFamily="49" charset="-122"/>
              </a:endParaRPr>
            </a:p>
          </p:txBody>
        </p:sp>
        <p:sp>
          <p:nvSpPr>
            <p:cNvPr id="5" name="矩形 4"/>
            <p:cNvSpPr/>
            <p:nvPr/>
          </p:nvSpPr>
          <p:spPr>
            <a:xfrm>
              <a:off x="-1116" y="4122450"/>
              <a:ext cx="3010312" cy="755950"/>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en-US" altLang="zh-CN" sz="2800" dirty="0" smtClean="0">
                <a:latin typeface="汉仪菱心体简" pitchFamily="49" charset="-122"/>
                <a:ea typeface="汉仪菱心体简" pitchFamily="49" charset="-122"/>
              </a:endParaRPr>
            </a:p>
          </p:txBody>
        </p:sp>
        <p:sp>
          <p:nvSpPr>
            <p:cNvPr id="6" name="TextBox 5"/>
            <p:cNvSpPr txBox="1"/>
            <p:nvPr/>
          </p:nvSpPr>
          <p:spPr>
            <a:xfrm>
              <a:off x="899592" y="3986186"/>
              <a:ext cx="2016224" cy="677108"/>
            </a:xfrm>
            <a:prstGeom prst="rect">
              <a:avLst/>
            </a:prstGeom>
            <a:noFill/>
          </p:spPr>
          <p:txBody>
            <a:bodyPr wrap="square" rtlCol="0">
              <a:spAutoFit/>
            </a:bodyPr>
            <a:lstStyle/>
            <a:p>
              <a:r>
                <a:rPr lang="en-US" altLang="zh-CN" sz="2400" dirty="0">
                  <a:solidFill>
                    <a:srgbClr val="A88000"/>
                  </a:solidFill>
                  <a:latin typeface="汉仪菱心体简" pitchFamily="49" charset="-122"/>
                  <a:ea typeface="汉仪菱心体简" pitchFamily="49" charset="-122"/>
                </a:rPr>
                <a:t>M</a:t>
              </a:r>
              <a:r>
                <a:rPr lang="zh-CN" altLang="en-US" sz="2400" dirty="0">
                  <a:solidFill>
                    <a:srgbClr val="A88000"/>
                  </a:solidFill>
                  <a:latin typeface="汉仪菱心体简" pitchFamily="49" charset="-122"/>
                  <a:ea typeface="汉仪菱心体简" pitchFamily="49" charset="-122"/>
                </a:rPr>
                <a:t>皇室一</a:t>
              </a:r>
              <a:r>
                <a:rPr lang="zh-CN" altLang="en-US" sz="2400" dirty="0" smtClean="0">
                  <a:solidFill>
                    <a:srgbClr val="A88000"/>
                  </a:solidFill>
                  <a:latin typeface="汉仪菱心体简" pitchFamily="49" charset="-122"/>
                  <a:ea typeface="汉仪菱心体简" pitchFamily="49" charset="-122"/>
                </a:rPr>
                <a:t>族</a:t>
              </a:r>
              <a:endParaRPr lang="en-US" altLang="zh-CN" sz="2400" dirty="0" smtClean="0">
                <a:solidFill>
                  <a:srgbClr val="A88000"/>
                </a:solidFill>
                <a:latin typeface="汉仪菱心体简" pitchFamily="49" charset="-122"/>
                <a:ea typeface="汉仪菱心体简" pitchFamily="49" charset="-122"/>
              </a:endParaRPr>
            </a:p>
            <a:p>
              <a:r>
                <a:rPr lang="en-US" altLang="zh-CN" sz="1400" dirty="0" smtClean="0">
                  <a:solidFill>
                    <a:schemeClr val="bg1"/>
                  </a:solidFill>
                  <a:latin typeface="汉仪菱心体简" pitchFamily="49" charset="-122"/>
                  <a:ea typeface="汉仪菱心体简" pitchFamily="49" charset="-122"/>
                </a:rPr>
                <a:t>HOUSE OF M</a:t>
              </a:r>
              <a:endParaRPr lang="en-US" altLang="zh-CN" sz="1400" dirty="0">
                <a:solidFill>
                  <a:schemeClr val="bg1"/>
                </a:solidFill>
                <a:latin typeface="汉仪菱心体简" pitchFamily="49" charset="-122"/>
                <a:ea typeface="汉仪菱心体简" pitchFamily="49" charset="-122"/>
              </a:endParaRPr>
            </a:p>
          </p:txBody>
        </p:sp>
        <p:sp>
          <p:nvSpPr>
            <p:cNvPr id="8" name="TextBox 7"/>
            <p:cNvSpPr txBox="1"/>
            <p:nvPr/>
          </p:nvSpPr>
          <p:spPr>
            <a:xfrm>
              <a:off x="225326" y="3579862"/>
              <a:ext cx="1538362" cy="1862048"/>
            </a:xfrm>
            <a:prstGeom prst="rect">
              <a:avLst/>
            </a:prstGeom>
            <a:noFill/>
          </p:spPr>
          <p:txBody>
            <a:bodyPr wrap="square" rtlCol="0">
              <a:spAutoFit/>
            </a:bodyPr>
            <a:lstStyle/>
            <a:p>
              <a:r>
                <a:rPr lang="en-US" altLang="zh-CN" sz="11500" dirty="0" smtClean="0">
                  <a:solidFill>
                    <a:schemeClr val="bg1"/>
                  </a:solidFill>
                  <a:latin typeface="汉仪菱心体简" pitchFamily="49" charset="-122"/>
                  <a:ea typeface="汉仪菱心体简" pitchFamily="49" charset="-122"/>
                </a:rPr>
                <a:t>1</a:t>
              </a:r>
              <a:endParaRPr lang="en-US" altLang="zh-CN" sz="7200" dirty="0">
                <a:solidFill>
                  <a:schemeClr val="bg1"/>
                </a:solidFill>
                <a:latin typeface="汉仪菱心体简" pitchFamily="49" charset="-122"/>
                <a:ea typeface="汉仪菱心体简" pitchFamily="49" charset="-122"/>
              </a:endParaRPr>
            </a:p>
          </p:txBody>
        </p:sp>
      </p:grpSp>
    </p:spTree>
    <p:extLst>
      <p:ext uri="{BB962C8B-B14F-4D97-AF65-F5344CB8AC3E}">
        <p14:creationId xmlns:p14="http://schemas.microsoft.com/office/powerpoint/2010/main" val="8457784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0" name="Picture 2" descr="C:\Users\Administrator\Pictures\marvel-civil-war.jpg"/>
          <p:cNvPicPr>
            <a:picLocks noChangeAspect="1" noChangeArrowheads="1"/>
          </p:cNvPicPr>
          <p:nvPr/>
        </p:nvPicPr>
        <p:blipFill rotWithShape="1">
          <a:blip r:embed="rId2">
            <a:extLst>
              <a:ext uri="{28A0092B-C50C-407E-A947-70E740481C1C}">
                <a14:useLocalDpi xmlns:a14="http://schemas.microsoft.com/office/drawing/2010/main" val="0"/>
              </a:ext>
            </a:extLst>
          </a:blip>
          <a:srcRect l="1706" b="1967"/>
          <a:stretch/>
        </p:blipFill>
        <p:spPr bwMode="auto">
          <a:xfrm>
            <a:off x="0" y="0"/>
            <a:ext cx="6876256"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38124" y="4763348"/>
            <a:ext cx="9182124" cy="380152"/>
            <a:chOff x="0" y="4853594"/>
            <a:chExt cx="9182124" cy="380152"/>
          </a:xfrm>
        </p:grpSpPr>
        <p:pic>
          <p:nvPicPr>
            <p:cNvPr id="13"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16298" b="-1"/>
            <a:stretch/>
          </p:blipFill>
          <p:spPr bwMode="auto">
            <a:xfrm>
              <a:off x="8253958" y="4853594"/>
              <a:ext cx="928166" cy="380152"/>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4853594"/>
              <a:ext cx="8253958" cy="38015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grpSp>
        <p:nvGrpSpPr>
          <p:cNvPr id="4" name="组合 3"/>
          <p:cNvGrpSpPr/>
          <p:nvPr/>
        </p:nvGrpSpPr>
        <p:grpSpPr>
          <a:xfrm>
            <a:off x="-1116" y="3579862"/>
            <a:ext cx="3420988" cy="1862048"/>
            <a:chOff x="-1116" y="3579862"/>
            <a:chExt cx="3420988" cy="1862048"/>
          </a:xfrm>
        </p:grpSpPr>
        <p:sp>
          <p:nvSpPr>
            <p:cNvPr id="5" name="矩形 4"/>
            <p:cNvSpPr/>
            <p:nvPr/>
          </p:nvSpPr>
          <p:spPr>
            <a:xfrm>
              <a:off x="470298" y="3976040"/>
              <a:ext cx="2949574" cy="755950"/>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zh-CN" altLang="en-US" sz="2800" dirty="0">
                <a:latin typeface="汉仪菱心体简" pitchFamily="49" charset="-122"/>
                <a:ea typeface="汉仪菱心体简" pitchFamily="49" charset="-122"/>
              </a:endParaRPr>
            </a:p>
          </p:txBody>
        </p:sp>
        <p:sp>
          <p:nvSpPr>
            <p:cNvPr id="6" name="矩形 5"/>
            <p:cNvSpPr/>
            <p:nvPr/>
          </p:nvSpPr>
          <p:spPr>
            <a:xfrm>
              <a:off x="-1116" y="4122450"/>
              <a:ext cx="3010312" cy="755950"/>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en-US" altLang="zh-CN" sz="2800" dirty="0" smtClean="0">
                <a:latin typeface="汉仪菱心体简" pitchFamily="49" charset="-122"/>
                <a:ea typeface="汉仪菱心体简" pitchFamily="49" charset="-122"/>
              </a:endParaRPr>
            </a:p>
          </p:txBody>
        </p:sp>
        <p:sp>
          <p:nvSpPr>
            <p:cNvPr id="7" name="TextBox 6"/>
            <p:cNvSpPr txBox="1"/>
            <p:nvPr/>
          </p:nvSpPr>
          <p:spPr>
            <a:xfrm>
              <a:off x="1187624" y="4083918"/>
              <a:ext cx="2016224" cy="677108"/>
            </a:xfrm>
            <a:prstGeom prst="rect">
              <a:avLst/>
            </a:prstGeom>
            <a:noFill/>
          </p:spPr>
          <p:txBody>
            <a:bodyPr wrap="square" rtlCol="0">
              <a:spAutoFit/>
            </a:bodyPr>
            <a:lstStyle/>
            <a:p>
              <a:r>
                <a:rPr lang="zh-CN" altLang="en-US" sz="2400" dirty="0" smtClean="0">
                  <a:solidFill>
                    <a:srgbClr val="A88000"/>
                  </a:solidFill>
                  <a:latin typeface="汉仪菱心体简" pitchFamily="49" charset="-122"/>
                  <a:ea typeface="汉仪菱心体简" pitchFamily="49" charset="-122"/>
                </a:rPr>
                <a:t>内战</a:t>
              </a:r>
              <a:endParaRPr lang="en-US" altLang="zh-CN" sz="2400" dirty="0" smtClean="0">
                <a:solidFill>
                  <a:srgbClr val="A88000"/>
                </a:solidFill>
                <a:latin typeface="汉仪菱心体简" pitchFamily="49" charset="-122"/>
                <a:ea typeface="汉仪菱心体简" pitchFamily="49" charset="-122"/>
              </a:endParaRPr>
            </a:p>
            <a:p>
              <a:r>
                <a:rPr lang="en-US" altLang="zh-CN" sz="1400" dirty="0" smtClean="0">
                  <a:solidFill>
                    <a:schemeClr val="bg1"/>
                  </a:solidFill>
                  <a:latin typeface="汉仪菱心体简" pitchFamily="49" charset="-122"/>
                  <a:ea typeface="汉仪菱心体简" pitchFamily="49" charset="-122"/>
                </a:rPr>
                <a:t>CIVIL WAR</a:t>
              </a:r>
              <a:endParaRPr lang="en-US" altLang="zh-CN" sz="1400" dirty="0">
                <a:solidFill>
                  <a:schemeClr val="bg1"/>
                </a:solidFill>
                <a:latin typeface="汉仪菱心体简" pitchFamily="49" charset="-122"/>
                <a:ea typeface="汉仪菱心体简" pitchFamily="49" charset="-122"/>
              </a:endParaRPr>
            </a:p>
          </p:txBody>
        </p:sp>
        <p:sp>
          <p:nvSpPr>
            <p:cNvPr id="8" name="TextBox 7"/>
            <p:cNvSpPr txBox="1"/>
            <p:nvPr/>
          </p:nvSpPr>
          <p:spPr>
            <a:xfrm>
              <a:off x="225326" y="3579862"/>
              <a:ext cx="1538362" cy="1862048"/>
            </a:xfrm>
            <a:prstGeom prst="rect">
              <a:avLst/>
            </a:prstGeom>
            <a:noFill/>
          </p:spPr>
          <p:txBody>
            <a:bodyPr wrap="square" rtlCol="0">
              <a:spAutoFit/>
            </a:bodyPr>
            <a:lstStyle/>
            <a:p>
              <a:r>
                <a:rPr lang="en-US" altLang="zh-CN" sz="11500" dirty="0" smtClean="0">
                  <a:solidFill>
                    <a:schemeClr val="bg1"/>
                  </a:solidFill>
                  <a:latin typeface="汉仪菱心体简" pitchFamily="49" charset="-122"/>
                  <a:ea typeface="汉仪菱心体简" pitchFamily="49" charset="-122"/>
                </a:rPr>
                <a:t>2</a:t>
              </a:r>
              <a:endParaRPr lang="en-US" altLang="zh-CN" sz="7200" dirty="0">
                <a:solidFill>
                  <a:schemeClr val="bg1"/>
                </a:solidFill>
                <a:latin typeface="汉仪菱心体简" pitchFamily="49" charset="-122"/>
                <a:ea typeface="汉仪菱心体简" pitchFamily="49" charset="-122"/>
              </a:endParaRPr>
            </a:p>
          </p:txBody>
        </p:sp>
      </p:grpSp>
    </p:spTree>
    <p:extLst>
      <p:ext uri="{BB962C8B-B14F-4D97-AF65-F5344CB8AC3E}">
        <p14:creationId xmlns:p14="http://schemas.microsoft.com/office/powerpoint/2010/main" val="31479743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8749"/>
          <a:stretch/>
        </p:blipFill>
        <p:spPr bwMode="auto">
          <a:xfrm>
            <a:off x="0" y="-20538"/>
            <a:ext cx="6515198" cy="5143498"/>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5580112" y="4803998"/>
            <a:ext cx="935086" cy="31896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pic>
        <p:nvPicPr>
          <p:cNvPr id="11"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215834" y="4659982"/>
            <a:ext cx="928166" cy="45417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K:\复仇者\标题.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110" y="1772779"/>
            <a:ext cx="5956573" cy="1735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73246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Administrator\Pictures\marvel_comic_wallpaper_t_variant.jpg"/>
          <p:cNvPicPr>
            <a:picLocks noChangeAspect="1" noChangeArrowheads="1"/>
          </p:cNvPicPr>
          <p:nvPr/>
        </p:nvPicPr>
        <p:blipFill rotWithShape="1">
          <a:blip r:embed="rId2">
            <a:extLst>
              <a:ext uri="{28A0092B-C50C-407E-A947-70E740481C1C}">
                <a14:useLocalDpi xmlns:a14="http://schemas.microsoft.com/office/drawing/2010/main" val="0"/>
              </a:ext>
            </a:extLst>
          </a:blip>
          <a:srcRect r="5783"/>
          <a:stretch/>
        </p:blipFill>
        <p:spPr bwMode="auto">
          <a:xfrm>
            <a:off x="2682552" y="-20538"/>
            <a:ext cx="6461448" cy="514350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Users\Administrator\Pictures\1739883-marvel_civil_war_by_ed_mcguinness.jpg"/>
          <p:cNvPicPr>
            <a:picLocks noChangeAspect="1" noChangeArrowheads="1"/>
          </p:cNvPicPr>
          <p:nvPr/>
        </p:nvPicPr>
        <p:blipFill rotWithShape="1">
          <a:blip r:embed="rId3">
            <a:extLst>
              <a:ext uri="{28A0092B-C50C-407E-A947-70E740481C1C}">
                <a14:useLocalDpi xmlns:a14="http://schemas.microsoft.com/office/drawing/2010/main" val="0"/>
              </a:ext>
            </a:extLst>
          </a:blip>
          <a:srcRect t="20064"/>
          <a:stretch/>
        </p:blipFill>
        <p:spPr bwMode="auto">
          <a:xfrm>
            <a:off x="0" y="-20538"/>
            <a:ext cx="4871301" cy="516403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13334" y="4783886"/>
            <a:ext cx="9157334" cy="380152"/>
            <a:chOff x="24790" y="4853594"/>
            <a:chExt cx="9157334" cy="380152"/>
          </a:xfrm>
        </p:grpSpPr>
        <p:pic>
          <p:nvPicPr>
            <p:cNvPr id="5"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16298" b="-1"/>
            <a:stretch/>
          </p:blipFill>
          <p:spPr bwMode="auto">
            <a:xfrm>
              <a:off x="8253958" y="4853594"/>
              <a:ext cx="928166" cy="380152"/>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24790" y="4853594"/>
              <a:ext cx="8229168" cy="38015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7" name="矩形 6"/>
          <p:cNvSpPr/>
          <p:nvPr/>
        </p:nvSpPr>
        <p:spPr>
          <a:xfrm>
            <a:off x="4788024" y="0"/>
            <a:ext cx="136963" cy="497396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8" name="矩形 7"/>
          <p:cNvSpPr/>
          <p:nvPr/>
        </p:nvSpPr>
        <p:spPr>
          <a:xfrm>
            <a:off x="0" y="-9071"/>
            <a:ext cx="9144000" cy="95038"/>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807510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C:\Users\Administrator\Pictures\2496095-world_war_hulk.jpg"/>
          <p:cNvPicPr>
            <a:picLocks noChangeAspect="1" noChangeArrowheads="1"/>
          </p:cNvPicPr>
          <p:nvPr/>
        </p:nvPicPr>
        <p:blipFill rotWithShape="1">
          <a:blip r:embed="rId2">
            <a:extLst>
              <a:ext uri="{28A0092B-C50C-407E-A947-70E740481C1C}">
                <a14:useLocalDpi xmlns:a14="http://schemas.microsoft.com/office/drawing/2010/main" val="0"/>
              </a:ext>
            </a:extLst>
          </a:blip>
          <a:srcRect l="382" b="27916"/>
          <a:stretch/>
        </p:blipFill>
        <p:spPr bwMode="auto">
          <a:xfrm>
            <a:off x="34924" y="220538"/>
            <a:ext cx="9109075" cy="49435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istrator\Pictures\World_War_Hulk_Vol_1_3.jpg"/>
          <p:cNvPicPr>
            <a:picLocks noChangeAspect="1" noChangeArrowheads="1"/>
          </p:cNvPicPr>
          <p:nvPr/>
        </p:nvPicPr>
        <p:blipFill rotWithShape="1">
          <a:blip r:embed="rId3">
            <a:extLst>
              <a:ext uri="{28A0092B-C50C-407E-A947-70E740481C1C}">
                <a14:useLocalDpi xmlns:a14="http://schemas.microsoft.com/office/drawing/2010/main" val="0"/>
              </a:ext>
            </a:extLst>
          </a:blip>
          <a:srcRect t="33407" b="30042"/>
          <a:stretch/>
        </p:blipFill>
        <p:spPr bwMode="auto">
          <a:xfrm>
            <a:off x="-13334" y="0"/>
            <a:ext cx="9157333"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13334" y="4783886"/>
            <a:ext cx="9157334" cy="380152"/>
            <a:chOff x="24790" y="4853594"/>
            <a:chExt cx="9157334" cy="380152"/>
          </a:xfrm>
        </p:grpSpPr>
        <p:pic>
          <p:nvPicPr>
            <p:cNvPr id="13"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16298" b="-1"/>
            <a:stretch/>
          </p:blipFill>
          <p:spPr bwMode="auto">
            <a:xfrm>
              <a:off x="8253958" y="4853594"/>
              <a:ext cx="928166" cy="380152"/>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24790" y="4853594"/>
              <a:ext cx="8229168" cy="38015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grpSp>
        <p:nvGrpSpPr>
          <p:cNvPr id="5" name="组合 4"/>
          <p:cNvGrpSpPr/>
          <p:nvPr/>
        </p:nvGrpSpPr>
        <p:grpSpPr>
          <a:xfrm>
            <a:off x="-1117" y="3579862"/>
            <a:ext cx="4285085" cy="1862048"/>
            <a:chOff x="-1117" y="3579862"/>
            <a:chExt cx="4285085" cy="1862048"/>
          </a:xfrm>
        </p:grpSpPr>
        <p:sp>
          <p:nvSpPr>
            <p:cNvPr id="6" name="矩形 5"/>
            <p:cNvSpPr/>
            <p:nvPr/>
          </p:nvSpPr>
          <p:spPr>
            <a:xfrm>
              <a:off x="225326" y="3976040"/>
              <a:ext cx="4058642" cy="755950"/>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zh-CN" altLang="en-US" sz="2800" dirty="0">
                <a:latin typeface="汉仪菱心体简" pitchFamily="49" charset="-122"/>
                <a:ea typeface="汉仪菱心体简" pitchFamily="49" charset="-122"/>
              </a:endParaRPr>
            </a:p>
          </p:txBody>
        </p:sp>
        <p:sp>
          <p:nvSpPr>
            <p:cNvPr id="7" name="矩形 6"/>
            <p:cNvSpPr/>
            <p:nvPr/>
          </p:nvSpPr>
          <p:spPr>
            <a:xfrm>
              <a:off x="-1117" y="4122450"/>
              <a:ext cx="4089971" cy="755950"/>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en-US" altLang="zh-CN" sz="2800" dirty="0" smtClean="0">
                <a:latin typeface="汉仪菱心体简" pitchFamily="49" charset="-122"/>
                <a:ea typeface="汉仪菱心体简" pitchFamily="49" charset="-122"/>
              </a:endParaRPr>
            </a:p>
          </p:txBody>
        </p:sp>
        <p:sp>
          <p:nvSpPr>
            <p:cNvPr id="9" name="TextBox 8"/>
            <p:cNvSpPr txBox="1"/>
            <p:nvPr/>
          </p:nvSpPr>
          <p:spPr>
            <a:xfrm>
              <a:off x="225326" y="3579862"/>
              <a:ext cx="1538362" cy="1862048"/>
            </a:xfrm>
            <a:prstGeom prst="rect">
              <a:avLst/>
            </a:prstGeom>
            <a:noFill/>
          </p:spPr>
          <p:txBody>
            <a:bodyPr wrap="square" rtlCol="0">
              <a:spAutoFit/>
            </a:bodyPr>
            <a:lstStyle/>
            <a:p>
              <a:r>
                <a:rPr lang="en-US" altLang="zh-CN" sz="11500" dirty="0" smtClean="0">
                  <a:solidFill>
                    <a:schemeClr val="bg1"/>
                  </a:solidFill>
                  <a:latin typeface="汉仪菱心体简" pitchFamily="49" charset="-122"/>
                  <a:ea typeface="汉仪菱心体简" pitchFamily="49" charset="-122"/>
                </a:rPr>
                <a:t>3</a:t>
              </a:r>
              <a:endParaRPr lang="en-US" altLang="zh-CN" sz="7200" dirty="0">
                <a:solidFill>
                  <a:schemeClr val="bg1"/>
                </a:solidFill>
                <a:latin typeface="汉仪菱心体简" pitchFamily="49" charset="-122"/>
                <a:ea typeface="汉仪菱心体简" pitchFamily="49" charset="-122"/>
              </a:endParaRPr>
            </a:p>
          </p:txBody>
        </p:sp>
        <p:sp>
          <p:nvSpPr>
            <p:cNvPr id="8" name="TextBox 7"/>
            <p:cNvSpPr txBox="1"/>
            <p:nvPr/>
          </p:nvSpPr>
          <p:spPr>
            <a:xfrm>
              <a:off x="1043608" y="4061504"/>
              <a:ext cx="3168352" cy="707886"/>
            </a:xfrm>
            <a:prstGeom prst="rect">
              <a:avLst/>
            </a:prstGeom>
            <a:noFill/>
          </p:spPr>
          <p:txBody>
            <a:bodyPr wrap="square" rtlCol="0">
              <a:spAutoFit/>
            </a:bodyPr>
            <a:lstStyle/>
            <a:p>
              <a:r>
                <a:rPr lang="zh-CN" altLang="en-US" sz="2400" dirty="0" smtClean="0">
                  <a:solidFill>
                    <a:srgbClr val="A88000"/>
                  </a:solidFill>
                  <a:latin typeface="汉仪菱心体简" pitchFamily="49" charset="-122"/>
                  <a:ea typeface="汉仪菱心体简" pitchFamily="49" charset="-122"/>
                </a:rPr>
                <a:t>绿</a:t>
              </a:r>
              <a:r>
                <a:rPr lang="zh-CN" altLang="en-US" sz="2400" dirty="0">
                  <a:solidFill>
                    <a:srgbClr val="A88000"/>
                  </a:solidFill>
                  <a:latin typeface="汉仪菱心体简" pitchFamily="49" charset="-122"/>
                  <a:ea typeface="汉仪菱心体简" pitchFamily="49" charset="-122"/>
                </a:rPr>
                <a:t>巨人：</a:t>
              </a:r>
              <a:r>
                <a:rPr lang="zh-CN" altLang="en-US" sz="2400" dirty="0" smtClean="0">
                  <a:solidFill>
                    <a:srgbClr val="A88000"/>
                  </a:solidFill>
                  <a:latin typeface="汉仪菱心体简" pitchFamily="49" charset="-122"/>
                  <a:ea typeface="汉仪菱心体简" pitchFamily="49" charset="-122"/>
                </a:rPr>
                <a:t>世界大战</a:t>
              </a:r>
              <a:r>
                <a:rPr lang="en-US" altLang="zh-CN" sz="1600" dirty="0" smtClean="0">
                  <a:solidFill>
                    <a:schemeClr val="bg1"/>
                  </a:solidFill>
                  <a:latin typeface="汉仪菱心体简" pitchFamily="49" charset="-122"/>
                  <a:ea typeface="汉仪菱心体简" pitchFamily="49" charset="-122"/>
                </a:rPr>
                <a:t>HULK</a:t>
              </a:r>
              <a:r>
                <a:rPr lang="en-US" altLang="zh-CN" sz="1600" dirty="0">
                  <a:solidFill>
                    <a:schemeClr val="bg1"/>
                  </a:solidFill>
                  <a:latin typeface="汉仪菱心体简" pitchFamily="49" charset="-122"/>
                  <a:ea typeface="汉仪菱心体简" pitchFamily="49" charset="-122"/>
                </a:rPr>
                <a:t>: THE WORLD </a:t>
              </a:r>
              <a:r>
                <a:rPr lang="en-US" altLang="zh-CN" sz="1600" dirty="0" smtClean="0">
                  <a:solidFill>
                    <a:schemeClr val="bg1"/>
                  </a:solidFill>
                  <a:latin typeface="汉仪菱心体简" pitchFamily="49" charset="-122"/>
                  <a:ea typeface="汉仪菱心体简" pitchFamily="49" charset="-122"/>
                </a:rPr>
                <a:t>WAR</a:t>
              </a:r>
            </a:p>
          </p:txBody>
        </p:sp>
      </p:grpSp>
    </p:spTree>
    <p:extLst>
      <p:ext uri="{BB962C8B-B14F-4D97-AF65-F5344CB8AC3E}">
        <p14:creationId xmlns:p14="http://schemas.microsoft.com/office/powerpoint/2010/main" val="31479743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1" name="Picture 3" descr="C:\Users\Administrator\Pictures\95221_Papel-de-Parede-Hulk--95221_1280x1024.jpg"/>
          <p:cNvPicPr>
            <a:picLocks noChangeAspect="1" noChangeArrowheads="1"/>
          </p:cNvPicPr>
          <p:nvPr/>
        </p:nvPicPr>
        <p:blipFill rotWithShape="1">
          <a:blip r:embed="rId2">
            <a:extLst>
              <a:ext uri="{28A0092B-C50C-407E-A947-70E740481C1C}">
                <a14:useLocalDpi xmlns:a14="http://schemas.microsoft.com/office/drawing/2010/main" val="0"/>
              </a:ext>
            </a:extLst>
          </a:blip>
          <a:srcRect l="9231" b="6853"/>
          <a:stretch/>
        </p:blipFill>
        <p:spPr bwMode="auto">
          <a:xfrm>
            <a:off x="-13334" y="19489"/>
            <a:ext cx="6241518" cy="512401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Administrator\Pictures\Incredible_Hulk_73_cover_by_Summerset.jpg"/>
          <p:cNvPicPr>
            <a:picLocks noChangeAspect="1" noChangeArrowheads="1"/>
          </p:cNvPicPr>
          <p:nvPr/>
        </p:nvPicPr>
        <p:blipFill rotWithShape="1">
          <a:blip r:embed="rId3">
            <a:extLst>
              <a:ext uri="{28A0092B-C50C-407E-A947-70E740481C1C}">
                <a14:useLocalDpi xmlns:a14="http://schemas.microsoft.com/office/drawing/2010/main" val="0"/>
              </a:ext>
            </a:extLst>
          </a:blip>
          <a:srcRect t="16813"/>
          <a:stretch/>
        </p:blipFill>
        <p:spPr bwMode="auto">
          <a:xfrm>
            <a:off x="5018153" y="0"/>
            <a:ext cx="4125847"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13334" y="4783886"/>
            <a:ext cx="9157334" cy="380152"/>
            <a:chOff x="24790" y="4853594"/>
            <a:chExt cx="9157334" cy="380152"/>
          </a:xfrm>
        </p:grpSpPr>
        <p:pic>
          <p:nvPicPr>
            <p:cNvPr id="6"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16298" b="-1"/>
            <a:stretch/>
          </p:blipFill>
          <p:spPr bwMode="auto">
            <a:xfrm>
              <a:off x="8253958" y="4853594"/>
              <a:ext cx="928166" cy="380152"/>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24790" y="4853594"/>
              <a:ext cx="8229168" cy="38015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8" name="矩形 7"/>
          <p:cNvSpPr/>
          <p:nvPr/>
        </p:nvSpPr>
        <p:spPr>
          <a:xfrm>
            <a:off x="5018153" y="0"/>
            <a:ext cx="136963" cy="497396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1" name="矩形 10"/>
          <p:cNvSpPr/>
          <p:nvPr/>
        </p:nvSpPr>
        <p:spPr>
          <a:xfrm>
            <a:off x="0" y="-9071"/>
            <a:ext cx="9144000" cy="95038"/>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479743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146" name="Picture 2" descr="K:\复仇者\底板3.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193894" y="7094"/>
            <a:ext cx="8941870" cy="5029802"/>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38124" y="4716394"/>
            <a:ext cx="9182124" cy="380152"/>
            <a:chOff x="0" y="4853594"/>
            <a:chExt cx="9182124" cy="380152"/>
          </a:xfrm>
        </p:grpSpPr>
        <p:pic>
          <p:nvPicPr>
            <p:cNvPr id="8"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16298" b="-1"/>
            <a:stretch/>
          </p:blipFill>
          <p:spPr bwMode="auto">
            <a:xfrm>
              <a:off x="8253958" y="4853594"/>
              <a:ext cx="928166" cy="380152"/>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0" y="4853594"/>
              <a:ext cx="8253958" cy="38015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grpSp>
        <p:nvGrpSpPr>
          <p:cNvPr id="2" name="组合 1"/>
          <p:cNvGrpSpPr/>
          <p:nvPr/>
        </p:nvGrpSpPr>
        <p:grpSpPr>
          <a:xfrm>
            <a:off x="-1116" y="3579862"/>
            <a:ext cx="4357092" cy="1862048"/>
            <a:chOff x="-1116" y="3579862"/>
            <a:chExt cx="4357092" cy="1862048"/>
          </a:xfrm>
        </p:grpSpPr>
        <p:sp>
          <p:nvSpPr>
            <p:cNvPr id="3" name="矩形 2"/>
            <p:cNvSpPr/>
            <p:nvPr/>
          </p:nvSpPr>
          <p:spPr>
            <a:xfrm>
              <a:off x="470298" y="3976040"/>
              <a:ext cx="2949574" cy="755950"/>
            </a:xfrm>
            <a:prstGeom prst="rect">
              <a:avLst/>
            </a:prstGeom>
            <a:solidFill>
              <a:srgbClr val="7030A0">
                <a:alpha val="29000"/>
              </a:srgb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zh-CN" altLang="en-US" sz="2800" dirty="0">
                <a:latin typeface="汉仪菱心体简" pitchFamily="49" charset="-122"/>
                <a:ea typeface="汉仪菱心体简" pitchFamily="49" charset="-122"/>
              </a:endParaRPr>
            </a:p>
          </p:txBody>
        </p:sp>
        <p:sp>
          <p:nvSpPr>
            <p:cNvPr id="4" name="矩形 3"/>
            <p:cNvSpPr/>
            <p:nvPr/>
          </p:nvSpPr>
          <p:spPr>
            <a:xfrm>
              <a:off x="-1116" y="4122450"/>
              <a:ext cx="3010312" cy="755950"/>
            </a:xfrm>
            <a:prstGeom prst="rect">
              <a:avLst/>
            </a:prstGeom>
            <a:solidFill>
              <a:schemeClr val="accent5">
                <a:lumMod val="50000"/>
                <a:alpha val="22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en-US" altLang="zh-CN" sz="2800" dirty="0" smtClean="0">
                <a:latin typeface="汉仪菱心体简" pitchFamily="49" charset="-122"/>
                <a:ea typeface="汉仪菱心体简" pitchFamily="49" charset="-122"/>
              </a:endParaRPr>
            </a:p>
          </p:txBody>
        </p:sp>
        <p:sp>
          <p:nvSpPr>
            <p:cNvPr id="5" name="TextBox 4"/>
            <p:cNvSpPr txBox="1"/>
            <p:nvPr/>
          </p:nvSpPr>
          <p:spPr>
            <a:xfrm>
              <a:off x="225326" y="3579862"/>
              <a:ext cx="1538362" cy="1862048"/>
            </a:xfrm>
            <a:prstGeom prst="rect">
              <a:avLst/>
            </a:prstGeom>
            <a:noFill/>
          </p:spPr>
          <p:txBody>
            <a:bodyPr wrap="square" rtlCol="0">
              <a:spAutoFit/>
            </a:bodyPr>
            <a:lstStyle/>
            <a:p>
              <a:r>
                <a:rPr lang="en-US" altLang="zh-CN" sz="11500" dirty="0" smtClean="0">
                  <a:solidFill>
                    <a:schemeClr val="bg1"/>
                  </a:solidFill>
                  <a:latin typeface="汉仪菱心体简" pitchFamily="49" charset="-122"/>
                  <a:ea typeface="汉仪菱心体简" pitchFamily="49" charset="-122"/>
                </a:rPr>
                <a:t>4</a:t>
              </a:r>
              <a:endParaRPr lang="en-US" altLang="zh-CN" sz="7200" dirty="0">
                <a:solidFill>
                  <a:schemeClr val="bg1"/>
                </a:solidFill>
                <a:latin typeface="汉仪菱心体简" pitchFamily="49" charset="-122"/>
                <a:ea typeface="汉仪菱心体简" pitchFamily="49" charset="-122"/>
              </a:endParaRPr>
            </a:p>
          </p:txBody>
        </p:sp>
        <p:sp>
          <p:nvSpPr>
            <p:cNvPr id="6" name="TextBox 5"/>
            <p:cNvSpPr txBox="1"/>
            <p:nvPr/>
          </p:nvSpPr>
          <p:spPr>
            <a:xfrm>
              <a:off x="1187624" y="4083918"/>
              <a:ext cx="3168352" cy="707886"/>
            </a:xfrm>
            <a:prstGeom prst="rect">
              <a:avLst/>
            </a:prstGeom>
            <a:noFill/>
          </p:spPr>
          <p:txBody>
            <a:bodyPr wrap="square" rtlCol="0">
              <a:spAutoFit/>
            </a:bodyPr>
            <a:lstStyle/>
            <a:p>
              <a:r>
                <a:rPr lang="zh-CN" altLang="en-US" sz="2400" dirty="0">
                  <a:solidFill>
                    <a:srgbClr val="A88000"/>
                  </a:solidFill>
                  <a:latin typeface="汉仪菱心体简" pitchFamily="49" charset="-122"/>
                  <a:ea typeface="汉仪菱心体简" pitchFamily="49" charset="-122"/>
                </a:rPr>
                <a:t>秘密</a:t>
              </a:r>
              <a:r>
                <a:rPr lang="zh-CN" altLang="en-US" sz="2400" dirty="0" smtClean="0">
                  <a:solidFill>
                    <a:srgbClr val="A88000"/>
                  </a:solidFill>
                  <a:latin typeface="汉仪菱心体简" pitchFamily="49" charset="-122"/>
                  <a:ea typeface="汉仪菱心体简" pitchFamily="49" charset="-122"/>
                </a:rPr>
                <a:t>入侵</a:t>
              </a:r>
              <a:endParaRPr lang="en-US" altLang="zh-CN" sz="2400" dirty="0" smtClean="0">
                <a:solidFill>
                  <a:srgbClr val="A88000"/>
                </a:solidFill>
                <a:latin typeface="汉仪菱心体简" pitchFamily="49" charset="-122"/>
                <a:ea typeface="汉仪菱心体简" pitchFamily="49" charset="-122"/>
              </a:endParaRPr>
            </a:p>
            <a:p>
              <a:r>
                <a:rPr lang="en-US" altLang="zh-CN" sz="1600" dirty="0">
                  <a:solidFill>
                    <a:schemeClr val="bg1"/>
                  </a:solidFill>
                  <a:latin typeface="汉仪菱心体简" pitchFamily="49" charset="-122"/>
                  <a:ea typeface="汉仪菱心体简" pitchFamily="49" charset="-122"/>
                </a:rPr>
                <a:t>SECRET INVASION</a:t>
              </a:r>
              <a:endParaRPr lang="en-US" altLang="zh-CN" sz="1600" dirty="0" smtClean="0">
                <a:solidFill>
                  <a:schemeClr val="bg1"/>
                </a:solidFill>
                <a:latin typeface="汉仪菱心体简" pitchFamily="49" charset="-122"/>
                <a:ea typeface="汉仪菱心体简" pitchFamily="49" charset="-122"/>
              </a:endParaRPr>
            </a:p>
          </p:txBody>
        </p:sp>
      </p:grpSp>
    </p:spTree>
    <p:extLst>
      <p:ext uri="{BB962C8B-B14F-4D97-AF65-F5344CB8AC3E}">
        <p14:creationId xmlns:p14="http://schemas.microsoft.com/office/powerpoint/2010/main" val="314797437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Pictures\WWHSPLASHcopy.jpg"/>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7325" b="19411"/>
          <a:stretch/>
        </p:blipFill>
        <p:spPr bwMode="auto">
          <a:xfrm>
            <a:off x="0" y="0"/>
            <a:ext cx="9144000" cy="5164038"/>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13334" y="4783886"/>
            <a:ext cx="9157334" cy="380152"/>
            <a:chOff x="24790" y="4853594"/>
            <a:chExt cx="9157334" cy="380152"/>
          </a:xfrm>
        </p:grpSpPr>
        <p:pic>
          <p:nvPicPr>
            <p:cNvPr id="4"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16298" b="-1"/>
            <a:stretch/>
          </p:blipFill>
          <p:spPr bwMode="auto">
            <a:xfrm>
              <a:off x="8253958" y="4853594"/>
              <a:ext cx="928166" cy="380152"/>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24790" y="4853594"/>
              <a:ext cx="8229168" cy="38015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6" name="矩形 5"/>
          <p:cNvSpPr/>
          <p:nvPr/>
        </p:nvSpPr>
        <p:spPr>
          <a:xfrm>
            <a:off x="0" y="-9071"/>
            <a:ext cx="9144000" cy="95038"/>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866154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C:\Users\Administrator\Pictures\DarkAvengersBanner-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0539"/>
            <a:ext cx="9224146" cy="4825977"/>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5510" y="4783886"/>
            <a:ext cx="9182124" cy="380152"/>
            <a:chOff x="0" y="4853594"/>
            <a:chExt cx="9182124" cy="380152"/>
          </a:xfrm>
        </p:grpSpPr>
        <p:pic>
          <p:nvPicPr>
            <p:cNvPr id="8"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16298" b="-1"/>
            <a:stretch/>
          </p:blipFill>
          <p:spPr bwMode="auto">
            <a:xfrm>
              <a:off x="8253958" y="4853594"/>
              <a:ext cx="928166" cy="380152"/>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0" y="4853594"/>
              <a:ext cx="8253958" cy="38015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grpSp>
        <p:nvGrpSpPr>
          <p:cNvPr id="2" name="组合 1"/>
          <p:cNvGrpSpPr/>
          <p:nvPr/>
        </p:nvGrpSpPr>
        <p:grpSpPr>
          <a:xfrm>
            <a:off x="-1116" y="3579862"/>
            <a:ext cx="4357092" cy="1862048"/>
            <a:chOff x="-1116" y="3579862"/>
            <a:chExt cx="4357092" cy="1862048"/>
          </a:xfrm>
        </p:grpSpPr>
        <p:sp>
          <p:nvSpPr>
            <p:cNvPr id="3" name="矩形 2"/>
            <p:cNvSpPr/>
            <p:nvPr/>
          </p:nvSpPr>
          <p:spPr>
            <a:xfrm>
              <a:off x="470298" y="3976040"/>
              <a:ext cx="2949574" cy="755950"/>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zh-CN" altLang="en-US" sz="2800" dirty="0">
                <a:latin typeface="汉仪菱心体简" pitchFamily="49" charset="-122"/>
                <a:ea typeface="汉仪菱心体简" pitchFamily="49" charset="-122"/>
              </a:endParaRPr>
            </a:p>
          </p:txBody>
        </p:sp>
        <p:sp>
          <p:nvSpPr>
            <p:cNvPr id="4" name="矩形 3"/>
            <p:cNvSpPr/>
            <p:nvPr/>
          </p:nvSpPr>
          <p:spPr>
            <a:xfrm>
              <a:off x="-1116" y="4122450"/>
              <a:ext cx="3010312" cy="755950"/>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en-US" altLang="zh-CN" sz="2800" dirty="0" smtClean="0">
                <a:latin typeface="汉仪菱心体简" pitchFamily="49" charset="-122"/>
                <a:ea typeface="汉仪菱心体简" pitchFamily="49" charset="-122"/>
              </a:endParaRPr>
            </a:p>
          </p:txBody>
        </p:sp>
        <p:sp>
          <p:nvSpPr>
            <p:cNvPr id="5" name="TextBox 4"/>
            <p:cNvSpPr txBox="1"/>
            <p:nvPr/>
          </p:nvSpPr>
          <p:spPr>
            <a:xfrm>
              <a:off x="225326" y="3579862"/>
              <a:ext cx="1538362" cy="1862048"/>
            </a:xfrm>
            <a:prstGeom prst="rect">
              <a:avLst/>
            </a:prstGeom>
            <a:noFill/>
          </p:spPr>
          <p:txBody>
            <a:bodyPr wrap="square" rtlCol="0">
              <a:spAutoFit/>
            </a:bodyPr>
            <a:lstStyle/>
            <a:p>
              <a:r>
                <a:rPr lang="en-US" altLang="zh-CN" sz="11500" dirty="0">
                  <a:solidFill>
                    <a:schemeClr val="bg1"/>
                  </a:solidFill>
                  <a:latin typeface="汉仪菱心体简" pitchFamily="49" charset="-122"/>
                  <a:ea typeface="汉仪菱心体简" pitchFamily="49" charset="-122"/>
                </a:rPr>
                <a:t>5</a:t>
              </a:r>
              <a:endParaRPr lang="en-US" altLang="zh-CN" sz="7200" dirty="0">
                <a:solidFill>
                  <a:schemeClr val="bg1"/>
                </a:solidFill>
                <a:latin typeface="汉仪菱心体简" pitchFamily="49" charset="-122"/>
                <a:ea typeface="汉仪菱心体简" pitchFamily="49" charset="-122"/>
              </a:endParaRPr>
            </a:p>
          </p:txBody>
        </p:sp>
        <p:sp>
          <p:nvSpPr>
            <p:cNvPr id="6" name="TextBox 5"/>
            <p:cNvSpPr txBox="1"/>
            <p:nvPr/>
          </p:nvSpPr>
          <p:spPr>
            <a:xfrm>
              <a:off x="1187624" y="4083918"/>
              <a:ext cx="3168352" cy="707886"/>
            </a:xfrm>
            <a:prstGeom prst="rect">
              <a:avLst/>
            </a:prstGeom>
            <a:noFill/>
          </p:spPr>
          <p:txBody>
            <a:bodyPr wrap="square" rtlCol="0">
              <a:spAutoFit/>
            </a:bodyPr>
            <a:lstStyle/>
            <a:p>
              <a:r>
                <a:rPr lang="zh-CN" altLang="en-US" sz="2400" dirty="0" smtClean="0">
                  <a:solidFill>
                    <a:srgbClr val="A88000"/>
                  </a:solidFill>
                  <a:latin typeface="汉仪菱心体简" pitchFamily="49" charset="-122"/>
                  <a:ea typeface="汉仪菱心体简" pitchFamily="49" charset="-122"/>
                </a:rPr>
                <a:t>黑暗王朝</a:t>
              </a:r>
              <a:endParaRPr lang="en-US" altLang="zh-CN" sz="2400" dirty="0" smtClean="0">
                <a:solidFill>
                  <a:srgbClr val="A88000"/>
                </a:solidFill>
                <a:latin typeface="汉仪菱心体简" pitchFamily="49" charset="-122"/>
                <a:ea typeface="汉仪菱心体简" pitchFamily="49" charset="-122"/>
              </a:endParaRPr>
            </a:p>
            <a:p>
              <a:r>
                <a:rPr lang="en-US" altLang="zh-CN" sz="1600" dirty="0">
                  <a:solidFill>
                    <a:schemeClr val="bg1"/>
                  </a:solidFill>
                  <a:latin typeface="汉仪菱心体简" pitchFamily="49" charset="-122"/>
                  <a:ea typeface="汉仪菱心体简" pitchFamily="49" charset="-122"/>
                </a:rPr>
                <a:t>DARK REIGN</a:t>
              </a:r>
              <a:endParaRPr lang="en-US" altLang="zh-CN" sz="1600" dirty="0" smtClean="0">
                <a:solidFill>
                  <a:schemeClr val="bg1"/>
                </a:solidFill>
                <a:latin typeface="汉仪菱心体简" pitchFamily="49" charset="-122"/>
                <a:ea typeface="汉仪菱心体简" pitchFamily="49" charset="-122"/>
              </a:endParaRPr>
            </a:p>
          </p:txBody>
        </p:sp>
      </p:grpSp>
    </p:spTree>
    <p:extLst>
      <p:ext uri="{BB962C8B-B14F-4D97-AF65-F5344CB8AC3E}">
        <p14:creationId xmlns:p14="http://schemas.microsoft.com/office/powerpoint/2010/main" val="256501588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171" name="Picture 3" descr="C:\Users\Administrator\Desktop\dark-reign---prix-08-c9d4fb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8346"/>
            <a:ext cx="9144000" cy="5486400"/>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C:\Users\Administrator\Pictures\e5e8afa1-488a-45ae-b44a-d13adfd3506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5" y="0"/>
            <a:ext cx="3410840"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http://img2.xooimage.com/files/d/f/e/dark-reign---prix-08-c9d4fb.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6" name="组合 5"/>
          <p:cNvGrpSpPr/>
          <p:nvPr/>
        </p:nvGrpSpPr>
        <p:grpSpPr>
          <a:xfrm>
            <a:off x="-13334" y="4783886"/>
            <a:ext cx="9157334" cy="380152"/>
            <a:chOff x="24790" y="4853594"/>
            <a:chExt cx="9157334" cy="380152"/>
          </a:xfrm>
        </p:grpSpPr>
        <p:pic>
          <p:nvPicPr>
            <p:cNvPr id="7"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16298" b="-1"/>
            <a:stretch/>
          </p:blipFill>
          <p:spPr bwMode="auto">
            <a:xfrm>
              <a:off x="8253958" y="4853594"/>
              <a:ext cx="928166" cy="380152"/>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4790" y="4853594"/>
              <a:ext cx="8229168" cy="38015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9" name="矩形 8"/>
          <p:cNvSpPr/>
          <p:nvPr/>
        </p:nvSpPr>
        <p:spPr>
          <a:xfrm>
            <a:off x="3319982" y="14515"/>
            <a:ext cx="136963" cy="497396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0" name="矩形 9"/>
          <p:cNvSpPr/>
          <p:nvPr/>
        </p:nvSpPr>
        <p:spPr>
          <a:xfrm>
            <a:off x="0" y="-9071"/>
            <a:ext cx="9144000" cy="95038"/>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932421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Pictures\120509151Z4-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37984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Pictures\HX1345M5GCG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33" y="-20958"/>
            <a:ext cx="9181258" cy="5164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34660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7633" y="-20958"/>
            <a:ext cx="9181258" cy="5164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74668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099" name="Picture 3" descr="C:\Users\Administrator\Pictures\Iron-Man-2-Mark-2-Hot-Toys_1303301016.jpg"/>
          <p:cNvPicPr>
            <a:picLocks noChangeAspect="1" noChangeArrowheads="1"/>
          </p:cNvPicPr>
          <p:nvPr/>
        </p:nvPicPr>
        <p:blipFill rotWithShape="1">
          <a:blip r:embed="rId2">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t="14805" b="27465"/>
          <a:stretch/>
        </p:blipFill>
        <p:spPr bwMode="auto">
          <a:xfrm>
            <a:off x="3210238" y="0"/>
            <a:ext cx="5939814" cy="51435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Administrator\Desktop\图片1.png"/>
          <p:cNvPicPr>
            <a:picLocks noChangeAspect="1" noChangeArrowheads="1"/>
          </p:cNvPicPr>
          <p:nvPr/>
        </p:nvPicPr>
        <p:blipFill>
          <a:blip r:embed="rId4">
            <a:clrChange>
              <a:clrFrom>
                <a:srgbClr val="10253F"/>
              </a:clrFrom>
              <a:clrTo>
                <a:srgbClr val="10253F">
                  <a:alpha val="0"/>
                </a:srgbClr>
              </a:clrTo>
            </a:clrChange>
            <a:extLst>
              <a:ext uri="{28A0092B-C50C-407E-A947-70E740481C1C}">
                <a14:useLocalDpi xmlns:a14="http://schemas.microsoft.com/office/drawing/2010/main" val="0"/>
              </a:ext>
            </a:extLst>
          </a:blip>
          <a:srcRect/>
          <a:stretch>
            <a:fillRect/>
          </a:stretch>
        </p:blipFill>
        <p:spPr bwMode="auto">
          <a:xfrm>
            <a:off x="571587" y="554037"/>
            <a:ext cx="4041775" cy="4035425"/>
          </a:xfrm>
          <a:prstGeom prst="rect">
            <a:avLst/>
          </a:prstGeom>
          <a:noFill/>
        </p:spPr>
      </p:pic>
      <p:sp>
        <p:nvSpPr>
          <p:cNvPr id="5" name="TextBox 4"/>
          <p:cNvSpPr txBox="1"/>
          <p:nvPr/>
        </p:nvSpPr>
        <p:spPr>
          <a:xfrm>
            <a:off x="1566367" y="1563638"/>
            <a:ext cx="2088232" cy="1569660"/>
          </a:xfrm>
          <a:prstGeom prst="rect">
            <a:avLst/>
          </a:prstGeom>
          <a:noFill/>
        </p:spPr>
        <p:txBody>
          <a:bodyPr wrap="square" rtlCol="0">
            <a:spAutoFit/>
          </a:bodyPr>
          <a:lstStyle/>
          <a:p>
            <a:r>
              <a:rPr lang="zh-CN" altLang="en-US" sz="7200" dirty="0" smtClean="0">
                <a:solidFill>
                  <a:schemeClr val="bg1"/>
                </a:solidFill>
                <a:latin typeface="汉仪菱心体简" pitchFamily="49" charset="-122"/>
                <a:ea typeface="汉仪菱心体简" pitchFamily="49" charset="-122"/>
              </a:rPr>
              <a:t>电影</a:t>
            </a:r>
            <a:r>
              <a:rPr lang="zh-CN" altLang="en-US" sz="2300" dirty="0" smtClean="0">
                <a:solidFill>
                  <a:schemeClr val="bg1"/>
                </a:solidFill>
                <a:latin typeface="汉仪菱心体简" pitchFamily="49" charset="-122"/>
                <a:ea typeface="汉仪菱心体简" pitchFamily="49" charset="-122"/>
              </a:rPr>
              <a:t>里的删减片段</a:t>
            </a:r>
            <a:endParaRPr lang="zh-CN" altLang="en-US" sz="2300" dirty="0">
              <a:solidFill>
                <a:schemeClr val="bg1"/>
              </a:solidFill>
              <a:latin typeface="汉仪菱心体简" pitchFamily="49" charset="-122"/>
              <a:ea typeface="汉仪菱心体简" pitchFamily="49" charset="-122"/>
            </a:endParaRPr>
          </a:p>
        </p:txBody>
      </p:sp>
      <p:pic>
        <p:nvPicPr>
          <p:cNvPr id="8" name="Picture 2"/>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107504" y="4689328"/>
            <a:ext cx="928166" cy="45417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523263" y="3075806"/>
            <a:ext cx="2179135" cy="261610"/>
          </a:xfrm>
          <a:prstGeom prst="rect">
            <a:avLst/>
          </a:prstGeom>
          <a:noFill/>
        </p:spPr>
        <p:txBody>
          <a:bodyPr wrap="square" rtlCol="0">
            <a:spAutoFit/>
          </a:bodyPr>
          <a:lstStyle/>
          <a:p>
            <a:r>
              <a:rPr lang="en-US" altLang="zh-CN" sz="1050" dirty="0" smtClean="0">
                <a:solidFill>
                  <a:schemeClr val="bg1"/>
                </a:solidFill>
                <a:latin typeface="汉仪菱心体简" pitchFamily="49" charset="-122"/>
                <a:ea typeface="汉仪菱心体简" pitchFamily="49" charset="-122"/>
              </a:rPr>
              <a:t>DELETION FRAGMENTS</a:t>
            </a:r>
            <a:endParaRPr lang="zh-CN" altLang="en-US" sz="100" dirty="0">
              <a:solidFill>
                <a:schemeClr val="bg1"/>
              </a:solidFill>
              <a:latin typeface="汉仪菱心体简" pitchFamily="49" charset="-122"/>
              <a:ea typeface="汉仪菱心体简" pitchFamily="49" charset="-122"/>
            </a:endParaRPr>
          </a:p>
        </p:txBody>
      </p:sp>
    </p:spTree>
    <p:extLst>
      <p:ext uri="{BB962C8B-B14F-4D97-AF65-F5344CB8AC3E}">
        <p14:creationId xmlns:p14="http://schemas.microsoft.com/office/powerpoint/2010/main" val="93680823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7633" y="-20958"/>
            <a:ext cx="9181258" cy="5164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12833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7633" y="-20958"/>
            <a:ext cx="9181258" cy="5164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418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7633" y="-20958"/>
            <a:ext cx="9181258" cy="5164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04083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7633" y="-20958"/>
            <a:ext cx="9181258" cy="5164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54700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7633" y="-20958"/>
            <a:ext cx="9181258" cy="5164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782543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7633" y="-20958"/>
            <a:ext cx="9181258" cy="5164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82190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7633" y="-20958"/>
            <a:ext cx="9181258" cy="5164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44073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7633" y="-20958"/>
            <a:ext cx="9181258" cy="5164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861882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K:\复仇者\底板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347864" y="2012816"/>
            <a:ext cx="1391343" cy="369332"/>
          </a:xfrm>
          <a:prstGeom prst="rect">
            <a:avLst/>
          </a:prstGeom>
          <a:noFill/>
        </p:spPr>
        <p:txBody>
          <a:bodyPr wrap="none" rtlCol="0">
            <a:spAutoFit/>
          </a:bodyPr>
          <a:lstStyle/>
          <a:p>
            <a:r>
              <a:rPr lang="en-US" altLang="zh-CN" dirty="0" smtClean="0">
                <a:solidFill>
                  <a:schemeClr val="bg2">
                    <a:lumMod val="75000"/>
                  </a:schemeClr>
                </a:solidFill>
              </a:rPr>
              <a:t>THANK YOU.</a:t>
            </a:r>
            <a:endParaRPr lang="zh-CN" altLang="en-US" dirty="0">
              <a:solidFill>
                <a:schemeClr val="bg2">
                  <a:lumMod val="75000"/>
                </a:schemeClr>
              </a:solidFill>
            </a:endParaRPr>
          </a:p>
        </p:txBody>
      </p:sp>
      <p:sp>
        <p:nvSpPr>
          <p:cNvPr id="6" name="TextBox 5"/>
          <p:cNvSpPr txBox="1"/>
          <p:nvPr/>
        </p:nvSpPr>
        <p:spPr>
          <a:xfrm>
            <a:off x="3373395" y="2310140"/>
            <a:ext cx="766557" cy="261610"/>
          </a:xfrm>
          <a:prstGeom prst="rect">
            <a:avLst/>
          </a:prstGeom>
          <a:noFill/>
        </p:spPr>
        <p:txBody>
          <a:bodyPr wrap="none" rtlCol="0">
            <a:spAutoFit/>
          </a:bodyPr>
          <a:lstStyle/>
          <a:p>
            <a:r>
              <a:rPr lang="en-US" altLang="zh-CN" sz="1100" dirty="0" smtClean="0">
                <a:solidFill>
                  <a:schemeClr val="bg2">
                    <a:lumMod val="75000"/>
                  </a:schemeClr>
                </a:solidFill>
              </a:rPr>
              <a:t>BY SIMON</a:t>
            </a:r>
            <a:endParaRPr lang="zh-CN" altLang="en-US" sz="1100" dirty="0">
              <a:solidFill>
                <a:schemeClr val="bg2">
                  <a:lumMod val="75000"/>
                </a:schemeClr>
              </a:solidFill>
            </a:endParaRPr>
          </a:p>
        </p:txBody>
      </p:sp>
    </p:spTree>
    <p:extLst>
      <p:ext uri="{BB962C8B-B14F-4D97-AF65-F5344CB8AC3E}">
        <p14:creationId xmlns:p14="http://schemas.microsoft.com/office/powerpoint/2010/main" val="15253245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218" name="Picture 2" descr="C:\Users\Administrator\Pictures\hulk.jpg"/>
          <p:cNvPicPr>
            <a:picLocks noChangeAspect="1" noChangeArrowheads="1"/>
          </p:cNvPicPr>
          <p:nvPr/>
        </p:nvPicPr>
        <p:blipFill rotWithShape="1">
          <a:blip r:embed="rId2">
            <a:extLst>
              <a:ext uri="{28A0092B-C50C-407E-A947-70E740481C1C}">
                <a14:useLocalDpi xmlns:a14="http://schemas.microsoft.com/office/drawing/2010/main" val="0"/>
              </a:ext>
            </a:extLst>
          </a:blip>
          <a:srcRect b="30458"/>
          <a:stretch/>
        </p:blipFill>
        <p:spPr bwMode="auto">
          <a:xfrm>
            <a:off x="0" y="0"/>
            <a:ext cx="9247238" cy="514350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1132347" y="267494"/>
            <a:ext cx="3489734" cy="1962975"/>
          </a:xfrm>
          <a:prstGeom prst="rect">
            <a:avLst/>
          </a:prstGeom>
          <a:noFill/>
          <a:ln w="9525">
            <a:solidFill>
              <a:schemeClr val="bg2">
                <a:lumMod val="2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组合 1"/>
          <p:cNvGrpSpPr/>
          <p:nvPr/>
        </p:nvGrpSpPr>
        <p:grpSpPr>
          <a:xfrm>
            <a:off x="615379" y="804649"/>
            <a:ext cx="758738" cy="830997"/>
            <a:chOff x="3563888" y="446792"/>
            <a:chExt cx="758738" cy="830997"/>
          </a:xfrm>
        </p:grpSpPr>
        <p:pic>
          <p:nvPicPr>
            <p:cNvPr id="3" name="Picture 4" descr="C:\Users\Administrator\Desktop\图片1.png"/>
            <p:cNvPicPr>
              <a:picLocks noChangeAspect="1" noChangeArrowheads="1"/>
            </p:cNvPicPr>
            <p:nvPr/>
          </p:nvPicPr>
          <p:blipFill>
            <a:blip r:embed="rId5" cstate="print">
              <a:clrChange>
                <a:clrFrom>
                  <a:srgbClr val="10253F"/>
                </a:clrFrom>
                <a:clrTo>
                  <a:srgbClr val="10253F">
                    <a:alpha val="0"/>
                  </a:srgbClr>
                </a:clrTo>
              </a:clrChange>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3563888" y="483518"/>
              <a:ext cx="758738" cy="757546"/>
            </a:xfrm>
            <a:prstGeom prst="rect">
              <a:avLst/>
            </a:prstGeom>
            <a:noFill/>
            <a:effectLst>
              <a:outerShdw blurRad="63500" sx="102000" sy="102000" algn="ctr" rotWithShape="0">
                <a:prstClr val="black">
                  <a:alpha val="40000"/>
                </a:prstClr>
              </a:outerShdw>
            </a:effectLst>
          </p:spPr>
        </p:pic>
        <p:sp>
          <p:nvSpPr>
            <p:cNvPr id="4" name="TextBox 3"/>
            <p:cNvSpPr txBox="1"/>
            <p:nvPr/>
          </p:nvSpPr>
          <p:spPr>
            <a:xfrm>
              <a:off x="3681848" y="446792"/>
              <a:ext cx="389850" cy="830997"/>
            </a:xfrm>
            <a:prstGeom prst="rect">
              <a:avLst/>
            </a:prstGeom>
            <a:noFill/>
          </p:spPr>
          <p:txBody>
            <a:bodyPr wrap="none" rtlCol="0">
              <a:spAutoFit/>
            </a:bodyPr>
            <a:lstStyle/>
            <a:p>
              <a:r>
                <a:rPr lang="en-US" altLang="zh-CN" sz="4800" b="1" dirty="0" smtClean="0">
                  <a:solidFill>
                    <a:schemeClr val="bg2">
                      <a:lumMod val="75000"/>
                    </a:schemeClr>
                  </a:solidFill>
                  <a:latin typeface="汉仪菱心体简" pitchFamily="49" charset="-122"/>
                  <a:ea typeface="汉仪菱心体简" pitchFamily="49" charset="-122"/>
                </a:rPr>
                <a:t>1</a:t>
              </a:r>
              <a:endParaRPr lang="zh-CN" altLang="en-US" sz="4800" b="1" dirty="0">
                <a:solidFill>
                  <a:schemeClr val="bg2">
                    <a:lumMod val="75000"/>
                  </a:schemeClr>
                </a:solidFill>
                <a:latin typeface="汉仪菱心体简" pitchFamily="49" charset="-122"/>
                <a:ea typeface="汉仪菱心体简" pitchFamily="49" charset="-122"/>
              </a:endParaRPr>
            </a:p>
          </p:txBody>
        </p:sp>
      </p:grpSp>
      <p:pic>
        <p:nvPicPr>
          <p:cNvPr id="7"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32347" y="2697007"/>
            <a:ext cx="3489733" cy="1962974"/>
          </a:xfrm>
          <a:prstGeom prst="rect">
            <a:avLst/>
          </a:prstGeom>
          <a:noFill/>
          <a:ln w="9525">
            <a:solidFill>
              <a:schemeClr val="bg2">
                <a:lumMod val="2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组合 7"/>
          <p:cNvGrpSpPr/>
          <p:nvPr/>
        </p:nvGrpSpPr>
        <p:grpSpPr>
          <a:xfrm>
            <a:off x="615379" y="3252921"/>
            <a:ext cx="758738" cy="830997"/>
            <a:chOff x="3563888" y="446792"/>
            <a:chExt cx="758738" cy="830997"/>
          </a:xfrm>
        </p:grpSpPr>
        <p:pic>
          <p:nvPicPr>
            <p:cNvPr id="9" name="Picture 4" descr="C:\Users\Administrator\Desktop\图片1.png"/>
            <p:cNvPicPr>
              <a:picLocks noChangeAspect="1" noChangeArrowheads="1"/>
            </p:cNvPicPr>
            <p:nvPr/>
          </p:nvPicPr>
          <p:blipFill>
            <a:blip r:embed="rId5" cstate="print">
              <a:clrChange>
                <a:clrFrom>
                  <a:srgbClr val="10253F"/>
                </a:clrFrom>
                <a:clrTo>
                  <a:srgbClr val="10253F">
                    <a:alpha val="0"/>
                  </a:srgbClr>
                </a:clrTo>
              </a:clrChange>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3563888" y="483518"/>
              <a:ext cx="758738" cy="757546"/>
            </a:xfrm>
            <a:prstGeom prst="rect">
              <a:avLst/>
            </a:prstGeom>
            <a:noFill/>
            <a:effectLst>
              <a:outerShdw blurRad="63500" sx="102000" sy="102000" algn="ctr" rotWithShape="0">
                <a:prstClr val="black">
                  <a:alpha val="40000"/>
                </a:prstClr>
              </a:outerShdw>
            </a:effectLst>
          </p:spPr>
        </p:pic>
        <p:sp>
          <p:nvSpPr>
            <p:cNvPr id="10" name="TextBox 9"/>
            <p:cNvSpPr txBox="1"/>
            <p:nvPr/>
          </p:nvSpPr>
          <p:spPr>
            <a:xfrm>
              <a:off x="3681848" y="446792"/>
              <a:ext cx="492443" cy="830997"/>
            </a:xfrm>
            <a:prstGeom prst="rect">
              <a:avLst/>
            </a:prstGeom>
            <a:noFill/>
          </p:spPr>
          <p:txBody>
            <a:bodyPr wrap="none" rtlCol="0">
              <a:spAutoFit/>
            </a:bodyPr>
            <a:lstStyle/>
            <a:p>
              <a:r>
                <a:rPr lang="en-US" altLang="zh-CN" sz="4800" b="1" dirty="0" smtClean="0">
                  <a:solidFill>
                    <a:schemeClr val="bg2">
                      <a:lumMod val="75000"/>
                    </a:schemeClr>
                  </a:solidFill>
                  <a:latin typeface="汉仪菱心体简" pitchFamily="49" charset="-122"/>
                  <a:ea typeface="汉仪菱心体简" pitchFamily="49" charset="-122"/>
                </a:rPr>
                <a:t>2</a:t>
              </a:r>
              <a:endParaRPr lang="zh-CN" altLang="en-US" sz="4800" b="1" dirty="0">
                <a:solidFill>
                  <a:schemeClr val="bg2">
                    <a:lumMod val="75000"/>
                  </a:schemeClr>
                </a:solidFill>
                <a:latin typeface="汉仪菱心体简" pitchFamily="49" charset="-122"/>
                <a:ea typeface="汉仪菱心体简" pitchFamily="49" charset="-122"/>
              </a:endParaRPr>
            </a:p>
          </p:txBody>
        </p:sp>
      </p:grpSp>
      <p:sp>
        <p:nvSpPr>
          <p:cNvPr id="6" name="矩形 5"/>
          <p:cNvSpPr/>
          <p:nvPr/>
        </p:nvSpPr>
        <p:spPr>
          <a:xfrm>
            <a:off x="1132347" y="1923678"/>
            <a:ext cx="3489734" cy="306791"/>
          </a:xfrm>
          <a:prstGeom prst="rect">
            <a:avLst/>
          </a:prstGeom>
          <a:solidFill>
            <a:schemeClr val="dk1">
              <a:alpha val="71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1200" dirty="0">
                <a:solidFill>
                  <a:schemeClr val="bg2">
                    <a:lumMod val="50000"/>
                  </a:schemeClr>
                </a:solidFill>
                <a:latin typeface="微软雅黑" pitchFamily="34" charset="-122"/>
                <a:ea typeface="微软雅黑" pitchFamily="34" charset="-122"/>
              </a:rPr>
              <a:t>班纳与保安</a:t>
            </a:r>
          </a:p>
        </p:txBody>
      </p:sp>
      <p:sp>
        <p:nvSpPr>
          <p:cNvPr id="13" name="矩形 12"/>
          <p:cNvSpPr/>
          <p:nvPr/>
        </p:nvSpPr>
        <p:spPr>
          <a:xfrm>
            <a:off x="1132347" y="4353191"/>
            <a:ext cx="3489734" cy="306791"/>
          </a:xfrm>
          <a:prstGeom prst="rect">
            <a:avLst/>
          </a:prstGeom>
          <a:solidFill>
            <a:schemeClr val="dk1">
              <a:alpha val="93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1200" dirty="0">
                <a:solidFill>
                  <a:schemeClr val="bg2">
                    <a:lumMod val="50000"/>
                  </a:schemeClr>
                </a:solidFill>
                <a:latin typeface="微软雅黑" pitchFamily="34" charset="-122"/>
                <a:ea typeface="微软雅黑" pitchFamily="34" charset="-122"/>
              </a:rPr>
              <a:t>讯问玛丽亚</a:t>
            </a:r>
            <a:r>
              <a:rPr lang="en-US" altLang="zh-CN" sz="1200" dirty="0">
                <a:solidFill>
                  <a:schemeClr val="bg2">
                    <a:lumMod val="50000"/>
                  </a:schemeClr>
                </a:solidFill>
                <a:latin typeface="微软雅黑" pitchFamily="34" charset="-122"/>
                <a:ea typeface="微软雅黑" pitchFamily="34" charset="-122"/>
              </a:rPr>
              <a:t>.</a:t>
            </a:r>
            <a:r>
              <a:rPr lang="zh-CN" altLang="en-US" sz="1200" dirty="0">
                <a:solidFill>
                  <a:schemeClr val="bg2">
                    <a:lumMod val="50000"/>
                  </a:schemeClr>
                </a:solidFill>
                <a:latin typeface="微软雅黑" pitchFamily="34" charset="-122"/>
                <a:ea typeface="微软雅黑" pitchFamily="34" charset="-122"/>
              </a:rPr>
              <a:t>希尔</a:t>
            </a:r>
          </a:p>
        </p:txBody>
      </p:sp>
    </p:spTree>
    <p:extLst>
      <p:ext uri="{BB962C8B-B14F-4D97-AF65-F5344CB8AC3E}">
        <p14:creationId xmlns:p14="http://schemas.microsoft.com/office/powerpoint/2010/main" val="35620361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C:\Users\Administrator\Pictures\iron-man-wallpapers.png"/>
          <p:cNvPicPr>
            <a:picLocks noChangeAspect="1" noChangeArrowheads="1"/>
          </p:cNvPicPr>
          <p:nvPr/>
        </p:nvPicPr>
        <p:blipFill rotWithShape="1">
          <a:blip r:embed="rId2">
            <a:extLst>
              <a:ext uri="{28A0092B-C50C-407E-A947-70E740481C1C}">
                <a14:useLocalDpi xmlns:a14="http://schemas.microsoft.com/office/drawing/2010/main" val="0"/>
              </a:ext>
            </a:extLst>
          </a:blip>
          <a:srcRect t="4042" r="10151" b="28571"/>
          <a:stretch/>
        </p:blipFill>
        <p:spPr bwMode="auto">
          <a:xfrm>
            <a:off x="1" y="0"/>
            <a:ext cx="9144000"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293331" y="248735"/>
            <a:ext cx="3489734" cy="1962975"/>
            <a:chOff x="4394944" y="267494"/>
            <a:chExt cx="3489734" cy="1962975"/>
          </a:xfrm>
        </p:grpSpPr>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394944" y="267494"/>
              <a:ext cx="3489733" cy="1962975"/>
            </a:xfrm>
            <a:prstGeom prst="rect">
              <a:avLst/>
            </a:prstGeom>
            <a:noFill/>
            <a:ln w="9525">
              <a:solidFill>
                <a:schemeClr val="bg2">
                  <a:lumMod val="2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4394944" y="1923678"/>
              <a:ext cx="3489734" cy="306791"/>
            </a:xfrm>
            <a:prstGeom prst="rect">
              <a:avLst/>
            </a:prstGeom>
            <a:solidFill>
              <a:schemeClr val="dk1">
                <a:alpha val="71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1200" dirty="0">
                  <a:solidFill>
                    <a:schemeClr val="bg2">
                      <a:lumMod val="50000"/>
                    </a:schemeClr>
                  </a:solidFill>
                  <a:latin typeface="微软雅黑" pitchFamily="34" charset="-122"/>
                  <a:ea typeface="微软雅黑" pitchFamily="34" charset="-122"/>
                </a:rPr>
                <a:t>洛基与巴顿制订战略</a:t>
              </a:r>
            </a:p>
          </p:txBody>
        </p:sp>
      </p:grpSp>
      <p:grpSp>
        <p:nvGrpSpPr>
          <p:cNvPr id="12" name="组合 11"/>
          <p:cNvGrpSpPr/>
          <p:nvPr/>
        </p:nvGrpSpPr>
        <p:grpSpPr>
          <a:xfrm>
            <a:off x="5232984" y="2919479"/>
            <a:ext cx="3489734" cy="1962975"/>
            <a:chOff x="4394944" y="2697007"/>
            <a:chExt cx="3489734" cy="1962975"/>
          </a:xfrm>
        </p:grpSpPr>
        <p:pic>
          <p:nvPicPr>
            <p:cNvPr id="7"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394944" y="2697007"/>
              <a:ext cx="3489733" cy="1962975"/>
            </a:xfrm>
            <a:prstGeom prst="rect">
              <a:avLst/>
            </a:prstGeom>
            <a:noFill/>
            <a:ln w="9525">
              <a:solidFill>
                <a:schemeClr val="bg2">
                  <a:lumMod val="2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矩形 12"/>
            <p:cNvSpPr/>
            <p:nvPr/>
          </p:nvSpPr>
          <p:spPr>
            <a:xfrm>
              <a:off x="4394944" y="4353191"/>
              <a:ext cx="3489734" cy="306791"/>
            </a:xfrm>
            <a:prstGeom prst="rect">
              <a:avLst/>
            </a:prstGeom>
            <a:solidFill>
              <a:schemeClr val="dk1">
                <a:alpha val="93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1200" dirty="0">
                  <a:solidFill>
                    <a:schemeClr val="bg2">
                      <a:lumMod val="50000"/>
                    </a:schemeClr>
                  </a:solidFill>
                  <a:latin typeface="微软雅黑" pitchFamily="34" charset="-122"/>
                  <a:ea typeface="微软雅黑" pitchFamily="34" charset="-122"/>
                </a:rPr>
                <a:t>弗里与希尔讨论世界安全委员会</a:t>
              </a:r>
            </a:p>
          </p:txBody>
        </p:sp>
      </p:grpSp>
      <p:grpSp>
        <p:nvGrpSpPr>
          <p:cNvPr id="2" name="组合 1"/>
          <p:cNvGrpSpPr/>
          <p:nvPr/>
        </p:nvGrpSpPr>
        <p:grpSpPr>
          <a:xfrm>
            <a:off x="3597238" y="814723"/>
            <a:ext cx="758738" cy="830997"/>
            <a:chOff x="3563888" y="446792"/>
            <a:chExt cx="758738" cy="830997"/>
          </a:xfrm>
        </p:grpSpPr>
        <p:pic>
          <p:nvPicPr>
            <p:cNvPr id="3" name="Picture 4" descr="C:\Users\Administrator\Desktop\图片1.png"/>
            <p:cNvPicPr>
              <a:picLocks noChangeAspect="1" noChangeArrowheads="1"/>
            </p:cNvPicPr>
            <p:nvPr/>
          </p:nvPicPr>
          <p:blipFill>
            <a:blip r:embed="rId5" cstate="print">
              <a:clrChange>
                <a:clrFrom>
                  <a:srgbClr val="10253F"/>
                </a:clrFrom>
                <a:clrTo>
                  <a:srgbClr val="10253F">
                    <a:alpha val="0"/>
                  </a:srgbClr>
                </a:clrTo>
              </a:clrChange>
              <a:duotone>
                <a:prstClr val="black"/>
                <a:srgbClr val="C00000">
                  <a:tint val="45000"/>
                  <a:satMod val="400000"/>
                </a:srgbClr>
              </a:duotone>
              <a:extLst>
                <a:ext uri="{28A0092B-C50C-407E-A947-70E740481C1C}">
                  <a14:useLocalDpi xmlns:a14="http://schemas.microsoft.com/office/drawing/2010/main" val="0"/>
                </a:ext>
              </a:extLst>
            </a:blip>
            <a:srcRect/>
            <a:stretch>
              <a:fillRect/>
            </a:stretch>
          </p:blipFill>
          <p:spPr bwMode="auto">
            <a:xfrm>
              <a:off x="3563888" y="483518"/>
              <a:ext cx="758738" cy="757546"/>
            </a:xfrm>
            <a:prstGeom prst="rect">
              <a:avLst/>
            </a:prstGeom>
            <a:noFill/>
            <a:effectLst>
              <a:outerShdw blurRad="63500" sx="102000" sy="102000" algn="ctr" rotWithShape="0">
                <a:prstClr val="black">
                  <a:alpha val="40000"/>
                </a:prstClr>
              </a:outerShdw>
            </a:effectLst>
          </p:spPr>
        </p:pic>
        <p:sp>
          <p:nvSpPr>
            <p:cNvPr id="4" name="TextBox 3"/>
            <p:cNvSpPr txBox="1"/>
            <p:nvPr/>
          </p:nvSpPr>
          <p:spPr>
            <a:xfrm>
              <a:off x="3681848" y="446792"/>
              <a:ext cx="492443" cy="830997"/>
            </a:xfrm>
            <a:prstGeom prst="rect">
              <a:avLst/>
            </a:prstGeom>
            <a:noFill/>
          </p:spPr>
          <p:txBody>
            <a:bodyPr wrap="none" rtlCol="0">
              <a:spAutoFit/>
            </a:bodyPr>
            <a:lstStyle/>
            <a:p>
              <a:r>
                <a:rPr lang="en-US" altLang="zh-CN" sz="4800" b="1" dirty="0" smtClean="0">
                  <a:solidFill>
                    <a:schemeClr val="bg2">
                      <a:lumMod val="75000"/>
                    </a:schemeClr>
                  </a:solidFill>
                  <a:latin typeface="汉仪菱心体简" pitchFamily="49" charset="-122"/>
                  <a:ea typeface="汉仪菱心体简" pitchFamily="49" charset="-122"/>
                </a:rPr>
                <a:t>3</a:t>
              </a:r>
              <a:endParaRPr lang="zh-CN" altLang="en-US" sz="4800" b="1" dirty="0">
                <a:solidFill>
                  <a:schemeClr val="bg2">
                    <a:lumMod val="75000"/>
                  </a:schemeClr>
                </a:solidFill>
                <a:latin typeface="汉仪菱心体简" pitchFamily="49" charset="-122"/>
                <a:ea typeface="汉仪菱心体简" pitchFamily="49" charset="-122"/>
              </a:endParaRPr>
            </a:p>
          </p:txBody>
        </p:sp>
      </p:grpSp>
      <p:grpSp>
        <p:nvGrpSpPr>
          <p:cNvPr id="8" name="组合 7"/>
          <p:cNvGrpSpPr/>
          <p:nvPr/>
        </p:nvGrpSpPr>
        <p:grpSpPr>
          <a:xfrm>
            <a:off x="4716016" y="3507854"/>
            <a:ext cx="758738" cy="830997"/>
            <a:chOff x="3563888" y="446792"/>
            <a:chExt cx="758738" cy="830997"/>
          </a:xfrm>
        </p:grpSpPr>
        <p:pic>
          <p:nvPicPr>
            <p:cNvPr id="9" name="Picture 4" descr="C:\Users\Administrator\Desktop\图片1.png"/>
            <p:cNvPicPr>
              <a:picLocks noChangeAspect="1" noChangeArrowheads="1"/>
            </p:cNvPicPr>
            <p:nvPr/>
          </p:nvPicPr>
          <p:blipFill>
            <a:blip r:embed="rId5" cstate="print">
              <a:clrChange>
                <a:clrFrom>
                  <a:srgbClr val="10253F"/>
                </a:clrFrom>
                <a:clrTo>
                  <a:srgbClr val="10253F">
                    <a:alpha val="0"/>
                  </a:srgbClr>
                </a:clrTo>
              </a:clrChange>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3563888" y="483518"/>
              <a:ext cx="758738" cy="757546"/>
            </a:xfrm>
            <a:prstGeom prst="rect">
              <a:avLst/>
            </a:prstGeom>
            <a:noFill/>
            <a:effectLst>
              <a:outerShdw blurRad="63500" sx="102000" sy="102000" algn="ctr" rotWithShape="0">
                <a:prstClr val="black">
                  <a:alpha val="40000"/>
                </a:prstClr>
              </a:outerShdw>
            </a:effectLst>
          </p:spPr>
        </p:pic>
        <p:sp>
          <p:nvSpPr>
            <p:cNvPr id="10" name="TextBox 9"/>
            <p:cNvSpPr txBox="1"/>
            <p:nvPr/>
          </p:nvSpPr>
          <p:spPr>
            <a:xfrm>
              <a:off x="3681848" y="446792"/>
              <a:ext cx="492443" cy="830997"/>
            </a:xfrm>
            <a:prstGeom prst="rect">
              <a:avLst/>
            </a:prstGeom>
            <a:noFill/>
          </p:spPr>
          <p:txBody>
            <a:bodyPr wrap="none" rtlCol="0">
              <a:spAutoFit/>
            </a:bodyPr>
            <a:lstStyle/>
            <a:p>
              <a:r>
                <a:rPr lang="en-US" altLang="zh-CN" sz="4800" b="1" dirty="0" smtClean="0">
                  <a:solidFill>
                    <a:schemeClr val="bg2">
                      <a:lumMod val="75000"/>
                    </a:schemeClr>
                  </a:solidFill>
                  <a:latin typeface="汉仪菱心体简" pitchFamily="49" charset="-122"/>
                  <a:ea typeface="汉仪菱心体简" pitchFamily="49" charset="-122"/>
                </a:rPr>
                <a:t>4</a:t>
              </a:r>
              <a:endParaRPr lang="zh-CN" altLang="en-US" sz="4800" b="1" dirty="0">
                <a:solidFill>
                  <a:schemeClr val="bg2">
                    <a:lumMod val="75000"/>
                  </a:schemeClr>
                </a:solidFill>
                <a:latin typeface="汉仪菱心体简" pitchFamily="49" charset="-122"/>
                <a:ea typeface="汉仪菱心体简" pitchFamily="49" charset="-122"/>
              </a:endParaRPr>
            </a:p>
          </p:txBody>
        </p:sp>
      </p:grpSp>
    </p:spTree>
    <p:extLst>
      <p:ext uri="{BB962C8B-B14F-4D97-AF65-F5344CB8AC3E}">
        <p14:creationId xmlns:p14="http://schemas.microsoft.com/office/powerpoint/2010/main" val="20518652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dministrator\Pictures\captain-america-movie-wallpaper-.jpg"/>
          <p:cNvPicPr>
            <a:picLocks noChangeAspect="1" noChangeArrowheads="1"/>
          </p:cNvPicPr>
          <p:nvPr/>
        </p:nvPicPr>
        <p:blipFill rotWithShape="1">
          <a:blip r:embed="rId2">
            <a:extLst>
              <a:ext uri="{28A0092B-C50C-407E-A947-70E740481C1C}">
                <a14:useLocalDpi xmlns:a14="http://schemas.microsoft.com/office/drawing/2010/main" val="0"/>
              </a:ext>
            </a:extLst>
          </a:blip>
          <a:srcRect l="5908" t="11428" b="9206"/>
          <a:stretch/>
        </p:blipFill>
        <p:spPr bwMode="auto">
          <a:xfrm>
            <a:off x="0" y="-1"/>
            <a:ext cx="9756576" cy="51435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5378" y="292933"/>
            <a:ext cx="3489733" cy="1962975"/>
          </a:xfrm>
          <a:prstGeom prst="rect">
            <a:avLst/>
          </a:prstGeom>
          <a:noFill/>
          <a:ln w="9525">
            <a:no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grpSp>
        <p:nvGrpSpPr>
          <p:cNvPr id="4" name="组合 3"/>
          <p:cNvGrpSpPr/>
          <p:nvPr/>
        </p:nvGrpSpPr>
        <p:grpSpPr>
          <a:xfrm>
            <a:off x="658410" y="843558"/>
            <a:ext cx="758738" cy="830997"/>
            <a:chOff x="3563888" y="446792"/>
            <a:chExt cx="758738" cy="830997"/>
          </a:xfrm>
        </p:grpSpPr>
        <p:pic>
          <p:nvPicPr>
            <p:cNvPr id="5" name="Picture 4" descr="C:\Users\Administrator\Desktop\图片1.png"/>
            <p:cNvPicPr>
              <a:picLocks noChangeAspect="1" noChangeArrowheads="1"/>
            </p:cNvPicPr>
            <p:nvPr/>
          </p:nvPicPr>
          <p:blipFill>
            <a:blip r:embed="rId4" cstate="print">
              <a:clrChange>
                <a:clrFrom>
                  <a:srgbClr val="10253F"/>
                </a:clrFrom>
                <a:clrTo>
                  <a:srgbClr val="10253F">
                    <a:alpha val="0"/>
                  </a:srgbClr>
                </a:clrTo>
              </a:clrChange>
              <a:biLevel thresh="25000"/>
              <a:extLst>
                <a:ext uri="{28A0092B-C50C-407E-A947-70E740481C1C}">
                  <a14:useLocalDpi xmlns:a14="http://schemas.microsoft.com/office/drawing/2010/main" val="0"/>
                </a:ext>
              </a:extLst>
            </a:blip>
            <a:srcRect/>
            <a:stretch>
              <a:fillRect/>
            </a:stretch>
          </p:blipFill>
          <p:spPr bwMode="auto">
            <a:xfrm>
              <a:off x="3563888" y="483518"/>
              <a:ext cx="758738" cy="757546"/>
            </a:xfrm>
            <a:prstGeom prst="rect">
              <a:avLst/>
            </a:prstGeom>
            <a:noFill/>
            <a:effectLst>
              <a:outerShdw blurRad="63500" sx="102000" sy="102000" algn="ctr" rotWithShape="0">
                <a:prstClr val="black">
                  <a:alpha val="40000"/>
                </a:prstClr>
              </a:outerShdw>
            </a:effectLst>
          </p:spPr>
        </p:pic>
        <p:sp>
          <p:nvSpPr>
            <p:cNvPr id="6" name="TextBox 5"/>
            <p:cNvSpPr txBox="1"/>
            <p:nvPr/>
          </p:nvSpPr>
          <p:spPr>
            <a:xfrm>
              <a:off x="3672667" y="446792"/>
              <a:ext cx="492443" cy="830997"/>
            </a:xfrm>
            <a:prstGeom prst="rect">
              <a:avLst/>
            </a:prstGeom>
            <a:noFill/>
          </p:spPr>
          <p:txBody>
            <a:bodyPr wrap="none" rtlCol="0">
              <a:spAutoFit/>
            </a:bodyPr>
            <a:lstStyle/>
            <a:p>
              <a:r>
                <a:rPr lang="en-US" altLang="zh-CN" sz="4800" b="1" dirty="0" smtClean="0">
                  <a:solidFill>
                    <a:schemeClr val="bg2">
                      <a:lumMod val="75000"/>
                    </a:schemeClr>
                  </a:solidFill>
                  <a:latin typeface="汉仪菱心体简" pitchFamily="49" charset="-122"/>
                  <a:ea typeface="汉仪菱心体简" pitchFamily="49" charset="-122"/>
                </a:rPr>
                <a:t>5</a:t>
              </a:r>
              <a:endParaRPr lang="zh-CN" altLang="en-US" sz="4800" b="1" dirty="0">
                <a:solidFill>
                  <a:schemeClr val="bg2">
                    <a:lumMod val="75000"/>
                  </a:schemeClr>
                </a:solidFill>
                <a:latin typeface="汉仪菱心体简" pitchFamily="49" charset="-122"/>
                <a:ea typeface="汉仪菱心体简" pitchFamily="49" charset="-122"/>
              </a:endParaRPr>
            </a:p>
          </p:txBody>
        </p:sp>
      </p:grpSp>
      <p:pic>
        <p:nvPicPr>
          <p:cNvPr id="7"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175378" y="2722446"/>
            <a:ext cx="3489733" cy="1962974"/>
          </a:xfrm>
          <a:prstGeom prst="rect">
            <a:avLst/>
          </a:prstGeom>
          <a:noFill/>
          <a:ln w="9525">
            <a:no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grpSp>
        <p:nvGrpSpPr>
          <p:cNvPr id="8" name="组合 7"/>
          <p:cNvGrpSpPr/>
          <p:nvPr/>
        </p:nvGrpSpPr>
        <p:grpSpPr>
          <a:xfrm>
            <a:off x="658410" y="3324929"/>
            <a:ext cx="758738" cy="830997"/>
            <a:chOff x="3563888" y="446792"/>
            <a:chExt cx="758738" cy="830997"/>
          </a:xfrm>
        </p:grpSpPr>
        <p:pic>
          <p:nvPicPr>
            <p:cNvPr id="9" name="Picture 4" descr="C:\Users\Administrator\Desktop\图片1.png"/>
            <p:cNvPicPr>
              <a:picLocks noChangeAspect="1" noChangeArrowheads="1"/>
            </p:cNvPicPr>
            <p:nvPr/>
          </p:nvPicPr>
          <p:blipFill>
            <a:blip r:embed="rId4" cstate="print">
              <a:clrChange>
                <a:clrFrom>
                  <a:srgbClr val="10253F"/>
                </a:clrFrom>
                <a:clrTo>
                  <a:srgbClr val="10253F">
                    <a:alpha val="0"/>
                  </a:srgbClr>
                </a:clrTo>
              </a:clrChange>
              <a:biLevel thresh="25000"/>
              <a:extLst>
                <a:ext uri="{28A0092B-C50C-407E-A947-70E740481C1C}">
                  <a14:useLocalDpi xmlns:a14="http://schemas.microsoft.com/office/drawing/2010/main" val="0"/>
                </a:ext>
              </a:extLst>
            </a:blip>
            <a:srcRect/>
            <a:stretch>
              <a:fillRect/>
            </a:stretch>
          </p:blipFill>
          <p:spPr bwMode="auto">
            <a:xfrm>
              <a:off x="3563888" y="483518"/>
              <a:ext cx="758738" cy="757546"/>
            </a:xfrm>
            <a:prstGeom prst="rect">
              <a:avLst/>
            </a:prstGeom>
            <a:noFill/>
            <a:effectLst>
              <a:outerShdw blurRad="63500" sx="102000" sy="102000" algn="ctr" rotWithShape="0">
                <a:prstClr val="black">
                  <a:alpha val="40000"/>
                </a:prstClr>
              </a:outerShdw>
            </a:effectLst>
          </p:spPr>
        </p:pic>
        <p:sp>
          <p:nvSpPr>
            <p:cNvPr id="10" name="TextBox 9"/>
            <p:cNvSpPr txBox="1"/>
            <p:nvPr/>
          </p:nvSpPr>
          <p:spPr>
            <a:xfrm>
              <a:off x="3681848" y="446792"/>
              <a:ext cx="492443" cy="830997"/>
            </a:xfrm>
            <a:prstGeom prst="rect">
              <a:avLst/>
            </a:prstGeom>
            <a:noFill/>
          </p:spPr>
          <p:txBody>
            <a:bodyPr wrap="none" rtlCol="0">
              <a:spAutoFit/>
            </a:bodyPr>
            <a:lstStyle/>
            <a:p>
              <a:r>
                <a:rPr lang="en-US" altLang="zh-CN" sz="4800" b="1" dirty="0" smtClean="0">
                  <a:solidFill>
                    <a:schemeClr val="bg2">
                      <a:lumMod val="75000"/>
                    </a:schemeClr>
                  </a:solidFill>
                  <a:latin typeface="汉仪菱心体简" pitchFamily="49" charset="-122"/>
                  <a:ea typeface="汉仪菱心体简" pitchFamily="49" charset="-122"/>
                </a:rPr>
                <a:t>6</a:t>
              </a:r>
              <a:endParaRPr lang="zh-CN" altLang="en-US" sz="4800" b="1" dirty="0">
                <a:solidFill>
                  <a:schemeClr val="bg2">
                    <a:lumMod val="75000"/>
                  </a:schemeClr>
                </a:solidFill>
                <a:latin typeface="汉仪菱心体简" pitchFamily="49" charset="-122"/>
                <a:ea typeface="汉仪菱心体简" pitchFamily="49" charset="-122"/>
              </a:endParaRPr>
            </a:p>
          </p:txBody>
        </p:sp>
      </p:grpSp>
      <p:sp>
        <p:nvSpPr>
          <p:cNvPr id="11" name="矩形 10"/>
          <p:cNvSpPr/>
          <p:nvPr/>
        </p:nvSpPr>
        <p:spPr>
          <a:xfrm>
            <a:off x="1175378" y="1949117"/>
            <a:ext cx="3489734" cy="306791"/>
          </a:xfrm>
          <a:prstGeom prst="rect">
            <a:avLst/>
          </a:prstGeom>
          <a:solidFill>
            <a:schemeClr val="dk1">
              <a:alpha val="71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1200" dirty="0" smtClean="0">
                <a:solidFill>
                  <a:schemeClr val="bg2">
                    <a:lumMod val="50000"/>
                  </a:schemeClr>
                </a:solidFill>
                <a:latin typeface="微软雅黑" pitchFamily="34" charset="-122"/>
                <a:ea typeface="微软雅黑" pitchFamily="34" charset="-122"/>
              </a:rPr>
              <a:t>过时之人</a:t>
            </a:r>
            <a:endParaRPr lang="zh-CN" altLang="en-US" sz="1200" dirty="0">
              <a:solidFill>
                <a:schemeClr val="bg2">
                  <a:lumMod val="50000"/>
                </a:schemeClr>
              </a:solidFill>
              <a:latin typeface="微软雅黑" pitchFamily="34" charset="-122"/>
              <a:ea typeface="微软雅黑" pitchFamily="34" charset="-122"/>
            </a:endParaRPr>
          </a:p>
        </p:txBody>
      </p:sp>
      <p:sp>
        <p:nvSpPr>
          <p:cNvPr id="12" name="矩形 11"/>
          <p:cNvSpPr/>
          <p:nvPr/>
        </p:nvSpPr>
        <p:spPr>
          <a:xfrm>
            <a:off x="1175378" y="4378630"/>
            <a:ext cx="3489734" cy="306791"/>
          </a:xfrm>
          <a:prstGeom prst="rect">
            <a:avLst/>
          </a:prstGeom>
          <a:solidFill>
            <a:schemeClr val="dk1">
              <a:alpha val="93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tabLst>
                <a:tab pos="2776538" algn="l"/>
              </a:tabLst>
            </a:pPr>
            <a:r>
              <a:rPr lang="zh-CN" altLang="en-US" sz="1200" dirty="0">
                <a:solidFill>
                  <a:schemeClr val="bg2">
                    <a:lumMod val="50000"/>
                  </a:schemeClr>
                </a:solidFill>
                <a:latin typeface="微软雅黑" pitchFamily="34" charset="-122"/>
                <a:ea typeface="微软雅黑" pitchFamily="34" charset="-122"/>
              </a:rPr>
              <a:t>第二结局</a:t>
            </a:r>
            <a:r>
              <a:rPr lang="en-US" altLang="zh-CN" sz="1200" dirty="0">
                <a:solidFill>
                  <a:schemeClr val="bg2">
                    <a:lumMod val="50000"/>
                  </a:schemeClr>
                </a:solidFill>
                <a:latin typeface="微软雅黑" pitchFamily="34" charset="-122"/>
                <a:ea typeface="微软雅黑" pitchFamily="34" charset="-122"/>
              </a:rPr>
              <a:t>.</a:t>
            </a:r>
            <a:r>
              <a:rPr lang="zh-CN" altLang="en-US" sz="1200" dirty="0">
                <a:solidFill>
                  <a:schemeClr val="bg2">
                    <a:lumMod val="50000"/>
                  </a:schemeClr>
                </a:solidFill>
                <a:latin typeface="微软雅黑" pitchFamily="34" charset="-122"/>
                <a:ea typeface="微软雅黑" pitchFamily="34" charset="-122"/>
              </a:rPr>
              <a:t>讯问玛丽亚</a:t>
            </a:r>
            <a:r>
              <a:rPr lang="en-US" altLang="zh-CN" sz="1200" dirty="0">
                <a:solidFill>
                  <a:schemeClr val="bg2">
                    <a:lumMod val="50000"/>
                  </a:schemeClr>
                </a:solidFill>
                <a:latin typeface="微软雅黑" pitchFamily="34" charset="-122"/>
                <a:ea typeface="微软雅黑" pitchFamily="34" charset="-122"/>
              </a:rPr>
              <a:t>.</a:t>
            </a:r>
            <a:r>
              <a:rPr lang="zh-CN" altLang="en-US" sz="1200" dirty="0">
                <a:solidFill>
                  <a:schemeClr val="bg2">
                    <a:lumMod val="50000"/>
                  </a:schemeClr>
                </a:solidFill>
                <a:latin typeface="微软雅黑" pitchFamily="34" charset="-122"/>
                <a:ea typeface="微软雅黑" pitchFamily="34" charset="-122"/>
              </a:rPr>
              <a:t>希尔</a:t>
            </a:r>
          </a:p>
        </p:txBody>
      </p:sp>
    </p:spTree>
    <p:extLst>
      <p:ext uri="{BB962C8B-B14F-4D97-AF65-F5344CB8AC3E}">
        <p14:creationId xmlns:p14="http://schemas.microsoft.com/office/powerpoint/2010/main" val="27844716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4100" name="Picture 4" descr="C:\Users\Administrator\Desktop\图片1.png"/>
          <p:cNvPicPr>
            <a:picLocks noChangeAspect="1" noChangeArrowheads="1"/>
          </p:cNvPicPr>
          <p:nvPr/>
        </p:nvPicPr>
        <p:blipFill>
          <a:blip r:embed="rId3">
            <a:clrChange>
              <a:clrFrom>
                <a:srgbClr val="10253F"/>
              </a:clrFrom>
              <a:clrTo>
                <a:srgbClr val="10253F">
                  <a:alpha val="0"/>
                </a:srgbClr>
              </a:clrTo>
            </a:clrChange>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571587" y="554037"/>
            <a:ext cx="4041775" cy="4035425"/>
          </a:xfrm>
          <a:prstGeom prst="rect">
            <a:avLst/>
          </a:prstGeom>
          <a:noFill/>
        </p:spPr>
      </p:pic>
      <p:sp>
        <p:nvSpPr>
          <p:cNvPr id="5" name="TextBox 4"/>
          <p:cNvSpPr txBox="1"/>
          <p:nvPr/>
        </p:nvSpPr>
        <p:spPr>
          <a:xfrm>
            <a:off x="1566367" y="1563638"/>
            <a:ext cx="2088232" cy="1569660"/>
          </a:xfrm>
          <a:prstGeom prst="rect">
            <a:avLst/>
          </a:prstGeom>
          <a:noFill/>
        </p:spPr>
        <p:txBody>
          <a:bodyPr wrap="square" rtlCol="0">
            <a:spAutoFit/>
          </a:bodyPr>
          <a:lstStyle/>
          <a:p>
            <a:r>
              <a:rPr lang="zh-CN" altLang="en-US" sz="7200" dirty="0" smtClean="0">
                <a:solidFill>
                  <a:schemeClr val="bg1"/>
                </a:solidFill>
                <a:latin typeface="汉仪菱心体简" pitchFamily="49" charset="-122"/>
                <a:ea typeface="汉仪菱心体简" pitchFamily="49" charset="-122"/>
              </a:rPr>
              <a:t>电影</a:t>
            </a:r>
            <a:r>
              <a:rPr lang="zh-CN" altLang="en-US" sz="2300" dirty="0" smtClean="0">
                <a:solidFill>
                  <a:schemeClr val="bg1"/>
                </a:solidFill>
                <a:latin typeface="汉仪菱心体简" pitchFamily="49" charset="-122"/>
                <a:ea typeface="汉仪菱心体简" pitchFamily="49" charset="-122"/>
              </a:rPr>
              <a:t>的第</a:t>
            </a:r>
            <a:r>
              <a:rPr lang="zh-CN" altLang="en-US" sz="2300" dirty="0" smtClean="0">
                <a:solidFill>
                  <a:srgbClr val="DEA900"/>
                </a:solidFill>
                <a:latin typeface="汉仪菱心体简" pitchFamily="49" charset="-122"/>
                <a:ea typeface="汉仪菱心体简" pitchFamily="49" charset="-122"/>
              </a:rPr>
              <a:t>二</a:t>
            </a:r>
            <a:r>
              <a:rPr lang="zh-CN" altLang="en-US" sz="2300" dirty="0" smtClean="0">
                <a:solidFill>
                  <a:schemeClr val="bg1"/>
                </a:solidFill>
                <a:latin typeface="汉仪菱心体简" pitchFamily="49" charset="-122"/>
                <a:ea typeface="汉仪菱心体简" pitchFamily="49" charset="-122"/>
              </a:rPr>
              <a:t>个彩蛋</a:t>
            </a:r>
            <a:endParaRPr lang="zh-CN" altLang="en-US" sz="2300" dirty="0">
              <a:solidFill>
                <a:schemeClr val="bg1"/>
              </a:solidFill>
              <a:latin typeface="汉仪菱心体简" pitchFamily="49" charset="-122"/>
              <a:ea typeface="汉仪菱心体简" pitchFamily="49" charset="-122"/>
            </a:endParaRPr>
          </a:p>
        </p:txBody>
      </p:sp>
      <p:pic>
        <p:nvPicPr>
          <p:cNvPr id="8"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07504" y="4689328"/>
            <a:ext cx="928166" cy="45417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600777" y="3075806"/>
            <a:ext cx="2179135" cy="261610"/>
          </a:xfrm>
          <a:prstGeom prst="rect">
            <a:avLst/>
          </a:prstGeom>
          <a:noFill/>
        </p:spPr>
        <p:txBody>
          <a:bodyPr wrap="square" rtlCol="0">
            <a:spAutoFit/>
          </a:bodyPr>
          <a:lstStyle/>
          <a:p>
            <a:r>
              <a:rPr lang="en-US" altLang="zh-CN" sz="1050" dirty="0" smtClean="0">
                <a:solidFill>
                  <a:schemeClr val="bg1"/>
                </a:solidFill>
                <a:latin typeface="汉仪菱心体简" pitchFamily="49" charset="-122"/>
                <a:ea typeface="汉仪菱心体简" pitchFamily="49" charset="-122"/>
              </a:rPr>
              <a:t>THE SECOND ONE</a:t>
            </a:r>
            <a:endParaRPr lang="zh-CN" altLang="en-US" sz="100" dirty="0">
              <a:solidFill>
                <a:schemeClr val="bg1"/>
              </a:solidFill>
              <a:latin typeface="汉仪菱心体简" pitchFamily="49" charset="-122"/>
              <a:ea typeface="汉仪菱心体简" pitchFamily="49" charset="-122"/>
            </a:endParaRPr>
          </a:p>
        </p:txBody>
      </p:sp>
    </p:spTree>
    <p:extLst>
      <p:ext uri="{BB962C8B-B14F-4D97-AF65-F5344CB8AC3E}">
        <p14:creationId xmlns:p14="http://schemas.microsoft.com/office/powerpoint/2010/main" val="15355797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267" name="Picture 3" descr="C:\Users\Administrator\Pictures\9db31c11jw1dw705ydixkj.jpg"/>
          <p:cNvPicPr>
            <a:picLocks noChangeAspect="1" noChangeArrowheads="1"/>
          </p:cNvPicPr>
          <p:nvPr/>
        </p:nvPicPr>
        <p:blipFill rotWithShape="1">
          <a:blip r:embed="rId2">
            <a:extLst>
              <a:ext uri="{28A0092B-C50C-407E-A947-70E740481C1C}">
                <a14:useLocalDpi xmlns:a14="http://schemas.microsoft.com/office/drawing/2010/main" val="0"/>
              </a:ext>
            </a:extLst>
          </a:blip>
          <a:srcRect l="-1" r="119" b="16996"/>
          <a:stretch/>
        </p:blipFill>
        <p:spPr bwMode="auto">
          <a:xfrm>
            <a:off x="10886" y="413631"/>
            <a:ext cx="9133114" cy="431835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Administrator\Pictures\Marvel-Movies-the-avengers-13621669-2560-160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01" t="86365" r="627" b="2973"/>
          <a:stretch/>
        </p:blipFill>
        <p:spPr bwMode="auto">
          <a:xfrm>
            <a:off x="0" y="4371951"/>
            <a:ext cx="2771800" cy="64807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62484" y="4403599"/>
            <a:ext cx="2358008" cy="584775"/>
          </a:xfrm>
          <a:prstGeom prst="rect">
            <a:avLst/>
          </a:prstGeom>
          <a:noFill/>
        </p:spPr>
        <p:txBody>
          <a:bodyPr wrap="square" rtlCol="0">
            <a:spAutoFit/>
          </a:bodyPr>
          <a:lstStyle/>
          <a:p>
            <a:r>
              <a:rPr lang="zh-CN" altLang="en-US" dirty="0" smtClean="0">
                <a:solidFill>
                  <a:schemeClr val="bg1"/>
                </a:solidFill>
                <a:latin typeface="汉仪菱心体简" pitchFamily="49" charset="-122"/>
                <a:ea typeface="汉仪菱心体简" pitchFamily="49" charset="-122"/>
              </a:rPr>
              <a:t>阿拉伯烤肉店内</a:t>
            </a:r>
            <a:r>
              <a:rPr lang="en-US" altLang="zh-CN" dirty="0" smtClean="0">
                <a:solidFill>
                  <a:schemeClr val="bg1"/>
                </a:solidFill>
                <a:latin typeface="汉仪菱心体简" pitchFamily="49" charset="-122"/>
                <a:ea typeface="汉仪菱心体简" pitchFamily="49" charset="-122"/>
              </a:rPr>
              <a:t>……</a:t>
            </a:r>
          </a:p>
          <a:p>
            <a:r>
              <a:rPr lang="zh-CN" altLang="en-US" sz="1400" dirty="0" smtClean="0">
                <a:solidFill>
                  <a:schemeClr val="bg1"/>
                </a:solidFill>
                <a:latin typeface="微软雅黑" pitchFamily="34" charset="-122"/>
                <a:ea typeface="微软雅黑" pitchFamily="34" charset="-122"/>
              </a:rPr>
              <a:t>（第二个彩蛋的内容）</a:t>
            </a:r>
            <a:endParaRPr lang="zh-CN" altLang="en-US" sz="1400" dirty="0">
              <a:solidFill>
                <a:schemeClr val="bg1"/>
              </a:solidFill>
              <a:latin typeface="微软雅黑" pitchFamily="34" charset="-122"/>
              <a:ea typeface="微软雅黑" pitchFamily="34" charset="-122"/>
            </a:endParaRPr>
          </a:p>
        </p:txBody>
      </p:sp>
      <p:pic>
        <p:nvPicPr>
          <p:cNvPr id="6"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16298" b="-1"/>
          <a:stretch/>
        </p:blipFill>
        <p:spPr bwMode="auto">
          <a:xfrm>
            <a:off x="8215834" y="4763348"/>
            <a:ext cx="928166" cy="3801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36383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2290" name="Picture 2" descr="C:\Users\Administrator\Pictures\1266258694-117_THE_THANOS_IMPERATIVE__IGNITION_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6783"/>
          <a:stretch/>
        </p:blipFill>
        <p:spPr bwMode="auto">
          <a:xfrm>
            <a:off x="0" y="-3905"/>
            <a:ext cx="3699642" cy="523765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Administrator\Pictures\101_THE_THANOS_IMPERATIVE_3.jpg"/>
          <p:cNvPicPr>
            <a:picLocks noChangeAspect="1" noChangeArrowheads="1"/>
          </p:cNvPicPr>
          <p:nvPr/>
        </p:nvPicPr>
        <p:blipFill rotWithShape="1">
          <a:blip r:embed="rId3">
            <a:extLst>
              <a:ext uri="{28A0092B-C50C-407E-A947-70E740481C1C}">
                <a14:useLocalDpi xmlns:a14="http://schemas.microsoft.com/office/drawing/2010/main" val="0"/>
              </a:ext>
            </a:extLst>
          </a:blip>
          <a:srcRect t="21824" b="15260"/>
          <a:stretch/>
        </p:blipFill>
        <p:spPr bwMode="auto">
          <a:xfrm>
            <a:off x="3701254" y="-3905"/>
            <a:ext cx="5480870" cy="5237651"/>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0" y="4853594"/>
            <a:ext cx="9182124" cy="380152"/>
            <a:chOff x="0" y="4853594"/>
            <a:chExt cx="9182124" cy="380152"/>
          </a:xfrm>
        </p:grpSpPr>
        <p:pic>
          <p:nvPicPr>
            <p:cNvPr id="5"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16298" b="-1"/>
            <a:stretch/>
          </p:blipFill>
          <p:spPr bwMode="auto">
            <a:xfrm>
              <a:off x="8253958" y="4853594"/>
              <a:ext cx="928166" cy="380152"/>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0" y="4853594"/>
              <a:ext cx="8253958" cy="38015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7" name="矩形 6"/>
          <p:cNvSpPr/>
          <p:nvPr/>
        </p:nvSpPr>
        <p:spPr>
          <a:xfrm>
            <a:off x="0" y="14470"/>
            <a:ext cx="9182124" cy="38015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8" name="矩形 7"/>
          <p:cNvSpPr/>
          <p:nvPr/>
        </p:nvSpPr>
        <p:spPr>
          <a:xfrm>
            <a:off x="517029" y="3602274"/>
            <a:ext cx="4126979" cy="1057708"/>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zh-CN" altLang="en-US" sz="2800" dirty="0">
              <a:latin typeface="汉仪菱心体简" pitchFamily="49" charset="-122"/>
              <a:ea typeface="汉仪菱心体简" pitchFamily="49" charset="-122"/>
            </a:endParaRPr>
          </a:p>
        </p:txBody>
      </p:sp>
      <p:sp>
        <p:nvSpPr>
          <p:cNvPr id="9" name="流程图: 手动输入 8"/>
          <p:cNvSpPr/>
          <p:nvPr/>
        </p:nvSpPr>
        <p:spPr>
          <a:xfrm>
            <a:off x="3923928" y="2931790"/>
            <a:ext cx="5258196" cy="1921804"/>
          </a:xfrm>
          <a:prstGeom prst="flowChartManualInput">
            <a:avLst/>
          </a:prstGeom>
          <a:solidFill>
            <a:srgbClr val="800000">
              <a:alpha val="36000"/>
            </a:srgb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zh-CN" altLang="en-US" sz="2800" dirty="0">
              <a:latin typeface="汉仪菱心体简" pitchFamily="49" charset="-122"/>
              <a:ea typeface="汉仪菱心体简" pitchFamily="49" charset="-122"/>
            </a:endParaRPr>
          </a:p>
        </p:txBody>
      </p:sp>
      <p:sp>
        <p:nvSpPr>
          <p:cNvPr id="2" name="矩形 1"/>
          <p:cNvSpPr/>
          <p:nvPr/>
        </p:nvSpPr>
        <p:spPr>
          <a:xfrm>
            <a:off x="-1" y="3795886"/>
            <a:ext cx="4211961" cy="1057708"/>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en-US" altLang="zh-CN" sz="2800" dirty="0" smtClean="0">
              <a:latin typeface="汉仪菱心体简" pitchFamily="49" charset="-122"/>
              <a:ea typeface="汉仪菱心体简" pitchFamily="49" charset="-122"/>
            </a:endParaRPr>
          </a:p>
        </p:txBody>
      </p:sp>
      <p:sp>
        <p:nvSpPr>
          <p:cNvPr id="4" name="TextBox 3"/>
          <p:cNvSpPr txBox="1"/>
          <p:nvPr/>
        </p:nvSpPr>
        <p:spPr>
          <a:xfrm>
            <a:off x="826927" y="3723878"/>
            <a:ext cx="3240360" cy="584775"/>
          </a:xfrm>
          <a:prstGeom prst="rect">
            <a:avLst/>
          </a:prstGeom>
          <a:noFill/>
        </p:spPr>
        <p:txBody>
          <a:bodyPr wrap="square" rtlCol="0">
            <a:spAutoFit/>
          </a:bodyPr>
          <a:lstStyle/>
          <a:p>
            <a:r>
              <a:rPr lang="zh-CN" altLang="en-US" sz="3200" dirty="0">
                <a:solidFill>
                  <a:srgbClr val="A88000"/>
                </a:solidFill>
                <a:latin typeface="汉仪菱心体简" pitchFamily="49" charset="-122"/>
                <a:ea typeface="汉仪菱心体简" pitchFamily="49" charset="-122"/>
              </a:rPr>
              <a:t>灭霸</a:t>
            </a:r>
            <a:r>
              <a:rPr lang="en-US" altLang="zh-CN" dirty="0" smtClean="0">
                <a:solidFill>
                  <a:schemeClr val="bg1"/>
                </a:solidFill>
                <a:latin typeface="汉仪菱心体简" pitchFamily="49" charset="-122"/>
                <a:ea typeface="汉仪菱心体简" pitchFamily="49" charset="-122"/>
              </a:rPr>
              <a:t>THANOS</a:t>
            </a:r>
            <a:endParaRPr lang="en-US" altLang="zh-CN" dirty="0">
              <a:solidFill>
                <a:schemeClr val="bg1"/>
              </a:solidFill>
              <a:latin typeface="汉仪菱心体简" pitchFamily="49" charset="-122"/>
              <a:ea typeface="汉仪菱心体简" pitchFamily="49" charset="-122"/>
            </a:endParaRPr>
          </a:p>
        </p:txBody>
      </p:sp>
      <p:sp>
        <p:nvSpPr>
          <p:cNvPr id="11" name="TextBox 10"/>
          <p:cNvSpPr txBox="1"/>
          <p:nvPr/>
        </p:nvSpPr>
        <p:spPr>
          <a:xfrm>
            <a:off x="755576" y="4183887"/>
            <a:ext cx="3240360" cy="307777"/>
          </a:xfrm>
          <a:prstGeom prst="rect">
            <a:avLst/>
          </a:prstGeom>
          <a:noFill/>
        </p:spPr>
        <p:txBody>
          <a:bodyPr wrap="square" rtlCol="0">
            <a:spAutoFit/>
          </a:bodyPr>
          <a:lstStyle/>
          <a:p>
            <a:r>
              <a:rPr lang="zh-CN" altLang="en-US" sz="1400" dirty="0" smtClean="0">
                <a:solidFill>
                  <a:schemeClr val="bg1"/>
                </a:solidFill>
                <a:latin typeface="微软雅黑" pitchFamily="34" charset="-122"/>
                <a:ea typeface="微软雅黑" pitchFamily="34" charset="-122"/>
              </a:rPr>
              <a:t>（彩蛋一中出现的猩猩脸</a:t>
            </a:r>
            <a:r>
              <a:rPr lang="en-US" altLang="zh-CN" sz="1400" dirty="0" smtClean="0">
                <a:solidFill>
                  <a:schemeClr val="bg1"/>
                </a:solidFill>
                <a:latin typeface="微软雅黑" pitchFamily="34" charset="-122"/>
                <a:ea typeface="微软雅黑" pitchFamily="34" charset="-122"/>
              </a:rPr>
              <a:t>BOSS</a:t>
            </a:r>
            <a:r>
              <a:rPr lang="zh-CN" altLang="en-US" sz="1400" dirty="0" smtClean="0">
                <a:solidFill>
                  <a:schemeClr val="bg1"/>
                </a:solidFill>
                <a:latin typeface="微软雅黑" pitchFamily="34" charset="-122"/>
                <a:ea typeface="微软雅黑" pitchFamily="34" charset="-122"/>
              </a:rPr>
              <a:t>）</a:t>
            </a:r>
            <a:endParaRPr lang="en-US" altLang="zh-CN" sz="1400" dirty="0">
              <a:solidFill>
                <a:schemeClr val="bg1"/>
              </a:solidFill>
              <a:latin typeface="微软雅黑" pitchFamily="34" charset="-122"/>
              <a:ea typeface="微软雅黑" pitchFamily="34" charset="-122"/>
            </a:endParaRPr>
          </a:p>
        </p:txBody>
      </p:sp>
      <p:sp>
        <p:nvSpPr>
          <p:cNvPr id="12" name="TextBox 11"/>
          <p:cNvSpPr txBox="1"/>
          <p:nvPr/>
        </p:nvSpPr>
        <p:spPr>
          <a:xfrm>
            <a:off x="4355976" y="3376434"/>
            <a:ext cx="4680520" cy="1528624"/>
          </a:xfrm>
          <a:prstGeom prst="rect">
            <a:avLst/>
          </a:prstGeom>
          <a:noFill/>
        </p:spPr>
        <p:txBody>
          <a:bodyPr wrap="square" rtlCol="0">
            <a:spAutoFit/>
          </a:bodyPr>
          <a:lstStyle/>
          <a:p>
            <a:pPr>
              <a:lnSpc>
                <a:spcPts val="1600"/>
              </a:lnSpc>
              <a:tabLst>
                <a:tab pos="714375" algn="l"/>
                <a:tab pos="1343025" algn="l"/>
                <a:tab pos="1790700" algn="l"/>
                <a:tab pos="2066925" algn="l"/>
              </a:tabLst>
            </a:pPr>
            <a:r>
              <a:rPr lang="en-US" altLang="zh-CN" sz="2000" b="1" dirty="0" err="1" smtClean="0">
                <a:solidFill>
                  <a:srgbClr val="DEA900"/>
                </a:solidFill>
                <a:latin typeface="微软雅黑" pitchFamily="34" charset="-122"/>
                <a:ea typeface="微软雅黑" pitchFamily="34" charset="-122"/>
              </a:rPr>
              <a:t>Thanos</a:t>
            </a:r>
            <a:r>
              <a:rPr lang="en-US" altLang="zh-CN" sz="2000" b="1" dirty="0" smtClean="0">
                <a:solidFill>
                  <a:srgbClr val="DEA900"/>
                </a:solidFill>
                <a:latin typeface="微软雅黑" pitchFamily="34" charset="-122"/>
                <a:ea typeface="微软雅黑" pitchFamily="34" charset="-122"/>
              </a:rPr>
              <a:t> </a:t>
            </a:r>
            <a:r>
              <a:rPr lang="zh-CN" altLang="en-US" sz="1050" dirty="0" smtClean="0">
                <a:solidFill>
                  <a:schemeClr val="bg1"/>
                </a:solidFill>
                <a:latin typeface="微软雅黑" pitchFamily="34" charset="-122"/>
                <a:ea typeface="微软雅黑" pitchFamily="34" charset="-122"/>
              </a:rPr>
              <a:t>知晓</a:t>
            </a:r>
            <a:r>
              <a:rPr lang="zh-CN" altLang="en-US" sz="1050" dirty="0">
                <a:solidFill>
                  <a:schemeClr val="bg1"/>
                </a:solidFill>
                <a:latin typeface="微软雅黑" pitchFamily="34" charset="-122"/>
                <a:ea typeface="微软雅黑" pitchFamily="34" charset="-122"/>
              </a:rPr>
              <a:t>永恒之族的所有超人的哲理，这给与了他无法超越的力量，持久力，恢复能力和敏捷度。他的皮肤近乎无法摧毁，尤其是在对抗冷</a:t>
            </a:r>
            <a:r>
              <a:rPr lang="en-US" altLang="zh-CN" sz="1050" dirty="0">
                <a:solidFill>
                  <a:schemeClr val="bg1"/>
                </a:solidFill>
                <a:latin typeface="微软雅黑" pitchFamily="34" charset="-122"/>
                <a:ea typeface="微软雅黑" pitchFamily="34" charset="-122"/>
              </a:rPr>
              <a:t>/</a:t>
            </a:r>
            <a:r>
              <a:rPr lang="zh-CN" altLang="en-US" sz="1050" dirty="0">
                <a:solidFill>
                  <a:schemeClr val="bg1"/>
                </a:solidFill>
                <a:latin typeface="微软雅黑" pitchFamily="34" charset="-122"/>
                <a:ea typeface="微软雅黑" pitchFamily="34" charset="-122"/>
              </a:rPr>
              <a:t>热</a:t>
            </a:r>
            <a:r>
              <a:rPr lang="en-US" altLang="zh-CN" sz="1050" dirty="0">
                <a:solidFill>
                  <a:schemeClr val="bg1"/>
                </a:solidFill>
                <a:latin typeface="微软雅黑" pitchFamily="34" charset="-122"/>
                <a:ea typeface="微软雅黑" pitchFamily="34" charset="-122"/>
              </a:rPr>
              <a:t>/</a:t>
            </a:r>
            <a:r>
              <a:rPr lang="zh-CN" altLang="en-US" sz="1050" dirty="0">
                <a:solidFill>
                  <a:schemeClr val="bg1"/>
                </a:solidFill>
                <a:latin typeface="微软雅黑" pitchFamily="34" charset="-122"/>
                <a:ea typeface="微软雅黑" pitchFamily="34" charset="-122"/>
              </a:rPr>
              <a:t>电</a:t>
            </a:r>
            <a:r>
              <a:rPr lang="en-US" altLang="zh-CN" sz="1050" dirty="0">
                <a:solidFill>
                  <a:schemeClr val="bg1"/>
                </a:solidFill>
                <a:latin typeface="微软雅黑" pitchFamily="34" charset="-122"/>
                <a:ea typeface="微软雅黑" pitchFamily="34" charset="-122"/>
              </a:rPr>
              <a:t>/</a:t>
            </a:r>
            <a:r>
              <a:rPr lang="zh-CN" altLang="en-US" sz="1050" dirty="0">
                <a:solidFill>
                  <a:schemeClr val="bg1"/>
                </a:solidFill>
                <a:latin typeface="微软雅黑" pitchFamily="34" charset="-122"/>
                <a:ea typeface="微软雅黑" pitchFamily="34" charset="-122"/>
              </a:rPr>
              <a:t>辐射</a:t>
            </a:r>
            <a:r>
              <a:rPr lang="en-US" altLang="zh-CN" sz="1050" dirty="0">
                <a:solidFill>
                  <a:schemeClr val="bg1"/>
                </a:solidFill>
                <a:latin typeface="微软雅黑" pitchFamily="34" charset="-122"/>
                <a:ea typeface="微软雅黑" pitchFamily="34" charset="-122"/>
              </a:rPr>
              <a:t>/</a:t>
            </a:r>
            <a:r>
              <a:rPr lang="zh-CN" altLang="en-US" sz="1050" dirty="0">
                <a:solidFill>
                  <a:schemeClr val="bg1"/>
                </a:solidFill>
                <a:latin typeface="微软雅黑" pitchFamily="34" charset="-122"/>
                <a:ea typeface="微软雅黑" pitchFamily="34" charset="-122"/>
              </a:rPr>
              <a:t>毒</a:t>
            </a:r>
            <a:r>
              <a:rPr lang="en-US" altLang="zh-CN" sz="1050" dirty="0">
                <a:solidFill>
                  <a:schemeClr val="bg1"/>
                </a:solidFill>
                <a:latin typeface="微软雅黑" pitchFamily="34" charset="-122"/>
                <a:ea typeface="微软雅黑" pitchFamily="34" charset="-122"/>
              </a:rPr>
              <a:t>/</a:t>
            </a:r>
            <a:r>
              <a:rPr lang="zh-CN" altLang="en-US" sz="1050" dirty="0">
                <a:solidFill>
                  <a:schemeClr val="bg1"/>
                </a:solidFill>
                <a:latin typeface="微软雅黑" pitchFamily="34" charset="-122"/>
                <a:ea typeface="微软雅黑" pitchFamily="34" charset="-122"/>
              </a:rPr>
              <a:t>衰老和疾病的时候。早在他被</a:t>
            </a:r>
            <a:r>
              <a:rPr lang="zh-CN" altLang="en-US" sz="1050" dirty="0" smtClean="0">
                <a:solidFill>
                  <a:schemeClr val="bg1"/>
                </a:solidFill>
                <a:latin typeface="微软雅黑" pitchFamily="34" charset="-122"/>
                <a:ea typeface="微软雅黑" pitchFamily="34" charset="-122"/>
              </a:rPr>
              <a:t>“死亡女神”诅咒成为永生之前</a:t>
            </a:r>
            <a:r>
              <a:rPr lang="zh-CN" altLang="en-US" sz="1050" dirty="0">
                <a:solidFill>
                  <a:schemeClr val="bg1"/>
                </a:solidFill>
                <a:latin typeface="微软雅黑" pitchFamily="34" charset="-122"/>
                <a:ea typeface="微软雅黑" pitchFamily="34" charset="-122"/>
              </a:rPr>
              <a:t>他就可以不吃任何东西以及饮水而生存</a:t>
            </a:r>
            <a:r>
              <a:rPr lang="zh-CN" altLang="en-US" sz="1050" dirty="0" smtClean="0">
                <a:solidFill>
                  <a:schemeClr val="bg1"/>
                </a:solidFill>
                <a:latin typeface="微软雅黑" pitchFamily="34" charset="-122"/>
                <a:ea typeface="微软雅黑" pitchFamily="34" charset="-122"/>
              </a:rPr>
              <a:t>。</a:t>
            </a:r>
            <a:endParaRPr lang="en-US" altLang="zh-CN" sz="1050" dirty="0" smtClean="0">
              <a:solidFill>
                <a:schemeClr val="bg1"/>
              </a:solidFill>
              <a:latin typeface="微软雅黑" pitchFamily="34" charset="-122"/>
              <a:ea typeface="微软雅黑" pitchFamily="34" charset="-122"/>
            </a:endParaRPr>
          </a:p>
          <a:p>
            <a:pPr>
              <a:lnSpc>
                <a:spcPts val="1600"/>
              </a:lnSpc>
            </a:pPr>
            <a:r>
              <a:rPr lang="en-US" altLang="zh-CN" sz="1050" dirty="0" err="1" smtClean="0">
                <a:solidFill>
                  <a:schemeClr val="bg1"/>
                </a:solidFill>
                <a:latin typeface="微软雅黑" pitchFamily="34" charset="-122"/>
                <a:ea typeface="微软雅黑" pitchFamily="34" charset="-122"/>
              </a:rPr>
              <a:t>Thanos</a:t>
            </a:r>
            <a:r>
              <a:rPr lang="zh-CN" altLang="en-US" sz="1050" dirty="0">
                <a:solidFill>
                  <a:schemeClr val="bg1"/>
                </a:solidFill>
                <a:latin typeface="微软雅黑" pitchFamily="34" charset="-122"/>
                <a:ea typeface="微软雅黑" pitchFamily="34" charset="-122"/>
              </a:rPr>
              <a:t>的精神也是近乎无敌的，这使得他对于绝大多数精神攻击都能产生免疫能力，与此同时他可以聚涌出法力能量波或是通过双眼双手释放出等离子能或者宇宙能。</a:t>
            </a:r>
            <a:endParaRPr lang="en-US" altLang="zh-CN" sz="105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01377748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718</TotalTime>
  <Words>1141</Words>
  <Application>Microsoft Office PowerPoint</Application>
  <PresentationFormat>全屏显示(16:9)</PresentationFormat>
  <Paragraphs>109</Paragraphs>
  <Slides>38</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38</vt:i4>
      </vt:variant>
    </vt:vector>
  </HeadingPairs>
  <TitlesOfParts>
    <vt:vector size="44" baseType="lpstr">
      <vt:lpstr>Calibri</vt:lpstr>
      <vt:lpstr>汉仪菱心体简</vt:lpstr>
      <vt:lpstr>微软雅黑</vt:lpstr>
      <vt:lpstr>Arial</vt:lpstr>
      <vt:lpstr>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LEE SIMON</cp:lastModifiedBy>
  <cp:revision>55</cp:revision>
  <dcterms:created xsi:type="dcterms:W3CDTF">2012-08-24T15:19:14Z</dcterms:created>
  <dcterms:modified xsi:type="dcterms:W3CDTF">2014-08-28T03:16:09Z</dcterms:modified>
</cp:coreProperties>
</file>