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58" r:id="rId3"/>
    <p:sldId id="261" r:id="rId4"/>
    <p:sldId id="267" r:id="rId5"/>
    <p:sldId id="259" r:id="rId6"/>
    <p:sldId id="266" r:id="rId7"/>
    <p:sldId id="264" r:id="rId8"/>
    <p:sldId id="265" r:id="rId9"/>
    <p:sldId id="268" r:id="rId10"/>
    <p:sldId id="269" r:id="rId11"/>
    <p:sldId id="260" r:id="rId12"/>
    <p:sldId id="270" r:id="rId13"/>
    <p:sldId id="257" r:id="rId14"/>
  </p:sldIdLst>
  <p:sldSz cx="12192000" cy="6858000"/>
  <p:notesSz cx="6858000" cy="9144000"/>
  <p:embeddedFontLst>
    <p:embeddedFont>
      <p:font typeface="Impact" pitchFamily="34" charset="0"/>
      <p:regular r:id="rId15"/>
    </p:embeddedFont>
    <p:embeddedFont>
      <p:font typeface="Calibri" pitchFamily="34" charset="0"/>
      <p:regular r:id="rId16"/>
      <p:bold r:id="rId17"/>
      <p:italic r:id="rId18"/>
      <p:boldItalic r:id="rId19"/>
    </p:embeddedFont>
    <p:embeddedFont>
      <p:font typeface="华文中宋" pitchFamily="2" charset="-122"/>
      <p:regular r:id="rId20"/>
    </p:embeddedFont>
    <p:embeddedFont>
      <p:font typeface="Arial Black" pitchFamily="34" charset="0"/>
      <p:bold r:id="rId21"/>
    </p:embeddedFont>
    <p:embeddedFont>
      <p:font typeface="微软雅黑" pitchFamily="34" charset="-122"/>
      <p:regular r:id="rId22"/>
      <p:bold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7B00"/>
    <a:srgbClr val="595959"/>
    <a:srgbClr val="D9D9D9"/>
    <a:srgbClr val="1B1B1B"/>
    <a:srgbClr val="C89800"/>
    <a:srgbClr val="8E6C00"/>
    <a:srgbClr val="000000"/>
    <a:srgbClr val="FFF2C9"/>
    <a:srgbClr val="765A00"/>
    <a:srgbClr val="644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15" autoAdjust="0"/>
    <p:restoredTop sz="94660"/>
  </p:normalViewPr>
  <p:slideViewPr>
    <p:cSldViewPr snapToGrid="0" showGuides="1">
      <p:cViewPr>
        <p:scale>
          <a:sx n="80" d="100"/>
          <a:sy n="80" d="100"/>
        </p:scale>
        <p:origin x="-1368" y="-73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8.fntdata"/><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A27B00"/>
            </a:solidFill>
            <a:ln>
              <a:solidFill>
                <a:schemeClr val="bg1">
                  <a:lumMod val="85000"/>
                </a:schemeClr>
              </a:solidFill>
            </a:ln>
          </c:spPr>
          <c:dPt>
            <c:idx val="0"/>
            <c:bubble3D val="0"/>
            <c:spPr>
              <a:solidFill>
                <a:srgbClr val="C89800"/>
              </a:solidFill>
              <a:ln w="19050">
                <a:solidFill>
                  <a:schemeClr val="bg1">
                    <a:lumMod val="85000"/>
                  </a:schemeClr>
                </a:solidFill>
              </a:ln>
              <a:effectLst/>
            </c:spPr>
          </c:dPt>
          <c:dPt>
            <c:idx val="1"/>
            <c:bubble3D val="0"/>
            <c:spPr>
              <a:solidFill>
                <a:srgbClr val="A27B00"/>
              </a:solidFill>
              <a:ln w="19050">
                <a:solidFill>
                  <a:schemeClr val="bg1">
                    <a:lumMod val="85000"/>
                  </a:schemeClr>
                </a:solidFill>
              </a:ln>
              <a:effectLst/>
            </c:spPr>
          </c:dPt>
          <c:dPt>
            <c:idx val="2"/>
            <c:bubble3D val="0"/>
            <c:spPr>
              <a:solidFill>
                <a:srgbClr val="644C00"/>
              </a:solidFill>
              <a:ln w="19050">
                <a:solidFill>
                  <a:schemeClr val="bg1">
                    <a:lumMod val="85000"/>
                  </a:schemeClr>
                </a:solidFill>
              </a:ln>
              <a:effectLst/>
            </c:spPr>
          </c:dPt>
          <c:dPt>
            <c:idx val="3"/>
            <c:bubble3D val="0"/>
            <c:spPr>
              <a:solidFill>
                <a:srgbClr val="765A00"/>
              </a:solidFill>
              <a:ln w="19050">
                <a:solidFill>
                  <a:schemeClr val="bg1">
                    <a:lumMod val="85000"/>
                  </a:schemeClr>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85000"/>
                <a:lumOff val="15000"/>
              </a:schemeClr>
            </a:solidFill>
            <a:ln>
              <a:noFill/>
            </a:ln>
            <a:effectLst/>
          </c:spPr>
          <c:invertIfNegative val="0"/>
          <c:dPt>
            <c:idx val="3"/>
            <c:invertIfNegative val="0"/>
            <c:bubble3D val="0"/>
            <c:spPr>
              <a:solidFill>
                <a:srgbClr val="A27B00"/>
              </a:solidFill>
              <a:ln>
                <a:noFill/>
              </a:ln>
              <a:effectLst/>
            </c:spPr>
          </c:dPt>
          <c:dPt>
            <c:idx val="7"/>
            <c:invertIfNegative val="0"/>
            <c:bubble3D val="0"/>
            <c:spPr>
              <a:solidFill>
                <a:srgbClr val="A27B00"/>
              </a:solidFill>
              <a:ln>
                <a:noFill/>
              </a:ln>
              <a:effectLst/>
            </c:spPr>
          </c:dPt>
          <c:cat>
            <c:strRef>
              <c:f>Sheet1!$A$2:$A$13</c:f>
              <c:strCache>
                <c:ptCount val="12"/>
                <c:pt idx="0">
                  <c:v>Part 1</c:v>
                </c:pt>
                <c:pt idx="1">
                  <c:v>Part 2</c:v>
                </c:pt>
                <c:pt idx="2">
                  <c:v>Part 3</c:v>
                </c:pt>
                <c:pt idx="3">
                  <c:v>Part 4</c:v>
                </c:pt>
                <c:pt idx="4">
                  <c:v>Part 5</c:v>
                </c:pt>
                <c:pt idx="5">
                  <c:v>Part 6</c:v>
                </c:pt>
                <c:pt idx="6">
                  <c:v>Part 7</c:v>
                </c:pt>
                <c:pt idx="7">
                  <c:v>Part 8</c:v>
                </c:pt>
                <c:pt idx="8">
                  <c:v>Part 9</c:v>
                </c:pt>
                <c:pt idx="9">
                  <c:v>Part 10</c:v>
                </c:pt>
                <c:pt idx="10">
                  <c:v>Part 11</c:v>
                </c:pt>
                <c:pt idx="11">
                  <c:v>Part 12</c:v>
                </c:pt>
              </c:strCache>
            </c:strRef>
          </c:cat>
          <c:val>
            <c:numRef>
              <c:f>Sheet1!$B$2:$B$13</c:f>
              <c:numCache>
                <c:formatCode>General</c:formatCode>
                <c:ptCount val="12"/>
                <c:pt idx="0">
                  <c:v>2.6</c:v>
                </c:pt>
                <c:pt idx="1">
                  <c:v>2.1</c:v>
                </c:pt>
                <c:pt idx="2">
                  <c:v>3.5</c:v>
                </c:pt>
                <c:pt idx="3">
                  <c:v>4.5</c:v>
                </c:pt>
                <c:pt idx="4">
                  <c:v>3.8</c:v>
                </c:pt>
                <c:pt idx="5">
                  <c:v>2.6</c:v>
                </c:pt>
                <c:pt idx="6">
                  <c:v>3.4</c:v>
                </c:pt>
                <c:pt idx="7">
                  <c:v>1.5</c:v>
                </c:pt>
                <c:pt idx="8">
                  <c:v>2.6</c:v>
                </c:pt>
                <c:pt idx="9">
                  <c:v>2.5</c:v>
                </c:pt>
                <c:pt idx="10">
                  <c:v>2.8</c:v>
                </c:pt>
                <c:pt idx="11">
                  <c:v>1.9</c:v>
                </c:pt>
              </c:numCache>
            </c:numRef>
          </c:val>
        </c:ser>
        <c:dLbls>
          <c:showLegendKey val="0"/>
          <c:showVal val="0"/>
          <c:showCatName val="0"/>
          <c:showSerName val="0"/>
          <c:showPercent val="0"/>
          <c:showBubbleSize val="0"/>
        </c:dLbls>
        <c:gapWidth val="100"/>
        <c:overlap val="-27"/>
        <c:axId val="35279360"/>
        <c:axId val="91879616"/>
      </c:barChart>
      <c:catAx>
        <c:axId val="35279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cs"/>
              </a:defRPr>
            </a:pPr>
            <a:endParaRPr lang="zh-CN"/>
          </a:p>
        </c:txPr>
        <c:crossAx val="91879616"/>
        <c:crosses val="autoZero"/>
        <c:auto val="1"/>
        <c:lblAlgn val="ctr"/>
        <c:lblOffset val="100"/>
        <c:noMultiLvlLbl val="0"/>
      </c:catAx>
      <c:valAx>
        <c:axId val="91879616"/>
        <c:scaling>
          <c:orientation val="minMax"/>
        </c:scaling>
        <c:delete val="1"/>
        <c:axPos val="l"/>
        <c:numFmt formatCode="General" sourceLinked="1"/>
        <c:majorTickMark val="none"/>
        <c:minorTickMark val="none"/>
        <c:tickLblPos val="nextTo"/>
        <c:crossAx val="35279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与封底">
    <p:spTree>
      <p:nvGrpSpPr>
        <p:cNvPr id="1" name=""/>
        <p:cNvGrpSpPr/>
        <p:nvPr/>
      </p:nvGrpSpPr>
      <p:grpSpPr>
        <a:xfrm>
          <a:off x="0" y="0"/>
          <a:ext cx="0" cy="0"/>
          <a:chOff x="0" y="0"/>
          <a:chExt cx="0" cy="0"/>
        </a:xfrm>
      </p:grpSpPr>
    </p:spTree>
    <p:extLst>
      <p:ext uri="{BB962C8B-B14F-4D97-AF65-F5344CB8AC3E}">
        <p14:creationId xmlns:p14="http://schemas.microsoft.com/office/powerpoint/2010/main" val="781294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B2DA330-99E0-4B4D-9C61-82CFEE5A232F}" type="datetimeFigureOut">
              <a:rPr lang="zh-CN" altLang="en-US" smtClean="0"/>
              <a:t>2016-06-04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671749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分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B2DA330-99E0-4B4D-9C61-82CFEE5A232F}"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1677695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B2DA330-99E0-4B4D-9C61-82CFEE5A232F}"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258378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2DA330-99E0-4B4D-9C61-82CFEE5A232F}" type="datetimeFigureOut">
              <a:rPr lang="zh-CN" altLang="en-US" smtClean="0"/>
              <a:t>2016-06-04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1328812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版权页">
    <p:spTree>
      <p:nvGrpSpPr>
        <p:cNvPr id="1" name=""/>
        <p:cNvGrpSpPr/>
        <p:nvPr/>
      </p:nvGrpSpPr>
      <p:grpSpPr>
        <a:xfrm>
          <a:off x="0" y="0"/>
          <a:ext cx="0" cy="0"/>
          <a:chOff x="0" y="0"/>
          <a:chExt cx="0" cy="0"/>
        </a:xfrm>
      </p:grpSpPr>
      <p:grpSp>
        <p:nvGrpSpPr>
          <p:cNvPr id="23" name="组合 22"/>
          <p:cNvGrpSpPr/>
          <p:nvPr userDrawn="1"/>
        </p:nvGrpSpPr>
        <p:grpSpPr>
          <a:xfrm>
            <a:off x="0" y="0"/>
            <a:ext cx="12192000" cy="6858000"/>
            <a:chOff x="0" y="0"/>
            <a:chExt cx="12192000" cy="6858000"/>
          </a:xfrm>
        </p:grpSpPr>
        <p:pic>
          <p:nvPicPr>
            <p:cNvPr id="24" name="图片 1"/>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1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16500" y="1628775"/>
              <a:ext cx="21590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624263" y="3579813"/>
              <a:ext cx="4943475"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46152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信息页">
    <p:spTree>
      <p:nvGrpSpPr>
        <p:cNvPr id="1" name=""/>
        <p:cNvGrpSpPr/>
        <p:nvPr/>
      </p:nvGrpSpPr>
      <p:grpSpPr>
        <a:xfrm>
          <a:off x="0" y="0"/>
          <a:ext cx="0" cy="0"/>
          <a:chOff x="0" y="0"/>
          <a:chExt cx="0" cy="0"/>
        </a:xfrm>
      </p:grpSpPr>
      <p:grpSp>
        <p:nvGrpSpPr>
          <p:cNvPr id="2" name="组合 3"/>
          <p:cNvGrpSpPr>
            <a:grpSpLocks/>
          </p:cNvGrpSpPr>
          <p:nvPr userDrawn="1"/>
        </p:nvGrpSpPr>
        <p:grpSpPr bwMode="auto">
          <a:xfrm>
            <a:off x="0" y="0"/>
            <a:ext cx="12192000" cy="6858000"/>
            <a:chOff x="0" y="0"/>
            <a:chExt cx="12192000" cy="6858000"/>
          </a:xfrm>
        </p:grpSpPr>
        <p:pic>
          <p:nvPicPr>
            <p:cNvPr id="3" name="图片 3"/>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11"/>
            <p:cNvSpPr txBox="1">
              <a:spLocks noChangeArrowheads="1"/>
            </p:cNvSpPr>
            <p:nvPr/>
          </p:nvSpPr>
          <p:spPr bwMode="auto">
            <a:xfrm>
              <a:off x="3117974" y="5781164"/>
              <a:ext cx="595605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zh-CN" altLang="en-US" sz="1100">
                  <a:solidFill>
                    <a:srgbClr val="979797"/>
                  </a:solidFill>
                  <a:latin typeface="微软雅黑" panose="020B0503020204020204" pitchFamily="34" charset="-122"/>
                  <a:ea typeface="微软雅黑" panose="020B0503020204020204" pitchFamily="34" charset="-122"/>
                </a:rPr>
                <a:t>只为设计最优质</a:t>
              </a:r>
              <a:r>
                <a:rPr lang="en-US" altLang="zh-CN" sz="1100">
                  <a:solidFill>
                    <a:srgbClr val="979797"/>
                  </a:solidFill>
                  <a:latin typeface="微软雅黑" panose="020B0503020204020204" pitchFamily="34" charset="-122"/>
                  <a:ea typeface="微软雅黑" panose="020B0503020204020204" pitchFamily="34" charset="-122"/>
                </a:rPr>
                <a:t>PPT</a:t>
              </a:r>
            </a:p>
            <a:p>
              <a:pPr algn="ctr" eaLnBrk="1" hangingPunct="1">
                <a:lnSpc>
                  <a:spcPct val="150000"/>
                </a:lnSpc>
                <a:spcBef>
                  <a:spcPct val="0"/>
                </a:spcBef>
                <a:buFontTx/>
                <a:buNone/>
              </a:pPr>
              <a:r>
                <a:rPr lang="zh-CN" altLang="en-US" sz="1100">
                  <a:solidFill>
                    <a:srgbClr val="979797"/>
                  </a:solidFill>
                  <a:latin typeface="微软雅黑" panose="020B0503020204020204" pitchFamily="34" charset="-122"/>
                  <a:ea typeface="微软雅黑" panose="020B0503020204020204" pitchFamily="34" charset="-122"/>
                </a:rPr>
                <a:t>关注 灰色的风 更多优秀</a:t>
              </a:r>
              <a:r>
                <a:rPr lang="en-US" altLang="zh-CN" sz="1100">
                  <a:solidFill>
                    <a:srgbClr val="979797"/>
                  </a:solidFill>
                  <a:latin typeface="微软雅黑" panose="020B0503020204020204" pitchFamily="34" charset="-122"/>
                  <a:ea typeface="微软雅黑" panose="020B0503020204020204" pitchFamily="34" charset="-122"/>
                </a:rPr>
                <a:t>PPT</a:t>
              </a:r>
              <a:r>
                <a:rPr lang="zh-CN" altLang="en-US" sz="1100">
                  <a:solidFill>
                    <a:srgbClr val="979797"/>
                  </a:solidFill>
                  <a:latin typeface="微软雅黑" panose="020B0503020204020204" pitchFamily="34" charset="-122"/>
                  <a:ea typeface="微软雅黑" panose="020B0503020204020204" pitchFamily="34" charset="-122"/>
                </a:rPr>
                <a:t>作品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模板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图表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教程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经验分享 </a:t>
              </a:r>
              <a:r>
                <a:rPr lang="en-US" altLang="zh-CN" sz="1100">
                  <a:solidFill>
                    <a:srgbClr val="979797"/>
                  </a:solidFill>
                  <a:latin typeface="微软雅黑" panose="020B0503020204020204" pitchFamily="34" charset="-122"/>
                  <a:ea typeface="微软雅黑" panose="020B0503020204020204" pitchFamily="34" charset="-122"/>
                </a:rPr>
                <a:t>/ </a:t>
              </a:r>
              <a:r>
                <a:rPr lang="zh-CN" altLang="en-US" sz="1100">
                  <a:solidFill>
                    <a:srgbClr val="979797"/>
                  </a:solidFill>
                  <a:latin typeface="微软雅黑" panose="020B0503020204020204" pitchFamily="34" charset="-122"/>
                  <a:ea typeface="微软雅黑" panose="020B0503020204020204" pitchFamily="34" charset="-122"/>
                </a:rPr>
                <a:t>优秀设计</a:t>
              </a:r>
            </a:p>
          </p:txBody>
        </p:sp>
        <p:pic>
          <p:nvPicPr>
            <p:cNvPr id="5" name="图片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16725" y="1690688"/>
              <a:ext cx="1976438" cy="197643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图片 1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98838" y="1690688"/>
              <a:ext cx="1976437" cy="197643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5"/>
            <p:cNvSpPr txBox="1">
              <a:spLocks noChangeArrowheads="1"/>
            </p:cNvSpPr>
            <p:nvPr/>
          </p:nvSpPr>
          <p:spPr bwMode="auto">
            <a:xfrm>
              <a:off x="3398838" y="3786188"/>
              <a:ext cx="19764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rgbClr val="2C2C2C"/>
                  </a:solidFill>
                  <a:latin typeface="微软雅黑" panose="020B0503020204020204" pitchFamily="34" charset="-122"/>
                  <a:ea typeface="微软雅黑" panose="020B0503020204020204" pitchFamily="34" charset="-122"/>
                </a:rPr>
                <a:t>公众号</a:t>
              </a:r>
              <a:r>
                <a:rPr lang="en-US" altLang="zh-CN" sz="1400">
                  <a:solidFill>
                    <a:srgbClr val="2C2C2C"/>
                  </a:solidFill>
                  <a:latin typeface="微软雅黑" panose="020B0503020204020204" pitchFamily="34" charset="-122"/>
                  <a:ea typeface="微软雅黑" panose="020B0503020204020204" pitchFamily="34" charset="-122"/>
                </a:rPr>
                <a:t>  hsdf_ppt</a:t>
              </a:r>
              <a:endParaRPr lang="zh-CN" altLang="en-US" sz="1400">
                <a:solidFill>
                  <a:srgbClr val="2C2C2C"/>
                </a:solidFill>
                <a:latin typeface="微软雅黑" panose="020B0503020204020204" pitchFamily="34" charset="-122"/>
                <a:ea typeface="微软雅黑" panose="020B0503020204020204" pitchFamily="34" charset="-122"/>
              </a:endParaRPr>
            </a:p>
          </p:txBody>
        </p:sp>
        <p:sp>
          <p:nvSpPr>
            <p:cNvPr id="8" name="文本框 6"/>
            <p:cNvSpPr txBox="1">
              <a:spLocks noChangeArrowheads="1"/>
            </p:cNvSpPr>
            <p:nvPr/>
          </p:nvSpPr>
          <p:spPr bwMode="auto">
            <a:xfrm>
              <a:off x="6816725" y="3786188"/>
              <a:ext cx="1976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rgbClr val="2C2C2C"/>
                  </a:solidFill>
                  <a:latin typeface="微软雅黑" panose="020B0503020204020204" pitchFamily="34" charset="-122"/>
                  <a:ea typeface="微软雅黑" panose="020B0503020204020204" pitchFamily="34" charset="-122"/>
                </a:rPr>
                <a:t>微博</a:t>
              </a:r>
              <a:r>
                <a:rPr lang="en-US" altLang="zh-CN" sz="1400">
                  <a:solidFill>
                    <a:srgbClr val="2C2C2C"/>
                  </a:solidFill>
                  <a:latin typeface="微软雅黑" panose="020B0503020204020204" pitchFamily="34" charset="-122"/>
                  <a:ea typeface="微软雅黑" panose="020B0503020204020204" pitchFamily="34" charset="-122"/>
                </a:rPr>
                <a:t>  @</a:t>
              </a:r>
              <a:r>
                <a:rPr lang="zh-CN" altLang="en-US" sz="1400">
                  <a:solidFill>
                    <a:srgbClr val="2C2C2C"/>
                  </a:solidFill>
                  <a:latin typeface="微软雅黑" panose="020B0503020204020204" pitchFamily="34" charset="-122"/>
                  <a:ea typeface="微软雅黑" panose="020B0503020204020204" pitchFamily="34" charset="-122"/>
                </a:rPr>
                <a:t>灰色</a:t>
              </a:r>
              <a:r>
                <a:rPr lang="en-US" altLang="zh-CN" sz="1400">
                  <a:solidFill>
                    <a:srgbClr val="2C2C2C"/>
                  </a:solidFill>
                  <a:latin typeface="微软雅黑" panose="020B0503020204020204" pitchFamily="34" charset="-122"/>
                  <a:ea typeface="微软雅黑" panose="020B0503020204020204" pitchFamily="34" charset="-122"/>
                </a:rPr>
                <a:t>_</a:t>
              </a:r>
              <a:r>
                <a:rPr lang="zh-CN" altLang="en-US" sz="1400">
                  <a:solidFill>
                    <a:srgbClr val="2C2C2C"/>
                  </a:solidFill>
                  <a:latin typeface="微软雅黑" panose="020B0503020204020204" pitchFamily="34" charset="-122"/>
                  <a:ea typeface="微软雅黑" panose="020B0503020204020204" pitchFamily="34" charset="-122"/>
                </a:rPr>
                <a:t>风</a:t>
              </a:r>
            </a:p>
          </p:txBody>
        </p:sp>
        <p:pic>
          <p:nvPicPr>
            <p:cNvPr id="9" name="图片 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927350" y="1196975"/>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6506670" y="1306051"/>
              <a:ext cx="560881" cy="45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9857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DA330-99E0-4B4D-9C61-82CFEE5A232F}" type="datetimeFigureOut">
              <a:rPr lang="zh-CN" altLang="en-US" smtClean="0"/>
              <a:t>2016-06-04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E02866-32EA-4EDE-B1EF-E5D366E4AC42}" type="slidenum">
              <a:rPr lang="zh-CN" altLang="en-US" smtClean="0"/>
              <a:t>‹#›</a:t>
            </a:fld>
            <a:endParaRPr lang="zh-CN" altLang="en-US"/>
          </a:p>
        </p:txBody>
      </p:sp>
    </p:spTree>
    <p:extLst>
      <p:ext uri="{BB962C8B-B14F-4D97-AF65-F5344CB8AC3E}">
        <p14:creationId xmlns:p14="http://schemas.microsoft.com/office/powerpoint/2010/main" val="3394951208"/>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1" r:id="rId3"/>
    <p:sldLayoutId id="2147483650" r:id="rId4"/>
    <p:sldLayoutId id="2147483655" r:id="rId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590411"/>
      </p:ext>
    </p:extLst>
  </p:cSld>
  <p:clrMap bg1="lt1" tx1="dk1" bg2="lt2" tx2="dk2" accent1="accent1" accent2="accent2" accent3="accent3" accent4="accent4" accent5="accent5" accent6="accent6" hlink="hlink" folHlink="folHlink"/>
  <p:sldLayoutIdLst>
    <p:sldLayoutId id="2147483667" r:id="rId1"/>
    <p:sldLayoutId id="2147483668"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chart" Target="../charts/chart2.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9" name="矩形 18"/>
          <p:cNvSpPr/>
          <p:nvPr/>
        </p:nvSpPr>
        <p:spPr>
          <a:xfrm>
            <a:off x="233682" y="2367922"/>
            <a:ext cx="4320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865186"/>
            <a:ext cx="2227881" cy="39350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639930" y="0"/>
            <a:ext cx="1382110" cy="2246769"/>
          </a:xfrm>
          <a:prstGeom prst="rect">
            <a:avLst/>
          </a:prstGeom>
          <a:noFill/>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14000" b="0"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F</a:t>
            </a:r>
            <a:endParaRPr lang="zh-CN" altLang="en-US" sz="14000" b="0"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sp>
        <p:nvSpPr>
          <p:cNvPr id="7" name="文本框 6"/>
          <p:cNvSpPr txBox="1"/>
          <p:nvPr/>
        </p:nvSpPr>
        <p:spPr>
          <a:xfrm>
            <a:off x="5472292" y="567794"/>
            <a:ext cx="731290" cy="830997"/>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sz="4800" dirty="0"/>
              <a:t>&amp;</a:t>
            </a:r>
            <a:endParaRPr lang="zh-CN" altLang="en-US" sz="4800" dirty="0"/>
          </a:p>
        </p:txBody>
      </p:sp>
      <p:sp>
        <p:nvSpPr>
          <p:cNvPr id="8" name="文本框 7"/>
          <p:cNvSpPr txBox="1"/>
          <p:nvPr/>
        </p:nvSpPr>
        <p:spPr>
          <a:xfrm>
            <a:off x="3494988" y="1133404"/>
            <a:ext cx="4685898" cy="132343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dirty="0"/>
              <a:t>URIOUS</a:t>
            </a:r>
            <a:endParaRPr lang="zh-CN" altLang="en-US" dirty="0"/>
          </a:p>
        </p:txBody>
      </p:sp>
      <p:sp>
        <p:nvSpPr>
          <p:cNvPr id="9" name="文本框 8"/>
          <p:cNvSpPr txBox="1"/>
          <p:nvPr/>
        </p:nvSpPr>
        <p:spPr>
          <a:xfrm>
            <a:off x="7471314" y="536376"/>
            <a:ext cx="2751074" cy="4708981"/>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0000" dirty="0">
                <a:solidFill>
                  <a:schemeClr val="bg1"/>
                </a:solidFill>
                <a:effectLst>
                  <a:outerShdw blurRad="76200" dist="38100" dir="2700000" algn="tl" rotWithShape="0">
                    <a:prstClr val="black">
                      <a:alpha val="70000"/>
                    </a:prstClr>
                  </a:outerShdw>
                </a:effectLst>
              </a:rPr>
              <a:t>7</a:t>
            </a:r>
            <a:endParaRPr lang="zh-CN" altLang="en-US" sz="30000" dirty="0">
              <a:solidFill>
                <a:schemeClr val="bg1"/>
              </a:solidFill>
              <a:effectLst>
                <a:outerShdw blurRad="76200" dist="38100" dir="2700000" algn="tl" rotWithShape="0">
                  <a:prstClr val="black">
                    <a:alpha val="70000"/>
                  </a:prstClr>
                </a:outerShdw>
              </a:effectLst>
            </a:endParaRPr>
          </a:p>
        </p:txBody>
      </p:sp>
      <p:sp>
        <p:nvSpPr>
          <p:cNvPr id="11" name="文本框 10"/>
          <p:cNvSpPr txBox="1"/>
          <p:nvPr/>
        </p:nvSpPr>
        <p:spPr>
          <a:xfrm>
            <a:off x="3041521" y="203467"/>
            <a:ext cx="2464136" cy="1323439"/>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80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AST</a:t>
            </a:r>
            <a:endParaRPr lang="zh-CN" altLang="en-US" sz="80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sp>
        <p:nvSpPr>
          <p:cNvPr id="12" name="文本框 11"/>
          <p:cNvSpPr txBox="1"/>
          <p:nvPr/>
        </p:nvSpPr>
        <p:spPr>
          <a:xfrm>
            <a:off x="2089846" y="948372"/>
            <a:ext cx="1382110" cy="2246769"/>
          </a:xfrm>
          <a:prstGeom prst="rect">
            <a:avLst/>
          </a:prstGeom>
          <a:noFill/>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F</a:t>
            </a:r>
            <a:endParaRPr lang="zh-CN" altLang="en-US" dirty="0">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pic>
        <p:nvPicPr>
          <p:cNvPr id="13" name="图片 1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697305"/>
            <a:ext cx="8639175" cy="5160695"/>
          </a:xfrm>
          <a:prstGeom prst="rect">
            <a:avLst/>
          </a:prstGeom>
        </p:spPr>
      </p:pic>
      <p:sp>
        <p:nvSpPr>
          <p:cNvPr id="16" name="文本框 15"/>
          <p:cNvSpPr txBox="1"/>
          <p:nvPr/>
        </p:nvSpPr>
        <p:spPr>
          <a:xfrm>
            <a:off x="477911" y="865185"/>
            <a:ext cx="1542410" cy="369332"/>
          </a:xfrm>
          <a:prstGeom prst="rect">
            <a:avLst/>
          </a:prstGeom>
          <a:noFill/>
        </p:spPr>
        <p:txBody>
          <a:bodyPr wrap="none" rtlCol="0">
            <a:spAutoFit/>
          </a:bodyPr>
          <a:lstStyle/>
          <a:p>
            <a:r>
              <a:rPr lang="zh-CN" altLang="en-US" i="1" dirty="0" smtClean="0">
                <a:solidFill>
                  <a:schemeClr val="bg1">
                    <a:lumMod val="75000"/>
                  </a:schemeClr>
                </a:solidFill>
                <a:latin typeface="+mn-ea"/>
              </a:rPr>
              <a:t>速度与激情 </a:t>
            </a:r>
            <a:r>
              <a:rPr lang="en-US" altLang="zh-CN" i="1" dirty="0" smtClean="0">
                <a:solidFill>
                  <a:schemeClr val="bg1">
                    <a:lumMod val="75000"/>
                  </a:schemeClr>
                </a:solidFill>
                <a:latin typeface="+mn-ea"/>
              </a:rPr>
              <a:t>7</a:t>
            </a:r>
            <a:endParaRPr lang="zh-CN" altLang="en-US" i="1" dirty="0">
              <a:solidFill>
                <a:schemeClr val="bg1">
                  <a:lumMod val="75000"/>
                </a:schemeClr>
              </a:solidFill>
              <a:latin typeface="+mn-ea"/>
            </a:endParaRPr>
          </a:p>
        </p:txBody>
      </p:sp>
      <p:sp>
        <p:nvSpPr>
          <p:cNvPr id="17" name="矩形 16"/>
          <p:cNvSpPr/>
          <p:nvPr/>
        </p:nvSpPr>
        <p:spPr>
          <a:xfrm>
            <a:off x="4030196" y="1293104"/>
            <a:ext cx="5762625"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72770" y="2412491"/>
            <a:ext cx="5762625"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5529154"/>
            <a:ext cx="7950329" cy="563901"/>
          </a:xfrm>
          <a:prstGeom prst="rect">
            <a:avLst/>
          </a:prstGeom>
          <a:gradFill flip="none" rotWithShape="1">
            <a:gsLst>
              <a:gs pos="55000">
                <a:srgbClr val="262626"/>
              </a:gs>
              <a:gs pos="0">
                <a:schemeClr val="tx1">
                  <a:lumMod val="85000"/>
                  <a:lumOff val="15000"/>
                </a:schemeClr>
              </a:gs>
              <a:gs pos="100000">
                <a:schemeClr val="tx1">
                  <a:lumMod val="85000"/>
                  <a:lumOff val="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0" name="组合 39"/>
          <p:cNvGrpSpPr/>
          <p:nvPr/>
        </p:nvGrpSpPr>
        <p:grpSpPr>
          <a:xfrm>
            <a:off x="488988" y="5529154"/>
            <a:ext cx="706093" cy="563901"/>
            <a:chOff x="4429962" y="5606258"/>
            <a:chExt cx="706093" cy="563901"/>
          </a:xfrm>
        </p:grpSpPr>
        <p:sp>
          <p:nvSpPr>
            <p:cNvPr id="44" name="燕尾形 43"/>
            <p:cNvSpPr/>
            <p:nvPr/>
          </p:nvSpPr>
          <p:spPr>
            <a:xfrm>
              <a:off x="4429962" y="5606259"/>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燕尾形 44"/>
            <p:cNvSpPr/>
            <p:nvPr/>
          </p:nvSpPr>
          <p:spPr>
            <a:xfrm>
              <a:off x="4741397" y="5606258"/>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7" name="矩形 46"/>
          <p:cNvSpPr/>
          <p:nvPr/>
        </p:nvSpPr>
        <p:spPr>
          <a:xfrm>
            <a:off x="1339670" y="5626438"/>
            <a:ext cx="2543838" cy="369332"/>
          </a:xfrm>
          <a:prstGeom prst="rect">
            <a:avLst/>
          </a:prstGeom>
        </p:spPr>
        <p:txBody>
          <a:bodyPr wrap="none">
            <a:spAutoFit/>
          </a:bodyPr>
          <a:lstStyle/>
          <a:p>
            <a:r>
              <a:rPr lang="en-US" altLang="zh-CN" dirty="0" smtClean="0">
                <a:solidFill>
                  <a:srgbClr val="A27B00"/>
                </a:solidFill>
              </a:rPr>
              <a:t>VENGEANCE </a:t>
            </a:r>
            <a:r>
              <a:rPr lang="en-US" altLang="zh-CN" dirty="0">
                <a:solidFill>
                  <a:srgbClr val="A27B00"/>
                </a:solidFill>
              </a:rPr>
              <a:t>HITS HOME</a:t>
            </a:r>
            <a:endParaRPr lang="zh-CN" altLang="en-US" dirty="0">
              <a:solidFill>
                <a:srgbClr val="A27B00"/>
              </a:solidFill>
            </a:endParaRPr>
          </a:p>
        </p:txBody>
      </p:sp>
      <p:pic>
        <p:nvPicPr>
          <p:cNvPr id="48" name="图片 4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63325" y="6122569"/>
            <a:ext cx="428625" cy="428625"/>
          </a:xfrm>
          <a:prstGeom prst="rect">
            <a:avLst/>
          </a:prstGeom>
        </p:spPr>
      </p:pic>
      <p:sp>
        <p:nvSpPr>
          <p:cNvPr id="49" name="文本框 48"/>
          <p:cNvSpPr txBox="1"/>
          <p:nvPr/>
        </p:nvSpPr>
        <p:spPr>
          <a:xfrm>
            <a:off x="9540812" y="6245620"/>
            <a:ext cx="1917513" cy="276999"/>
          </a:xfrm>
          <a:prstGeom prst="rect">
            <a:avLst/>
          </a:prstGeom>
          <a:noFill/>
        </p:spPr>
        <p:txBody>
          <a:bodyPr wrap="none" rtlCol="0">
            <a:spAutoFit/>
          </a:bodyPr>
          <a:lstStyle/>
          <a:p>
            <a:pPr algn="r"/>
            <a:r>
              <a:rPr lang="zh-CN" altLang="en-US" sz="1200" dirty="0" smtClean="0"/>
              <a:t>灰色的风 设计制作 </a:t>
            </a:r>
            <a:r>
              <a:rPr lang="en-US" altLang="zh-CN" sz="1200" dirty="0" smtClean="0"/>
              <a:t>2015.4</a:t>
            </a:r>
            <a:endParaRPr lang="zh-CN" altLang="en-US" sz="1200" dirty="0"/>
          </a:p>
        </p:txBody>
      </p:sp>
    </p:spTree>
    <p:extLst>
      <p:ext uri="{BB962C8B-B14F-4D97-AF65-F5344CB8AC3E}">
        <p14:creationId xmlns:p14="http://schemas.microsoft.com/office/powerpoint/2010/main" val="1093931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5"/>
            <a:ext cx="6067425" cy="6857995"/>
          </a:xfrm>
          <a:prstGeom prst="rect">
            <a:avLst/>
          </a:prstGeom>
        </p:spPr>
      </p:pic>
      <p:sp>
        <p:nvSpPr>
          <p:cNvPr id="6" name="任意多边形 5"/>
          <p:cNvSpPr/>
          <p:nvPr/>
        </p:nvSpPr>
        <p:spPr>
          <a:xfrm>
            <a:off x="0" y="-2"/>
            <a:ext cx="6067425" cy="6858003"/>
          </a:xfrm>
          <a:custGeom>
            <a:avLst/>
            <a:gdLst>
              <a:gd name="connsiteX0" fmla="*/ 3392783 w 6067425"/>
              <a:gd name="connsiteY0" fmla="*/ 0 h 6858003"/>
              <a:gd name="connsiteX1" fmla="*/ 6067425 w 6067425"/>
              <a:gd name="connsiteY1" fmla="*/ 0 h 6858003"/>
              <a:gd name="connsiteX2" fmla="*/ 2674642 w 6067425"/>
              <a:gd name="connsiteY2" fmla="*/ 6858003 h 6858003"/>
              <a:gd name="connsiteX3" fmla="*/ 0 w 6067425"/>
              <a:gd name="connsiteY3" fmla="*/ 6858003 h 6858003"/>
            </a:gdLst>
            <a:ahLst/>
            <a:cxnLst>
              <a:cxn ang="0">
                <a:pos x="connsiteX0" y="connsiteY0"/>
              </a:cxn>
              <a:cxn ang="0">
                <a:pos x="connsiteX1" y="connsiteY1"/>
              </a:cxn>
              <a:cxn ang="0">
                <a:pos x="connsiteX2" y="connsiteY2"/>
              </a:cxn>
              <a:cxn ang="0">
                <a:pos x="connsiteX3" y="connsiteY3"/>
              </a:cxn>
            </a:cxnLst>
            <a:rect l="l" t="t" r="r" b="b"/>
            <a:pathLst>
              <a:path w="6067425" h="6858003">
                <a:moveTo>
                  <a:pt x="3392783" y="0"/>
                </a:moveTo>
                <a:lnTo>
                  <a:pt x="6067425" y="0"/>
                </a:lnTo>
                <a:lnTo>
                  <a:pt x="2674642" y="6858003"/>
                </a:lnTo>
                <a:lnTo>
                  <a:pt x="0" y="6858003"/>
                </a:lnTo>
                <a:close/>
              </a:path>
            </a:pathLst>
          </a:custGeom>
          <a:blipFill>
            <a:blip r:embed="rId3">
              <a:duotone>
                <a:prstClr val="black"/>
                <a:schemeClr val="accent1">
                  <a:tint val="45000"/>
                  <a:satMod val="40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V="1">
            <a:off x="1" y="-4"/>
            <a:ext cx="3408218" cy="6857999"/>
          </a:xfrm>
          <a:prstGeom prst="rtTriangl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7760000">
            <a:off x="-1751890" y="3410995"/>
            <a:ext cx="6912000" cy="36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V="1">
            <a:off x="6067425" y="-5"/>
            <a:ext cx="3408218" cy="6857999"/>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7760000">
            <a:off x="926367" y="3410990"/>
            <a:ext cx="6912000" cy="36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73451" y="1141799"/>
            <a:ext cx="1040670" cy="1631216"/>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10000" dirty="0">
                <a:ln w="3175">
                  <a:noFill/>
                </a:ln>
                <a:solidFill>
                  <a:srgbClr val="A27B00"/>
                </a:solidFill>
                <a:effectLst/>
              </a:rPr>
              <a:t>7</a:t>
            </a:r>
            <a:endParaRPr lang="zh-CN" altLang="en-US" sz="10000" dirty="0">
              <a:ln w="3175">
                <a:noFill/>
              </a:ln>
              <a:solidFill>
                <a:srgbClr val="A27B00"/>
              </a:solidFill>
              <a:effectLst/>
            </a:endParaRPr>
          </a:p>
        </p:txBody>
      </p:sp>
      <p:sp>
        <p:nvSpPr>
          <p:cNvPr id="12" name="文本框 11"/>
          <p:cNvSpPr txBox="1"/>
          <p:nvPr/>
        </p:nvSpPr>
        <p:spPr>
          <a:xfrm>
            <a:off x="389084" y="344500"/>
            <a:ext cx="697627" cy="1015663"/>
          </a:xfrm>
          <a:prstGeom prst="rect">
            <a:avLst/>
          </a:prstGeom>
          <a:noFill/>
          <a:effectLst/>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b="0" dirty="0">
                <a:ln w="3175">
                  <a:noFill/>
                </a:ln>
                <a:solidFill>
                  <a:srgbClr val="A27B00"/>
                </a:solidFill>
                <a:effectLst/>
              </a:rPr>
              <a:t>F</a:t>
            </a:r>
            <a:endParaRPr lang="zh-CN" altLang="en-US" sz="6000" b="0" dirty="0">
              <a:ln w="3175">
                <a:noFill/>
              </a:ln>
              <a:solidFill>
                <a:srgbClr val="A27B00"/>
              </a:solidFill>
              <a:effectLst/>
            </a:endParaRPr>
          </a:p>
        </p:txBody>
      </p:sp>
      <p:sp>
        <p:nvSpPr>
          <p:cNvPr id="14" name="文本框 13"/>
          <p:cNvSpPr txBox="1"/>
          <p:nvPr/>
        </p:nvSpPr>
        <p:spPr>
          <a:xfrm>
            <a:off x="1231421" y="874087"/>
            <a:ext cx="1984839" cy="584775"/>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200" dirty="0">
                <a:ln w="3175">
                  <a:noFill/>
                </a:ln>
                <a:solidFill>
                  <a:srgbClr val="A27B00"/>
                </a:solidFill>
                <a:effectLst/>
              </a:rPr>
              <a:t>URIOUS</a:t>
            </a:r>
            <a:endParaRPr lang="zh-CN" altLang="en-US" sz="3200" dirty="0">
              <a:ln w="3175">
                <a:noFill/>
              </a:ln>
              <a:solidFill>
                <a:srgbClr val="A27B00"/>
              </a:solidFill>
              <a:effectLst/>
            </a:endParaRPr>
          </a:p>
        </p:txBody>
      </p:sp>
      <p:sp>
        <p:nvSpPr>
          <p:cNvPr id="15" name="文本框 14"/>
          <p:cNvSpPr txBox="1"/>
          <p:nvPr/>
        </p:nvSpPr>
        <p:spPr>
          <a:xfrm>
            <a:off x="998537" y="467290"/>
            <a:ext cx="1096775" cy="584775"/>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3200" dirty="0">
                <a:ln w="3175">
                  <a:noFill/>
                </a:ln>
                <a:solidFill>
                  <a:srgbClr val="A27B00"/>
                </a:solidFill>
              </a:rPr>
              <a:t>AST</a:t>
            </a:r>
            <a:endParaRPr lang="zh-CN" altLang="en-US" sz="3200" dirty="0">
              <a:ln w="3175">
                <a:noFill/>
              </a:ln>
              <a:solidFill>
                <a:srgbClr val="A27B00"/>
              </a:solidFill>
            </a:endParaRPr>
          </a:p>
        </p:txBody>
      </p:sp>
      <p:sp>
        <p:nvSpPr>
          <p:cNvPr id="16" name="文本框 15"/>
          <p:cNvSpPr txBox="1"/>
          <p:nvPr/>
        </p:nvSpPr>
        <p:spPr>
          <a:xfrm>
            <a:off x="595852" y="784305"/>
            <a:ext cx="697627" cy="1015663"/>
          </a:xfrm>
          <a:prstGeom prst="rect">
            <a:avLst/>
          </a:prstGeom>
          <a:noFill/>
          <a:effectLst/>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dirty="0">
                <a:ln w="3175">
                  <a:noFill/>
                </a:ln>
                <a:solidFill>
                  <a:srgbClr val="A27B00"/>
                </a:solidFill>
                <a:effectLst/>
              </a:rPr>
              <a:t>F</a:t>
            </a:r>
            <a:endParaRPr lang="zh-CN" altLang="en-US" sz="6000" dirty="0">
              <a:ln w="3175">
                <a:noFill/>
              </a:ln>
              <a:solidFill>
                <a:srgbClr val="A27B00"/>
              </a:solidFill>
              <a:effectLst/>
            </a:endParaRPr>
          </a:p>
        </p:txBody>
      </p:sp>
      <p:sp>
        <p:nvSpPr>
          <p:cNvPr id="17" name="文本框 16"/>
          <p:cNvSpPr txBox="1"/>
          <p:nvPr/>
        </p:nvSpPr>
        <p:spPr>
          <a:xfrm>
            <a:off x="1978774" y="620067"/>
            <a:ext cx="412292" cy="400110"/>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2000" dirty="0" smtClean="0">
                <a:ln w="3175">
                  <a:noFill/>
                </a:ln>
                <a:solidFill>
                  <a:srgbClr val="A27B00"/>
                </a:solidFill>
              </a:rPr>
              <a:t>&amp;</a:t>
            </a:r>
            <a:endParaRPr lang="zh-CN" altLang="en-US" sz="2000" dirty="0">
              <a:ln w="3175">
                <a:noFill/>
              </a:ln>
              <a:solidFill>
                <a:srgbClr val="A27B00"/>
              </a:solidFill>
            </a:endParaRPr>
          </a:p>
        </p:txBody>
      </p:sp>
      <p:sp>
        <p:nvSpPr>
          <p:cNvPr id="24" name="矩形 23"/>
          <p:cNvSpPr/>
          <p:nvPr/>
        </p:nvSpPr>
        <p:spPr>
          <a:xfrm>
            <a:off x="5248276" y="4063074"/>
            <a:ext cx="6276974" cy="1720471"/>
          </a:xfrm>
          <a:prstGeom prst="rect">
            <a:avLst/>
          </a:prstGeom>
        </p:spPr>
        <p:txBody>
          <a:bodyPr wrap="square">
            <a:spAutoFit/>
          </a:bodyPr>
          <a:lstStyle/>
          <a:p>
            <a:pPr algn="just">
              <a:lnSpc>
                <a:spcPct val="120000"/>
              </a:lnSpc>
              <a:spcAft>
                <a:spcPts val="600"/>
              </a:spcAft>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Please add text here,according to the need to adjust the font and font size. Please add text here,according to the need to adjust the font and font size. Please add text here,according to the need to adjust the font and font size.</a:t>
            </a:r>
          </a:p>
          <a:p>
            <a:pPr algn="just">
              <a:lnSpc>
                <a:spcPct val="120000"/>
              </a:lnSpc>
              <a:spcAft>
                <a:spcPts val="600"/>
              </a:spcAft>
            </a:pPr>
            <a:r>
              <a:rPr lang="zh-CN" altLang="en-US" sz="1400" dirty="0">
                <a:solidFill>
                  <a:schemeClr val="tx1">
                    <a:lumMod val="85000"/>
                    <a:lumOff val="15000"/>
                  </a:schemeClr>
                </a:solidFill>
              </a:rPr>
              <a:t>Please add text here,according to the need to adjust the font and font size. Please add text here,according to the need to adjust the font and font size</a:t>
            </a:r>
            <a:r>
              <a:rPr lang="zh-CN" altLang="en-US" sz="1400" dirty="0" smtClean="0">
                <a:solidFill>
                  <a:schemeClr val="tx1">
                    <a:lumMod val="85000"/>
                    <a:lumOff val="15000"/>
                  </a:schemeClr>
                </a:solidFill>
              </a:rPr>
              <a:t>.</a:t>
            </a:r>
            <a:endParaRPr lang="zh-CN" altLang="en-US" sz="1400" dirty="0">
              <a:solidFill>
                <a:schemeClr val="tx1">
                  <a:lumMod val="85000"/>
                  <a:lumOff val="15000"/>
                </a:schemeClr>
              </a:solidFill>
            </a:endParaRPr>
          </a:p>
        </p:txBody>
      </p:sp>
      <p:sp>
        <p:nvSpPr>
          <p:cNvPr id="2" name="矩形 1"/>
          <p:cNvSpPr/>
          <p:nvPr/>
        </p:nvSpPr>
        <p:spPr>
          <a:xfrm>
            <a:off x="5343525" y="3988971"/>
            <a:ext cx="6086475" cy="3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341639" y="2191082"/>
            <a:ext cx="2183611" cy="1446550"/>
          </a:xfrm>
          <a:prstGeom prst="rect">
            <a:avLst/>
          </a:prstGeom>
          <a:noFill/>
        </p:spPr>
        <p:txBody>
          <a:bodyPr wrap="none" rtlCol="0">
            <a:spAutoFit/>
          </a:bodyPr>
          <a:lstStyle/>
          <a:p>
            <a:pPr algn="r"/>
            <a:r>
              <a:rPr lang="en-US" altLang="zh-CN" sz="8800" dirty="0" smtClean="0">
                <a:solidFill>
                  <a:srgbClr val="000000"/>
                </a:solidFill>
                <a:latin typeface="Impact" panose="020B0806030902050204" pitchFamily="34" charset="0"/>
              </a:rPr>
              <a:t>56%</a:t>
            </a:r>
            <a:endParaRPr lang="zh-CN" altLang="en-US" sz="8800" dirty="0">
              <a:solidFill>
                <a:srgbClr val="000000"/>
              </a:solidFill>
              <a:latin typeface="Impact" panose="020B0806030902050204" pitchFamily="34" charset="0"/>
            </a:endParaRPr>
          </a:p>
        </p:txBody>
      </p:sp>
      <p:sp>
        <p:nvSpPr>
          <p:cNvPr id="5" name="矩形 4"/>
          <p:cNvSpPr/>
          <p:nvPr/>
        </p:nvSpPr>
        <p:spPr>
          <a:xfrm>
            <a:off x="8104741" y="3619500"/>
            <a:ext cx="3325259" cy="36947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167605" y="3637639"/>
            <a:ext cx="3199530" cy="369332"/>
          </a:xfrm>
          <a:prstGeom prst="rect">
            <a:avLst/>
          </a:prstGeom>
        </p:spPr>
        <p:txBody>
          <a:bodyPr wrap="none">
            <a:spAutoFit/>
          </a:bodyPr>
          <a:lstStyle/>
          <a:p>
            <a:r>
              <a:rPr lang="zh-CN" altLang="en-US" dirty="0">
                <a:solidFill>
                  <a:schemeClr val="bg1"/>
                </a:solidFill>
                <a:latin typeface="+mn-ea"/>
              </a:rPr>
              <a:t>PLEASE ADD TITLE IN HERE</a:t>
            </a:r>
          </a:p>
        </p:txBody>
      </p:sp>
      <p:grpSp>
        <p:nvGrpSpPr>
          <p:cNvPr id="28" name="组合 27"/>
          <p:cNvGrpSpPr/>
          <p:nvPr/>
        </p:nvGrpSpPr>
        <p:grpSpPr>
          <a:xfrm>
            <a:off x="10775148" y="5819827"/>
            <a:ext cx="591987" cy="281950"/>
            <a:chOff x="10775148" y="5991277"/>
            <a:chExt cx="591987" cy="281950"/>
          </a:xfrm>
        </p:grpSpPr>
        <p:sp>
          <p:nvSpPr>
            <p:cNvPr id="25" name="燕尾形 24"/>
            <p:cNvSpPr/>
            <p:nvPr/>
          </p:nvSpPr>
          <p:spPr>
            <a:xfrm>
              <a:off x="10775148" y="5991277"/>
              <a:ext cx="197329" cy="281950"/>
            </a:xfrm>
            <a:prstGeom prst="chevron">
              <a:avLst>
                <a:gd name="adj" fmla="val 54240"/>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0972477" y="5991277"/>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1169806" y="5991277"/>
              <a:ext cx="197329" cy="281950"/>
            </a:xfrm>
            <a:prstGeom prst="chevron">
              <a:avLst>
                <a:gd name="adj" fmla="val 54240"/>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等腰三角形 28"/>
          <p:cNvSpPr/>
          <p:nvPr/>
        </p:nvSpPr>
        <p:spPr>
          <a:xfrm rot="8303228">
            <a:off x="5869131" y="1999091"/>
            <a:ext cx="417880" cy="72688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276865">
            <a:off x="6321411" y="1609567"/>
            <a:ext cx="332946" cy="50225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716743">
            <a:off x="7517909" y="3022171"/>
            <a:ext cx="332946" cy="50225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8303228">
            <a:off x="3273389" y="4491495"/>
            <a:ext cx="728937" cy="90988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4564428">
            <a:off x="2468463" y="5067438"/>
            <a:ext cx="414164" cy="55900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3486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duotone>
              <a:prstClr val="black"/>
              <a:schemeClr val="accent2">
                <a:tint val="45000"/>
                <a:satMod val="400000"/>
              </a:schemeClr>
            </a:duotone>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a:ext>
            </a:extLst>
          </a:blip>
          <a:srcRect l="6618" r="23897" b="35008"/>
          <a:stretch/>
        </p:blipFill>
        <p:spPr>
          <a:xfrm>
            <a:off x="0" y="0"/>
            <a:ext cx="12192000" cy="6858000"/>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4" y="0"/>
            <a:ext cx="12191715" cy="6858160"/>
          </a:xfrm>
          <a:prstGeom prst="rect">
            <a:avLst/>
          </a:prstGeom>
        </p:spPr>
      </p:pic>
      <p:sp>
        <p:nvSpPr>
          <p:cNvPr id="9" name="文本框 8"/>
          <p:cNvSpPr txBox="1"/>
          <p:nvPr/>
        </p:nvSpPr>
        <p:spPr>
          <a:xfrm>
            <a:off x="10935443" y="5637500"/>
            <a:ext cx="697627" cy="1015663"/>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dirty="0">
                <a:ln w="3175">
                  <a:noFill/>
                </a:ln>
                <a:solidFill>
                  <a:schemeClr val="tx1">
                    <a:lumMod val="85000"/>
                    <a:lumOff val="15000"/>
                  </a:schemeClr>
                </a:solidFill>
                <a:effectLst/>
              </a:rPr>
              <a:t>7</a:t>
            </a:r>
            <a:endParaRPr lang="zh-CN" altLang="en-US" sz="6000" dirty="0">
              <a:ln w="3175">
                <a:noFill/>
              </a:ln>
              <a:solidFill>
                <a:schemeClr val="tx1">
                  <a:lumMod val="85000"/>
                  <a:lumOff val="15000"/>
                </a:schemeClr>
              </a:solidFill>
              <a:effectLst/>
            </a:endParaRPr>
          </a:p>
        </p:txBody>
      </p:sp>
      <p:sp>
        <p:nvSpPr>
          <p:cNvPr id="10" name="文本框 9"/>
          <p:cNvSpPr txBox="1"/>
          <p:nvPr/>
        </p:nvSpPr>
        <p:spPr>
          <a:xfrm>
            <a:off x="9368861" y="5688340"/>
            <a:ext cx="492443" cy="646331"/>
          </a:xfrm>
          <a:prstGeom prst="rect">
            <a:avLst/>
          </a:prstGeom>
          <a:noFill/>
          <a:effectLst/>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600" b="0" dirty="0">
                <a:ln w="3175">
                  <a:noFill/>
                </a:ln>
                <a:solidFill>
                  <a:schemeClr val="tx1">
                    <a:lumMod val="85000"/>
                    <a:lumOff val="15000"/>
                  </a:schemeClr>
                </a:solidFill>
                <a:effectLst/>
              </a:rPr>
              <a:t>F</a:t>
            </a:r>
            <a:endParaRPr lang="zh-CN" altLang="en-US" sz="3600" b="0" dirty="0">
              <a:ln w="3175">
                <a:noFill/>
              </a:ln>
              <a:solidFill>
                <a:schemeClr val="tx1">
                  <a:lumMod val="85000"/>
                  <a:lumOff val="15000"/>
                </a:schemeClr>
              </a:solidFill>
              <a:effectLst/>
            </a:endParaRPr>
          </a:p>
        </p:txBody>
      </p:sp>
      <p:sp>
        <p:nvSpPr>
          <p:cNvPr id="11" name="文本框 10"/>
          <p:cNvSpPr txBox="1"/>
          <p:nvPr/>
        </p:nvSpPr>
        <p:spPr>
          <a:xfrm>
            <a:off x="9890005" y="6018202"/>
            <a:ext cx="1308371" cy="400110"/>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 dirty="0">
                <a:ln w="3175">
                  <a:noFill/>
                </a:ln>
                <a:solidFill>
                  <a:schemeClr val="tx1">
                    <a:lumMod val="85000"/>
                    <a:lumOff val="15000"/>
                  </a:schemeClr>
                </a:solidFill>
                <a:effectLst/>
              </a:rPr>
              <a:t>URIOUS</a:t>
            </a:r>
            <a:endParaRPr lang="zh-CN" altLang="en-US" sz="2000" dirty="0">
              <a:ln w="3175">
                <a:noFill/>
              </a:ln>
              <a:solidFill>
                <a:schemeClr val="tx1">
                  <a:lumMod val="85000"/>
                  <a:lumOff val="15000"/>
                </a:schemeClr>
              </a:solidFill>
              <a:effectLst/>
            </a:endParaRPr>
          </a:p>
        </p:txBody>
      </p:sp>
      <p:sp>
        <p:nvSpPr>
          <p:cNvPr id="12" name="文本框 11"/>
          <p:cNvSpPr txBox="1"/>
          <p:nvPr/>
        </p:nvSpPr>
        <p:spPr>
          <a:xfrm>
            <a:off x="9740871" y="5745222"/>
            <a:ext cx="755335" cy="400110"/>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2000" dirty="0">
                <a:ln w="3175">
                  <a:noFill/>
                </a:ln>
                <a:solidFill>
                  <a:schemeClr val="tx1">
                    <a:lumMod val="85000"/>
                    <a:lumOff val="15000"/>
                  </a:schemeClr>
                </a:solidFill>
              </a:rPr>
              <a:t>AST</a:t>
            </a:r>
            <a:endParaRPr lang="zh-CN" altLang="en-US" sz="2000" dirty="0">
              <a:ln w="3175">
                <a:noFill/>
              </a:ln>
              <a:solidFill>
                <a:schemeClr val="tx1">
                  <a:lumMod val="85000"/>
                  <a:lumOff val="15000"/>
                </a:schemeClr>
              </a:solidFill>
            </a:endParaRPr>
          </a:p>
        </p:txBody>
      </p:sp>
      <p:sp>
        <p:nvSpPr>
          <p:cNvPr id="13" name="文本框 12"/>
          <p:cNvSpPr txBox="1"/>
          <p:nvPr/>
        </p:nvSpPr>
        <p:spPr>
          <a:xfrm>
            <a:off x="9493732" y="5958531"/>
            <a:ext cx="492443" cy="646331"/>
          </a:xfrm>
          <a:prstGeom prst="rect">
            <a:avLst/>
          </a:prstGeom>
          <a:noFill/>
          <a:effectLst/>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600" dirty="0">
                <a:ln w="3175">
                  <a:noFill/>
                </a:ln>
                <a:solidFill>
                  <a:schemeClr val="tx1">
                    <a:lumMod val="85000"/>
                    <a:lumOff val="15000"/>
                  </a:schemeClr>
                </a:solidFill>
                <a:effectLst/>
              </a:rPr>
              <a:t>F</a:t>
            </a:r>
            <a:endParaRPr lang="zh-CN" altLang="en-US" sz="3600" dirty="0">
              <a:ln w="3175">
                <a:noFill/>
              </a:ln>
              <a:solidFill>
                <a:schemeClr val="tx1">
                  <a:lumMod val="85000"/>
                  <a:lumOff val="15000"/>
                </a:schemeClr>
              </a:solidFill>
              <a:effectLst/>
            </a:endParaRPr>
          </a:p>
        </p:txBody>
      </p:sp>
      <p:sp>
        <p:nvSpPr>
          <p:cNvPr id="14" name="文本框 13"/>
          <p:cNvSpPr txBox="1"/>
          <p:nvPr/>
        </p:nvSpPr>
        <p:spPr>
          <a:xfrm>
            <a:off x="10360487" y="5789374"/>
            <a:ext cx="367408" cy="338554"/>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1600" dirty="0" smtClean="0">
                <a:ln w="3175">
                  <a:noFill/>
                </a:ln>
                <a:solidFill>
                  <a:schemeClr val="tx1">
                    <a:lumMod val="85000"/>
                    <a:lumOff val="15000"/>
                  </a:schemeClr>
                </a:solidFill>
              </a:rPr>
              <a:t>&amp;</a:t>
            </a:r>
            <a:endParaRPr lang="zh-CN" altLang="en-US" sz="1600" dirty="0">
              <a:ln w="3175">
                <a:noFill/>
              </a:ln>
              <a:solidFill>
                <a:schemeClr val="tx1">
                  <a:lumMod val="85000"/>
                  <a:lumOff val="15000"/>
                </a:schemeClr>
              </a:solidFill>
            </a:endParaRPr>
          </a:p>
        </p:txBody>
      </p:sp>
      <p:sp>
        <p:nvSpPr>
          <p:cNvPr id="15" name="文本框 14"/>
          <p:cNvSpPr txBox="1"/>
          <p:nvPr/>
        </p:nvSpPr>
        <p:spPr>
          <a:xfrm>
            <a:off x="4037583" y="2159026"/>
            <a:ext cx="6964535" cy="1015663"/>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6000" smtClean="0">
                <a:ln w="3175">
                  <a:noFill/>
                </a:ln>
                <a:solidFill>
                  <a:schemeClr val="bg1"/>
                </a:solidFill>
                <a:effectLst/>
              </a:rPr>
              <a:t>SEE YOU AGAIN</a:t>
            </a:r>
            <a:endParaRPr lang="zh-CN" altLang="en-US" sz="6000" dirty="0">
              <a:ln w="3175">
                <a:noFill/>
              </a:ln>
              <a:solidFill>
                <a:schemeClr val="bg1"/>
              </a:solidFill>
              <a:effectLst/>
            </a:endParaRPr>
          </a:p>
        </p:txBody>
      </p:sp>
      <p:sp>
        <p:nvSpPr>
          <p:cNvPr id="16" name="文本框 15"/>
          <p:cNvSpPr txBox="1"/>
          <p:nvPr/>
        </p:nvSpPr>
        <p:spPr>
          <a:xfrm>
            <a:off x="8355108" y="3107128"/>
            <a:ext cx="2462982" cy="523220"/>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800" smtClean="0">
                <a:ln w="3175">
                  <a:noFill/>
                </a:ln>
                <a:solidFill>
                  <a:schemeClr val="bg1"/>
                </a:solidFill>
                <a:effectLst/>
                <a:latin typeface="+mn-lt"/>
                <a:ea typeface="华文中宋" panose="02010600040101010101" pitchFamily="2" charset="-122"/>
              </a:rPr>
              <a:t>For Paul Walker</a:t>
            </a:r>
            <a:endParaRPr lang="zh-CN" altLang="en-US" sz="2800" dirty="0">
              <a:ln w="3175">
                <a:noFill/>
              </a:ln>
              <a:solidFill>
                <a:schemeClr val="bg1"/>
              </a:solidFill>
              <a:effectLst/>
              <a:latin typeface="+mn-lt"/>
              <a:ea typeface="华文中宋" panose="02010600040101010101" pitchFamily="2" charset="-122"/>
            </a:endParaRPr>
          </a:p>
        </p:txBody>
      </p:sp>
      <p:sp>
        <p:nvSpPr>
          <p:cNvPr id="17" name="矩形 16"/>
          <p:cNvSpPr/>
          <p:nvPr/>
        </p:nvSpPr>
        <p:spPr>
          <a:xfrm>
            <a:off x="3908571" y="3098128"/>
            <a:ext cx="7380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473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918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平行四边形 8"/>
          <p:cNvSpPr/>
          <p:nvPr/>
        </p:nvSpPr>
        <p:spPr>
          <a:xfrm>
            <a:off x="895382" y="849190"/>
            <a:ext cx="4399679" cy="434840"/>
          </a:xfrm>
          <a:prstGeom prst="parallelogram">
            <a:avLst>
              <a:gd name="adj" fmla="val 36576"/>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404752" y="1281730"/>
            <a:ext cx="1787248" cy="5583968"/>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
            <a:ext cx="3068792" cy="6858002"/>
          </a:xfrm>
          <a:prstGeom prst="rect">
            <a:avLst/>
          </a:prstGeom>
        </p:spPr>
      </p:pic>
      <p:sp>
        <p:nvSpPr>
          <p:cNvPr id="12" name="文本框 11"/>
          <p:cNvSpPr txBox="1"/>
          <p:nvPr/>
        </p:nvSpPr>
        <p:spPr>
          <a:xfrm>
            <a:off x="1159393" y="443507"/>
            <a:ext cx="3978974" cy="830997"/>
          </a:xfrm>
          <a:prstGeom prst="rect">
            <a:avLst/>
          </a:prstGeom>
          <a:noFill/>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8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rPr>
              <a:t>CONTENTS</a:t>
            </a:r>
            <a:endParaRPr lang="zh-CN" altLang="en-US" sz="4800" dirty="0">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endParaRPr>
          </a:p>
        </p:txBody>
      </p:sp>
      <p:sp>
        <p:nvSpPr>
          <p:cNvPr id="13" name="文本框 12"/>
          <p:cNvSpPr txBox="1"/>
          <p:nvPr/>
        </p:nvSpPr>
        <p:spPr>
          <a:xfrm>
            <a:off x="2619403" y="1170102"/>
            <a:ext cx="1895071" cy="317009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0" dirty="0" smtClean="0">
                <a:ln w="3175">
                  <a:noFill/>
                </a:ln>
                <a:solidFill>
                  <a:schemeClr val="bg1">
                    <a:lumMod val="75000"/>
                  </a:schemeClr>
                </a:solidFill>
                <a:effectLst/>
              </a:rPr>
              <a:t>1</a:t>
            </a:r>
            <a:endParaRPr lang="zh-CN" altLang="en-US" sz="20000" dirty="0">
              <a:ln w="3175">
                <a:noFill/>
              </a:ln>
              <a:solidFill>
                <a:schemeClr val="bg1">
                  <a:lumMod val="75000"/>
                </a:schemeClr>
              </a:solidFill>
              <a:effectLst/>
            </a:endParaRPr>
          </a:p>
        </p:txBody>
      </p:sp>
      <p:sp>
        <p:nvSpPr>
          <p:cNvPr id="14" name="文本框 13"/>
          <p:cNvSpPr txBox="1"/>
          <p:nvPr/>
        </p:nvSpPr>
        <p:spPr>
          <a:xfrm>
            <a:off x="3058142" y="2424969"/>
            <a:ext cx="1895071" cy="317009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0" dirty="0" smtClean="0">
                <a:ln w="3175">
                  <a:noFill/>
                </a:ln>
                <a:solidFill>
                  <a:schemeClr val="bg1">
                    <a:lumMod val="75000"/>
                  </a:schemeClr>
                </a:solidFill>
                <a:effectLst/>
              </a:rPr>
              <a:t>2</a:t>
            </a:r>
            <a:endParaRPr lang="zh-CN" altLang="en-US" sz="20000" dirty="0">
              <a:ln w="3175">
                <a:noFill/>
              </a:ln>
              <a:solidFill>
                <a:schemeClr val="bg1">
                  <a:lumMod val="75000"/>
                </a:schemeClr>
              </a:solidFill>
              <a:effectLst/>
            </a:endParaRPr>
          </a:p>
        </p:txBody>
      </p:sp>
      <p:sp>
        <p:nvSpPr>
          <p:cNvPr id="15" name="文本框 14"/>
          <p:cNvSpPr txBox="1"/>
          <p:nvPr/>
        </p:nvSpPr>
        <p:spPr>
          <a:xfrm>
            <a:off x="1738706" y="3552474"/>
            <a:ext cx="1895071" cy="3170099"/>
          </a:xfrm>
          <a:prstGeom prst="rect">
            <a:avLst/>
          </a:prstGeom>
          <a:noFill/>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20000" dirty="0" smtClean="0">
                <a:ln w="3175">
                  <a:noFill/>
                </a:ln>
                <a:solidFill>
                  <a:schemeClr val="bg1">
                    <a:lumMod val="75000"/>
                  </a:schemeClr>
                </a:solidFill>
                <a:effectLst/>
              </a:rPr>
              <a:t>3</a:t>
            </a:r>
            <a:endParaRPr lang="zh-CN" altLang="en-US" sz="20000" dirty="0">
              <a:ln w="3175">
                <a:noFill/>
              </a:ln>
              <a:solidFill>
                <a:schemeClr val="bg1">
                  <a:lumMod val="75000"/>
                </a:schemeClr>
              </a:solidFill>
              <a:effectLst/>
            </a:endParaRPr>
          </a:p>
        </p:txBody>
      </p:sp>
      <p:sp>
        <p:nvSpPr>
          <p:cNvPr id="16" name="平行四边形 15"/>
          <p:cNvSpPr/>
          <p:nvPr/>
        </p:nvSpPr>
        <p:spPr>
          <a:xfrm>
            <a:off x="4058934" y="2174423"/>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80032" y="2227733"/>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18" name="矩形 17"/>
          <p:cNvSpPr/>
          <p:nvPr/>
        </p:nvSpPr>
        <p:spPr>
          <a:xfrm>
            <a:off x="4753936" y="2703686"/>
            <a:ext cx="6096000" cy="350865"/>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p>
        </p:txBody>
      </p:sp>
      <p:sp>
        <p:nvSpPr>
          <p:cNvPr id="19" name="平行四边形 18"/>
          <p:cNvSpPr/>
          <p:nvPr/>
        </p:nvSpPr>
        <p:spPr>
          <a:xfrm>
            <a:off x="4659613" y="3470531"/>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780711" y="3523841"/>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21" name="矩形 20"/>
          <p:cNvSpPr/>
          <p:nvPr/>
        </p:nvSpPr>
        <p:spPr>
          <a:xfrm>
            <a:off x="5354615" y="3999794"/>
            <a:ext cx="6096000" cy="350865"/>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p>
        </p:txBody>
      </p:sp>
      <p:sp>
        <p:nvSpPr>
          <p:cNvPr id="22" name="平行四边形 21"/>
          <p:cNvSpPr/>
          <p:nvPr/>
        </p:nvSpPr>
        <p:spPr>
          <a:xfrm>
            <a:off x="3243451" y="4761253"/>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364549" y="4814563"/>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24" name="矩形 23"/>
          <p:cNvSpPr/>
          <p:nvPr/>
        </p:nvSpPr>
        <p:spPr>
          <a:xfrm>
            <a:off x="3938453" y="5290516"/>
            <a:ext cx="6096000" cy="350865"/>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p>
        </p:txBody>
      </p:sp>
      <p:cxnSp>
        <p:nvCxnSpPr>
          <p:cNvPr id="26" name="直接连接符 25"/>
          <p:cNvCxnSpPr/>
          <p:nvPr/>
        </p:nvCxnSpPr>
        <p:spPr>
          <a:xfrm>
            <a:off x="5176190" y="860180"/>
            <a:ext cx="7020000" cy="0"/>
          </a:xfrm>
          <a:prstGeom prst="line">
            <a:avLst/>
          </a:prstGeom>
          <a:ln w="19050">
            <a:solidFill>
              <a:srgbClr val="A27B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4571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sp>
        <p:nvSpPr>
          <p:cNvPr id="3" name="等腰三角形 2"/>
          <p:cNvSpPr/>
          <p:nvPr/>
        </p:nvSpPr>
        <p:spPr>
          <a:xfrm flipV="1">
            <a:off x="4622465" y="0"/>
            <a:ext cx="2947070" cy="1624082"/>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2322328" y="2663456"/>
            <a:ext cx="7547344" cy="4194544"/>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3796740" y="4302306"/>
            <a:ext cx="4598521" cy="2555694"/>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5525928" y="0"/>
            <a:ext cx="1140144" cy="628314"/>
          </a:xfrm>
          <a:prstGeom prst="triangle">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82521" y="3973685"/>
            <a:ext cx="1063112" cy="1446550"/>
          </a:xfrm>
          <a:prstGeom prst="rect">
            <a:avLst/>
          </a:prstGeom>
          <a:noFill/>
        </p:spPr>
        <p:txBody>
          <a:bodyPr wrap="none" rtlCol="0">
            <a:spAutoFit/>
          </a:bodyPr>
          <a:lstStyle>
            <a:defPPr>
              <a:defRPr lang="zh-CN"/>
            </a:defPPr>
            <a:lvl1pPr>
              <a:defRPr sz="48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sz="8800" dirty="0" smtClean="0"/>
              <a:t>V</a:t>
            </a:r>
            <a:endParaRPr lang="zh-CN" altLang="en-US" sz="8800" dirty="0"/>
          </a:p>
        </p:txBody>
      </p:sp>
      <p:sp>
        <p:nvSpPr>
          <p:cNvPr id="9" name="文本框 8"/>
          <p:cNvSpPr txBox="1"/>
          <p:nvPr/>
        </p:nvSpPr>
        <p:spPr>
          <a:xfrm>
            <a:off x="5731954" y="4269119"/>
            <a:ext cx="998991" cy="1446550"/>
          </a:xfrm>
          <a:prstGeom prst="rect">
            <a:avLst/>
          </a:prstGeom>
          <a:noFill/>
        </p:spPr>
        <p:txBody>
          <a:bodyPr wrap="none" rtlCol="0">
            <a:spAutoFit/>
          </a:bodyPr>
          <a:lstStyle>
            <a:defPPr>
              <a:defRPr lang="zh-CN"/>
            </a:defPPr>
            <a:lvl1pPr>
              <a:defRPr sz="48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16200000" scaled="0"/>
                </a:gradFill>
                <a:effectLst>
                  <a:outerShdw blurRad="76200" dist="38100" dir="2700000" algn="tl" rotWithShape="0">
                    <a:prstClr val="black">
                      <a:alpha val="70000"/>
                    </a:prstClr>
                  </a:outerShdw>
                </a:effectLst>
                <a:latin typeface="Arial Black" panose="020B0A04020102020204" pitchFamily="34" charset="0"/>
              </a:defRPr>
            </a:lvl1pPr>
          </a:lstStyle>
          <a:p>
            <a:r>
              <a:rPr lang="en-US" altLang="zh-CN" sz="8800" dirty="0" smtClean="0"/>
              <a:t>S</a:t>
            </a:r>
            <a:endParaRPr lang="zh-CN" altLang="en-US" sz="8800" dirty="0"/>
          </a:p>
        </p:txBody>
      </p:sp>
      <p:sp>
        <p:nvSpPr>
          <p:cNvPr id="11" name="矩形 10"/>
          <p:cNvSpPr/>
          <p:nvPr/>
        </p:nvSpPr>
        <p:spPr>
          <a:xfrm>
            <a:off x="5194205" y="5461459"/>
            <a:ext cx="1810111" cy="338554"/>
          </a:xfrm>
          <a:prstGeom prst="rect">
            <a:avLst/>
          </a:prstGeom>
        </p:spPr>
        <p:txBody>
          <a:bodyPr wrap="none">
            <a:spAutoFit/>
          </a:bodyPr>
          <a:lstStyle/>
          <a:p>
            <a:pPr algn="ctr"/>
            <a:r>
              <a:rPr lang="en-US" altLang="zh-CN" sz="1600" b="1" dirty="0">
                <a:solidFill>
                  <a:srgbClr val="A27B00"/>
                </a:solidFill>
                <a:latin typeface="+mn-ea"/>
              </a:rPr>
              <a:t>ADD </a:t>
            </a:r>
            <a:r>
              <a:rPr lang="en-US" altLang="zh-CN" sz="1600" b="1" dirty="0" smtClean="0">
                <a:solidFill>
                  <a:srgbClr val="A27B00"/>
                </a:solidFill>
                <a:latin typeface="+mn-ea"/>
              </a:rPr>
              <a:t>KEYWORD</a:t>
            </a:r>
            <a:endParaRPr lang="en-US" altLang="zh-CN" sz="1600" b="1" dirty="0">
              <a:solidFill>
                <a:srgbClr val="A27B00"/>
              </a:solidFill>
              <a:latin typeface="+mn-ea"/>
            </a:endParaRPr>
          </a:p>
        </p:txBody>
      </p:sp>
      <p:sp>
        <p:nvSpPr>
          <p:cNvPr id="12" name="矩形 11"/>
          <p:cNvSpPr/>
          <p:nvPr/>
        </p:nvSpPr>
        <p:spPr>
          <a:xfrm>
            <a:off x="238578" y="4468502"/>
            <a:ext cx="4481677" cy="1461939"/>
          </a:xfrm>
          <a:prstGeom prst="rect">
            <a:avLst/>
          </a:prstGeom>
        </p:spPr>
        <p:txBody>
          <a:bodyPr wrap="square">
            <a:spAutoFit/>
          </a:bodyPr>
          <a:lstStyle/>
          <a:p>
            <a:pPr algn="r">
              <a:lnSpc>
                <a:spcPct val="120000"/>
              </a:lnSpc>
              <a:spcAft>
                <a:spcPts val="600"/>
              </a:spcAft>
            </a:pPr>
            <a:r>
              <a:rPr lang="zh-CN" altLang="en-US" sz="1400" dirty="0">
                <a:solidFill>
                  <a:schemeClr val="bg1"/>
                </a:solidFill>
              </a:rPr>
              <a:t>Please add text here,according to the need to adjust the font and font size</a:t>
            </a:r>
            <a:r>
              <a:rPr lang="zh-CN" altLang="en-US" sz="1400" dirty="0" smtClean="0">
                <a:solidFill>
                  <a:schemeClr val="bg1"/>
                </a:solidFill>
              </a:rPr>
              <a:t>.</a:t>
            </a:r>
            <a:r>
              <a:rPr lang="zh-CN" altLang="en-US" sz="1400" dirty="0">
                <a:solidFill>
                  <a:schemeClr val="bg1"/>
                </a:solidFill>
              </a:rPr>
              <a:t> Please add text here,according to the need to adjust the font and font size. </a:t>
            </a:r>
            <a:endParaRPr lang="en-US" altLang="zh-CN" sz="1400" dirty="0" smtClean="0">
              <a:solidFill>
                <a:schemeClr val="bg1"/>
              </a:solidFill>
            </a:endParaRPr>
          </a:p>
          <a:p>
            <a:pPr algn="r">
              <a:lnSpc>
                <a:spcPct val="120000"/>
              </a:lnSpc>
              <a:spcAft>
                <a:spcPts val="600"/>
              </a:spcAft>
            </a:pPr>
            <a:r>
              <a:rPr lang="zh-CN" altLang="en-US" sz="1400" dirty="0">
                <a:solidFill>
                  <a:schemeClr val="bg1"/>
                </a:solidFill>
              </a:rPr>
              <a:t>Please add text here,according to the need to adjust the font and font size.</a:t>
            </a:r>
          </a:p>
        </p:txBody>
      </p:sp>
      <p:sp>
        <p:nvSpPr>
          <p:cNvPr id="13" name="矩形 12"/>
          <p:cNvSpPr/>
          <p:nvPr/>
        </p:nvSpPr>
        <p:spPr>
          <a:xfrm>
            <a:off x="2531834" y="4185673"/>
            <a:ext cx="2188421" cy="338554"/>
          </a:xfrm>
          <a:prstGeom prst="rect">
            <a:avLst/>
          </a:prstGeom>
        </p:spPr>
        <p:txBody>
          <a:bodyPr wrap="none">
            <a:spAutoFit/>
          </a:bodyPr>
          <a:lstStyle/>
          <a:p>
            <a:pPr algn="r"/>
            <a:r>
              <a:rPr lang="en-US" altLang="zh-CN" sz="1600" b="1" dirty="0" smtClean="0">
                <a:solidFill>
                  <a:schemeClr val="bg1"/>
                </a:solidFill>
                <a:latin typeface="+mn-ea"/>
              </a:rPr>
              <a:t>ADD </a:t>
            </a:r>
            <a:r>
              <a:rPr lang="en-US" altLang="zh-CN" sz="1600" b="1" dirty="0">
                <a:solidFill>
                  <a:schemeClr val="bg1"/>
                </a:solidFill>
                <a:latin typeface="+mn-ea"/>
              </a:rPr>
              <a:t>TITLE IN HERE</a:t>
            </a:r>
            <a:endParaRPr lang="zh-CN" altLang="en-US" sz="1600" b="1" dirty="0">
              <a:solidFill>
                <a:schemeClr val="bg1"/>
              </a:solidFill>
              <a:latin typeface="+mn-ea"/>
            </a:endParaRPr>
          </a:p>
        </p:txBody>
      </p:sp>
      <p:sp>
        <p:nvSpPr>
          <p:cNvPr id="14" name="矩形 13"/>
          <p:cNvSpPr/>
          <p:nvPr/>
        </p:nvSpPr>
        <p:spPr>
          <a:xfrm>
            <a:off x="7478266" y="4468502"/>
            <a:ext cx="4334503" cy="1461939"/>
          </a:xfrm>
          <a:prstGeom prst="rect">
            <a:avLst/>
          </a:prstGeom>
        </p:spPr>
        <p:txBody>
          <a:bodyPr wrap="square">
            <a:spAutoFit/>
          </a:bodyPr>
          <a:lstStyle/>
          <a:p>
            <a:pPr>
              <a:lnSpc>
                <a:spcPct val="120000"/>
              </a:lnSpc>
              <a:spcAft>
                <a:spcPts val="600"/>
              </a:spcAft>
            </a:pPr>
            <a:r>
              <a:rPr lang="en-US" altLang="zh-CN" sz="1400" dirty="0">
                <a:solidFill>
                  <a:schemeClr val="bg1"/>
                </a:solidFill>
              </a:rPr>
              <a:t>Please add text here</a:t>
            </a:r>
            <a:r>
              <a:rPr lang="en-US" altLang="zh-CN" sz="1400" dirty="0" smtClean="0">
                <a:solidFill>
                  <a:schemeClr val="bg1"/>
                </a:solidFill>
              </a:rPr>
              <a:t>, according </a:t>
            </a:r>
            <a:r>
              <a:rPr lang="en-US" altLang="zh-CN" sz="1400" dirty="0">
                <a:solidFill>
                  <a:schemeClr val="bg1"/>
                </a:solidFill>
              </a:rPr>
              <a:t>to the need to adjust the font and font size. Please add text here</a:t>
            </a:r>
            <a:r>
              <a:rPr lang="en-US" altLang="zh-CN" sz="1400" dirty="0" smtClean="0">
                <a:solidFill>
                  <a:schemeClr val="bg1"/>
                </a:solidFill>
              </a:rPr>
              <a:t>, according </a:t>
            </a:r>
            <a:r>
              <a:rPr lang="en-US" altLang="zh-CN" sz="1400" dirty="0">
                <a:solidFill>
                  <a:schemeClr val="bg1"/>
                </a:solidFill>
              </a:rPr>
              <a:t>to the need to adjust the font and font size. </a:t>
            </a:r>
          </a:p>
          <a:p>
            <a:pPr>
              <a:lnSpc>
                <a:spcPct val="120000"/>
              </a:lnSpc>
              <a:spcAft>
                <a:spcPts val="600"/>
              </a:spcAft>
            </a:pPr>
            <a:r>
              <a:rPr lang="en-US" altLang="zh-CN" sz="1400" dirty="0">
                <a:solidFill>
                  <a:schemeClr val="bg1"/>
                </a:solidFill>
              </a:rPr>
              <a:t>Please add text here</a:t>
            </a:r>
            <a:r>
              <a:rPr lang="en-US" altLang="zh-CN" sz="1400" dirty="0" smtClean="0">
                <a:solidFill>
                  <a:schemeClr val="bg1"/>
                </a:solidFill>
              </a:rPr>
              <a:t>, according </a:t>
            </a:r>
            <a:r>
              <a:rPr lang="en-US" altLang="zh-CN" sz="1400" dirty="0">
                <a:solidFill>
                  <a:schemeClr val="bg1"/>
                </a:solidFill>
              </a:rPr>
              <a:t>to the need to adjust the font and font size.</a:t>
            </a:r>
          </a:p>
        </p:txBody>
      </p:sp>
      <p:sp>
        <p:nvSpPr>
          <p:cNvPr id="15" name="矩形 14"/>
          <p:cNvSpPr/>
          <p:nvPr/>
        </p:nvSpPr>
        <p:spPr>
          <a:xfrm>
            <a:off x="7478267" y="4185673"/>
            <a:ext cx="2188420" cy="338554"/>
          </a:xfrm>
          <a:prstGeom prst="rect">
            <a:avLst/>
          </a:prstGeom>
        </p:spPr>
        <p:txBody>
          <a:bodyPr wrap="none">
            <a:spAutoFit/>
          </a:bodyPr>
          <a:lstStyle/>
          <a:p>
            <a:r>
              <a:rPr lang="en-US" altLang="zh-CN" sz="1600" b="1" dirty="0" smtClean="0">
                <a:solidFill>
                  <a:schemeClr val="bg1"/>
                </a:solidFill>
                <a:latin typeface="+mn-ea"/>
              </a:rPr>
              <a:t>ADD </a:t>
            </a:r>
            <a:r>
              <a:rPr lang="en-US" altLang="zh-CN" sz="1600" b="1" dirty="0">
                <a:solidFill>
                  <a:schemeClr val="bg1"/>
                </a:solidFill>
                <a:latin typeface="+mn-ea"/>
              </a:rPr>
              <a:t>TITLE IN HERE</a:t>
            </a:r>
            <a:endParaRPr lang="zh-CN" altLang="en-US" sz="1600" b="1" dirty="0">
              <a:solidFill>
                <a:schemeClr val="bg1"/>
              </a:solidFill>
              <a:latin typeface="+mn-ea"/>
            </a:endParaRPr>
          </a:p>
        </p:txBody>
      </p:sp>
      <p:sp>
        <p:nvSpPr>
          <p:cNvPr id="16" name="等腰三角形 15"/>
          <p:cNvSpPr/>
          <p:nvPr/>
        </p:nvSpPr>
        <p:spPr>
          <a:xfrm rot="5400000">
            <a:off x="7222526" y="4268421"/>
            <a:ext cx="191386" cy="164988"/>
          </a:xfrm>
          <a:prstGeom prst="triangle">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4778401" y="4268421"/>
            <a:ext cx="191386" cy="164988"/>
          </a:xfrm>
          <a:prstGeom prst="triangle">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3125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943350"/>
          </a:xfrm>
          <a:prstGeom prst="rect">
            <a:avLst/>
          </a:prstGeom>
        </p:spPr>
      </p:pic>
      <p:sp>
        <p:nvSpPr>
          <p:cNvPr id="87" name="燕尾形 86"/>
          <p:cNvSpPr/>
          <p:nvPr/>
        </p:nvSpPr>
        <p:spPr>
          <a:xfrm>
            <a:off x="2720" y="-11783"/>
            <a:ext cx="2444712" cy="3953207"/>
          </a:xfrm>
          <a:prstGeom prst="chevron">
            <a:avLst>
              <a:gd name="adj" fmla="val 77907"/>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燕尾形 87"/>
          <p:cNvSpPr/>
          <p:nvPr/>
        </p:nvSpPr>
        <p:spPr>
          <a:xfrm>
            <a:off x="839419" y="-11784"/>
            <a:ext cx="2732456" cy="3953207"/>
          </a:xfrm>
          <a:prstGeom prst="chevron">
            <a:avLst>
              <a:gd name="adj" fmla="val 70676"/>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6" name="组合 85"/>
          <p:cNvGrpSpPr/>
          <p:nvPr/>
        </p:nvGrpSpPr>
        <p:grpSpPr>
          <a:xfrm>
            <a:off x="0" y="3941424"/>
            <a:ext cx="7950329" cy="563901"/>
            <a:chOff x="0" y="3941424"/>
            <a:chExt cx="7950329" cy="563901"/>
          </a:xfrm>
        </p:grpSpPr>
        <p:sp>
          <p:nvSpPr>
            <p:cNvPr id="62" name="矩形 61"/>
            <p:cNvSpPr/>
            <p:nvPr/>
          </p:nvSpPr>
          <p:spPr>
            <a:xfrm>
              <a:off x="0" y="3941424"/>
              <a:ext cx="7950329" cy="5639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燕尾形 62"/>
            <p:cNvSpPr/>
            <p:nvPr/>
          </p:nvSpPr>
          <p:spPr>
            <a:xfrm>
              <a:off x="18418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燕尾形 63"/>
            <p:cNvSpPr/>
            <p:nvPr/>
          </p:nvSpPr>
          <p:spPr>
            <a:xfrm>
              <a:off x="58919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燕尾形 64"/>
            <p:cNvSpPr/>
            <p:nvPr/>
          </p:nvSpPr>
          <p:spPr>
            <a:xfrm>
              <a:off x="99419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139920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燕尾形 66"/>
            <p:cNvSpPr/>
            <p:nvPr/>
          </p:nvSpPr>
          <p:spPr>
            <a:xfrm>
              <a:off x="180420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燕尾形 67"/>
            <p:cNvSpPr/>
            <p:nvPr/>
          </p:nvSpPr>
          <p:spPr>
            <a:xfrm>
              <a:off x="220921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燕尾形 68"/>
            <p:cNvSpPr/>
            <p:nvPr/>
          </p:nvSpPr>
          <p:spPr>
            <a:xfrm>
              <a:off x="261421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燕尾形 69"/>
            <p:cNvSpPr/>
            <p:nvPr/>
          </p:nvSpPr>
          <p:spPr>
            <a:xfrm>
              <a:off x="301922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燕尾形 70"/>
            <p:cNvSpPr/>
            <p:nvPr/>
          </p:nvSpPr>
          <p:spPr>
            <a:xfrm>
              <a:off x="342422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燕尾形 71"/>
            <p:cNvSpPr/>
            <p:nvPr/>
          </p:nvSpPr>
          <p:spPr>
            <a:xfrm>
              <a:off x="382923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燕尾形 72"/>
            <p:cNvSpPr/>
            <p:nvPr/>
          </p:nvSpPr>
          <p:spPr>
            <a:xfrm>
              <a:off x="423423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燕尾形 73"/>
            <p:cNvSpPr/>
            <p:nvPr/>
          </p:nvSpPr>
          <p:spPr>
            <a:xfrm>
              <a:off x="463924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燕尾形 74"/>
            <p:cNvSpPr/>
            <p:nvPr/>
          </p:nvSpPr>
          <p:spPr>
            <a:xfrm>
              <a:off x="504424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544925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585425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燕尾形 77"/>
            <p:cNvSpPr/>
            <p:nvPr/>
          </p:nvSpPr>
          <p:spPr>
            <a:xfrm>
              <a:off x="625926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燕尾形 78"/>
            <p:cNvSpPr/>
            <p:nvPr/>
          </p:nvSpPr>
          <p:spPr>
            <a:xfrm>
              <a:off x="6664268"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燕尾形 79"/>
            <p:cNvSpPr/>
            <p:nvPr/>
          </p:nvSpPr>
          <p:spPr>
            <a:xfrm>
              <a:off x="7069273"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燕尾形 80"/>
            <p:cNvSpPr/>
            <p:nvPr/>
          </p:nvSpPr>
          <p:spPr>
            <a:xfrm>
              <a:off x="7474282" y="3941424"/>
              <a:ext cx="394658" cy="563900"/>
            </a:xfrm>
            <a:prstGeom prst="chevron">
              <a:avLst>
                <a:gd name="adj" fmla="val 64048"/>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文本框 90"/>
          <p:cNvSpPr txBox="1"/>
          <p:nvPr/>
        </p:nvSpPr>
        <p:spPr>
          <a:xfrm>
            <a:off x="7944485" y="57117"/>
            <a:ext cx="2751074" cy="4708981"/>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30000" dirty="0">
                <a:ln w="3175">
                  <a:noFill/>
                </a:ln>
                <a:solidFill>
                  <a:schemeClr val="bg1">
                    <a:alpha val="30000"/>
                  </a:schemeClr>
                </a:solidFill>
                <a:effectLst/>
              </a:rPr>
              <a:t>7</a:t>
            </a:r>
            <a:endParaRPr lang="zh-CN" altLang="en-US" sz="30000" dirty="0">
              <a:ln w="3175">
                <a:noFill/>
              </a:ln>
              <a:solidFill>
                <a:schemeClr val="bg1">
                  <a:alpha val="30000"/>
                </a:schemeClr>
              </a:solidFill>
              <a:effectLst/>
            </a:endParaRPr>
          </a:p>
        </p:txBody>
      </p:sp>
      <p:sp>
        <p:nvSpPr>
          <p:cNvPr id="95" name="文本框 94"/>
          <p:cNvSpPr txBox="1"/>
          <p:nvPr/>
        </p:nvSpPr>
        <p:spPr>
          <a:xfrm>
            <a:off x="7327754" y="1504879"/>
            <a:ext cx="800219" cy="1200329"/>
          </a:xfrm>
          <a:prstGeom prst="rect">
            <a:avLst/>
          </a:prstGeom>
          <a:noFill/>
          <a:effectLst/>
        </p:spPr>
        <p:txBody>
          <a:bodyPr wrap="none" rtlCol="0">
            <a:spAutoFit/>
          </a:bodyPr>
          <a:lstStyle>
            <a:defPPr>
              <a:defRPr lang="zh-CN"/>
            </a:defPPr>
            <a:lvl1pPr>
              <a:defRPr sz="8000" b="1"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7200" b="0" dirty="0">
                <a:ln w="3175">
                  <a:noFill/>
                </a:ln>
                <a:solidFill>
                  <a:schemeClr val="bg1"/>
                </a:solidFill>
                <a:effectLst/>
              </a:rPr>
              <a:t>F</a:t>
            </a:r>
            <a:endParaRPr lang="zh-CN" altLang="en-US" sz="7200" b="0" dirty="0">
              <a:ln w="3175">
                <a:noFill/>
              </a:ln>
              <a:solidFill>
                <a:schemeClr val="bg1"/>
              </a:solidFill>
              <a:effectLst/>
            </a:endParaRPr>
          </a:p>
        </p:txBody>
      </p:sp>
      <p:sp>
        <p:nvSpPr>
          <p:cNvPr id="96" name="文本框 95"/>
          <p:cNvSpPr txBox="1"/>
          <p:nvPr/>
        </p:nvSpPr>
        <p:spPr>
          <a:xfrm>
            <a:off x="8582986" y="2154267"/>
            <a:ext cx="2659702" cy="769441"/>
          </a:xfrm>
          <a:prstGeom prst="rect">
            <a:avLst/>
          </a:prstGeom>
          <a:noFill/>
          <a:effectLst/>
        </p:spPr>
        <p:txBody>
          <a:bodyPr wrap="none" rtlCol="0">
            <a:spAutoFit/>
          </a:bodyPr>
          <a:lstStyle>
            <a:defPPr>
              <a:defRPr lang="zh-CN"/>
            </a:defPPr>
            <a:lvl1pPr>
              <a:defRPr sz="800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4400" dirty="0">
                <a:ln w="3175">
                  <a:noFill/>
                </a:ln>
                <a:solidFill>
                  <a:schemeClr val="bg1"/>
                </a:solidFill>
                <a:effectLst/>
              </a:rPr>
              <a:t>URIOUS</a:t>
            </a:r>
            <a:endParaRPr lang="zh-CN" altLang="en-US" sz="4400" dirty="0">
              <a:ln w="3175">
                <a:noFill/>
              </a:ln>
              <a:solidFill>
                <a:schemeClr val="bg1"/>
              </a:solidFill>
              <a:effectLst/>
            </a:endParaRPr>
          </a:p>
        </p:txBody>
      </p:sp>
      <p:sp>
        <p:nvSpPr>
          <p:cNvPr id="97" name="文本框 96"/>
          <p:cNvSpPr txBox="1"/>
          <p:nvPr/>
        </p:nvSpPr>
        <p:spPr>
          <a:xfrm>
            <a:off x="8028882" y="1592292"/>
            <a:ext cx="1438214" cy="769441"/>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4400" dirty="0">
                <a:ln w="3175">
                  <a:noFill/>
                </a:ln>
                <a:solidFill>
                  <a:schemeClr val="bg1"/>
                </a:solidFill>
              </a:rPr>
              <a:t>AST</a:t>
            </a:r>
            <a:endParaRPr lang="zh-CN" altLang="en-US" sz="4400" dirty="0">
              <a:ln w="3175">
                <a:noFill/>
              </a:ln>
              <a:solidFill>
                <a:schemeClr val="bg1"/>
              </a:solidFill>
            </a:endParaRPr>
          </a:p>
        </p:txBody>
      </p:sp>
      <p:sp>
        <p:nvSpPr>
          <p:cNvPr id="98" name="文本框 97"/>
          <p:cNvSpPr txBox="1"/>
          <p:nvPr/>
        </p:nvSpPr>
        <p:spPr>
          <a:xfrm>
            <a:off x="7888912" y="2069510"/>
            <a:ext cx="800219" cy="1200329"/>
          </a:xfrm>
          <a:prstGeom prst="rect">
            <a:avLst/>
          </a:prstGeom>
          <a:noFill/>
          <a:effectLst/>
        </p:spPr>
        <p:txBody>
          <a:bodyPr wrap="none" rtlCol="0">
            <a:spAutoFit/>
          </a:bodyPr>
          <a:lstStyle>
            <a:defPPr>
              <a:defRPr lang="zh-CN"/>
            </a:defPPr>
            <a:lvl1pPr>
              <a:defRPr sz="14000" b="0" i="1">
                <a:ln w="3175">
                  <a:solidFill>
                    <a:schemeClr val="tx1">
                      <a:lumMod val="50000"/>
                      <a:lumOff val="50000"/>
                    </a:schemeClr>
                  </a:solidFill>
                </a:ln>
                <a:gradFill>
                  <a:gsLst>
                    <a:gs pos="100000">
                      <a:schemeClr val="bg1">
                        <a:lumMod val="75000"/>
                      </a:schemeClr>
                    </a:gs>
                    <a:gs pos="9000">
                      <a:schemeClr val="accent1">
                        <a:lumMod val="5000"/>
                        <a:lumOff val="95000"/>
                      </a:schemeClr>
                    </a:gs>
                    <a:gs pos="35000">
                      <a:schemeClr val="bg1">
                        <a:lumMod val="65000"/>
                      </a:schemeClr>
                    </a:gs>
                    <a:gs pos="52000">
                      <a:schemeClr val="bg1"/>
                    </a:gs>
                  </a:gsLst>
                  <a:lin ang="5400000" scaled="0"/>
                </a:gradFill>
                <a:effectLst>
                  <a:outerShdw blurRad="76200" dist="38100" dir="2700000" algn="tl" rotWithShape="0">
                    <a:prstClr val="black">
                      <a:alpha val="50000"/>
                    </a:prstClr>
                  </a:outerShdw>
                </a:effectLst>
                <a:latin typeface="Arial Black" panose="020B0A04020102020204" pitchFamily="34" charset="0"/>
              </a:defRPr>
            </a:lvl1pPr>
          </a:lstStyle>
          <a:p>
            <a:r>
              <a:rPr lang="en-US" altLang="zh-CN" sz="7200" dirty="0">
                <a:ln w="3175">
                  <a:noFill/>
                </a:ln>
                <a:solidFill>
                  <a:schemeClr val="bg1"/>
                </a:solidFill>
                <a:effectLst/>
              </a:rPr>
              <a:t>F</a:t>
            </a:r>
            <a:endParaRPr lang="zh-CN" altLang="en-US" sz="7200" dirty="0">
              <a:ln w="3175">
                <a:noFill/>
              </a:ln>
              <a:solidFill>
                <a:schemeClr val="bg1"/>
              </a:solidFill>
              <a:effectLst/>
            </a:endParaRPr>
          </a:p>
        </p:txBody>
      </p:sp>
      <p:pic>
        <p:nvPicPr>
          <p:cNvPr id="99" name="图片 98"/>
          <p:cNvPicPr>
            <a:picLocks noChangeAspect="1"/>
          </p:cNvPicPr>
          <p:nvPr/>
        </p:nvPicPr>
        <p:blipFill rotWithShape="1">
          <a:blip r:embed="rId3" cstate="screen">
            <a:extLst>
              <a:ext uri="{28A0092B-C50C-407E-A947-70E740481C1C}">
                <a14:useLocalDpi xmlns:a14="http://schemas.microsoft.com/office/drawing/2010/main"/>
              </a:ext>
            </a:extLst>
          </a:blip>
          <a:srcRect l="-1" r="15403"/>
          <a:stretch/>
        </p:blipFill>
        <p:spPr>
          <a:xfrm>
            <a:off x="7489730" y="3102888"/>
            <a:ext cx="4702270" cy="2804873"/>
          </a:xfrm>
          <a:prstGeom prst="rect">
            <a:avLst/>
          </a:prstGeom>
        </p:spPr>
      </p:pic>
      <p:sp>
        <p:nvSpPr>
          <p:cNvPr id="100" name="矩形 99"/>
          <p:cNvSpPr/>
          <p:nvPr/>
        </p:nvSpPr>
        <p:spPr>
          <a:xfrm>
            <a:off x="1515057" y="5167974"/>
            <a:ext cx="5038462" cy="867930"/>
          </a:xfrm>
          <a:prstGeom prst="rect">
            <a:avLst/>
          </a:prstGeom>
        </p:spPr>
        <p:txBody>
          <a:bodyPr wrap="square">
            <a:spAutoFit/>
          </a:bodyPr>
          <a:lstStyle/>
          <a:p>
            <a:pPr algn="just">
              <a:lnSpc>
                <a:spcPct val="120000"/>
              </a:lnSpc>
            </a:pPr>
            <a:r>
              <a:rPr lang="zh-CN" altLang="en-US" sz="1400" dirty="0"/>
              <a:t>Please add text here,according to the need to adjust the font and font size</a:t>
            </a:r>
            <a:r>
              <a:rPr lang="zh-CN" altLang="en-US" sz="1400" dirty="0" smtClean="0"/>
              <a:t>.</a:t>
            </a:r>
            <a:r>
              <a:rPr lang="zh-CN" altLang="en-US" sz="1400" dirty="0"/>
              <a:t> Please add text here,according to the need to adjust the font and font size</a:t>
            </a:r>
            <a:r>
              <a:rPr lang="zh-CN" altLang="en-US" sz="1400" dirty="0" smtClean="0"/>
              <a:t>.</a:t>
            </a:r>
            <a:endParaRPr lang="zh-CN" altLang="en-US" sz="1400" dirty="0"/>
          </a:p>
        </p:txBody>
      </p:sp>
      <p:sp>
        <p:nvSpPr>
          <p:cNvPr id="101" name="矩形 100"/>
          <p:cNvSpPr/>
          <p:nvPr/>
        </p:nvSpPr>
        <p:spPr>
          <a:xfrm>
            <a:off x="1303606" y="5264081"/>
            <a:ext cx="132368" cy="675716"/>
          </a:xfrm>
          <a:prstGeom prst="rect">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p:cNvSpPr txBox="1"/>
          <p:nvPr/>
        </p:nvSpPr>
        <p:spPr>
          <a:xfrm>
            <a:off x="9362433" y="1734105"/>
            <a:ext cx="550151" cy="584775"/>
          </a:xfrm>
          <a:prstGeom prst="rect">
            <a:avLst/>
          </a:prstGeom>
          <a:noFill/>
          <a:effectLst/>
        </p:spPr>
        <p:txBody>
          <a:bodyPr wrap="none" rtlCol="0">
            <a:spAutoFit/>
          </a:bodyPr>
          <a:lstStyle>
            <a:defPPr>
              <a:defRPr lang="zh-CN"/>
            </a:defPPr>
            <a:lvl1pPr>
              <a:defRPr sz="14000" i="1">
                <a:gradFill>
                  <a:gsLst>
                    <a:gs pos="100000">
                      <a:schemeClr val="bg1">
                        <a:lumMod val="75000"/>
                      </a:schemeClr>
                    </a:gs>
                    <a:gs pos="9000">
                      <a:schemeClr val="accent1">
                        <a:lumMod val="5000"/>
                        <a:lumOff val="95000"/>
                      </a:schemeClr>
                    </a:gs>
                    <a:gs pos="40000">
                      <a:schemeClr val="tx1">
                        <a:lumMod val="65000"/>
                        <a:lumOff val="35000"/>
                      </a:schemeClr>
                    </a:gs>
                    <a:gs pos="52000">
                      <a:schemeClr val="bg1"/>
                    </a:gs>
                    <a:gs pos="77000">
                      <a:schemeClr val="tx1">
                        <a:lumMod val="75000"/>
                        <a:lumOff val="25000"/>
                      </a:schemeClr>
                    </a:gs>
                  </a:gsLst>
                  <a:lin ang="5400000" scaled="0"/>
                </a:gradFill>
                <a:latin typeface="Arial Black" panose="020B0A04020102020204" pitchFamily="34" charset="0"/>
              </a:defRPr>
            </a:lvl1pPr>
          </a:lstStyle>
          <a:p>
            <a:r>
              <a:rPr lang="en-US" altLang="zh-CN" sz="3200" dirty="0" smtClean="0">
                <a:ln w="3175">
                  <a:noFill/>
                </a:ln>
                <a:solidFill>
                  <a:schemeClr val="bg1"/>
                </a:solidFill>
              </a:rPr>
              <a:t>&amp;</a:t>
            </a:r>
            <a:endParaRPr lang="zh-CN" altLang="en-US" sz="3200" dirty="0">
              <a:ln w="3175">
                <a:noFill/>
              </a:ln>
              <a:solidFill>
                <a:schemeClr val="bg1"/>
              </a:solidFill>
            </a:endParaRPr>
          </a:p>
        </p:txBody>
      </p:sp>
    </p:spTree>
    <p:extLst>
      <p:ext uri="{BB962C8B-B14F-4D97-AF65-F5344CB8AC3E}">
        <p14:creationId xmlns:p14="http://schemas.microsoft.com/office/powerpoint/2010/main" val="901838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362869"/>
            <a:ext cx="12192000" cy="3619500"/>
          </a:xfrm>
          <a:prstGeom prst="rect">
            <a:avLst/>
          </a:prstGeom>
          <a:blipFill dpi="0" rotWithShape="1">
            <a:blip r:embed="rId2">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空心弧 2"/>
          <p:cNvSpPr/>
          <p:nvPr/>
        </p:nvSpPr>
        <p:spPr>
          <a:xfrm flipH="1">
            <a:off x="883273" y="1724025"/>
            <a:ext cx="2785150" cy="2785150"/>
          </a:xfrm>
          <a:prstGeom prst="blockArc">
            <a:avLst>
              <a:gd name="adj1" fmla="val 21557620"/>
              <a:gd name="adj2" fmla="val 16219000"/>
              <a:gd name="adj3" fmla="val 5895"/>
            </a:avLst>
          </a:prstGeom>
          <a:solidFill>
            <a:srgbClr val="8E6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6646" y="2007399"/>
            <a:ext cx="2218406" cy="2218404"/>
          </a:xfrm>
          <a:prstGeom prst="rect">
            <a:avLst/>
          </a:prstGeom>
        </p:spPr>
      </p:pic>
      <p:sp>
        <p:nvSpPr>
          <p:cNvPr id="48" name="文本框 47"/>
          <p:cNvSpPr txBox="1"/>
          <p:nvPr/>
        </p:nvSpPr>
        <p:spPr>
          <a:xfrm>
            <a:off x="1725857" y="4656437"/>
            <a:ext cx="1099981" cy="769441"/>
          </a:xfrm>
          <a:prstGeom prst="rect">
            <a:avLst/>
          </a:prstGeom>
          <a:noFill/>
        </p:spPr>
        <p:txBody>
          <a:bodyPr wrap="none" rtlCol="0">
            <a:spAutoFit/>
          </a:bodyPr>
          <a:lstStyle/>
          <a:p>
            <a:pPr algn="ctr"/>
            <a:r>
              <a:rPr lang="en-US" altLang="zh-CN" sz="4400" dirty="0" smtClean="0">
                <a:solidFill>
                  <a:schemeClr val="tx1">
                    <a:lumMod val="85000"/>
                    <a:lumOff val="15000"/>
                  </a:schemeClr>
                </a:solidFill>
                <a:latin typeface="Impact" panose="020B0806030902050204" pitchFamily="34" charset="0"/>
              </a:rPr>
              <a:t>75%</a:t>
            </a:r>
            <a:endParaRPr lang="zh-CN" altLang="en-US" sz="4400" dirty="0">
              <a:solidFill>
                <a:schemeClr val="tx1">
                  <a:lumMod val="85000"/>
                  <a:lumOff val="15000"/>
                </a:schemeClr>
              </a:solidFill>
              <a:latin typeface="Impact" panose="020B0806030902050204" pitchFamily="34" charset="0"/>
            </a:endParaRPr>
          </a:p>
        </p:txBody>
      </p:sp>
      <p:sp>
        <p:nvSpPr>
          <p:cNvPr id="49" name="矩形 48"/>
          <p:cNvSpPr/>
          <p:nvPr/>
        </p:nvSpPr>
        <p:spPr>
          <a:xfrm>
            <a:off x="931235" y="5289197"/>
            <a:ext cx="2689225" cy="867930"/>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 </a:t>
            </a:r>
          </a:p>
        </p:txBody>
      </p:sp>
      <p:pic>
        <p:nvPicPr>
          <p:cNvPr id="53" name="图片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6798" y="2007399"/>
            <a:ext cx="2218406" cy="2218404"/>
          </a:xfrm>
          <a:prstGeom prst="rect">
            <a:avLst/>
          </a:prstGeom>
        </p:spPr>
      </p:pic>
      <p:sp>
        <p:nvSpPr>
          <p:cNvPr id="54" name="文本框 53"/>
          <p:cNvSpPr txBox="1"/>
          <p:nvPr/>
        </p:nvSpPr>
        <p:spPr>
          <a:xfrm>
            <a:off x="5505133" y="4656437"/>
            <a:ext cx="1181734" cy="769441"/>
          </a:xfrm>
          <a:prstGeom prst="rect">
            <a:avLst/>
          </a:prstGeom>
          <a:noFill/>
        </p:spPr>
        <p:txBody>
          <a:bodyPr wrap="none" rtlCol="0">
            <a:spAutoFit/>
          </a:bodyPr>
          <a:lstStyle/>
          <a:p>
            <a:pPr algn="ctr"/>
            <a:r>
              <a:rPr lang="en-US" altLang="zh-CN" sz="4400" dirty="0" smtClean="0">
                <a:solidFill>
                  <a:schemeClr val="tx1">
                    <a:lumMod val="85000"/>
                    <a:lumOff val="15000"/>
                  </a:schemeClr>
                </a:solidFill>
                <a:latin typeface="Impact" panose="020B0806030902050204" pitchFamily="34" charset="0"/>
              </a:rPr>
              <a:t>50%</a:t>
            </a:r>
            <a:endParaRPr lang="zh-CN" altLang="en-US" sz="4400" dirty="0">
              <a:solidFill>
                <a:schemeClr val="tx1">
                  <a:lumMod val="85000"/>
                  <a:lumOff val="15000"/>
                </a:schemeClr>
              </a:solidFill>
              <a:latin typeface="Impact" panose="020B0806030902050204" pitchFamily="34" charset="0"/>
            </a:endParaRPr>
          </a:p>
        </p:txBody>
      </p:sp>
      <p:sp>
        <p:nvSpPr>
          <p:cNvPr id="55" name="矩形 54"/>
          <p:cNvSpPr/>
          <p:nvPr/>
        </p:nvSpPr>
        <p:spPr>
          <a:xfrm>
            <a:off x="4751387" y="5289197"/>
            <a:ext cx="2689225" cy="867930"/>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 </a:t>
            </a:r>
          </a:p>
        </p:txBody>
      </p:sp>
      <p:pic>
        <p:nvPicPr>
          <p:cNvPr id="58" name="图片 5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6951" y="2007399"/>
            <a:ext cx="2218406" cy="2218404"/>
          </a:xfrm>
          <a:prstGeom prst="rect">
            <a:avLst/>
          </a:prstGeom>
        </p:spPr>
      </p:pic>
      <p:sp>
        <p:nvSpPr>
          <p:cNvPr id="59" name="文本框 58"/>
          <p:cNvSpPr txBox="1"/>
          <p:nvPr/>
        </p:nvSpPr>
        <p:spPr>
          <a:xfrm>
            <a:off x="9323683" y="4656437"/>
            <a:ext cx="1184940" cy="769441"/>
          </a:xfrm>
          <a:prstGeom prst="rect">
            <a:avLst/>
          </a:prstGeom>
          <a:noFill/>
        </p:spPr>
        <p:txBody>
          <a:bodyPr wrap="none" rtlCol="0">
            <a:spAutoFit/>
          </a:bodyPr>
          <a:lstStyle/>
          <a:p>
            <a:pPr algn="ctr"/>
            <a:r>
              <a:rPr lang="en-US" altLang="zh-CN" sz="4400" dirty="0" smtClean="0">
                <a:solidFill>
                  <a:schemeClr val="tx1">
                    <a:lumMod val="85000"/>
                    <a:lumOff val="15000"/>
                  </a:schemeClr>
                </a:solidFill>
                <a:latin typeface="Impact" panose="020B0806030902050204" pitchFamily="34" charset="0"/>
              </a:rPr>
              <a:t>65%</a:t>
            </a:r>
            <a:endParaRPr lang="zh-CN" altLang="en-US" sz="4400" dirty="0">
              <a:solidFill>
                <a:schemeClr val="tx1">
                  <a:lumMod val="85000"/>
                  <a:lumOff val="15000"/>
                </a:schemeClr>
              </a:solidFill>
              <a:latin typeface="Impact" panose="020B0806030902050204" pitchFamily="34" charset="0"/>
            </a:endParaRPr>
          </a:p>
        </p:txBody>
      </p:sp>
      <p:sp>
        <p:nvSpPr>
          <p:cNvPr id="60" name="矩形 59"/>
          <p:cNvSpPr/>
          <p:nvPr/>
        </p:nvSpPr>
        <p:spPr>
          <a:xfrm>
            <a:off x="8571540" y="5289197"/>
            <a:ext cx="2689225" cy="867930"/>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62" name="矩形 61"/>
          <p:cNvSpPr/>
          <p:nvPr/>
        </p:nvSpPr>
        <p:spPr>
          <a:xfrm>
            <a:off x="1897314" y="713910"/>
            <a:ext cx="8397373" cy="333617"/>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a:t>
            </a:r>
          </a:p>
        </p:txBody>
      </p:sp>
      <p:sp>
        <p:nvSpPr>
          <p:cNvPr id="63" name="矩形 62"/>
          <p:cNvSpPr/>
          <p:nvPr/>
        </p:nvSpPr>
        <p:spPr>
          <a:xfrm>
            <a:off x="5001790" y="432585"/>
            <a:ext cx="2188420" cy="338554"/>
          </a:xfrm>
          <a:prstGeom prst="rect">
            <a:avLst/>
          </a:prstGeom>
        </p:spPr>
        <p:txBody>
          <a:bodyPr wrap="none">
            <a:spAutoFit/>
          </a:bodyPr>
          <a:lstStyle/>
          <a:p>
            <a:pPr algn="ctr"/>
            <a:r>
              <a:rPr lang="en-US" altLang="zh-CN" sz="1600" b="1" dirty="0" smtClean="0">
                <a:solidFill>
                  <a:schemeClr val="tx1">
                    <a:lumMod val="85000"/>
                    <a:lumOff val="15000"/>
                  </a:schemeClr>
                </a:solidFill>
                <a:latin typeface="+mn-ea"/>
              </a:rPr>
              <a:t>ADD </a:t>
            </a:r>
            <a:r>
              <a:rPr lang="en-US" altLang="zh-CN" sz="1600" b="1" dirty="0">
                <a:solidFill>
                  <a:schemeClr val="tx1">
                    <a:lumMod val="85000"/>
                    <a:lumOff val="15000"/>
                  </a:schemeClr>
                </a:solidFill>
                <a:latin typeface="+mn-ea"/>
              </a:rPr>
              <a:t>TITLE IN HERE</a:t>
            </a:r>
            <a:endParaRPr lang="zh-CN" altLang="en-US" sz="1600" b="1" dirty="0">
              <a:solidFill>
                <a:schemeClr val="tx1">
                  <a:lumMod val="85000"/>
                  <a:lumOff val="15000"/>
                </a:schemeClr>
              </a:solidFill>
              <a:latin typeface="+mn-ea"/>
            </a:endParaRPr>
          </a:p>
        </p:txBody>
      </p:sp>
      <p:sp>
        <p:nvSpPr>
          <p:cNvPr id="64" name="空心弧 63"/>
          <p:cNvSpPr/>
          <p:nvPr/>
        </p:nvSpPr>
        <p:spPr>
          <a:xfrm flipH="1">
            <a:off x="4703423" y="1724025"/>
            <a:ext cx="2785150" cy="2785150"/>
          </a:xfrm>
          <a:prstGeom prst="blockArc">
            <a:avLst>
              <a:gd name="adj1" fmla="val 5345894"/>
              <a:gd name="adj2" fmla="val 16219000"/>
              <a:gd name="adj3" fmla="val 5895"/>
            </a:avLst>
          </a:prstGeom>
          <a:solidFill>
            <a:srgbClr val="8E6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空心弧 64"/>
          <p:cNvSpPr/>
          <p:nvPr/>
        </p:nvSpPr>
        <p:spPr>
          <a:xfrm flipH="1">
            <a:off x="8523573" y="1724025"/>
            <a:ext cx="2785150" cy="2785150"/>
          </a:xfrm>
          <a:prstGeom prst="blockArc">
            <a:avLst>
              <a:gd name="adj1" fmla="val 2815172"/>
              <a:gd name="adj2" fmla="val 16219000"/>
              <a:gd name="adj3" fmla="val 5895"/>
            </a:avLst>
          </a:prstGeom>
          <a:solidFill>
            <a:srgbClr val="8E6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133751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1" name="任意多边形 30"/>
          <p:cNvSpPr/>
          <p:nvPr/>
        </p:nvSpPr>
        <p:spPr>
          <a:xfrm>
            <a:off x="0" y="0"/>
            <a:ext cx="10742027" cy="4029902"/>
          </a:xfrm>
          <a:custGeom>
            <a:avLst/>
            <a:gdLst>
              <a:gd name="connsiteX0" fmla="*/ 253161 w 10742027"/>
              <a:gd name="connsiteY0" fmla="*/ 1618367 h 4029902"/>
              <a:gd name="connsiteX1" fmla="*/ 1724025 w 10742027"/>
              <a:gd name="connsiteY1" fmla="*/ 1618367 h 4029902"/>
              <a:gd name="connsiteX2" fmla="*/ 1470864 w 10742027"/>
              <a:gd name="connsiteY2" fmla="*/ 2376017 h 4029902"/>
              <a:gd name="connsiteX3" fmla="*/ 0 w 10742027"/>
              <a:gd name="connsiteY3" fmla="*/ 2376017 h 4029902"/>
              <a:gd name="connsiteX4" fmla="*/ 4313546 w 10742027"/>
              <a:gd name="connsiteY4" fmla="*/ 633827 h 4029902"/>
              <a:gd name="connsiteX5" fmla="*/ 10742027 w 10742027"/>
              <a:gd name="connsiteY5" fmla="*/ 633827 h 4029902"/>
              <a:gd name="connsiteX6" fmla="*/ 9607262 w 10742027"/>
              <a:gd name="connsiteY6" fmla="*/ 4029902 h 4029902"/>
              <a:gd name="connsiteX7" fmla="*/ 1143002 w 10742027"/>
              <a:gd name="connsiteY7" fmla="*/ 4029902 h 4029902"/>
              <a:gd name="connsiteX8" fmla="*/ 2002604 w 10742027"/>
              <a:gd name="connsiteY8" fmla="*/ 1457326 h 4029902"/>
              <a:gd name="connsiteX9" fmla="*/ 4031061 w 10742027"/>
              <a:gd name="connsiteY9" fmla="*/ 1457326 h 4029902"/>
              <a:gd name="connsiteX10" fmla="*/ 1037810 w 10742027"/>
              <a:gd name="connsiteY10" fmla="*/ 0 h 4029902"/>
              <a:gd name="connsiteX11" fmla="*/ 4343402 w 10742027"/>
              <a:gd name="connsiteY11" fmla="*/ 0 h 4029902"/>
              <a:gd name="connsiteX12" fmla="*/ 3915194 w 10742027"/>
              <a:gd name="connsiteY12" fmla="*/ 1281524 h 4029902"/>
              <a:gd name="connsiteX13" fmla="*/ 609602 w 10742027"/>
              <a:gd name="connsiteY13" fmla="*/ 1281524 h 40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42027" h="4029902">
                <a:moveTo>
                  <a:pt x="253161" y="1618367"/>
                </a:moveTo>
                <a:lnTo>
                  <a:pt x="1724025" y="1618367"/>
                </a:lnTo>
                <a:lnTo>
                  <a:pt x="1470864" y="2376017"/>
                </a:lnTo>
                <a:lnTo>
                  <a:pt x="0" y="2376017"/>
                </a:lnTo>
                <a:close/>
                <a:moveTo>
                  <a:pt x="4313546" y="633827"/>
                </a:moveTo>
                <a:lnTo>
                  <a:pt x="10742027" y="633827"/>
                </a:lnTo>
                <a:lnTo>
                  <a:pt x="9607262" y="4029902"/>
                </a:lnTo>
                <a:lnTo>
                  <a:pt x="1143002" y="4029902"/>
                </a:lnTo>
                <a:lnTo>
                  <a:pt x="2002604" y="1457326"/>
                </a:lnTo>
                <a:lnTo>
                  <a:pt x="4031061" y="1457326"/>
                </a:lnTo>
                <a:close/>
                <a:moveTo>
                  <a:pt x="1037810" y="0"/>
                </a:moveTo>
                <a:lnTo>
                  <a:pt x="4343402" y="0"/>
                </a:lnTo>
                <a:lnTo>
                  <a:pt x="3915194" y="1281524"/>
                </a:lnTo>
                <a:lnTo>
                  <a:pt x="609602" y="1281524"/>
                </a:lnTo>
                <a:close/>
              </a:path>
            </a:pathLst>
          </a:custGeom>
          <a:blipFill dpi="0" rotWithShape="1">
            <a:blip r:embed="rId3"/>
            <a:srcRect/>
            <a:tile tx="0" ty="0" sx="100000" sy="100000" flip="none" algn="tl"/>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0461176" y="640347"/>
            <a:ext cx="1730825" cy="1476375"/>
          </a:xfrm>
          <a:custGeom>
            <a:avLst/>
            <a:gdLst>
              <a:gd name="connsiteX0" fmla="*/ 493316 w 1730825"/>
              <a:gd name="connsiteY0" fmla="*/ 0 h 1476375"/>
              <a:gd name="connsiteX1" fmla="*/ 1730825 w 1730825"/>
              <a:gd name="connsiteY1" fmla="*/ 0 h 1476375"/>
              <a:gd name="connsiteX2" fmla="*/ 1730825 w 1730825"/>
              <a:gd name="connsiteY2" fmla="*/ 1476375 h 1476375"/>
              <a:gd name="connsiteX3" fmla="*/ 0 w 1730825"/>
              <a:gd name="connsiteY3" fmla="*/ 1476375 h 1476375"/>
            </a:gdLst>
            <a:ahLst/>
            <a:cxnLst>
              <a:cxn ang="0">
                <a:pos x="connsiteX0" y="connsiteY0"/>
              </a:cxn>
              <a:cxn ang="0">
                <a:pos x="connsiteX1" y="connsiteY1"/>
              </a:cxn>
              <a:cxn ang="0">
                <a:pos x="connsiteX2" y="connsiteY2"/>
              </a:cxn>
              <a:cxn ang="0">
                <a:pos x="connsiteX3" y="connsiteY3"/>
              </a:cxn>
            </a:cxnLst>
            <a:rect l="l" t="t" r="r" b="b"/>
            <a:pathLst>
              <a:path w="1730825" h="1476375">
                <a:moveTo>
                  <a:pt x="493316" y="0"/>
                </a:moveTo>
                <a:lnTo>
                  <a:pt x="1730825" y="0"/>
                </a:lnTo>
                <a:lnTo>
                  <a:pt x="1730825" y="1476375"/>
                </a:lnTo>
                <a:lnTo>
                  <a:pt x="0" y="147637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7335029">
            <a:off x="6616179" y="2632011"/>
            <a:ext cx="6912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6394000" y="3554170"/>
            <a:ext cx="4400550" cy="570982"/>
          </a:xfrm>
          <a:prstGeom prst="parallelogram">
            <a:avLst>
              <a:gd name="adj" fmla="val 33414"/>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905355" y="3677463"/>
            <a:ext cx="4437433" cy="830997"/>
          </a:xfrm>
          <a:prstGeom prst="rect">
            <a:avLst/>
          </a:prstGeom>
        </p:spPr>
        <p:txBody>
          <a:bodyPr wrap="none">
            <a:spAutoFit/>
          </a:bodyPr>
          <a:lstStyle/>
          <a:p>
            <a:r>
              <a:rPr lang="en-US" altLang="zh-CN" sz="4800" i="1" dirty="0" smtClean="0">
                <a:solidFill>
                  <a:schemeClr val="bg1"/>
                </a:solidFill>
                <a:latin typeface="Impact" panose="020B0806030902050204" pitchFamily="34" charset="0"/>
              </a:rPr>
              <a:t>ADD </a:t>
            </a:r>
            <a:r>
              <a:rPr lang="en-US" altLang="zh-CN" sz="4800" i="1" dirty="0">
                <a:solidFill>
                  <a:schemeClr val="bg1"/>
                </a:solidFill>
                <a:latin typeface="Impact" panose="020B0806030902050204" pitchFamily="34" charset="0"/>
              </a:rPr>
              <a:t>TITLE IN HERE</a:t>
            </a:r>
            <a:endParaRPr lang="zh-CN" altLang="en-US" sz="4800" i="1" dirty="0">
              <a:solidFill>
                <a:schemeClr val="bg1"/>
              </a:solidFill>
              <a:latin typeface="Impact" panose="020B0806030902050204" pitchFamily="34" charset="0"/>
            </a:endParaRPr>
          </a:p>
        </p:txBody>
      </p:sp>
      <p:sp>
        <p:nvSpPr>
          <p:cNvPr id="25" name="矩形 24"/>
          <p:cNvSpPr/>
          <p:nvPr/>
        </p:nvSpPr>
        <p:spPr>
          <a:xfrm rot="17335029">
            <a:off x="4842612" y="3711252"/>
            <a:ext cx="3384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17335029">
            <a:off x="2451733" y="631345"/>
            <a:ext cx="3384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533400" y="5093711"/>
            <a:ext cx="1200150" cy="710832"/>
          </a:xfrm>
          <a:prstGeom prst="parallelogram">
            <a:avLst>
              <a:gd name="adj" fmla="val 33412"/>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17335029">
            <a:off x="-1641655" y="3711252"/>
            <a:ext cx="5760000" cy="18000"/>
          </a:xfrm>
          <a:prstGeom prst="rect">
            <a:avLst/>
          </a:prstGeom>
          <a:gradFill flip="none" rotWithShape="1">
            <a:gsLst>
              <a:gs pos="0">
                <a:schemeClr val="bg1">
                  <a:alpha val="0"/>
                </a:schemeClr>
              </a:gs>
              <a:gs pos="50000">
                <a:schemeClr val="bg1"/>
              </a:gs>
              <a:gs pos="100000">
                <a:schemeClr val="bg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8667751" y="6553612"/>
            <a:ext cx="2257424" cy="304388"/>
          </a:xfrm>
          <a:prstGeom prst="parallelogram">
            <a:avLst>
              <a:gd name="adj" fmla="val 3341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51936" y="5021735"/>
            <a:ext cx="9365352" cy="850682"/>
          </a:xfrm>
          <a:prstGeom prst="rect">
            <a:avLst/>
          </a:prstGeom>
        </p:spPr>
        <p:txBody>
          <a:bodyPr wrap="square">
            <a:spAutoFit/>
          </a:bodyPr>
          <a:lstStyle/>
          <a:p>
            <a:pPr algn="just">
              <a:lnSpc>
                <a:spcPct val="120000"/>
              </a:lnSpc>
            </a:pPr>
            <a:r>
              <a:rPr lang="zh-CN" altLang="en-US" sz="1400" dirty="0">
                <a:solidFill>
                  <a:srgbClr val="8E6C00"/>
                </a:solidFill>
              </a:rPr>
              <a:t>Please add text here,according to the need to adjust the font and font size</a:t>
            </a:r>
            <a:r>
              <a:rPr lang="zh-CN" altLang="en-US" sz="1400" dirty="0" smtClean="0">
                <a:solidFill>
                  <a:srgbClr val="8E6C00"/>
                </a:solidFill>
              </a:rPr>
              <a:t>.</a:t>
            </a:r>
            <a:r>
              <a:rPr lang="zh-CN" altLang="en-US" sz="1400" dirty="0">
                <a:solidFill>
                  <a:srgbClr val="8E6C00"/>
                </a:solidFill>
              </a:rPr>
              <a:t> Please add text here,according to the need to adjust the font and font size. Please add text here,according to the need to adjust the font and font size. Please add text here,according to the need to adjust the font and font size</a:t>
            </a:r>
            <a:r>
              <a:rPr lang="zh-CN" altLang="en-US" sz="1400" dirty="0" smtClean="0">
                <a:solidFill>
                  <a:srgbClr val="8E6C00"/>
                </a:solidFill>
              </a:rPr>
              <a:t>.</a:t>
            </a:r>
            <a:endParaRPr lang="zh-CN" altLang="en-US" sz="1400" dirty="0">
              <a:solidFill>
                <a:srgbClr val="8E6C00"/>
              </a:solidFill>
            </a:endParaRPr>
          </a:p>
        </p:txBody>
      </p:sp>
    </p:spTree>
    <p:extLst>
      <p:ext uri="{BB962C8B-B14F-4D97-AF65-F5344CB8AC3E}">
        <p14:creationId xmlns:p14="http://schemas.microsoft.com/office/powerpoint/2010/main" val="3599241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6904223" y="0"/>
            <a:ext cx="2019770" cy="6858000"/>
          </a:xfrm>
          <a:prstGeom prst="chevron">
            <a:avLst>
              <a:gd name="adj" fmla="val 81121"/>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4" name="图片 13"/>
          <p:cNvPicPr>
            <a:picLocks noChangeAspect="1"/>
          </p:cNvPicPr>
          <p:nvPr/>
        </p:nvPicPr>
        <p:blipFill rotWithShape="1">
          <a:blip r:embed="rId2" cstate="screen">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7964016" y="0"/>
            <a:ext cx="4227984" cy="6858000"/>
          </a:xfrm>
          <a:custGeom>
            <a:avLst/>
            <a:gdLst>
              <a:gd name="connsiteX0" fmla="*/ 0 w 4227984"/>
              <a:gd name="connsiteY0" fmla="*/ 0 h 6858000"/>
              <a:gd name="connsiteX1" fmla="*/ 4227984 w 4227984"/>
              <a:gd name="connsiteY1" fmla="*/ 0 h 6858000"/>
              <a:gd name="connsiteX2" fmla="*/ 4227984 w 4227984"/>
              <a:gd name="connsiteY2" fmla="*/ 6858000 h 6858000"/>
              <a:gd name="connsiteX3" fmla="*/ 0 w 4227984"/>
              <a:gd name="connsiteY3" fmla="*/ 6858000 h 6858000"/>
              <a:gd name="connsiteX4" fmla="*/ 0 w 4227984"/>
              <a:gd name="connsiteY4" fmla="*/ 5657660 h 6858000"/>
              <a:gd name="connsiteX5" fmla="*/ 1348414 w 4227984"/>
              <a:gd name="connsiteY5" fmla="*/ 3429001 h 6858000"/>
              <a:gd name="connsiteX6" fmla="*/ 0 w 4227984"/>
              <a:gd name="connsiteY6" fmla="*/ 120034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7984" h="6858000">
                <a:moveTo>
                  <a:pt x="0" y="0"/>
                </a:moveTo>
                <a:lnTo>
                  <a:pt x="4227984" y="0"/>
                </a:lnTo>
                <a:lnTo>
                  <a:pt x="4227984" y="6858000"/>
                </a:lnTo>
                <a:lnTo>
                  <a:pt x="0" y="6858000"/>
                </a:lnTo>
                <a:lnTo>
                  <a:pt x="0" y="5657660"/>
                </a:lnTo>
                <a:lnTo>
                  <a:pt x="1348414" y="3429001"/>
                </a:lnTo>
                <a:lnTo>
                  <a:pt x="0" y="1200341"/>
                </a:lnTo>
                <a:close/>
              </a:path>
            </a:pathLst>
          </a:custGeom>
        </p:spPr>
      </p:pic>
      <p:sp>
        <p:nvSpPr>
          <p:cNvPr id="3" name="燕尾形 2"/>
          <p:cNvSpPr/>
          <p:nvPr/>
        </p:nvSpPr>
        <p:spPr>
          <a:xfrm>
            <a:off x="7231997" y="0"/>
            <a:ext cx="2378522" cy="6858000"/>
          </a:xfrm>
          <a:prstGeom prst="chevron">
            <a:avLst>
              <a:gd name="adj" fmla="val 69040"/>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6425390" y="0"/>
            <a:ext cx="2144241" cy="6858000"/>
          </a:xfrm>
          <a:prstGeom prst="chevron">
            <a:avLst>
              <a:gd name="adj" fmla="val 76326"/>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621575" y="4956259"/>
            <a:ext cx="1330172" cy="584775"/>
          </a:xfrm>
          <a:prstGeom prst="rect">
            <a:avLst/>
          </a:prstGeom>
        </p:spPr>
        <p:txBody>
          <a:bodyPr wrap="none">
            <a:spAutoFit/>
          </a:bodyPr>
          <a:lstStyle/>
          <a:p>
            <a:r>
              <a:rPr lang="zh-CN" altLang="en-US" sz="2800" i="1" dirty="0" smtClean="0">
                <a:solidFill>
                  <a:schemeClr val="tx1">
                    <a:lumMod val="75000"/>
                    <a:lumOff val="25000"/>
                  </a:schemeClr>
                </a:solidFill>
              </a:rPr>
              <a:t>PLEASE</a:t>
            </a:r>
            <a:r>
              <a:rPr lang="en-US" altLang="zh-CN" sz="3200" i="1" dirty="0" smtClean="0">
                <a:solidFill>
                  <a:schemeClr val="tx1">
                    <a:lumMod val="75000"/>
                    <a:lumOff val="25000"/>
                  </a:schemeClr>
                </a:solidFill>
              </a:rPr>
              <a:t> </a:t>
            </a:r>
            <a:endParaRPr lang="zh-CN" altLang="en-US" sz="3200" i="1" dirty="0">
              <a:solidFill>
                <a:schemeClr val="tx1">
                  <a:lumMod val="75000"/>
                  <a:lumOff val="25000"/>
                </a:schemeClr>
              </a:solidFill>
            </a:endParaRPr>
          </a:p>
        </p:txBody>
      </p:sp>
      <p:sp>
        <p:nvSpPr>
          <p:cNvPr id="16" name="矩形 15"/>
          <p:cNvSpPr/>
          <p:nvPr/>
        </p:nvSpPr>
        <p:spPr>
          <a:xfrm>
            <a:off x="1731636" y="5046306"/>
            <a:ext cx="2311851" cy="461665"/>
          </a:xfrm>
          <a:prstGeom prst="rect">
            <a:avLst/>
          </a:prstGeom>
        </p:spPr>
        <p:txBody>
          <a:bodyPr wrap="none">
            <a:spAutoFit/>
          </a:bodyPr>
          <a:lstStyle/>
          <a:p>
            <a:r>
              <a:rPr lang="en-US" altLang="zh-CN" sz="2400" i="1" dirty="0" smtClean="0">
                <a:solidFill>
                  <a:schemeClr val="tx1">
                    <a:lumMod val="75000"/>
                    <a:lumOff val="25000"/>
                  </a:schemeClr>
                </a:solidFill>
                <a:latin typeface="Impact" panose="020B0806030902050204" pitchFamily="34" charset="0"/>
              </a:rPr>
              <a:t>ADD </a:t>
            </a:r>
            <a:r>
              <a:rPr lang="zh-CN" altLang="en-US" sz="2400" i="1" dirty="0" smtClean="0">
                <a:solidFill>
                  <a:schemeClr val="tx1">
                    <a:lumMod val="75000"/>
                    <a:lumOff val="25000"/>
                  </a:schemeClr>
                </a:solidFill>
                <a:latin typeface="Impact" panose="020B0806030902050204" pitchFamily="34" charset="0"/>
              </a:rPr>
              <a:t>TITLE </a:t>
            </a:r>
            <a:r>
              <a:rPr lang="zh-CN" altLang="en-US" sz="2400" i="1" dirty="0">
                <a:solidFill>
                  <a:schemeClr val="tx1">
                    <a:lumMod val="75000"/>
                    <a:lumOff val="25000"/>
                  </a:schemeClr>
                </a:solidFill>
                <a:latin typeface="Impact" panose="020B0806030902050204" pitchFamily="34" charset="0"/>
              </a:rPr>
              <a:t>IN HERE</a:t>
            </a:r>
          </a:p>
        </p:txBody>
      </p:sp>
      <p:sp>
        <p:nvSpPr>
          <p:cNvPr id="22" name="同心圆 21"/>
          <p:cNvSpPr/>
          <p:nvPr/>
        </p:nvSpPr>
        <p:spPr>
          <a:xfrm>
            <a:off x="1676556" y="1114425"/>
            <a:ext cx="3973784" cy="3973784"/>
          </a:xfrm>
          <a:prstGeom prst="donut">
            <a:avLst>
              <a:gd name="adj" fmla="val 2114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1" name="图表 20"/>
          <p:cNvGraphicFramePr/>
          <p:nvPr>
            <p:extLst>
              <p:ext uri="{D42A27DB-BD31-4B8C-83A1-F6EECF244321}">
                <p14:modId xmlns:p14="http://schemas.microsoft.com/office/powerpoint/2010/main" val="3814939632"/>
              </p:ext>
            </p:extLst>
          </p:nvPr>
        </p:nvGraphicFramePr>
        <p:xfrm>
          <a:off x="1641244" y="1250686"/>
          <a:ext cx="4033622" cy="3708208"/>
        </p:xfrm>
        <a:graphic>
          <a:graphicData uri="http://schemas.openxmlformats.org/drawingml/2006/chart">
            <c:chart xmlns:c="http://schemas.openxmlformats.org/drawingml/2006/chart" xmlns:r="http://schemas.openxmlformats.org/officeDocument/2006/relationships" r:id="rId3"/>
          </a:graphicData>
        </a:graphic>
      </p:graphicFrame>
      <p:sp>
        <p:nvSpPr>
          <p:cNvPr id="23" name="矩形 22"/>
          <p:cNvSpPr/>
          <p:nvPr/>
        </p:nvSpPr>
        <p:spPr>
          <a:xfrm>
            <a:off x="2944329" y="2690224"/>
            <a:ext cx="1476686" cy="707886"/>
          </a:xfrm>
          <a:prstGeom prst="rect">
            <a:avLst/>
          </a:prstGeom>
        </p:spPr>
        <p:txBody>
          <a:bodyPr wrap="none">
            <a:spAutoFit/>
          </a:bodyPr>
          <a:lstStyle/>
          <a:p>
            <a:pPr algn="ctr"/>
            <a:r>
              <a:rPr lang="zh-CN" altLang="en-US" sz="2000" dirty="0">
                <a:solidFill>
                  <a:srgbClr val="A27B00"/>
                </a:solidFill>
                <a:latin typeface="+mn-ea"/>
              </a:rPr>
              <a:t>ADD </a:t>
            </a:r>
            <a:endParaRPr lang="en-US" altLang="zh-CN" sz="2000" dirty="0" smtClean="0">
              <a:solidFill>
                <a:srgbClr val="A27B00"/>
              </a:solidFill>
              <a:latin typeface="+mn-ea"/>
            </a:endParaRPr>
          </a:p>
          <a:p>
            <a:pPr algn="ctr"/>
            <a:r>
              <a:rPr lang="zh-CN" altLang="en-US" sz="2000" dirty="0" smtClean="0">
                <a:solidFill>
                  <a:srgbClr val="A27B00"/>
                </a:solidFill>
                <a:latin typeface="+mn-ea"/>
              </a:rPr>
              <a:t>KEYWORD</a:t>
            </a:r>
            <a:endParaRPr lang="zh-CN" altLang="en-US" sz="2000" dirty="0">
              <a:solidFill>
                <a:srgbClr val="A27B00"/>
              </a:solidFill>
              <a:latin typeface="+mn-ea"/>
            </a:endParaRPr>
          </a:p>
        </p:txBody>
      </p:sp>
      <p:sp>
        <p:nvSpPr>
          <p:cNvPr id="24" name="燕尾形 23"/>
          <p:cNvSpPr/>
          <p:nvPr/>
        </p:nvSpPr>
        <p:spPr>
          <a:xfrm>
            <a:off x="6381235" y="0"/>
            <a:ext cx="1701522" cy="6858000"/>
          </a:xfrm>
          <a:prstGeom prst="chevron">
            <a:avLst>
              <a:gd name="adj" fmla="val 95861"/>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p:nvPr/>
        </p:nvSpPr>
        <p:spPr>
          <a:xfrm>
            <a:off x="5874788" y="2305049"/>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stCxn id="2" idx="1"/>
          </p:cNvCxnSpPr>
          <p:nvPr/>
        </p:nvCxnSpPr>
        <p:spPr>
          <a:xfrm flipH="1">
            <a:off x="5334000" y="2341049"/>
            <a:ext cx="540788" cy="3491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768510" y="1849627"/>
            <a:ext cx="803105"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62%</a:t>
            </a:r>
            <a:endParaRPr lang="zh-CN" altLang="en-US" sz="2800" dirty="0">
              <a:solidFill>
                <a:schemeClr val="bg1">
                  <a:lumMod val="65000"/>
                </a:schemeClr>
              </a:solidFill>
              <a:latin typeface="Impact" panose="020B0806030902050204" pitchFamily="34" charset="0"/>
            </a:endParaRPr>
          </a:p>
        </p:txBody>
      </p:sp>
      <p:sp>
        <p:nvSpPr>
          <p:cNvPr id="17" name="矩形 16"/>
          <p:cNvSpPr/>
          <p:nvPr/>
        </p:nvSpPr>
        <p:spPr>
          <a:xfrm>
            <a:off x="712813" y="3278873"/>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06535" y="2823451"/>
            <a:ext cx="805029"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25%</a:t>
            </a:r>
            <a:endParaRPr lang="zh-CN" altLang="en-US" sz="2800" dirty="0">
              <a:solidFill>
                <a:schemeClr val="bg1">
                  <a:lumMod val="65000"/>
                </a:schemeClr>
              </a:solidFill>
              <a:latin typeface="Impact" panose="020B0806030902050204" pitchFamily="34" charset="0"/>
            </a:endParaRPr>
          </a:p>
        </p:txBody>
      </p:sp>
      <p:cxnSp>
        <p:nvCxnSpPr>
          <p:cNvPr id="19" name="直接连接符 18"/>
          <p:cNvCxnSpPr>
            <a:stCxn id="17" idx="3"/>
          </p:cNvCxnSpPr>
          <p:nvPr/>
        </p:nvCxnSpPr>
        <p:spPr>
          <a:xfrm>
            <a:off x="1303363" y="3314873"/>
            <a:ext cx="648384" cy="25700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007126" y="1697535"/>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0848" y="1242113"/>
            <a:ext cx="761747"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15%</a:t>
            </a:r>
            <a:endParaRPr lang="zh-CN" altLang="en-US" sz="2800" dirty="0">
              <a:solidFill>
                <a:schemeClr val="bg1">
                  <a:lumMod val="65000"/>
                </a:schemeClr>
              </a:solidFill>
              <a:latin typeface="Impact" panose="020B0806030902050204" pitchFamily="34" charset="0"/>
            </a:endParaRPr>
          </a:p>
        </p:txBody>
      </p:sp>
      <p:cxnSp>
        <p:nvCxnSpPr>
          <p:cNvPr id="28" name="直接连接符 27"/>
          <p:cNvCxnSpPr>
            <a:stCxn id="26" idx="3"/>
          </p:cNvCxnSpPr>
          <p:nvPr/>
        </p:nvCxnSpPr>
        <p:spPr>
          <a:xfrm>
            <a:off x="1597676" y="1733535"/>
            <a:ext cx="703724" cy="3429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301400" y="1002952"/>
            <a:ext cx="590550" cy="72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195122" y="547530"/>
            <a:ext cx="748923" cy="523220"/>
          </a:xfrm>
          <a:prstGeom prst="rect">
            <a:avLst/>
          </a:prstGeom>
          <a:noFill/>
        </p:spPr>
        <p:txBody>
          <a:bodyPr wrap="none" rtlCol="0">
            <a:spAutoFit/>
          </a:bodyPr>
          <a:lstStyle/>
          <a:p>
            <a:r>
              <a:rPr lang="en-US" altLang="zh-CN" sz="2800" dirty="0" smtClean="0">
                <a:solidFill>
                  <a:schemeClr val="bg1">
                    <a:lumMod val="65000"/>
                  </a:schemeClr>
                </a:solidFill>
                <a:latin typeface="Impact" panose="020B0806030902050204" pitchFamily="34" charset="0"/>
              </a:rPr>
              <a:t>12%</a:t>
            </a:r>
            <a:endParaRPr lang="zh-CN" altLang="en-US" sz="2800" dirty="0">
              <a:solidFill>
                <a:schemeClr val="bg1">
                  <a:lumMod val="65000"/>
                </a:schemeClr>
              </a:solidFill>
              <a:latin typeface="Impact" panose="020B0806030902050204" pitchFamily="34" charset="0"/>
            </a:endParaRPr>
          </a:p>
        </p:txBody>
      </p:sp>
      <p:cxnSp>
        <p:nvCxnSpPr>
          <p:cNvPr id="31" name="直接连接符 30"/>
          <p:cNvCxnSpPr>
            <a:stCxn id="29" idx="3"/>
          </p:cNvCxnSpPr>
          <p:nvPr/>
        </p:nvCxnSpPr>
        <p:spPr>
          <a:xfrm>
            <a:off x="2891950" y="1038952"/>
            <a:ext cx="251300" cy="4374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134866" y="5435115"/>
            <a:ext cx="5038462" cy="867930"/>
          </a:xfrm>
          <a:prstGeom prst="rect">
            <a:avLst/>
          </a:prstGeom>
        </p:spPr>
        <p:txBody>
          <a:bodyPr wrap="square">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Please add text here,according to the need to adjust the font and font size</a:t>
            </a:r>
            <a:r>
              <a:rPr lang="zh-CN" altLang="en-US" sz="1400" dirty="0" smtClean="0">
                <a:solidFill>
                  <a:schemeClr val="tx1">
                    <a:lumMod val="85000"/>
                    <a:lumOff val="15000"/>
                  </a:schemeClr>
                </a:solidFill>
              </a:rPr>
              <a:t>.</a:t>
            </a:r>
            <a:endParaRPr lang="zh-CN" altLang="en-US" sz="1400" dirty="0">
              <a:solidFill>
                <a:schemeClr val="tx1">
                  <a:lumMod val="85000"/>
                  <a:lumOff val="15000"/>
                </a:schemeClr>
              </a:solidFill>
            </a:endParaRPr>
          </a:p>
        </p:txBody>
      </p:sp>
    </p:spTree>
    <p:extLst>
      <p:ext uri="{BB962C8B-B14F-4D97-AF65-F5344CB8AC3E}">
        <p14:creationId xmlns:p14="http://schemas.microsoft.com/office/powerpoint/2010/main" val="23305876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duotone>
              <a:prstClr val="black"/>
              <a:schemeClr val="accent1">
                <a:tint val="45000"/>
                <a:satMod val="400000"/>
              </a:schemeClr>
            </a:duotone>
            <a:extLst>
              <a:ext uri="{BEBA8EAE-BF5A-486C-A8C5-ECC9F3942E4B}">
                <a14:imgProps xmlns:a14="http://schemas.microsoft.com/office/drawing/2010/main">
                  <a14:imgLayer r:embed="rId3">
                    <a14:imgEffect>
                      <a14:artisticBlur radius="15"/>
                    </a14:imgEffect>
                  </a14:imgLayer>
                </a14:imgProps>
              </a:ext>
              <a:ext uri="{28A0092B-C50C-407E-A947-70E740481C1C}">
                <a14:useLocalDpi xmlns:a14="http://schemas.microsoft.com/office/drawing/2010/main"/>
              </a:ext>
            </a:extLst>
          </a:blip>
          <a:srcRect t="6592" b="13911"/>
          <a:stretch/>
        </p:blipFill>
        <p:spPr>
          <a:xfrm>
            <a:off x="0" y="1"/>
            <a:ext cx="12192000" cy="4019549"/>
          </a:xfrm>
          <a:prstGeom prst="rect">
            <a:avLst/>
          </a:prstGeom>
        </p:spPr>
      </p:pic>
      <p:sp>
        <p:nvSpPr>
          <p:cNvPr id="6" name="矩形 5"/>
          <p:cNvSpPr/>
          <p:nvPr/>
        </p:nvSpPr>
        <p:spPr>
          <a:xfrm>
            <a:off x="0" y="3929812"/>
            <a:ext cx="12192000" cy="247650"/>
          </a:xfrm>
          <a:prstGeom prst="rect">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燕尾形 6"/>
          <p:cNvSpPr/>
          <p:nvPr/>
        </p:nvSpPr>
        <p:spPr>
          <a:xfrm rot="5400000">
            <a:off x="2199058" y="5131261"/>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797169" y="5524206"/>
            <a:ext cx="3001108" cy="609398"/>
          </a:xfrm>
          <a:prstGeom prst="rect">
            <a:avLst/>
          </a:prstGeom>
        </p:spPr>
        <p:txBody>
          <a:bodyPr wrap="square" lIns="0" rIns="0">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9" name="燕尾形 8"/>
          <p:cNvSpPr/>
          <p:nvPr/>
        </p:nvSpPr>
        <p:spPr>
          <a:xfrm rot="5400000">
            <a:off x="2199057" y="5273840"/>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rot="5400000">
            <a:off x="5997335" y="5131261"/>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4595446" y="5524206"/>
            <a:ext cx="3001108" cy="609398"/>
          </a:xfrm>
          <a:prstGeom prst="rect">
            <a:avLst/>
          </a:prstGeom>
        </p:spPr>
        <p:txBody>
          <a:bodyPr wrap="square" lIns="0" rIns="0">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15" name="燕尾形 14"/>
          <p:cNvSpPr/>
          <p:nvPr/>
        </p:nvSpPr>
        <p:spPr>
          <a:xfrm rot="5400000">
            <a:off x="5997334" y="5273840"/>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rot="5400000">
            <a:off x="9795612" y="5131656"/>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8393723" y="5524601"/>
            <a:ext cx="3001108" cy="609398"/>
          </a:xfrm>
          <a:prstGeom prst="rect">
            <a:avLst/>
          </a:prstGeom>
        </p:spPr>
        <p:txBody>
          <a:bodyPr wrap="square" lIns="0" rIns="0">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 </a:t>
            </a:r>
          </a:p>
        </p:txBody>
      </p:sp>
      <p:sp>
        <p:nvSpPr>
          <p:cNvPr id="18" name="燕尾形 17"/>
          <p:cNvSpPr/>
          <p:nvPr/>
        </p:nvSpPr>
        <p:spPr>
          <a:xfrm rot="5400000">
            <a:off x="9795611" y="5274235"/>
            <a:ext cx="197329" cy="281950"/>
          </a:xfrm>
          <a:prstGeom prst="chevron">
            <a:avLst>
              <a:gd name="adj" fmla="val 53015"/>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977162" y="857115"/>
            <a:ext cx="5038462" cy="867930"/>
          </a:xfrm>
          <a:prstGeom prst="rect">
            <a:avLst/>
          </a:prstGeom>
        </p:spPr>
        <p:txBody>
          <a:bodyPr wrap="square">
            <a:spAutoFit/>
          </a:bodyPr>
          <a:lstStyle/>
          <a:p>
            <a:pPr algn="just">
              <a:lnSpc>
                <a:spcPct val="120000"/>
              </a:lnSpc>
            </a:pPr>
            <a:r>
              <a:rPr lang="zh-CN" altLang="en-US" sz="1400" dirty="0">
                <a:solidFill>
                  <a:schemeClr val="bg1"/>
                </a:solidFill>
              </a:rPr>
              <a:t>Please add text here,according to the need to adjust the font and font size</a:t>
            </a:r>
            <a:r>
              <a:rPr lang="zh-CN" altLang="en-US" sz="1400" dirty="0" smtClean="0">
                <a:solidFill>
                  <a:schemeClr val="bg1"/>
                </a:solidFill>
              </a:rPr>
              <a:t>.</a:t>
            </a:r>
            <a:r>
              <a:rPr lang="zh-CN" altLang="en-US" sz="1400" dirty="0">
                <a:solidFill>
                  <a:schemeClr val="bg1"/>
                </a:solidFill>
              </a:rPr>
              <a:t> Please add text here,according to the need to adjust the font and font size</a:t>
            </a:r>
            <a:r>
              <a:rPr lang="zh-CN" altLang="en-US" sz="1400" dirty="0" smtClean="0">
                <a:solidFill>
                  <a:schemeClr val="bg1"/>
                </a:solidFill>
              </a:rPr>
              <a:t>.</a:t>
            </a:r>
            <a:endParaRPr lang="zh-CN" altLang="en-US" sz="1400" dirty="0">
              <a:solidFill>
                <a:schemeClr val="bg1"/>
              </a:solidFill>
            </a:endParaRPr>
          </a:p>
        </p:txBody>
      </p:sp>
      <p:sp>
        <p:nvSpPr>
          <p:cNvPr id="23" name="矩形 22"/>
          <p:cNvSpPr/>
          <p:nvPr/>
        </p:nvSpPr>
        <p:spPr>
          <a:xfrm>
            <a:off x="797169" y="662926"/>
            <a:ext cx="108000" cy="972000"/>
          </a:xfrm>
          <a:prstGeom prst="rect">
            <a:avLst/>
          </a:prstGeom>
          <a:solidFill>
            <a:srgbClr val="A2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77162" y="592589"/>
            <a:ext cx="2188420" cy="338554"/>
          </a:xfrm>
          <a:prstGeom prst="rect">
            <a:avLst/>
          </a:prstGeom>
        </p:spPr>
        <p:txBody>
          <a:bodyPr wrap="none">
            <a:spAutoFit/>
          </a:bodyPr>
          <a:lstStyle/>
          <a:p>
            <a:r>
              <a:rPr lang="en-US" altLang="zh-CN" sz="1600" b="1" dirty="0" smtClean="0">
                <a:solidFill>
                  <a:schemeClr val="bg1"/>
                </a:solidFill>
                <a:latin typeface="+mn-ea"/>
              </a:rPr>
              <a:t>ADD </a:t>
            </a:r>
            <a:r>
              <a:rPr lang="en-US" altLang="zh-CN" sz="1600" b="1" dirty="0">
                <a:solidFill>
                  <a:schemeClr val="bg1"/>
                </a:solidFill>
                <a:latin typeface="+mn-ea"/>
              </a:rPr>
              <a:t>TITLE IN HERE</a:t>
            </a:r>
            <a:endParaRPr lang="zh-CN" altLang="en-US" sz="1600" b="1" dirty="0">
              <a:solidFill>
                <a:schemeClr val="bg1"/>
              </a:solidFill>
              <a:latin typeface="+mn-ea"/>
            </a:endParaRPr>
          </a:p>
        </p:txBody>
      </p:sp>
      <p:sp>
        <p:nvSpPr>
          <p:cNvPr id="10" name="矩形 9"/>
          <p:cNvSpPr/>
          <p:nvPr/>
        </p:nvSpPr>
        <p:spPr>
          <a:xfrm>
            <a:off x="707596" y="2968741"/>
            <a:ext cx="3180249" cy="2194104"/>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05873" y="2968741"/>
            <a:ext cx="3180249" cy="2194104"/>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304150" y="2968741"/>
            <a:ext cx="3180249" cy="2194104"/>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169" y="3067050"/>
            <a:ext cx="3001108" cy="2000250"/>
          </a:xfrm>
          <a:prstGeom prst="rect">
            <a:avLst/>
          </a:prstGeom>
          <a:ln>
            <a:solidFill>
              <a:srgbClr val="595959"/>
            </a:solidFill>
          </a:ln>
        </p:spPr>
      </p:pic>
      <p:pic>
        <p:nvPicPr>
          <p:cNvPr id="26" name="图片 2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93723" y="3067050"/>
            <a:ext cx="3001108" cy="2000250"/>
          </a:xfrm>
          <a:prstGeom prst="rect">
            <a:avLst/>
          </a:prstGeom>
          <a:ln>
            <a:solidFill>
              <a:srgbClr val="595959"/>
            </a:solidFill>
          </a:ln>
        </p:spPr>
      </p:pic>
      <p:pic>
        <p:nvPicPr>
          <p:cNvPr id="27" name="图片 2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5446" y="3067050"/>
            <a:ext cx="3001108" cy="2000250"/>
          </a:xfrm>
          <a:prstGeom prst="rect">
            <a:avLst/>
          </a:prstGeom>
          <a:ln>
            <a:solidFill>
              <a:srgbClr val="595959"/>
            </a:solidFill>
          </a:ln>
        </p:spPr>
      </p:pic>
    </p:spTree>
    <p:extLst>
      <p:ext uri="{BB962C8B-B14F-4D97-AF65-F5344CB8AC3E}">
        <p14:creationId xmlns:p14="http://schemas.microsoft.com/office/powerpoint/2010/main" val="10010659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3238500"/>
            <a:ext cx="12192000" cy="3619500"/>
          </a:xfrm>
          <a:prstGeom prst="rect">
            <a:avLst/>
          </a:prstGeom>
          <a:blipFill dpi="0" rotWithShape="1">
            <a:blip r:embed="rId2">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a:ext>
            </a:extLst>
          </a:blip>
          <a:srcRect t="19520" r="18906"/>
          <a:stretch/>
        </p:blipFill>
        <p:spPr>
          <a:xfrm>
            <a:off x="1828800" y="998833"/>
            <a:ext cx="10363200" cy="4631734"/>
          </a:xfrm>
          <a:prstGeom prst="rect">
            <a:avLst/>
          </a:prstGeom>
        </p:spPr>
      </p:pic>
      <p:sp>
        <p:nvSpPr>
          <p:cNvPr id="3" name="矩形 2"/>
          <p:cNvSpPr/>
          <p:nvPr/>
        </p:nvSpPr>
        <p:spPr>
          <a:xfrm>
            <a:off x="0" y="0"/>
            <a:ext cx="8039100" cy="6858000"/>
          </a:xfrm>
          <a:prstGeom prst="rect">
            <a:avLst/>
          </a:prstGeom>
          <a:gradFill>
            <a:gsLst>
              <a:gs pos="75000">
                <a:srgbClr val="FFFFFF">
                  <a:alpha val="86000"/>
                </a:srgbClr>
              </a:gs>
              <a:gs pos="0">
                <a:schemeClr val="bg1"/>
              </a:gs>
              <a:gs pos="40000">
                <a:srgbClr val="FFFFFF"/>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0" y="0"/>
            <a:ext cx="3133725" cy="6858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平行四边形 5"/>
          <p:cNvSpPr/>
          <p:nvPr/>
        </p:nvSpPr>
        <p:spPr>
          <a:xfrm>
            <a:off x="1078859" y="760857"/>
            <a:ext cx="3999215" cy="475953"/>
          </a:xfrm>
          <a:prstGeom prst="parallelogram">
            <a:avLst>
              <a:gd name="adj" fmla="val 3657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99957" y="814167"/>
            <a:ext cx="3762568" cy="369332"/>
          </a:xfrm>
          <a:prstGeom prst="rect">
            <a:avLst/>
          </a:prstGeom>
        </p:spPr>
        <p:txBody>
          <a:bodyPr wrap="none">
            <a:spAutoFit/>
          </a:bodyPr>
          <a:lstStyle/>
          <a:p>
            <a:r>
              <a:rPr lang="en-US" altLang="zh-CN" i="1" dirty="0">
                <a:solidFill>
                  <a:schemeClr val="bg1"/>
                </a:solidFill>
                <a:latin typeface="Arial Black" panose="020B0A04020102020204" pitchFamily="34" charset="0"/>
              </a:rPr>
              <a:t>PLEASE ADD TITLE IN HERE</a:t>
            </a:r>
            <a:endParaRPr lang="zh-CN" altLang="en-US" i="1" dirty="0">
              <a:solidFill>
                <a:schemeClr val="bg1"/>
              </a:solidFill>
              <a:latin typeface="Arial Black" panose="020B0A04020102020204" pitchFamily="34" charset="0"/>
            </a:endParaRPr>
          </a:p>
        </p:txBody>
      </p:sp>
      <p:sp>
        <p:nvSpPr>
          <p:cNvPr id="8" name="矩形 7"/>
          <p:cNvSpPr/>
          <p:nvPr/>
        </p:nvSpPr>
        <p:spPr>
          <a:xfrm>
            <a:off x="1579159" y="1306100"/>
            <a:ext cx="6088465" cy="609398"/>
          </a:xfrm>
          <a:prstGeom prst="rect">
            <a:avLst/>
          </a:prstGeom>
        </p:spPr>
        <p:txBody>
          <a:bodyPr wrap="square">
            <a:spAutoFit/>
          </a:bodyPr>
          <a:lstStyle/>
          <a:p>
            <a:pPr algn="just">
              <a:lnSpc>
                <a:spcPct val="120000"/>
              </a:lnSpc>
            </a:pPr>
            <a:r>
              <a:rPr lang="zh-CN" altLang="en-US" sz="1400" dirty="0">
                <a:solidFill>
                  <a:schemeClr val="tx1">
                    <a:lumMod val="85000"/>
                    <a:lumOff val="15000"/>
                  </a:schemeClr>
                </a:solidFill>
              </a:rPr>
              <a:t>Please add text here,according to the need to adjust the font and font size</a:t>
            </a:r>
            <a:r>
              <a:rPr lang="zh-CN" altLang="en-US" sz="1400" dirty="0" smtClean="0">
                <a:solidFill>
                  <a:schemeClr val="tx1">
                    <a:lumMod val="85000"/>
                    <a:lumOff val="15000"/>
                  </a:schemeClr>
                </a:solidFill>
              </a:rPr>
              <a:t>.</a:t>
            </a:r>
            <a:r>
              <a:rPr lang="zh-CN" altLang="en-US" sz="1400" dirty="0">
                <a:solidFill>
                  <a:schemeClr val="tx1">
                    <a:lumMod val="85000"/>
                    <a:lumOff val="15000"/>
                  </a:schemeClr>
                </a:solidFill>
              </a:rPr>
              <a:t> Please add text here,according to the need to adjust the font and font size</a:t>
            </a:r>
            <a:r>
              <a:rPr lang="zh-CN" altLang="en-US" sz="1400" dirty="0" smtClean="0">
                <a:solidFill>
                  <a:schemeClr val="tx1">
                    <a:lumMod val="85000"/>
                    <a:lumOff val="15000"/>
                  </a:schemeClr>
                </a:solidFill>
              </a:rPr>
              <a:t>.</a:t>
            </a:r>
            <a:endParaRPr lang="zh-CN" altLang="en-US" sz="1400" dirty="0">
              <a:solidFill>
                <a:schemeClr val="tx1">
                  <a:lumMod val="85000"/>
                  <a:lumOff val="15000"/>
                </a:schemeClr>
              </a:solidFill>
            </a:endParaRPr>
          </a:p>
        </p:txBody>
      </p:sp>
      <p:graphicFrame>
        <p:nvGraphicFramePr>
          <p:cNvPr id="13" name="图表 12"/>
          <p:cNvGraphicFramePr/>
          <p:nvPr>
            <p:extLst>
              <p:ext uri="{D42A27DB-BD31-4B8C-83A1-F6EECF244321}">
                <p14:modId xmlns:p14="http://schemas.microsoft.com/office/powerpoint/2010/main" val="1046739319"/>
              </p:ext>
            </p:extLst>
          </p:nvPr>
        </p:nvGraphicFramePr>
        <p:xfrm>
          <a:off x="869780" y="2638424"/>
          <a:ext cx="6472239" cy="3366997"/>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组合 17"/>
          <p:cNvGrpSpPr/>
          <p:nvPr/>
        </p:nvGrpSpPr>
        <p:grpSpPr>
          <a:xfrm>
            <a:off x="3155003" y="2292523"/>
            <a:ext cx="900113" cy="893122"/>
            <a:chOff x="3155003" y="2292523"/>
            <a:chExt cx="900113" cy="893122"/>
          </a:xfrm>
        </p:grpSpPr>
        <p:sp>
          <p:nvSpPr>
            <p:cNvPr id="16" name="椭圆形标注 15"/>
            <p:cNvSpPr/>
            <p:nvPr/>
          </p:nvSpPr>
          <p:spPr>
            <a:xfrm>
              <a:off x="3155003" y="2292523"/>
              <a:ext cx="893122" cy="893122"/>
            </a:xfrm>
            <a:prstGeom prst="wedgeEllipseCallout">
              <a:avLst>
                <a:gd name="adj1" fmla="val -52827"/>
                <a:gd name="adj2" fmla="val 33705"/>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60319" y="2451967"/>
              <a:ext cx="894797" cy="481414"/>
            </a:xfrm>
            <a:prstGeom prst="rect">
              <a:avLst/>
            </a:prstGeom>
          </p:spPr>
          <p:txBody>
            <a:bodyPr wrap="none">
              <a:spAutoFit/>
            </a:bodyPr>
            <a:lstStyle/>
            <a:p>
              <a:pPr algn="ctr">
                <a:lnSpc>
                  <a:spcPct val="120000"/>
                </a:lnSpc>
              </a:pPr>
              <a:r>
                <a:rPr lang="en-US" altLang="zh-CN" sz="1100" smtClean="0">
                  <a:solidFill>
                    <a:schemeClr val="bg1"/>
                  </a:solidFill>
                  <a:latin typeface="+mn-ea"/>
                </a:rPr>
                <a:t>ADD</a:t>
              </a:r>
            </a:p>
            <a:p>
              <a:pPr algn="ctr">
                <a:lnSpc>
                  <a:spcPct val="120000"/>
                </a:lnSpc>
              </a:pPr>
              <a:r>
                <a:rPr lang="en-US" altLang="zh-CN" sz="1100" smtClean="0">
                  <a:solidFill>
                    <a:schemeClr val="bg1"/>
                  </a:solidFill>
                  <a:latin typeface="+mn-ea"/>
                </a:rPr>
                <a:t>KEYWORD</a:t>
              </a:r>
              <a:endParaRPr lang="en-US" altLang="zh-CN" sz="1100" dirty="0">
                <a:solidFill>
                  <a:schemeClr val="bg1"/>
                </a:solidFill>
                <a:latin typeface="+mn-ea"/>
              </a:endParaRPr>
            </a:p>
          </p:txBody>
        </p:sp>
      </p:grpSp>
    </p:spTree>
    <p:extLst>
      <p:ext uri="{BB962C8B-B14F-4D97-AF65-F5344CB8AC3E}">
        <p14:creationId xmlns:p14="http://schemas.microsoft.com/office/powerpoint/2010/main" val="2561853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版式">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标准字体">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版权信息">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1080</TotalTime>
  <Words>699</Words>
  <Application>Microsoft Office PowerPoint</Application>
  <PresentationFormat>自定义</PresentationFormat>
  <Paragraphs>81</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12</vt:i4>
      </vt:variant>
    </vt:vector>
  </HeadingPairs>
  <TitlesOfParts>
    <vt:vector size="21" baseType="lpstr">
      <vt:lpstr>Arial</vt:lpstr>
      <vt:lpstr>宋体</vt:lpstr>
      <vt:lpstr>Impact</vt:lpstr>
      <vt:lpstr>Calibri</vt:lpstr>
      <vt:lpstr>华文中宋</vt:lpstr>
      <vt:lpstr>Arial Black</vt:lpstr>
      <vt:lpstr>微软雅黑</vt:lpstr>
      <vt:lpstr>版式</vt:lpstr>
      <vt:lpstr>版权信息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cp:lastModifiedBy>
  <cp:revision>112</cp:revision>
  <dcterms:created xsi:type="dcterms:W3CDTF">2014-12-24T03:19:07Z</dcterms:created>
  <dcterms:modified xsi:type="dcterms:W3CDTF">2016-06-04T06:30:03Z</dcterms:modified>
</cp:coreProperties>
</file>