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6" r:id="rId3"/>
    <p:sldId id="257" r:id="rId4"/>
    <p:sldId id="273" r:id="rId5"/>
    <p:sldId id="274" r:id="rId6"/>
    <p:sldId id="272" r:id="rId7"/>
    <p:sldId id="275" r:id="rId8"/>
    <p:sldId id="262" r:id="rId9"/>
    <p:sldId id="268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-180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BE556-55AA-418D-B24D-876A2B38B8BF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553AA-7884-405D-8C3F-1E1DEBDEE6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50188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BE556-55AA-418D-B24D-876A2B38B8BF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553AA-7884-405D-8C3F-1E1DEBDEE6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34155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BE556-55AA-418D-B24D-876A2B38B8BF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553AA-7884-405D-8C3F-1E1DEBDEE6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42670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BE556-55AA-418D-B24D-876A2B38B8BF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553AA-7884-405D-8C3F-1E1DEBDEE6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13084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BE556-55AA-418D-B24D-876A2B38B8BF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553AA-7884-405D-8C3F-1E1DEBDEE6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55509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BE556-55AA-418D-B24D-876A2B38B8BF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553AA-7884-405D-8C3F-1E1DEBDEE6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4306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BE556-55AA-418D-B24D-876A2B38B8BF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553AA-7884-405D-8C3F-1E1DEBDEE6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17558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BE556-55AA-418D-B24D-876A2B38B8BF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553AA-7884-405D-8C3F-1E1DEBDEE6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78753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BE556-55AA-418D-B24D-876A2B38B8BF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553AA-7884-405D-8C3F-1E1DEBDEE6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80932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BE556-55AA-418D-B24D-876A2B38B8BF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553AA-7884-405D-8C3F-1E1DEBDEE6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1711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BE556-55AA-418D-B24D-876A2B38B8BF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553AA-7884-405D-8C3F-1E1DEBDEE6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4015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4BE556-55AA-418D-B24D-876A2B38B8BF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553AA-7884-405D-8C3F-1E1DEBDEE6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07859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7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99851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6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89051" y="940770"/>
            <a:ext cx="3877985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bg1"/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江湖传言，</a:t>
            </a:r>
            <a:endParaRPr lang="en-US" altLang="zh-CN" sz="3200" dirty="0" smtClean="0">
              <a:solidFill>
                <a:schemeClr val="bg1"/>
              </a:solidFill>
              <a:latin typeface="李旭科书法 v1.4" panose="02000603000000000000" pitchFamily="2" charset="-122"/>
              <a:ea typeface="李旭科书法 v1.4" panose="02000603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bg1"/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得割鹿刀者得天下，</a:t>
            </a:r>
            <a:endParaRPr lang="en-US" altLang="zh-CN" sz="3200" dirty="0" smtClean="0">
              <a:solidFill>
                <a:schemeClr val="bg1"/>
              </a:solidFill>
              <a:latin typeface="李旭科书法 v1.4" panose="02000603000000000000" pitchFamily="2" charset="-122"/>
              <a:ea typeface="李旭科书法 v1.4" panose="02000603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bg1"/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不过是欺世谎言。</a:t>
            </a:r>
            <a:endParaRPr lang="zh-CN" altLang="en-US" sz="3200" dirty="0">
              <a:solidFill>
                <a:schemeClr val="bg1"/>
              </a:solidFill>
              <a:latin typeface="李旭科书法 v1.4" panose="02000603000000000000" pitchFamily="2" charset="-122"/>
              <a:ea typeface="李旭科书法 v1.4" panose="02000603000000000000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4203511" y="532263"/>
            <a:ext cx="1269242" cy="312533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96026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6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522807" y="520504"/>
            <a:ext cx="861774" cy="234936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江湖动荡</a:t>
            </a:r>
            <a:endParaRPr lang="zh-CN" altLang="en-US" sz="4400" dirty="0">
              <a:solidFill>
                <a:schemeClr val="bg1"/>
              </a:solidFill>
              <a:latin typeface="李旭科书法 v1.4" panose="02000603000000000000" pitchFamily="2" charset="-122"/>
              <a:ea typeface="李旭科书法 v1.4" panose="02000603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61033" y="520504"/>
            <a:ext cx="861774" cy="404213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只因你倾国倾城</a:t>
            </a:r>
            <a:endParaRPr lang="zh-CN" altLang="en-US" sz="4400" dirty="0">
              <a:solidFill>
                <a:schemeClr val="bg1"/>
              </a:solidFill>
              <a:latin typeface="李旭科书法 v1.4" panose="02000603000000000000" pitchFamily="2" charset="-122"/>
              <a:ea typeface="李旭科书法 v1.4" panose="02000603000000000000" pitchFamily="2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3629465" y="647114"/>
            <a:ext cx="0" cy="369980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91139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8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963508" y="2613746"/>
            <a:ext cx="5021129" cy="19488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我来到这个</a:t>
            </a:r>
            <a:r>
              <a:rPr lang="zh-CN" altLang="en-US" sz="2800" dirty="0" smtClean="0">
                <a:solidFill>
                  <a:schemeClr val="bg1"/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世上</a:t>
            </a:r>
            <a:endParaRPr lang="en-US" altLang="zh-CN" sz="2800" dirty="0" smtClean="0">
              <a:solidFill>
                <a:schemeClr val="bg1"/>
              </a:solidFill>
              <a:latin typeface="李旭科书法 v1.4" panose="02000603000000000000" pitchFamily="2" charset="-122"/>
              <a:ea typeface="李旭科书法 v1.4" panose="02000603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无非</a:t>
            </a:r>
            <a:r>
              <a:rPr lang="zh-CN" altLang="en-US" sz="2800" dirty="0">
                <a:solidFill>
                  <a:schemeClr val="bg1"/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就是看日出日落云卷云舒 </a:t>
            </a:r>
            <a:endParaRPr lang="en-US" altLang="zh-CN" sz="2800" dirty="0" smtClean="0">
              <a:solidFill>
                <a:schemeClr val="bg1"/>
              </a:solidFill>
              <a:latin typeface="李旭科书法 v1.4" panose="02000603000000000000" pitchFamily="2" charset="-122"/>
              <a:ea typeface="李旭科书法 v1.4" panose="02000603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永远</a:t>
            </a:r>
            <a:r>
              <a:rPr lang="zh-CN" altLang="en-US" sz="2800" dirty="0">
                <a:solidFill>
                  <a:schemeClr val="bg1"/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不会参加任何人的性命</a:t>
            </a:r>
          </a:p>
        </p:txBody>
      </p:sp>
      <p:cxnSp>
        <p:nvCxnSpPr>
          <p:cNvPr id="12" name="直接连接符 11"/>
          <p:cNvCxnSpPr/>
          <p:nvPr/>
        </p:nvCxnSpPr>
        <p:spPr>
          <a:xfrm flipH="1">
            <a:off x="7233313" y="0"/>
            <a:ext cx="4958687" cy="233376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 flipV="1">
            <a:off x="7526215" y="5036234"/>
            <a:ext cx="4665785" cy="182176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97211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8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773998" y="538547"/>
            <a:ext cx="677108" cy="501675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彼年豆蔻，谁许谁天荒地老</a:t>
            </a:r>
            <a:endParaRPr lang="zh-CN" altLang="en-US" sz="3200" dirty="0">
              <a:solidFill>
                <a:schemeClr val="bg1"/>
              </a:solidFill>
              <a:latin typeface="李旭科书法 v1.4" panose="02000603000000000000" pitchFamily="2" charset="-122"/>
              <a:ea typeface="李旭科书法 v1.4" panose="02000603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158445" y="538547"/>
            <a:ext cx="677108" cy="501675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此去经年，谁伴谁天涯海角</a:t>
            </a:r>
            <a:endParaRPr lang="zh-CN" altLang="en-US" sz="3200" dirty="0">
              <a:solidFill>
                <a:schemeClr val="bg1"/>
              </a:solidFill>
              <a:latin typeface="李旭科书法 v1.4" panose="02000603000000000000" pitchFamily="2" charset="-122"/>
              <a:ea typeface="李旭科书法 v1.4" panose="02000603000000000000" pitchFamily="2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9945861" y="590846"/>
            <a:ext cx="0" cy="496445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58755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2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8521449" y="482277"/>
            <a:ext cx="677108" cy="337528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恍然想起旧日时光</a:t>
            </a:r>
            <a:endParaRPr lang="zh-CN" altLang="en-US" sz="3200" dirty="0">
              <a:solidFill>
                <a:schemeClr val="bg1"/>
              </a:solidFill>
              <a:latin typeface="李旭科书法 v1.4" panose="02000603000000000000" pitchFamily="2" charset="-122"/>
              <a:ea typeface="李旭科书法 v1.4" panose="02000603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08948" y="482277"/>
            <a:ext cx="677108" cy="460638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曾许下地老天荒永不分离</a:t>
            </a:r>
            <a:endParaRPr lang="zh-CN" altLang="en-US" sz="3200" dirty="0">
              <a:solidFill>
                <a:schemeClr val="bg1"/>
              </a:solidFill>
              <a:latin typeface="李旭科书法 v1.4" panose="02000603000000000000" pitchFamily="2" charset="-122"/>
              <a:ea typeface="李旭科书法 v1.4" panose="02000603000000000000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7357406" y="482277"/>
            <a:ext cx="0" cy="460638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284973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62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055361" y="822924"/>
            <a:ext cx="738664" cy="193899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往事如烟</a:t>
            </a:r>
            <a:endParaRPr lang="zh-CN" altLang="en-US" sz="3600" dirty="0">
              <a:solidFill>
                <a:schemeClr val="bg1"/>
              </a:solidFill>
              <a:latin typeface="李旭科书法 v1.4" panose="02000603000000000000" pitchFamily="2" charset="-122"/>
              <a:ea typeface="李旭科书法 v1.4" panose="02000603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77944" y="822924"/>
            <a:ext cx="738664" cy="286232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消散烟雨梦里</a:t>
            </a:r>
            <a:endParaRPr lang="zh-CN" altLang="en-US" sz="3600" dirty="0">
              <a:solidFill>
                <a:schemeClr val="bg1"/>
              </a:solidFill>
              <a:latin typeface="李旭科书法 v1.4" panose="02000603000000000000" pitchFamily="2" charset="-122"/>
              <a:ea typeface="李旭科书法 v1.4" panose="02000603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00527" y="822924"/>
            <a:ext cx="738664" cy="378565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多少情意尘封心底</a:t>
            </a:r>
            <a:endParaRPr lang="zh-CN" altLang="en-US" sz="3600" dirty="0">
              <a:solidFill>
                <a:schemeClr val="bg1"/>
              </a:solidFill>
              <a:latin typeface="李旭科书法 v1.4" panose="02000603000000000000" pitchFamily="2" charset="-122"/>
              <a:ea typeface="李旭科书法 v1.4" panose="02000603000000000000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216319" y="919446"/>
            <a:ext cx="0" cy="368913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14917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" r="-1" b="502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589924" y="802640"/>
            <a:ext cx="923330" cy="460638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bg1"/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泪</a:t>
            </a:r>
            <a:r>
              <a:rPr lang="zh-CN" altLang="en-US" sz="3200" dirty="0">
                <a:solidFill>
                  <a:schemeClr val="bg1"/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离</a:t>
            </a:r>
            <a:r>
              <a:rPr lang="zh-CN" altLang="en-US" sz="3200" dirty="0" smtClean="0">
                <a:solidFill>
                  <a:schemeClr val="bg1"/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殇，残留</a:t>
            </a:r>
            <a:r>
              <a:rPr lang="zh-CN" altLang="en-US" sz="3200" dirty="0">
                <a:solidFill>
                  <a:schemeClr val="bg1"/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一抹胭脂</a:t>
            </a:r>
            <a:r>
              <a:rPr lang="zh-CN" altLang="en-US" sz="3200" dirty="0" smtClean="0">
                <a:solidFill>
                  <a:schemeClr val="bg1"/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香</a:t>
            </a:r>
            <a:endParaRPr lang="zh-CN" altLang="en-US" sz="3200" dirty="0">
              <a:solidFill>
                <a:schemeClr val="bg1"/>
              </a:solidFill>
              <a:latin typeface="李旭科书法 v1.4" panose="02000603000000000000" pitchFamily="2" charset="-122"/>
              <a:ea typeface="李旭科书法 v1.4" panose="02000603000000000000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8413108" y="802640"/>
            <a:ext cx="0" cy="460638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8758928" y="802640"/>
            <a:ext cx="677108" cy="460638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朱弦断，一曲相思却</a:t>
            </a:r>
            <a:r>
              <a:rPr lang="zh-CN" altLang="en-US" sz="3200" dirty="0" smtClean="0">
                <a:solidFill>
                  <a:schemeClr val="bg1"/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难忘</a:t>
            </a:r>
            <a:endParaRPr lang="zh-CN" altLang="en-US" sz="3200" dirty="0">
              <a:solidFill>
                <a:schemeClr val="bg1"/>
              </a:solidFill>
              <a:latin typeface="李旭科书法 v1.4" panose="02000603000000000000" pitchFamily="2" charset="-122"/>
              <a:ea typeface="李旭科书法 v1.4" panose="02000603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701825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8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8295250" y="1926325"/>
            <a:ext cx="37326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风一更，雪一更</a:t>
            </a:r>
            <a:r>
              <a:rPr lang="zh-CN" altLang="en-US" sz="3200" dirty="0" smtClean="0">
                <a:solidFill>
                  <a:schemeClr val="bg1"/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，</a:t>
            </a:r>
            <a:endParaRPr lang="zh-CN" altLang="en-US" sz="3200" dirty="0">
              <a:solidFill>
                <a:schemeClr val="bg1"/>
              </a:solidFill>
              <a:latin typeface="李旭科书法 v1.4" panose="02000603000000000000" pitchFamily="2" charset="-122"/>
              <a:ea typeface="李旭科书法 v1.4" panose="02000603000000000000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8102992" y="2096085"/>
            <a:ext cx="0" cy="216642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8295250" y="2783662"/>
            <a:ext cx="33735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聒碎乡心梦不成</a:t>
            </a:r>
            <a:r>
              <a:rPr lang="zh-CN" altLang="en-US" sz="3200" dirty="0" smtClean="0">
                <a:solidFill>
                  <a:schemeClr val="bg1"/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，</a:t>
            </a:r>
            <a:endParaRPr lang="zh-CN" altLang="en-US" sz="3200" dirty="0">
              <a:solidFill>
                <a:schemeClr val="bg1"/>
              </a:solidFill>
              <a:latin typeface="李旭科书法 v1.4" panose="02000603000000000000" pitchFamily="2" charset="-122"/>
              <a:ea typeface="李旭科书法 v1.4" panose="02000603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295250" y="3525833"/>
            <a:ext cx="2462534" cy="7366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李旭科书法 v1.4" panose="02000603000000000000" pitchFamily="2" charset="-122"/>
                <a:ea typeface="李旭科书法 v1.4" panose="02000603000000000000" pitchFamily="2" charset="-122"/>
              </a:rPr>
              <a:t>故园无此声。</a:t>
            </a:r>
          </a:p>
        </p:txBody>
      </p:sp>
    </p:spTree>
    <p:extLst>
      <p:ext uri="{BB962C8B-B14F-4D97-AF65-F5344CB8AC3E}">
        <p14:creationId xmlns:p14="http://schemas.microsoft.com/office/powerpoint/2010/main" val="40226015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114</Words>
  <Application>Microsoft Office PowerPoint</Application>
  <PresentationFormat>自定义</PresentationFormat>
  <Paragraphs>20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</cp:lastModifiedBy>
  <cp:revision>20</cp:revision>
  <dcterms:created xsi:type="dcterms:W3CDTF">2016-02-14T00:45:42Z</dcterms:created>
  <dcterms:modified xsi:type="dcterms:W3CDTF">2016-06-04T06:27:37Z</dcterms:modified>
</cp:coreProperties>
</file>