
<file path=[Content_Types].xml><?xml version="1.0" encoding="utf-8"?>
<Types xmlns="http://schemas.openxmlformats.org/package/2006/content-types">
  <Default Extension="png" ContentType="image/png"/>
  <Default Extension="svg" ContentType="image/svg+xml"/>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3.xml" ContentType="application/vnd.openxmlformats-officedocument.presentationml.tags+xml"/>
  <Override PartName="/ppt/tags/tag4.xml" ContentType="application/vnd.openxmlformats-officedocument.presentationml.tags+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7"/>
  </p:notesMasterIdLst>
  <p:sldIdLst>
    <p:sldId id="256" r:id="rId2"/>
    <p:sldId id="258" r:id="rId3"/>
    <p:sldId id="259" r:id="rId4"/>
    <p:sldId id="264" r:id="rId5"/>
    <p:sldId id="266" r:id="rId6"/>
    <p:sldId id="257" r:id="rId7"/>
    <p:sldId id="268" r:id="rId8"/>
    <p:sldId id="267" r:id="rId9"/>
    <p:sldId id="269" r:id="rId10"/>
    <p:sldId id="261" r:id="rId11"/>
    <p:sldId id="260" r:id="rId12"/>
    <p:sldId id="270" r:id="rId13"/>
    <p:sldId id="271" r:id="rId14"/>
    <p:sldId id="273" r:id="rId15"/>
    <p:sldId id="262" r:id="rId16"/>
    <p:sldId id="272" r:id="rId17"/>
    <p:sldId id="276" r:id="rId18"/>
    <p:sldId id="277" r:id="rId19"/>
    <p:sldId id="275" r:id="rId20"/>
    <p:sldId id="263" r:id="rId21"/>
    <p:sldId id="278" r:id="rId22"/>
    <p:sldId id="279" r:id="rId23"/>
    <p:sldId id="281" r:id="rId24"/>
    <p:sldId id="282" r:id="rId25"/>
    <p:sldId id="283" r:id="rId26"/>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37"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22A30"/>
    <a:srgbClr val="FFCCC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5317" autoAdjust="0"/>
  </p:normalViewPr>
  <p:slideViewPr>
    <p:cSldViewPr snapToGrid="0" showGuides="1">
      <p:cViewPr varScale="1">
        <p:scale>
          <a:sx n="82" d="100"/>
          <a:sy n="82" d="100"/>
        </p:scale>
        <p:origin x="542" y="62"/>
      </p:cViewPr>
      <p:guideLst>
        <p:guide orient="horz" pos="2137"/>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microsoft.com/office/2015/10/relationships/revisionInfo" Target="revisionInfo.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image" Target="../media/image36.png"/><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spPr>
            <a:solidFill>
              <a:srgbClr val="004DA1"/>
            </a:solidFill>
            <a:ln>
              <a:solidFill>
                <a:schemeClr val="bg1"/>
              </a:solidFill>
            </a:ln>
          </c:spPr>
          <c:dPt>
            <c:idx val="0"/>
            <c:bubble3D val="0"/>
            <c:spPr>
              <a:solidFill>
                <a:srgbClr val="C00000"/>
              </a:solidFill>
              <a:ln w="19050">
                <a:solidFill>
                  <a:schemeClr val="bg1"/>
                </a:solidFill>
              </a:ln>
              <a:effectLst/>
            </c:spPr>
            <c:extLst>
              <c:ext xmlns:c16="http://schemas.microsoft.com/office/drawing/2014/chart" uri="{C3380CC4-5D6E-409C-BE32-E72D297353CC}">
                <c16:uniqueId val="{00000001-4D55-4178-AD50-19DEBAE6206A}"/>
              </c:ext>
            </c:extLst>
          </c:dPt>
          <c:dPt>
            <c:idx val="1"/>
            <c:bubble3D val="0"/>
            <c:spPr>
              <a:solidFill>
                <a:srgbClr val="E22A30">
                  <a:alpha val="80000"/>
                </a:srgbClr>
              </a:solidFill>
              <a:ln w="19050">
                <a:solidFill>
                  <a:schemeClr val="bg1"/>
                </a:solidFill>
              </a:ln>
              <a:effectLst/>
            </c:spPr>
            <c:extLst>
              <c:ext xmlns:c16="http://schemas.microsoft.com/office/drawing/2014/chart" uri="{C3380CC4-5D6E-409C-BE32-E72D297353CC}">
                <c16:uniqueId val="{00000003-4D55-4178-AD50-19DEBAE6206A}"/>
              </c:ext>
            </c:extLst>
          </c:dPt>
          <c:dPt>
            <c:idx val="2"/>
            <c:bubble3D val="0"/>
            <c:spPr>
              <a:solidFill>
                <a:srgbClr val="FFCCCC">
                  <a:alpha val="60000"/>
                </a:srgbClr>
              </a:solidFill>
              <a:ln w="19050">
                <a:solidFill>
                  <a:schemeClr val="bg1"/>
                </a:solidFill>
              </a:ln>
              <a:effectLst/>
            </c:spPr>
            <c:extLst>
              <c:ext xmlns:c16="http://schemas.microsoft.com/office/drawing/2014/chart" uri="{C3380CC4-5D6E-409C-BE32-E72D297353CC}">
                <c16:uniqueId val="{00000005-4D55-4178-AD50-19DEBAE6206A}"/>
              </c:ext>
            </c:extLst>
          </c:dPt>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mn-ea"/>
                    <a:ea typeface="+mn-ea"/>
                    <a:cs typeface="+mn-cs"/>
                  </a:defRPr>
                </a:pPr>
                <a:endParaRPr lang="zh-CN"/>
              </a:p>
            </c:txPr>
            <c:dLblPos val="ct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第一季度</c:v>
                </c:pt>
                <c:pt idx="1">
                  <c:v>第二季度</c:v>
                </c:pt>
                <c:pt idx="2">
                  <c:v>第三季度</c:v>
                </c:pt>
              </c:strCache>
            </c:strRef>
          </c:cat>
          <c:val>
            <c:numRef>
              <c:f>Sheet1!$B$2:$B$4</c:f>
              <c:numCache>
                <c:formatCode>0%</c:formatCode>
                <c:ptCount val="3"/>
                <c:pt idx="0">
                  <c:v>0.65</c:v>
                </c:pt>
                <c:pt idx="1">
                  <c:v>0.3</c:v>
                </c:pt>
                <c:pt idx="2">
                  <c:v>0.15</c:v>
                </c:pt>
              </c:numCache>
            </c:numRef>
          </c:val>
          <c:extLst>
            <c:ext xmlns:c16="http://schemas.microsoft.com/office/drawing/2014/chart" uri="{C3380CC4-5D6E-409C-BE32-E72D297353CC}">
              <c16:uniqueId val="{00000006-4D55-4178-AD50-19DEBAE6206A}"/>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Y 值</c:v>
                </c:pt>
              </c:strCache>
            </c:strRef>
          </c:tx>
          <c:spPr>
            <a:ln w="19050" cap="rnd">
              <a:solidFill>
                <a:schemeClr val="tx1">
                  <a:lumMod val="50000"/>
                  <a:lumOff val="50000"/>
                </a:schemeClr>
              </a:solidFill>
              <a:round/>
            </a:ln>
            <a:effectLst/>
          </c:spPr>
          <c:marker>
            <c:symbol val="circle"/>
            <c:size val="5"/>
            <c:spPr>
              <a:blipFill dpi="0" rotWithShape="1">
                <a:blip xmlns:r="http://schemas.openxmlformats.org/officeDocument/2006/relationships" r:embed="rId3"/>
                <a:srcRect/>
                <a:stretch>
                  <a:fillRect/>
                </a:stretch>
              </a:blipFill>
              <a:ln w="9525">
                <a:noFill/>
              </a:ln>
              <a:effectLst/>
            </c:spPr>
          </c:marker>
          <c:trendline>
            <c:spPr>
              <a:ln w="19050" cap="rnd">
                <a:solidFill>
                  <a:srgbClr val="954A4A"/>
                </a:solidFill>
                <a:prstDash val="dash"/>
              </a:ln>
              <a:effectLst/>
            </c:spPr>
            <c:trendlineType val="linear"/>
            <c:dispRSqr val="0"/>
            <c:dispEq val="0"/>
          </c:trendline>
          <c:xVal>
            <c:numRef>
              <c:f>Sheet1!$A$2:$A$4</c:f>
              <c:numCache>
                <c:formatCode>General</c:formatCode>
                <c:ptCount val="3"/>
                <c:pt idx="0">
                  <c:v>0.7</c:v>
                </c:pt>
                <c:pt idx="1">
                  <c:v>1.8</c:v>
                </c:pt>
                <c:pt idx="2">
                  <c:v>2.6</c:v>
                </c:pt>
              </c:numCache>
            </c:numRef>
          </c:xVal>
          <c:yVal>
            <c:numRef>
              <c:f>Sheet1!$B$2:$B$4</c:f>
              <c:numCache>
                <c:formatCode>General</c:formatCode>
                <c:ptCount val="3"/>
                <c:pt idx="0">
                  <c:v>2.7</c:v>
                </c:pt>
                <c:pt idx="1">
                  <c:v>3.2</c:v>
                </c:pt>
                <c:pt idx="2">
                  <c:v>0.8</c:v>
                </c:pt>
              </c:numCache>
            </c:numRef>
          </c:yVal>
          <c:smooth val="1"/>
          <c:extLst>
            <c:ext xmlns:c16="http://schemas.microsoft.com/office/drawing/2014/chart" uri="{C3380CC4-5D6E-409C-BE32-E72D297353CC}">
              <c16:uniqueId val="{00000000-06E6-4347-883C-2ADA401B4FFF}"/>
            </c:ext>
          </c:extLst>
        </c:ser>
        <c:dLbls>
          <c:showLegendKey val="0"/>
          <c:showVal val="0"/>
          <c:showCatName val="0"/>
          <c:showSerName val="0"/>
          <c:showPercent val="0"/>
          <c:showBubbleSize val="0"/>
        </c:dLbls>
        <c:axId val="404858224"/>
        <c:axId val="404858784"/>
      </c:scatterChart>
      <c:valAx>
        <c:axId val="40485822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404858784"/>
        <c:crosses val="autoZero"/>
        <c:crossBetween val="midCat"/>
      </c:valAx>
      <c:valAx>
        <c:axId val="40485878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404858224"/>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zh-CN"/>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A81C566-63F5-4996-958B-8D2C45675DE1}" type="datetimeFigureOut">
              <a:rPr lang="zh-CN" altLang="en-US" smtClean="0"/>
              <a:t>2018/1/13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0D51871-2641-41A6-A66D-F76AAA33A9C0}" type="slidenum">
              <a:rPr lang="zh-CN" altLang="en-US" smtClean="0"/>
              <a:t>‹#›</a:t>
            </a:fld>
            <a:endParaRPr lang="zh-CN" altLang="en-US"/>
          </a:p>
        </p:txBody>
      </p:sp>
    </p:spTree>
    <p:extLst>
      <p:ext uri="{BB962C8B-B14F-4D97-AF65-F5344CB8AC3E}">
        <p14:creationId xmlns:p14="http://schemas.microsoft.com/office/powerpoint/2010/main" val="8857853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12</a:t>
            </a:fld>
            <a:endParaRPr lang="zh-CN" altLang="en-US"/>
          </a:p>
        </p:txBody>
      </p:sp>
    </p:spTree>
    <p:extLst>
      <p:ext uri="{BB962C8B-B14F-4D97-AF65-F5344CB8AC3E}">
        <p14:creationId xmlns:p14="http://schemas.microsoft.com/office/powerpoint/2010/main" val="426529692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88703F-46C3-4B5F-AC38-3D16164274EE}" type="slidenum">
              <a:rPr lang="zh-CN" altLang="en-US" smtClean="0"/>
              <a:t>23</a:t>
            </a:fld>
            <a:endParaRPr lang="zh-CN" altLang="en-US"/>
          </a:p>
        </p:txBody>
      </p:sp>
    </p:spTree>
    <p:extLst>
      <p:ext uri="{BB962C8B-B14F-4D97-AF65-F5344CB8AC3E}">
        <p14:creationId xmlns:p14="http://schemas.microsoft.com/office/powerpoint/2010/main" val="272318823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88703F-46C3-4B5F-AC38-3D16164274EE}" type="slidenum">
              <a:rPr lang="zh-CN" altLang="en-US" smtClean="0"/>
              <a:t>24</a:t>
            </a:fld>
            <a:endParaRPr lang="zh-CN" altLang="en-US"/>
          </a:p>
        </p:txBody>
      </p:sp>
    </p:spTree>
    <p:extLst>
      <p:ext uri="{BB962C8B-B14F-4D97-AF65-F5344CB8AC3E}">
        <p14:creationId xmlns:p14="http://schemas.microsoft.com/office/powerpoint/2010/main" val="17515197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13</a:t>
            </a:fld>
            <a:endParaRPr lang="zh-CN" altLang="en-US"/>
          </a:p>
        </p:txBody>
      </p:sp>
    </p:spTree>
    <p:extLst>
      <p:ext uri="{BB962C8B-B14F-4D97-AF65-F5344CB8AC3E}">
        <p14:creationId xmlns:p14="http://schemas.microsoft.com/office/powerpoint/2010/main" val="37726371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14</a:t>
            </a:fld>
            <a:endParaRPr lang="zh-CN" altLang="en-US"/>
          </a:p>
        </p:txBody>
      </p:sp>
    </p:spTree>
    <p:extLst>
      <p:ext uri="{BB962C8B-B14F-4D97-AF65-F5344CB8AC3E}">
        <p14:creationId xmlns:p14="http://schemas.microsoft.com/office/powerpoint/2010/main" val="7199184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16</a:t>
            </a:fld>
            <a:endParaRPr lang="zh-CN" altLang="en-US"/>
          </a:p>
        </p:txBody>
      </p:sp>
    </p:spTree>
    <p:extLst>
      <p:ext uri="{BB962C8B-B14F-4D97-AF65-F5344CB8AC3E}">
        <p14:creationId xmlns:p14="http://schemas.microsoft.com/office/powerpoint/2010/main" val="66347855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17</a:t>
            </a:fld>
            <a:endParaRPr lang="zh-CN" altLang="en-US"/>
          </a:p>
        </p:txBody>
      </p:sp>
    </p:spTree>
    <p:extLst>
      <p:ext uri="{BB962C8B-B14F-4D97-AF65-F5344CB8AC3E}">
        <p14:creationId xmlns:p14="http://schemas.microsoft.com/office/powerpoint/2010/main" val="10637896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18</a:t>
            </a:fld>
            <a:endParaRPr lang="zh-CN" altLang="en-US"/>
          </a:p>
        </p:txBody>
      </p:sp>
    </p:spTree>
    <p:extLst>
      <p:ext uri="{BB962C8B-B14F-4D97-AF65-F5344CB8AC3E}">
        <p14:creationId xmlns:p14="http://schemas.microsoft.com/office/powerpoint/2010/main" val="136967048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19</a:t>
            </a:fld>
            <a:endParaRPr lang="zh-CN" altLang="en-US"/>
          </a:p>
        </p:txBody>
      </p:sp>
    </p:spTree>
    <p:extLst>
      <p:ext uri="{BB962C8B-B14F-4D97-AF65-F5344CB8AC3E}">
        <p14:creationId xmlns:p14="http://schemas.microsoft.com/office/powerpoint/2010/main" val="391702070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21</a:t>
            </a:fld>
            <a:endParaRPr lang="zh-CN" altLang="en-US"/>
          </a:p>
        </p:txBody>
      </p:sp>
    </p:spTree>
    <p:extLst>
      <p:ext uri="{BB962C8B-B14F-4D97-AF65-F5344CB8AC3E}">
        <p14:creationId xmlns:p14="http://schemas.microsoft.com/office/powerpoint/2010/main" val="289133605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22</a:t>
            </a:fld>
            <a:endParaRPr lang="zh-CN" altLang="en-US"/>
          </a:p>
        </p:txBody>
      </p:sp>
    </p:spTree>
    <p:extLst>
      <p:ext uri="{BB962C8B-B14F-4D97-AF65-F5344CB8AC3E}">
        <p14:creationId xmlns:p14="http://schemas.microsoft.com/office/powerpoint/2010/main" val="7298708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ECA4BBF-0A12-475A-AC9A-761F67BAAED4}"/>
              </a:ext>
            </a:extLst>
          </p:cNvPr>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id="{BC2A8BF2-B5A8-40A4-9DCF-5EB0133C9E4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a:extLst>
              <a:ext uri="{FF2B5EF4-FFF2-40B4-BE49-F238E27FC236}">
                <a16:creationId xmlns:a16="http://schemas.microsoft.com/office/drawing/2014/main" id="{D8498BCC-66E4-476D-AC54-A7490EF7281E}"/>
              </a:ext>
            </a:extLst>
          </p:cNvPr>
          <p:cNvSpPr>
            <a:spLocks noGrp="1"/>
          </p:cNvSpPr>
          <p:nvPr>
            <p:ph type="dt" sz="half" idx="10"/>
          </p:nvPr>
        </p:nvSpPr>
        <p:spPr/>
        <p:txBody>
          <a:bodyPr/>
          <a:lstStyle/>
          <a:p>
            <a:fld id="{1A116738-F87A-4018-AD0A-2ECFD38CD643}" type="datetimeFigureOut">
              <a:rPr lang="zh-CN" altLang="en-US" smtClean="0"/>
              <a:t>2018/1/13</a:t>
            </a:fld>
            <a:endParaRPr lang="zh-CN" altLang="en-US"/>
          </a:p>
        </p:txBody>
      </p:sp>
      <p:sp>
        <p:nvSpPr>
          <p:cNvPr id="5" name="页脚占位符 4">
            <a:extLst>
              <a:ext uri="{FF2B5EF4-FFF2-40B4-BE49-F238E27FC236}">
                <a16:creationId xmlns:a16="http://schemas.microsoft.com/office/drawing/2014/main" id="{0ED6BF1B-E3F7-4F31-BF3D-8E7284D67003}"/>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1B55306B-57E2-4C98-ACD0-09D5E36F4F32}"/>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2974192977"/>
      </p:ext>
    </p:extLst>
  </p:cSld>
  <p:clrMapOvr>
    <a:masterClrMapping/>
  </p:clrMapOvr>
  <p:transition spd="slow">
    <p:push/>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312EA67-EE32-4F6A-BE02-55A214D4CF36}"/>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616A8CCC-3557-4257-84F6-8EB75F1E0DD0}"/>
              </a:ext>
            </a:extLst>
          </p:cNvPr>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7AF39470-A848-425A-BD03-688983D6C614}"/>
              </a:ext>
            </a:extLst>
          </p:cNvPr>
          <p:cNvSpPr>
            <a:spLocks noGrp="1"/>
          </p:cNvSpPr>
          <p:nvPr>
            <p:ph type="dt" sz="half" idx="10"/>
          </p:nvPr>
        </p:nvSpPr>
        <p:spPr/>
        <p:txBody>
          <a:bodyPr/>
          <a:lstStyle/>
          <a:p>
            <a:fld id="{1A116738-F87A-4018-AD0A-2ECFD38CD643}" type="datetimeFigureOut">
              <a:rPr lang="zh-CN" altLang="en-US" smtClean="0"/>
              <a:t>2018/1/13</a:t>
            </a:fld>
            <a:endParaRPr lang="zh-CN" altLang="en-US"/>
          </a:p>
        </p:txBody>
      </p:sp>
      <p:sp>
        <p:nvSpPr>
          <p:cNvPr id="5" name="页脚占位符 4">
            <a:extLst>
              <a:ext uri="{FF2B5EF4-FFF2-40B4-BE49-F238E27FC236}">
                <a16:creationId xmlns:a16="http://schemas.microsoft.com/office/drawing/2014/main" id="{E9234286-32E3-48AC-A25F-B7A09CB5370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81F9993F-C446-4269-845C-8362C96AE867}"/>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3026774892"/>
      </p:ext>
    </p:extLst>
  </p:cSld>
  <p:clrMapOvr>
    <a:masterClrMapping/>
  </p:clrMapOvr>
  <p:transition spd="slow">
    <p:push/>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27FC6D54-F609-4B2A-B104-80025264F790}"/>
              </a:ext>
            </a:extLst>
          </p:cNvPr>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26F14FF6-F64C-4DEA-BC88-2AEFA3AF4D3B}"/>
              </a:ext>
            </a:extLst>
          </p:cNvPr>
          <p:cNvSpPr>
            <a:spLocks noGrp="1"/>
          </p:cNvSpPr>
          <p:nvPr>
            <p:ph type="body" orient="vert" idx="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42EEFFF5-2550-4B24-A788-4EF2B7C0661E}"/>
              </a:ext>
            </a:extLst>
          </p:cNvPr>
          <p:cNvSpPr>
            <a:spLocks noGrp="1"/>
          </p:cNvSpPr>
          <p:nvPr>
            <p:ph type="dt" sz="half" idx="10"/>
          </p:nvPr>
        </p:nvSpPr>
        <p:spPr/>
        <p:txBody>
          <a:bodyPr/>
          <a:lstStyle/>
          <a:p>
            <a:fld id="{1A116738-F87A-4018-AD0A-2ECFD38CD643}" type="datetimeFigureOut">
              <a:rPr lang="zh-CN" altLang="en-US" smtClean="0"/>
              <a:t>2018/1/13</a:t>
            </a:fld>
            <a:endParaRPr lang="zh-CN" altLang="en-US"/>
          </a:p>
        </p:txBody>
      </p:sp>
      <p:sp>
        <p:nvSpPr>
          <p:cNvPr id="5" name="页脚占位符 4">
            <a:extLst>
              <a:ext uri="{FF2B5EF4-FFF2-40B4-BE49-F238E27FC236}">
                <a16:creationId xmlns:a16="http://schemas.microsoft.com/office/drawing/2014/main" id="{D44D22DC-1063-495C-A814-20F3010D064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5A645338-A12F-41C6-B1D8-D2428AA9A956}"/>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2604341085"/>
      </p:ext>
    </p:extLst>
  </p:cSld>
  <p:clrMapOvr>
    <a:masterClrMapping/>
  </p:clrMapOvr>
  <p:transition spd="slow">
    <p:push/>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
        <p:nvSpPr>
          <p:cNvPr id="7" name="标题 1"/>
          <p:cNvSpPr>
            <a:spLocks noGrp="1"/>
          </p:cNvSpPr>
          <p:nvPr>
            <p:ph type="title"/>
          </p:nvPr>
        </p:nvSpPr>
        <p:spPr>
          <a:xfrm>
            <a:off x="838200" y="365125"/>
            <a:ext cx="10515600" cy="1325563"/>
          </a:xfrm>
        </p:spPr>
        <p:txBody>
          <a:bodyPr/>
          <a:lstStyle/>
          <a:p>
            <a:endParaRPr lang="zh-CN" altLang="en-US"/>
          </a:p>
        </p:txBody>
      </p:sp>
      <p:pic>
        <p:nvPicPr>
          <p:cNvPr id="8" name="内容占位符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979761"/>
          </a:xfrm>
          <a:prstGeom prst="rect">
            <a:avLst/>
          </a:prstGeom>
        </p:spPr>
      </p:pic>
      <p:grpSp>
        <p:nvGrpSpPr>
          <p:cNvPr id="9" name="组合 8"/>
          <p:cNvGrpSpPr/>
          <p:nvPr userDrawn="1"/>
        </p:nvGrpSpPr>
        <p:grpSpPr>
          <a:xfrm>
            <a:off x="328926" y="157224"/>
            <a:ext cx="3057143" cy="870682"/>
            <a:chOff x="5155184" y="1310640"/>
            <a:chExt cx="3057143" cy="870682"/>
          </a:xfrm>
        </p:grpSpPr>
        <p:pic>
          <p:nvPicPr>
            <p:cNvPr id="10" name="图片 9" descr="2fdca1302a34d4b9 ca778e151be333eb"/>
            <p:cNvPicPr>
              <a:picLocks noChangeAspect="1"/>
            </p:cNvPicPr>
            <p:nvPr/>
          </p:nvPicPr>
          <p:blipFill>
            <a:blip r:embed="rId3"/>
            <a:stretch>
              <a:fillRect/>
            </a:stretch>
          </p:blipFill>
          <p:spPr>
            <a:xfrm flipH="1">
              <a:off x="5155184" y="1310640"/>
              <a:ext cx="718040" cy="870682"/>
            </a:xfrm>
            <a:prstGeom prst="rect">
              <a:avLst/>
            </a:prstGeom>
          </p:spPr>
        </p:pic>
        <p:sp>
          <p:nvSpPr>
            <p:cNvPr id="11" name="文本框 10"/>
            <p:cNvSpPr txBox="1"/>
            <p:nvPr/>
          </p:nvSpPr>
          <p:spPr>
            <a:xfrm>
              <a:off x="5873225" y="1474339"/>
              <a:ext cx="2339102" cy="461665"/>
            </a:xfrm>
            <a:prstGeom prst="rect">
              <a:avLst/>
            </a:prstGeom>
            <a:noFill/>
          </p:spPr>
          <p:txBody>
            <a:bodyPr vert="horz" wrap="none" rtlCol="0">
              <a:spAutoFit/>
            </a:bodyPr>
            <a:lstStyle/>
            <a:p>
              <a:r>
                <a:rPr lang="zh-CN" altLang="en-US" sz="2400" dirty="0">
                  <a:latin typeface="汉仪雪君体简" panose="02010604000101010101" pitchFamily="2" charset="-122"/>
                  <a:ea typeface="汉仪雪君体简" panose="02010604000101010101" pitchFamily="2" charset="-122"/>
                </a:rPr>
                <a:t>请插入您的标题</a:t>
              </a:r>
            </a:p>
          </p:txBody>
        </p:sp>
      </p:grpSp>
      <p:sp>
        <p:nvSpPr>
          <p:cNvPr id="6" name="灯片编号占位符 5"/>
          <p:cNvSpPr>
            <a:spLocks noGrp="1"/>
          </p:cNvSpPr>
          <p:nvPr>
            <p:ph type="sldNum" sz="quarter" idx="12"/>
          </p:nvPr>
        </p:nvSpPr>
        <p:spPr/>
        <p:txBody>
          <a:bodyPr/>
          <a:lstStyle/>
          <a:p>
            <a:fld id="{1B05E263-317B-47C6-A70E-0383E91CC998}" type="slidenum">
              <a:rPr lang="zh-CN" altLang="en-US" smtClean="0"/>
              <a:t>‹#›</a:t>
            </a:fld>
            <a:endParaRPr lang="zh-CN" altLang="en-US"/>
          </a:p>
        </p:txBody>
      </p:sp>
    </p:spTree>
    <p:extLst>
      <p:ext uri="{BB962C8B-B14F-4D97-AF65-F5344CB8AC3E}">
        <p14:creationId xmlns:p14="http://schemas.microsoft.com/office/powerpoint/2010/main" val="2109965420"/>
      </p:ext>
    </p:extLst>
  </p:cSld>
  <p:clrMapOvr>
    <a:masterClrMapping/>
  </p:clrMapOvr>
  <p:transition spd="slow">
    <p:push/>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4" name="日期占位符 3">
            <a:extLst>
              <a:ext uri="{FF2B5EF4-FFF2-40B4-BE49-F238E27FC236}">
                <a16:creationId xmlns:a16="http://schemas.microsoft.com/office/drawing/2014/main" id="{8CC72D7F-7121-407B-BD7F-138692781EBF}"/>
              </a:ext>
            </a:extLst>
          </p:cNvPr>
          <p:cNvSpPr>
            <a:spLocks noGrp="1"/>
          </p:cNvSpPr>
          <p:nvPr>
            <p:ph type="dt" sz="half" idx="10"/>
          </p:nvPr>
        </p:nvSpPr>
        <p:spPr/>
        <p:txBody>
          <a:bodyPr/>
          <a:lstStyle/>
          <a:p>
            <a:fld id="{1A116738-F87A-4018-AD0A-2ECFD38CD643}" type="datetimeFigureOut">
              <a:rPr lang="zh-CN" altLang="en-US" smtClean="0"/>
              <a:t>2018/1/13</a:t>
            </a:fld>
            <a:endParaRPr lang="zh-CN" altLang="en-US"/>
          </a:p>
        </p:txBody>
      </p:sp>
      <p:sp>
        <p:nvSpPr>
          <p:cNvPr id="5" name="页脚占位符 4">
            <a:extLst>
              <a:ext uri="{FF2B5EF4-FFF2-40B4-BE49-F238E27FC236}">
                <a16:creationId xmlns:a16="http://schemas.microsoft.com/office/drawing/2014/main" id="{F8CD3041-30D4-4A3C-AD1E-52ED5F229002}"/>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E455BBCB-D98F-4218-A663-2986B112247E}"/>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pic>
        <p:nvPicPr>
          <p:cNvPr id="7" name="图形 6">
            <a:extLst>
              <a:ext uri="{FF2B5EF4-FFF2-40B4-BE49-F238E27FC236}">
                <a16:creationId xmlns:a16="http://schemas.microsoft.com/office/drawing/2014/main" id="{44DAF428-E1E1-462B-91CA-6A655DC7401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10397319" y="5063319"/>
            <a:ext cx="1794681" cy="1794681"/>
          </a:xfrm>
          <a:prstGeom prst="rect">
            <a:avLst/>
          </a:prstGeom>
        </p:spPr>
      </p:pic>
      <p:grpSp>
        <p:nvGrpSpPr>
          <p:cNvPr id="8" name="组合 7">
            <a:extLst>
              <a:ext uri="{FF2B5EF4-FFF2-40B4-BE49-F238E27FC236}">
                <a16:creationId xmlns:a16="http://schemas.microsoft.com/office/drawing/2014/main" id="{AECC7E14-919F-4D37-8F2B-C3FFC1B88220}"/>
              </a:ext>
            </a:extLst>
          </p:cNvPr>
          <p:cNvGrpSpPr/>
          <p:nvPr userDrawn="1"/>
        </p:nvGrpSpPr>
        <p:grpSpPr>
          <a:xfrm flipV="1">
            <a:off x="0" y="-1"/>
            <a:ext cx="1066799" cy="1296236"/>
            <a:chOff x="-2595563" y="3187"/>
            <a:chExt cx="2584265" cy="3140063"/>
          </a:xfrm>
        </p:grpSpPr>
        <p:sp>
          <p:nvSpPr>
            <p:cNvPr id="9" name="Freeform 130">
              <a:extLst>
                <a:ext uri="{FF2B5EF4-FFF2-40B4-BE49-F238E27FC236}">
                  <a16:creationId xmlns:a16="http://schemas.microsoft.com/office/drawing/2014/main" id="{BBE14409-3CD2-43AC-BA55-D600B1E1DECE}"/>
                </a:ext>
              </a:extLst>
            </p:cNvPr>
            <p:cNvSpPr>
              <a:spLocks noEditPoints="1"/>
            </p:cNvSpPr>
            <p:nvPr/>
          </p:nvSpPr>
          <p:spPr bwMode="auto">
            <a:xfrm>
              <a:off x="-2595563" y="1570038"/>
              <a:ext cx="701675" cy="739775"/>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任意多边形 30">
              <a:extLst>
                <a:ext uri="{FF2B5EF4-FFF2-40B4-BE49-F238E27FC236}">
                  <a16:creationId xmlns:a16="http://schemas.microsoft.com/office/drawing/2014/main" id="{9B560DB1-E21B-4EA7-9F50-45C56FB42B9E}"/>
                </a:ext>
              </a:extLst>
            </p:cNvPr>
            <p:cNvSpPr>
              <a:spLocks/>
            </p:cNvSpPr>
            <p:nvPr/>
          </p:nvSpPr>
          <p:spPr bwMode="auto">
            <a:xfrm>
              <a:off x="-2595563" y="3187"/>
              <a:ext cx="2584265" cy="3140063"/>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grpSp>
      <p:grpSp>
        <p:nvGrpSpPr>
          <p:cNvPr id="11" name="组合 10">
            <a:extLst>
              <a:ext uri="{FF2B5EF4-FFF2-40B4-BE49-F238E27FC236}">
                <a16:creationId xmlns:a16="http://schemas.microsoft.com/office/drawing/2014/main" id="{42103391-90D2-4F90-A063-1470670AB68F}"/>
              </a:ext>
            </a:extLst>
          </p:cNvPr>
          <p:cNvGrpSpPr/>
          <p:nvPr userDrawn="1"/>
        </p:nvGrpSpPr>
        <p:grpSpPr>
          <a:xfrm flipH="1">
            <a:off x="11121943" y="0"/>
            <a:ext cx="1070057" cy="1286411"/>
            <a:chOff x="10666013" y="3143251"/>
            <a:chExt cx="2592159" cy="3116265"/>
          </a:xfrm>
        </p:grpSpPr>
        <p:sp>
          <p:nvSpPr>
            <p:cNvPr id="12" name="Freeform 134">
              <a:extLst>
                <a:ext uri="{FF2B5EF4-FFF2-40B4-BE49-F238E27FC236}">
                  <a16:creationId xmlns:a16="http://schemas.microsoft.com/office/drawing/2014/main" id="{9E3D49F8-1859-492E-8B07-6E612AD3AE2A}"/>
                </a:ext>
              </a:extLst>
            </p:cNvPr>
            <p:cNvSpPr>
              <a:spLocks noEditPoints="1"/>
            </p:cNvSpPr>
            <p:nvPr/>
          </p:nvSpPr>
          <p:spPr bwMode="auto">
            <a:xfrm>
              <a:off x="10666013" y="3257550"/>
              <a:ext cx="395288" cy="280988"/>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任意多边形 33">
              <a:extLst>
                <a:ext uri="{FF2B5EF4-FFF2-40B4-BE49-F238E27FC236}">
                  <a16:creationId xmlns:a16="http://schemas.microsoft.com/office/drawing/2014/main" id="{EF47255D-A44E-4A98-B40C-DBFC8225CFBA}"/>
                </a:ext>
              </a:extLst>
            </p:cNvPr>
            <p:cNvSpPr>
              <a:spLocks/>
            </p:cNvSpPr>
            <p:nvPr/>
          </p:nvSpPr>
          <p:spPr bwMode="auto">
            <a:xfrm>
              <a:off x="10666789" y="3143251"/>
              <a:ext cx="2591383" cy="3116265"/>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grpSp>
      <p:pic>
        <p:nvPicPr>
          <p:cNvPr id="14" name="图形 13">
            <a:extLst>
              <a:ext uri="{FF2B5EF4-FFF2-40B4-BE49-F238E27FC236}">
                <a16:creationId xmlns:a16="http://schemas.microsoft.com/office/drawing/2014/main" id="{038D4633-F17A-4782-8E8F-6EA6312B0DA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5063319"/>
            <a:ext cx="1794681" cy="1794681"/>
          </a:xfrm>
          <a:prstGeom prst="rect">
            <a:avLst/>
          </a:prstGeom>
        </p:spPr>
      </p:pic>
    </p:spTree>
    <p:extLst>
      <p:ext uri="{BB962C8B-B14F-4D97-AF65-F5344CB8AC3E}">
        <p14:creationId xmlns:p14="http://schemas.microsoft.com/office/powerpoint/2010/main" val="4116277906"/>
      </p:ext>
    </p:extLst>
  </p:cSld>
  <p:clrMapOvr>
    <a:masterClrMapping/>
  </p:clrMapOvr>
  <p:transition spd="slow">
    <p:push/>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4" name="日期占位符 3">
            <a:extLst>
              <a:ext uri="{FF2B5EF4-FFF2-40B4-BE49-F238E27FC236}">
                <a16:creationId xmlns:a16="http://schemas.microsoft.com/office/drawing/2014/main" id="{195514E5-71DE-4F7C-AF60-476CFA3FBEC5}"/>
              </a:ext>
            </a:extLst>
          </p:cNvPr>
          <p:cNvSpPr>
            <a:spLocks noGrp="1"/>
          </p:cNvSpPr>
          <p:nvPr>
            <p:ph type="dt" sz="half" idx="10"/>
          </p:nvPr>
        </p:nvSpPr>
        <p:spPr/>
        <p:txBody>
          <a:bodyPr/>
          <a:lstStyle/>
          <a:p>
            <a:fld id="{1A116738-F87A-4018-AD0A-2ECFD38CD643}" type="datetimeFigureOut">
              <a:rPr lang="zh-CN" altLang="en-US" smtClean="0"/>
              <a:t>2018/1/13</a:t>
            </a:fld>
            <a:endParaRPr lang="zh-CN" altLang="en-US"/>
          </a:p>
        </p:txBody>
      </p:sp>
      <p:sp>
        <p:nvSpPr>
          <p:cNvPr id="5" name="页脚占位符 4">
            <a:extLst>
              <a:ext uri="{FF2B5EF4-FFF2-40B4-BE49-F238E27FC236}">
                <a16:creationId xmlns:a16="http://schemas.microsoft.com/office/drawing/2014/main" id="{DDBF4F5B-D48D-448D-AC0D-C80240349006}"/>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1AB49BFA-859B-47FB-9916-B3E5891E2B81}"/>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pic>
        <p:nvPicPr>
          <p:cNvPr id="7" name="图片 6" descr="图片包含 鲜花&#10;&#10;已生成极高可信度的说明">
            <a:extLst>
              <a:ext uri="{FF2B5EF4-FFF2-40B4-BE49-F238E27FC236}">
                <a16:creationId xmlns:a16="http://schemas.microsoft.com/office/drawing/2014/main" id="{F2C24AD1-8FBD-489D-8D72-717E978D401E}"/>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62704" t="50000"/>
          <a:stretch/>
        </p:blipFill>
        <p:spPr>
          <a:xfrm>
            <a:off x="8991601" y="493252"/>
            <a:ext cx="3291840" cy="6472920"/>
          </a:xfrm>
          <a:prstGeom prst="rect">
            <a:avLst/>
          </a:prstGeom>
        </p:spPr>
      </p:pic>
      <p:pic>
        <p:nvPicPr>
          <p:cNvPr id="8" name="图片 7" descr="图片包含 鲜花&#10;&#10;已生成极高可信度的说明">
            <a:extLst>
              <a:ext uri="{FF2B5EF4-FFF2-40B4-BE49-F238E27FC236}">
                <a16:creationId xmlns:a16="http://schemas.microsoft.com/office/drawing/2014/main" id="{AB575643-E6B7-4876-8783-E7F0E18A2FBF}"/>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50000"/>
          <a:stretch/>
        </p:blipFill>
        <p:spPr>
          <a:xfrm flipH="1">
            <a:off x="25925" y="-1"/>
            <a:ext cx="4059303" cy="2977023"/>
          </a:xfrm>
          <a:prstGeom prst="rect">
            <a:avLst/>
          </a:prstGeom>
        </p:spPr>
      </p:pic>
    </p:spTree>
    <p:extLst>
      <p:ext uri="{BB962C8B-B14F-4D97-AF65-F5344CB8AC3E}">
        <p14:creationId xmlns:p14="http://schemas.microsoft.com/office/powerpoint/2010/main" val="729472872"/>
      </p:ext>
    </p:extLst>
  </p:cSld>
  <p:clrMapOvr>
    <a:masterClrMapping/>
  </p:clrMapOvr>
  <p:transition spd="slow">
    <p:push/>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
        <p:nvSpPr>
          <p:cNvPr id="5" name="日期占位符 4">
            <a:extLst>
              <a:ext uri="{FF2B5EF4-FFF2-40B4-BE49-F238E27FC236}">
                <a16:creationId xmlns:a16="http://schemas.microsoft.com/office/drawing/2014/main" id="{1E9CB3F2-3CFD-4CEC-BFA5-05684955DD20}"/>
              </a:ext>
            </a:extLst>
          </p:cNvPr>
          <p:cNvSpPr>
            <a:spLocks noGrp="1"/>
          </p:cNvSpPr>
          <p:nvPr>
            <p:ph type="dt" sz="half" idx="10"/>
          </p:nvPr>
        </p:nvSpPr>
        <p:spPr/>
        <p:txBody>
          <a:bodyPr/>
          <a:lstStyle/>
          <a:p>
            <a:fld id="{1A116738-F87A-4018-AD0A-2ECFD38CD643}" type="datetimeFigureOut">
              <a:rPr lang="zh-CN" altLang="en-US" smtClean="0"/>
              <a:t>2018/1/13</a:t>
            </a:fld>
            <a:endParaRPr lang="zh-CN" altLang="en-US"/>
          </a:p>
        </p:txBody>
      </p:sp>
      <p:sp>
        <p:nvSpPr>
          <p:cNvPr id="6" name="页脚占位符 5">
            <a:extLst>
              <a:ext uri="{FF2B5EF4-FFF2-40B4-BE49-F238E27FC236}">
                <a16:creationId xmlns:a16="http://schemas.microsoft.com/office/drawing/2014/main" id="{68AC76DC-9A81-40E3-A7CB-39EF33BCDCE0}"/>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997849AF-1AFE-4A48-9E6D-7CE0E2D06FDB}"/>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1267432739"/>
      </p:ext>
    </p:extLst>
  </p:cSld>
  <p:clrMapOvr>
    <a:masterClrMapping/>
  </p:clrMapOvr>
  <p:transition spd="slow">
    <p:push/>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0C5DE06-0D29-4614-A2F8-11347526D90E}"/>
              </a:ext>
            </a:extLst>
          </p:cNvPr>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A376B993-3EE3-48EE-A614-BD456EDE13F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a:extLst>
              <a:ext uri="{FF2B5EF4-FFF2-40B4-BE49-F238E27FC236}">
                <a16:creationId xmlns:a16="http://schemas.microsoft.com/office/drawing/2014/main" id="{BA432460-A447-46D2-9616-131EEE68AFD5}"/>
              </a:ext>
            </a:extLst>
          </p:cNvPr>
          <p:cNvSpPr>
            <a:spLocks noGrp="1"/>
          </p:cNvSpPr>
          <p:nvPr>
            <p:ph sz="half" idx="2"/>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a:extLst>
              <a:ext uri="{FF2B5EF4-FFF2-40B4-BE49-F238E27FC236}">
                <a16:creationId xmlns:a16="http://schemas.microsoft.com/office/drawing/2014/main" id="{F6C0BE2B-6831-4411-B177-F1916E8DCC3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a:extLst>
              <a:ext uri="{FF2B5EF4-FFF2-40B4-BE49-F238E27FC236}">
                <a16:creationId xmlns:a16="http://schemas.microsoft.com/office/drawing/2014/main" id="{4F0728B1-BAAD-4108-B2DD-606623F77BC3}"/>
              </a:ext>
            </a:extLst>
          </p:cNvPr>
          <p:cNvSpPr>
            <a:spLocks noGrp="1"/>
          </p:cNvSpPr>
          <p:nvPr>
            <p:ph sz="quarter" idx="4"/>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a:extLst>
              <a:ext uri="{FF2B5EF4-FFF2-40B4-BE49-F238E27FC236}">
                <a16:creationId xmlns:a16="http://schemas.microsoft.com/office/drawing/2014/main" id="{4873C6E3-79EB-46E4-92DB-836671C5E832}"/>
              </a:ext>
            </a:extLst>
          </p:cNvPr>
          <p:cNvSpPr>
            <a:spLocks noGrp="1"/>
          </p:cNvSpPr>
          <p:nvPr>
            <p:ph type="dt" sz="half" idx="10"/>
          </p:nvPr>
        </p:nvSpPr>
        <p:spPr/>
        <p:txBody>
          <a:bodyPr/>
          <a:lstStyle/>
          <a:p>
            <a:fld id="{1A116738-F87A-4018-AD0A-2ECFD38CD643}" type="datetimeFigureOut">
              <a:rPr lang="zh-CN" altLang="en-US" smtClean="0"/>
              <a:t>2018/1/13</a:t>
            </a:fld>
            <a:endParaRPr lang="zh-CN" altLang="en-US"/>
          </a:p>
        </p:txBody>
      </p:sp>
      <p:sp>
        <p:nvSpPr>
          <p:cNvPr id="8" name="页脚占位符 7">
            <a:extLst>
              <a:ext uri="{FF2B5EF4-FFF2-40B4-BE49-F238E27FC236}">
                <a16:creationId xmlns:a16="http://schemas.microsoft.com/office/drawing/2014/main" id="{780A81D2-6332-4AC4-A29C-9929416A4C6E}"/>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id="{1E832B10-6B8D-4269-AB49-8A48C7B082B3}"/>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3259682092"/>
      </p:ext>
    </p:extLst>
  </p:cSld>
  <p:clrMapOvr>
    <a:masterClrMapping/>
  </p:clrMapOvr>
  <p:transition spd="slow">
    <p:push/>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688394AE-9866-444A-9D6B-5F2E41305465}"/>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2E3E4009-E70D-4525-B079-3B4221916EAC}"/>
              </a:ext>
            </a:extLst>
          </p:cNvPr>
          <p:cNvSpPr>
            <a:spLocks noGrp="1"/>
          </p:cNvSpPr>
          <p:nvPr>
            <p:ph type="dt" sz="half" idx="10"/>
          </p:nvPr>
        </p:nvSpPr>
        <p:spPr/>
        <p:txBody>
          <a:bodyPr/>
          <a:lstStyle/>
          <a:p>
            <a:fld id="{1A116738-F87A-4018-AD0A-2ECFD38CD643}" type="datetimeFigureOut">
              <a:rPr lang="zh-CN" altLang="en-US" smtClean="0"/>
              <a:t>2018/1/13</a:t>
            </a:fld>
            <a:endParaRPr lang="zh-CN" altLang="en-US"/>
          </a:p>
        </p:txBody>
      </p:sp>
      <p:sp>
        <p:nvSpPr>
          <p:cNvPr id="4" name="页脚占位符 3">
            <a:extLst>
              <a:ext uri="{FF2B5EF4-FFF2-40B4-BE49-F238E27FC236}">
                <a16:creationId xmlns:a16="http://schemas.microsoft.com/office/drawing/2014/main" id="{F03E935D-E538-4538-86A3-127A5C20F11C}"/>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58172317-E9ED-40E0-9A5B-2192858EEE9E}"/>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2556910845"/>
      </p:ext>
    </p:extLst>
  </p:cSld>
  <p:clrMapOvr>
    <a:masterClrMapping/>
  </p:clrMapOvr>
  <p:transition spd="slow">
    <p:push/>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AFC58119-5600-48EC-BB2F-312D4F10E251}"/>
              </a:ext>
            </a:extLst>
          </p:cNvPr>
          <p:cNvSpPr>
            <a:spLocks noGrp="1"/>
          </p:cNvSpPr>
          <p:nvPr>
            <p:ph type="dt" sz="half" idx="10"/>
          </p:nvPr>
        </p:nvSpPr>
        <p:spPr/>
        <p:txBody>
          <a:bodyPr/>
          <a:lstStyle/>
          <a:p>
            <a:fld id="{1A116738-F87A-4018-AD0A-2ECFD38CD643}" type="datetimeFigureOut">
              <a:rPr lang="zh-CN" altLang="en-US" smtClean="0"/>
              <a:t>2018/1/13</a:t>
            </a:fld>
            <a:endParaRPr lang="zh-CN" altLang="en-US"/>
          </a:p>
        </p:txBody>
      </p:sp>
      <p:sp>
        <p:nvSpPr>
          <p:cNvPr id="3" name="页脚占位符 2">
            <a:extLst>
              <a:ext uri="{FF2B5EF4-FFF2-40B4-BE49-F238E27FC236}">
                <a16:creationId xmlns:a16="http://schemas.microsoft.com/office/drawing/2014/main" id="{47E38F44-A45A-49C8-B95A-15E2EC91468B}"/>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id="{E0D9DA8F-83A1-4A56-9CB5-D4221D2B6CB6}"/>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1203004055"/>
      </p:ext>
    </p:extLst>
  </p:cSld>
  <p:clrMapOvr>
    <a:masterClrMapping/>
  </p:clrMapOvr>
  <p:transition spd="slow">
    <p:push/>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8EDF401-F35E-4EDA-BA9B-FF2974C17072}"/>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id="{00E2345A-C4CE-4CDB-9E6E-F06CA9636F3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a:extLst>
              <a:ext uri="{FF2B5EF4-FFF2-40B4-BE49-F238E27FC236}">
                <a16:creationId xmlns:a16="http://schemas.microsoft.com/office/drawing/2014/main" id="{A68021DB-BB81-47BD-96B3-4107917F97F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id="{7F35CF15-F130-4900-852E-F02BE418361F}"/>
              </a:ext>
            </a:extLst>
          </p:cNvPr>
          <p:cNvSpPr>
            <a:spLocks noGrp="1"/>
          </p:cNvSpPr>
          <p:nvPr>
            <p:ph type="dt" sz="half" idx="10"/>
          </p:nvPr>
        </p:nvSpPr>
        <p:spPr/>
        <p:txBody>
          <a:bodyPr/>
          <a:lstStyle/>
          <a:p>
            <a:fld id="{1A116738-F87A-4018-AD0A-2ECFD38CD643}" type="datetimeFigureOut">
              <a:rPr lang="zh-CN" altLang="en-US" smtClean="0"/>
              <a:t>2018/1/13</a:t>
            </a:fld>
            <a:endParaRPr lang="zh-CN" altLang="en-US"/>
          </a:p>
        </p:txBody>
      </p:sp>
      <p:sp>
        <p:nvSpPr>
          <p:cNvPr id="6" name="页脚占位符 5">
            <a:extLst>
              <a:ext uri="{FF2B5EF4-FFF2-40B4-BE49-F238E27FC236}">
                <a16:creationId xmlns:a16="http://schemas.microsoft.com/office/drawing/2014/main" id="{B73F1402-5AA8-4E60-BBCF-3FD2C613D4D4}"/>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768F7017-54D4-48EA-9CDE-38E23B443333}"/>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4206968924"/>
      </p:ext>
    </p:extLst>
  </p:cSld>
  <p:clrMapOvr>
    <a:masterClrMapping/>
  </p:clrMapOvr>
  <p:transition spd="slow">
    <p:push/>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320819C-B3ED-4BE6-9EE3-25EB936E758D}"/>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id="{29371774-076B-41D0-B599-3D83891ADDF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60FBE8C3-02D4-4411-AD0B-079F33AB947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id="{41340F97-1BE0-4CE1-93F5-92FB3A0A7953}"/>
              </a:ext>
            </a:extLst>
          </p:cNvPr>
          <p:cNvSpPr>
            <a:spLocks noGrp="1"/>
          </p:cNvSpPr>
          <p:nvPr>
            <p:ph type="dt" sz="half" idx="10"/>
          </p:nvPr>
        </p:nvSpPr>
        <p:spPr/>
        <p:txBody>
          <a:bodyPr/>
          <a:lstStyle/>
          <a:p>
            <a:fld id="{1A116738-F87A-4018-AD0A-2ECFD38CD643}" type="datetimeFigureOut">
              <a:rPr lang="zh-CN" altLang="en-US" smtClean="0"/>
              <a:t>2018/1/13</a:t>
            </a:fld>
            <a:endParaRPr lang="zh-CN" altLang="en-US"/>
          </a:p>
        </p:txBody>
      </p:sp>
      <p:sp>
        <p:nvSpPr>
          <p:cNvPr id="6" name="页脚占位符 5">
            <a:extLst>
              <a:ext uri="{FF2B5EF4-FFF2-40B4-BE49-F238E27FC236}">
                <a16:creationId xmlns:a16="http://schemas.microsoft.com/office/drawing/2014/main" id="{3A21E088-BB6E-40D5-B129-4483028BA74B}"/>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166865B1-5A37-4E90-9A40-F6DFB1365C82}"/>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877172482"/>
      </p:ext>
    </p:extLst>
  </p:cSld>
  <p:clrMapOvr>
    <a:masterClrMapping/>
  </p:clrMapOvr>
  <p:transition spd="slow">
    <p:push/>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3A4F46A6-09DB-409D-A0AC-464D1BA63B4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id="{EB5F8C64-FCD6-4F98-864F-A89A0C77A04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60F4A881-FBC9-40A9-918A-0292442BAF0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A116738-F87A-4018-AD0A-2ECFD38CD643}" type="datetimeFigureOut">
              <a:rPr lang="zh-CN" altLang="en-US" smtClean="0"/>
              <a:t>2018/1/13</a:t>
            </a:fld>
            <a:endParaRPr lang="zh-CN" altLang="en-US"/>
          </a:p>
        </p:txBody>
      </p:sp>
      <p:sp>
        <p:nvSpPr>
          <p:cNvPr id="5" name="页脚占位符 4">
            <a:extLst>
              <a:ext uri="{FF2B5EF4-FFF2-40B4-BE49-F238E27FC236}">
                <a16:creationId xmlns:a16="http://schemas.microsoft.com/office/drawing/2014/main" id="{ADB4EA53-DF48-43C3-9052-DA6B173A903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id="{07A8CBC5-A384-4264-8066-309B2073554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788E19-735E-46EE-8829-E4CFE6A64A93}" type="slidenum">
              <a:rPr lang="zh-CN" altLang="en-US" smtClean="0"/>
              <a:t>‹#›</a:t>
            </a:fld>
            <a:endParaRPr lang="zh-CN" altLang="en-US"/>
          </a:p>
        </p:txBody>
      </p:sp>
      <p:pic>
        <p:nvPicPr>
          <p:cNvPr id="7" name="图片 6" descr="图片包含 地面, 墙壁&#10;&#10;已生成高可信度的说明">
            <a:extLst>
              <a:ext uri="{FF2B5EF4-FFF2-40B4-BE49-F238E27FC236}">
                <a16:creationId xmlns:a16="http://schemas.microsoft.com/office/drawing/2014/main" id="{E3D72F15-7C7D-47A6-A738-63E021D9BB60}"/>
              </a:ext>
            </a:extLst>
          </p:cNvPr>
          <p:cNvPicPr>
            <a:picLocks noChangeAspect="1"/>
          </p:cNvPicPr>
          <p:nvPr userDrawn="1"/>
        </p:nvPicPr>
        <p:blipFill rotWithShape="1">
          <a:blip r:embed="rId14">
            <a:extLst>
              <a:ext uri="{28A0092B-C50C-407E-A947-70E740481C1C}">
                <a14:useLocalDpi xmlns:a14="http://schemas.microsoft.com/office/drawing/2010/main" val="0"/>
              </a:ext>
            </a:extLst>
          </a:blip>
          <a:srcRect b="4838"/>
          <a:stretch/>
        </p:blipFill>
        <p:spPr>
          <a:xfrm rot="16200000">
            <a:off x="2667000" y="-2667000"/>
            <a:ext cx="6858000" cy="12192000"/>
          </a:xfrm>
          <a:prstGeom prst="rect">
            <a:avLst/>
          </a:prstGeom>
        </p:spPr>
      </p:pic>
    </p:spTree>
    <p:extLst>
      <p:ext uri="{BB962C8B-B14F-4D97-AF65-F5344CB8AC3E}">
        <p14:creationId xmlns:p14="http://schemas.microsoft.com/office/powerpoint/2010/main" val="115082821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ransition spd="slow">
    <p:push/>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8.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xml"/><Relationship Id="rId1" Type="http://schemas.openxmlformats.org/officeDocument/2006/relationships/slideLayout" Target="../slideLayouts/slideLayout4.xml"/><Relationship Id="rId4" Type="http://schemas.openxmlformats.org/officeDocument/2006/relationships/image" Target="../media/image10.png"/></Relationships>
</file>

<file path=ppt/slides/_rels/slide1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8.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34.emf"/></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8.png"/><Relationship Id="rId1" Type="http://schemas.openxmlformats.org/officeDocument/2006/relationships/slideLayout" Target="../slideLayouts/slideLayout1.xml"/><Relationship Id="rId5" Type="http://schemas.openxmlformats.org/officeDocument/2006/relationships/image" Target="../media/image13.png"/><Relationship Id="rId4" Type="http://schemas.openxmlformats.org/officeDocument/2006/relationships/image" Target="../media/image12.png"/></Relationships>
</file>

<file path=ppt/slides/_rels/slide2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8.png"/><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8.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2.xml"/><Relationship Id="rId6" Type="http://schemas.openxmlformats.org/officeDocument/2006/relationships/image" Target="../media/image20.png"/><Relationship Id="rId5" Type="http://schemas.microsoft.com/office/2007/relationships/hdphoto" Target="../media/hdphoto1.wdp"/><Relationship Id="rId4" Type="http://schemas.openxmlformats.org/officeDocument/2006/relationships/image" Target="../media/image19.png"/></Relationships>
</file>

<file path=ppt/slides/_rels/slide8.xml.rels><?xml version="1.0" encoding="UTF-8" standalone="yes"?>
<Relationships xmlns="http://schemas.openxmlformats.org/package/2006/relationships"><Relationship Id="rId8" Type="http://schemas.microsoft.com/office/2007/relationships/hdphoto" Target="../media/hdphoto3.wdp"/><Relationship Id="rId3" Type="http://schemas.microsoft.com/office/2007/relationships/hdphoto" Target="../media/hdphoto2.wdp"/><Relationship Id="rId7"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Layout" Target="../slideLayouts/slideLayout3.xml"/><Relationship Id="rId6" Type="http://schemas.openxmlformats.org/officeDocument/2006/relationships/image" Target="../media/image24.png"/><Relationship Id="rId11" Type="http://schemas.openxmlformats.org/officeDocument/2006/relationships/image" Target="../media/image28.png"/><Relationship Id="rId5" Type="http://schemas.openxmlformats.org/officeDocument/2006/relationships/image" Target="../media/image23.png"/><Relationship Id="rId10" Type="http://schemas.openxmlformats.org/officeDocument/2006/relationships/image" Target="../media/image27.png"/><Relationship Id="rId4" Type="http://schemas.openxmlformats.org/officeDocument/2006/relationships/image" Target="../media/image22.png"/><Relationship Id="rId9" Type="http://schemas.openxmlformats.org/officeDocument/2006/relationships/image" Target="../media/image26.png"/></Relationships>
</file>

<file path=ppt/slides/_rels/slide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14.png"/><Relationship Id="rId1" Type="http://schemas.openxmlformats.org/officeDocument/2006/relationships/slideLayout" Target="../slideLayouts/slideLayout4.xml"/><Relationship Id="rId5" Type="http://schemas.openxmlformats.org/officeDocument/2006/relationships/image" Target="../media/image31.png"/><Relationship Id="rId4" Type="http://schemas.openxmlformats.org/officeDocument/2006/relationships/image" Target="../media/image30.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 name="Group 667">
            <a:extLst>
              <a:ext uri="{FF2B5EF4-FFF2-40B4-BE49-F238E27FC236}">
                <a16:creationId xmlns:a16="http://schemas.microsoft.com/office/drawing/2014/main" id="{5EB08965-1E4B-4239-8430-AB6001F70C0E}"/>
              </a:ext>
            </a:extLst>
          </p:cNvPr>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4" name="Freeform 668">
              <a:extLst>
                <a:ext uri="{FF2B5EF4-FFF2-40B4-BE49-F238E27FC236}">
                  <a16:creationId xmlns:a16="http://schemas.microsoft.com/office/drawing/2014/main" id="{5B088B4F-E0B0-4A65-8B15-FC1D3A2D589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69">
              <a:extLst>
                <a:ext uri="{FF2B5EF4-FFF2-40B4-BE49-F238E27FC236}">
                  <a16:creationId xmlns:a16="http://schemas.microsoft.com/office/drawing/2014/main" id="{471335B8-E3F2-44CB-86DA-3DC6FFF0E599}"/>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0">
              <a:extLst>
                <a:ext uri="{FF2B5EF4-FFF2-40B4-BE49-F238E27FC236}">
                  <a16:creationId xmlns:a16="http://schemas.microsoft.com/office/drawing/2014/main" id="{16682054-D2D1-440B-BB41-7F0F39642E15}"/>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1">
              <a:extLst>
                <a:ext uri="{FF2B5EF4-FFF2-40B4-BE49-F238E27FC236}">
                  <a16:creationId xmlns:a16="http://schemas.microsoft.com/office/drawing/2014/main" id="{84208915-00B8-4EFA-A8FF-509D059F2993}"/>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2">
              <a:extLst>
                <a:ext uri="{FF2B5EF4-FFF2-40B4-BE49-F238E27FC236}">
                  <a16:creationId xmlns:a16="http://schemas.microsoft.com/office/drawing/2014/main" id="{337AB517-9BF7-4009-8705-F98539D1D310}"/>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3">
              <a:extLst>
                <a:ext uri="{FF2B5EF4-FFF2-40B4-BE49-F238E27FC236}">
                  <a16:creationId xmlns:a16="http://schemas.microsoft.com/office/drawing/2014/main" id="{E243E5E3-1C10-4FC9-9266-2036D4C7C5A5}"/>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4">
              <a:extLst>
                <a:ext uri="{FF2B5EF4-FFF2-40B4-BE49-F238E27FC236}">
                  <a16:creationId xmlns:a16="http://schemas.microsoft.com/office/drawing/2014/main" id="{7BF92201-CAEB-4E64-898A-DB1AA61DED93}"/>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5">
              <a:extLst>
                <a:ext uri="{FF2B5EF4-FFF2-40B4-BE49-F238E27FC236}">
                  <a16:creationId xmlns:a16="http://schemas.microsoft.com/office/drawing/2014/main" id="{D9EF17CB-67D5-4A5C-82C8-5F8008095ED6}"/>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6">
              <a:extLst>
                <a:ext uri="{FF2B5EF4-FFF2-40B4-BE49-F238E27FC236}">
                  <a16:creationId xmlns:a16="http://schemas.microsoft.com/office/drawing/2014/main" id="{4D4F2BCF-A136-4D7A-9B29-ABDE6F6AC859}"/>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77">
              <a:extLst>
                <a:ext uri="{FF2B5EF4-FFF2-40B4-BE49-F238E27FC236}">
                  <a16:creationId xmlns:a16="http://schemas.microsoft.com/office/drawing/2014/main" id="{09A6B27A-BF6C-44F3-B16F-4ABA568C2F9C}"/>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78">
              <a:extLst>
                <a:ext uri="{FF2B5EF4-FFF2-40B4-BE49-F238E27FC236}">
                  <a16:creationId xmlns:a16="http://schemas.microsoft.com/office/drawing/2014/main" id="{BA76732E-9587-4460-98AC-8EE85A9ACAE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 name="图片 6">
            <a:extLst>
              <a:ext uri="{FF2B5EF4-FFF2-40B4-BE49-F238E27FC236}">
                <a16:creationId xmlns:a16="http://schemas.microsoft.com/office/drawing/2014/main" id="{5DD342E2-54FA-4CF6-89F8-C2D93F7FE86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5062" y="1967996"/>
            <a:ext cx="5165872" cy="4050350"/>
          </a:xfrm>
          <a:prstGeom prst="rect">
            <a:avLst/>
          </a:prstGeom>
        </p:spPr>
      </p:pic>
      <p:pic>
        <p:nvPicPr>
          <p:cNvPr id="9" name="图片 8" descr="图片包含 鲜花, 餐桌, 烟火, 室内&#10;&#10;已生成高可信度的说明">
            <a:extLst>
              <a:ext uri="{FF2B5EF4-FFF2-40B4-BE49-F238E27FC236}">
                <a16:creationId xmlns:a16="http://schemas.microsoft.com/office/drawing/2014/main" id="{F42DCA29-C149-449D-AB76-8A029C99320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6200000" flipH="1">
            <a:off x="581974" y="-581973"/>
            <a:ext cx="2585095" cy="3749042"/>
          </a:xfrm>
          <a:prstGeom prst="rect">
            <a:avLst/>
          </a:prstGeom>
        </p:spPr>
      </p:pic>
      <p:pic>
        <p:nvPicPr>
          <p:cNvPr id="11" name="图片 10" descr="图片包含 物体, 室内, 镜子, 就坐&#10;&#10;已生成高可信度的说明">
            <a:extLst>
              <a:ext uri="{FF2B5EF4-FFF2-40B4-BE49-F238E27FC236}">
                <a16:creationId xmlns:a16="http://schemas.microsoft.com/office/drawing/2014/main" id="{5F958C5F-71D2-4518-8FA0-88E762B5741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3221433" y="0"/>
            <a:ext cx="503713" cy="2754480"/>
          </a:xfrm>
          <a:prstGeom prst="rect">
            <a:avLst/>
          </a:prstGeom>
        </p:spPr>
      </p:pic>
      <p:grpSp>
        <p:nvGrpSpPr>
          <p:cNvPr id="25" name="组合 24">
            <a:extLst>
              <a:ext uri="{FF2B5EF4-FFF2-40B4-BE49-F238E27FC236}">
                <a16:creationId xmlns:a16="http://schemas.microsoft.com/office/drawing/2014/main" id="{4265A42D-D36D-49EF-A140-821DA7384AE2}"/>
              </a:ext>
            </a:extLst>
          </p:cNvPr>
          <p:cNvGrpSpPr/>
          <p:nvPr/>
        </p:nvGrpSpPr>
        <p:grpSpPr>
          <a:xfrm>
            <a:off x="7973203" y="4292687"/>
            <a:ext cx="355600" cy="484188"/>
            <a:chOff x="4755469" y="4479245"/>
            <a:chExt cx="355600" cy="484188"/>
          </a:xfrm>
        </p:grpSpPr>
        <p:sp>
          <p:nvSpPr>
            <p:cNvPr id="26" name="Freeform 150">
              <a:extLst>
                <a:ext uri="{FF2B5EF4-FFF2-40B4-BE49-F238E27FC236}">
                  <a16:creationId xmlns:a16="http://schemas.microsoft.com/office/drawing/2014/main" id="{535A0F88-27AB-40F9-8FF0-99A6953321C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sp>
          <p:nvSpPr>
            <p:cNvPr id="27" name="Freeform 151">
              <a:extLst>
                <a:ext uri="{FF2B5EF4-FFF2-40B4-BE49-F238E27FC236}">
                  <a16:creationId xmlns:a16="http://schemas.microsoft.com/office/drawing/2014/main" id="{D2759D00-4903-4C4F-8D33-1E55E6A9C1F6}"/>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sp>
          <p:nvSpPr>
            <p:cNvPr id="28" name="Freeform 152">
              <a:extLst>
                <a:ext uri="{FF2B5EF4-FFF2-40B4-BE49-F238E27FC236}">
                  <a16:creationId xmlns:a16="http://schemas.microsoft.com/office/drawing/2014/main" id="{05A18BBA-77E2-4EE3-A78F-7F19BA60EC8A}"/>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grpSp>
      <p:sp>
        <p:nvSpPr>
          <p:cNvPr id="29" name="Freeform 682">
            <a:extLst>
              <a:ext uri="{FF2B5EF4-FFF2-40B4-BE49-F238E27FC236}">
                <a16:creationId xmlns:a16="http://schemas.microsoft.com/office/drawing/2014/main" id="{3431FB88-EE10-42DE-8161-156D0F4A41DF}"/>
              </a:ext>
            </a:extLst>
          </p:cNvPr>
          <p:cNvSpPr>
            <a:spLocks noEditPoints="1"/>
          </p:cNvSpPr>
          <p:nvPr/>
        </p:nvSpPr>
        <p:spPr bwMode="auto">
          <a:xfrm rot="806556">
            <a:off x="10140178" y="4547480"/>
            <a:ext cx="889000" cy="4143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0" name="文本框 29">
            <a:extLst>
              <a:ext uri="{FF2B5EF4-FFF2-40B4-BE49-F238E27FC236}">
                <a16:creationId xmlns:a16="http://schemas.microsoft.com/office/drawing/2014/main" id="{CC03D22C-A6E6-41A8-95D2-327676B18B7F}"/>
              </a:ext>
            </a:extLst>
          </p:cNvPr>
          <p:cNvSpPr txBox="1"/>
          <p:nvPr/>
        </p:nvSpPr>
        <p:spPr>
          <a:xfrm>
            <a:off x="8519458" y="3184691"/>
            <a:ext cx="1954382" cy="2215991"/>
          </a:xfrm>
          <a:prstGeom prst="rect">
            <a:avLst/>
          </a:prstGeom>
          <a:noFill/>
          <a:effectLst/>
        </p:spPr>
        <p:txBody>
          <a:bodyPr wrap="none" rtlCol="0" anchor="ctr">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风</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31" name="矩形 30">
            <a:extLst>
              <a:ext uri="{FF2B5EF4-FFF2-40B4-BE49-F238E27FC236}">
                <a16:creationId xmlns:a16="http://schemas.microsoft.com/office/drawing/2014/main" id="{DF52B377-C88B-4C26-85FE-D6E6426ECB0C}"/>
              </a:ext>
            </a:extLst>
          </p:cNvPr>
          <p:cNvSpPr/>
          <p:nvPr/>
        </p:nvSpPr>
        <p:spPr>
          <a:xfrm>
            <a:off x="7398832" y="1116058"/>
            <a:ext cx="2313455" cy="2646878"/>
          </a:xfrm>
          <a:prstGeom prst="rect">
            <a:avLst/>
          </a:prstGeom>
        </p:spPr>
        <p:txBody>
          <a:bodyPr wrap="none">
            <a:spAutoFit/>
          </a:bodyPr>
          <a:lstStyle/>
          <a:p>
            <a:pPr algn="ctr"/>
            <a:r>
              <a:rPr lang="zh-CN" altLang="en-US" sz="16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国</a:t>
            </a:r>
            <a:endParaRPr lang="en-US" altLang="zh-CN" sz="16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32" name="PA_文本框 4">
            <a:extLst>
              <a:ext uri="{FF2B5EF4-FFF2-40B4-BE49-F238E27FC236}">
                <a16:creationId xmlns:a16="http://schemas.microsoft.com/office/drawing/2014/main" id="{1B8EE1F6-83F0-4AA0-B9BE-317AC5B93FD6}"/>
              </a:ext>
            </a:extLst>
          </p:cNvPr>
          <p:cNvSpPr txBox="1"/>
          <p:nvPr>
            <p:custDataLst>
              <p:tags r:id="rId1"/>
            </p:custDataLst>
          </p:nvPr>
        </p:nvSpPr>
        <p:spPr>
          <a:xfrm>
            <a:off x="6790574" y="1592863"/>
            <a:ext cx="553998" cy="4093428"/>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企业文化宣传策划产品介绍类</a:t>
            </a:r>
          </a:p>
        </p:txBody>
      </p:sp>
      <p:sp>
        <p:nvSpPr>
          <p:cNvPr id="33" name="PA_文本框 4">
            <a:extLst>
              <a:ext uri="{FF2B5EF4-FFF2-40B4-BE49-F238E27FC236}">
                <a16:creationId xmlns:a16="http://schemas.microsoft.com/office/drawing/2014/main" id="{D2C29688-C73B-4BAC-8324-34FAEA4D5DDF}"/>
              </a:ext>
            </a:extLst>
          </p:cNvPr>
          <p:cNvSpPr txBox="1"/>
          <p:nvPr>
            <p:custDataLst>
              <p:tags r:id="rId2"/>
            </p:custDataLst>
          </p:nvPr>
        </p:nvSpPr>
        <p:spPr>
          <a:xfrm>
            <a:off x="6012535" y="2496969"/>
            <a:ext cx="553998" cy="2554545"/>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汇报人：野望教育</a:t>
            </a:r>
          </a:p>
        </p:txBody>
      </p:sp>
    </p:spTree>
    <p:extLst>
      <p:ext uri="{BB962C8B-B14F-4D97-AF65-F5344CB8AC3E}">
        <p14:creationId xmlns:p14="http://schemas.microsoft.com/office/powerpoint/2010/main" val="246113369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528"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p:cTn id="12" dur="1000" fill="hold"/>
                                        <p:tgtEl>
                                          <p:spTgt spid="31"/>
                                        </p:tgtEl>
                                        <p:attrNameLst>
                                          <p:attrName>ppt_w</p:attrName>
                                        </p:attrNameLst>
                                      </p:cBhvr>
                                      <p:tavLst>
                                        <p:tav tm="0">
                                          <p:val>
                                            <p:fltVal val="0"/>
                                          </p:val>
                                        </p:tav>
                                        <p:tav tm="100000">
                                          <p:val>
                                            <p:strVal val="#ppt_w"/>
                                          </p:val>
                                        </p:tav>
                                      </p:tavLst>
                                    </p:anim>
                                    <p:anim calcmode="lin" valueType="num">
                                      <p:cBhvr>
                                        <p:cTn id="13" dur="1000" fill="hold"/>
                                        <p:tgtEl>
                                          <p:spTgt spid="31"/>
                                        </p:tgtEl>
                                        <p:attrNameLst>
                                          <p:attrName>ppt_h</p:attrName>
                                        </p:attrNameLst>
                                      </p:cBhvr>
                                      <p:tavLst>
                                        <p:tav tm="0">
                                          <p:val>
                                            <p:fltVal val="0"/>
                                          </p:val>
                                        </p:tav>
                                        <p:tav tm="100000">
                                          <p:val>
                                            <p:strVal val="#ppt_h"/>
                                          </p:val>
                                        </p:tav>
                                      </p:tavLst>
                                    </p:anim>
                                    <p:animEffect transition="in" filter="fade">
                                      <p:cBhvr>
                                        <p:cTn id="14" dur="1000"/>
                                        <p:tgtEl>
                                          <p:spTgt spid="31"/>
                                        </p:tgtEl>
                                      </p:cBhvr>
                                    </p:animEffect>
                                    <p:anim calcmode="lin" valueType="num">
                                      <p:cBhvr>
                                        <p:cTn id="15" dur="1000" fill="hold"/>
                                        <p:tgtEl>
                                          <p:spTgt spid="31"/>
                                        </p:tgtEl>
                                        <p:attrNameLst>
                                          <p:attrName>ppt_x</p:attrName>
                                        </p:attrNameLst>
                                      </p:cBhvr>
                                      <p:tavLst>
                                        <p:tav tm="0">
                                          <p:val>
                                            <p:fltVal val="0.5"/>
                                          </p:val>
                                        </p:tav>
                                        <p:tav tm="100000">
                                          <p:val>
                                            <p:strVal val="#ppt_x"/>
                                          </p:val>
                                        </p:tav>
                                      </p:tavLst>
                                    </p:anim>
                                    <p:anim calcmode="lin" valueType="num">
                                      <p:cBhvr>
                                        <p:cTn id="16" dur="1000" fill="hold"/>
                                        <p:tgtEl>
                                          <p:spTgt spid="31"/>
                                        </p:tgtEl>
                                        <p:attrNameLst>
                                          <p:attrName>ppt_y</p:attrName>
                                        </p:attrNameLst>
                                      </p:cBhvr>
                                      <p:tavLst>
                                        <p:tav tm="0">
                                          <p:val>
                                            <p:fltVal val="0.5"/>
                                          </p:val>
                                        </p:tav>
                                        <p:tav tm="100000">
                                          <p:val>
                                            <p:strVal val="#ppt_y"/>
                                          </p:val>
                                        </p:tav>
                                      </p:tavLst>
                                    </p:anim>
                                  </p:childTnLst>
                                </p:cTn>
                              </p:par>
                              <p:par>
                                <p:cTn id="17" presetID="53" presetClass="entr" presetSubtype="528" fill="hold" grpId="0" nodeType="withEffect">
                                  <p:stCondLst>
                                    <p:cond delay="250"/>
                                  </p:stCondLst>
                                  <p:childTnLst>
                                    <p:set>
                                      <p:cBhvr>
                                        <p:cTn id="18" dur="1" fill="hold">
                                          <p:stCondLst>
                                            <p:cond delay="0"/>
                                          </p:stCondLst>
                                        </p:cTn>
                                        <p:tgtEl>
                                          <p:spTgt spid="30"/>
                                        </p:tgtEl>
                                        <p:attrNameLst>
                                          <p:attrName>style.visibility</p:attrName>
                                        </p:attrNameLst>
                                      </p:cBhvr>
                                      <p:to>
                                        <p:strVal val="visible"/>
                                      </p:to>
                                    </p:set>
                                    <p:anim calcmode="lin" valueType="num">
                                      <p:cBhvr>
                                        <p:cTn id="19" dur="1000" fill="hold"/>
                                        <p:tgtEl>
                                          <p:spTgt spid="30"/>
                                        </p:tgtEl>
                                        <p:attrNameLst>
                                          <p:attrName>ppt_w</p:attrName>
                                        </p:attrNameLst>
                                      </p:cBhvr>
                                      <p:tavLst>
                                        <p:tav tm="0">
                                          <p:val>
                                            <p:fltVal val="0"/>
                                          </p:val>
                                        </p:tav>
                                        <p:tav tm="100000">
                                          <p:val>
                                            <p:strVal val="#ppt_w"/>
                                          </p:val>
                                        </p:tav>
                                      </p:tavLst>
                                    </p:anim>
                                    <p:anim calcmode="lin" valueType="num">
                                      <p:cBhvr>
                                        <p:cTn id="20" dur="1000" fill="hold"/>
                                        <p:tgtEl>
                                          <p:spTgt spid="30"/>
                                        </p:tgtEl>
                                        <p:attrNameLst>
                                          <p:attrName>ppt_h</p:attrName>
                                        </p:attrNameLst>
                                      </p:cBhvr>
                                      <p:tavLst>
                                        <p:tav tm="0">
                                          <p:val>
                                            <p:fltVal val="0"/>
                                          </p:val>
                                        </p:tav>
                                        <p:tav tm="100000">
                                          <p:val>
                                            <p:strVal val="#ppt_h"/>
                                          </p:val>
                                        </p:tav>
                                      </p:tavLst>
                                    </p:anim>
                                    <p:animEffect transition="in" filter="fade">
                                      <p:cBhvr>
                                        <p:cTn id="21" dur="1000"/>
                                        <p:tgtEl>
                                          <p:spTgt spid="30"/>
                                        </p:tgtEl>
                                      </p:cBhvr>
                                    </p:animEffect>
                                    <p:anim calcmode="lin" valueType="num">
                                      <p:cBhvr>
                                        <p:cTn id="22" dur="1000" fill="hold"/>
                                        <p:tgtEl>
                                          <p:spTgt spid="30"/>
                                        </p:tgtEl>
                                        <p:attrNameLst>
                                          <p:attrName>ppt_x</p:attrName>
                                        </p:attrNameLst>
                                      </p:cBhvr>
                                      <p:tavLst>
                                        <p:tav tm="0">
                                          <p:val>
                                            <p:fltVal val="0.5"/>
                                          </p:val>
                                        </p:tav>
                                        <p:tav tm="100000">
                                          <p:val>
                                            <p:strVal val="#ppt_x"/>
                                          </p:val>
                                        </p:tav>
                                      </p:tavLst>
                                    </p:anim>
                                    <p:anim calcmode="lin" valueType="num">
                                      <p:cBhvr>
                                        <p:cTn id="23" dur="1000" fill="hold"/>
                                        <p:tgtEl>
                                          <p:spTgt spid="30"/>
                                        </p:tgtEl>
                                        <p:attrNameLst>
                                          <p:attrName>ppt_y</p:attrName>
                                        </p:attrNameLst>
                                      </p:cBhvr>
                                      <p:tavLst>
                                        <p:tav tm="0">
                                          <p:val>
                                            <p:fltVal val="0.5"/>
                                          </p:val>
                                        </p:tav>
                                        <p:tav tm="100000">
                                          <p:val>
                                            <p:strVal val="#ppt_y"/>
                                          </p:val>
                                        </p:tav>
                                      </p:tavLst>
                                    </p:anim>
                                  </p:childTnLst>
                                </p:cTn>
                              </p:par>
                              <p:par>
                                <p:cTn id="24" presetID="23" presetClass="entr" presetSubtype="528" fill="hold" nodeType="withEffect">
                                  <p:stCondLst>
                                    <p:cond delay="500"/>
                                  </p:stCondLst>
                                  <p:childTnLst>
                                    <p:set>
                                      <p:cBhvr>
                                        <p:cTn id="25" dur="1" fill="hold">
                                          <p:stCondLst>
                                            <p:cond delay="0"/>
                                          </p:stCondLst>
                                        </p:cTn>
                                        <p:tgtEl>
                                          <p:spTgt spid="25"/>
                                        </p:tgtEl>
                                        <p:attrNameLst>
                                          <p:attrName>style.visibility</p:attrName>
                                        </p:attrNameLst>
                                      </p:cBhvr>
                                      <p:to>
                                        <p:strVal val="visible"/>
                                      </p:to>
                                    </p:set>
                                    <p:anim calcmode="lin" valueType="num">
                                      <p:cBhvr>
                                        <p:cTn id="26" dur="1000" fill="hold"/>
                                        <p:tgtEl>
                                          <p:spTgt spid="25"/>
                                        </p:tgtEl>
                                        <p:attrNameLst>
                                          <p:attrName>ppt_w</p:attrName>
                                        </p:attrNameLst>
                                      </p:cBhvr>
                                      <p:tavLst>
                                        <p:tav tm="0">
                                          <p:val>
                                            <p:fltVal val="0"/>
                                          </p:val>
                                        </p:tav>
                                        <p:tav tm="100000">
                                          <p:val>
                                            <p:strVal val="#ppt_w"/>
                                          </p:val>
                                        </p:tav>
                                      </p:tavLst>
                                    </p:anim>
                                    <p:anim calcmode="lin" valueType="num">
                                      <p:cBhvr>
                                        <p:cTn id="27" dur="1000" fill="hold"/>
                                        <p:tgtEl>
                                          <p:spTgt spid="25"/>
                                        </p:tgtEl>
                                        <p:attrNameLst>
                                          <p:attrName>ppt_h</p:attrName>
                                        </p:attrNameLst>
                                      </p:cBhvr>
                                      <p:tavLst>
                                        <p:tav tm="0">
                                          <p:val>
                                            <p:fltVal val="0"/>
                                          </p:val>
                                        </p:tav>
                                        <p:tav tm="100000">
                                          <p:val>
                                            <p:strVal val="#ppt_h"/>
                                          </p:val>
                                        </p:tav>
                                      </p:tavLst>
                                    </p:anim>
                                    <p:anim calcmode="lin" valueType="num">
                                      <p:cBhvr>
                                        <p:cTn id="28" dur="1000" fill="hold"/>
                                        <p:tgtEl>
                                          <p:spTgt spid="25"/>
                                        </p:tgtEl>
                                        <p:attrNameLst>
                                          <p:attrName>ppt_x</p:attrName>
                                        </p:attrNameLst>
                                      </p:cBhvr>
                                      <p:tavLst>
                                        <p:tav tm="0">
                                          <p:val>
                                            <p:fltVal val="0.5"/>
                                          </p:val>
                                        </p:tav>
                                        <p:tav tm="100000">
                                          <p:val>
                                            <p:strVal val="#ppt_x"/>
                                          </p:val>
                                        </p:tav>
                                      </p:tavLst>
                                    </p:anim>
                                    <p:anim calcmode="lin" valueType="num">
                                      <p:cBhvr>
                                        <p:cTn id="29" dur="1000" fill="hold"/>
                                        <p:tgtEl>
                                          <p:spTgt spid="25"/>
                                        </p:tgtEl>
                                        <p:attrNameLst>
                                          <p:attrName>ppt_y</p:attrName>
                                        </p:attrNameLst>
                                      </p:cBhvr>
                                      <p:tavLst>
                                        <p:tav tm="0">
                                          <p:val>
                                            <p:fltVal val="0.5"/>
                                          </p:val>
                                        </p:tav>
                                        <p:tav tm="100000">
                                          <p:val>
                                            <p:strVal val="#ppt_y"/>
                                          </p:val>
                                        </p:tav>
                                      </p:tavLst>
                                    </p:anim>
                                  </p:childTnLst>
                                </p:cTn>
                              </p:par>
                              <p:par>
                                <p:cTn id="30" presetID="12" presetClass="entr" presetSubtype="8" fill="hold" grpId="0" nodeType="withEffect">
                                  <p:stCondLst>
                                    <p:cond delay="500"/>
                                  </p:stCondLst>
                                  <p:childTnLst>
                                    <p:set>
                                      <p:cBhvr>
                                        <p:cTn id="31" dur="1" fill="hold">
                                          <p:stCondLst>
                                            <p:cond delay="0"/>
                                          </p:stCondLst>
                                        </p:cTn>
                                        <p:tgtEl>
                                          <p:spTgt spid="29"/>
                                        </p:tgtEl>
                                        <p:attrNameLst>
                                          <p:attrName>style.visibility</p:attrName>
                                        </p:attrNameLst>
                                      </p:cBhvr>
                                      <p:to>
                                        <p:strVal val="visible"/>
                                      </p:to>
                                    </p:set>
                                    <p:anim calcmode="lin" valueType="num">
                                      <p:cBhvr additive="base">
                                        <p:cTn id="32" dur="1000"/>
                                        <p:tgtEl>
                                          <p:spTgt spid="29"/>
                                        </p:tgtEl>
                                        <p:attrNameLst>
                                          <p:attrName>ppt_x</p:attrName>
                                        </p:attrNameLst>
                                      </p:cBhvr>
                                      <p:tavLst>
                                        <p:tav tm="0">
                                          <p:val>
                                            <p:strVal val="#ppt_x-#ppt_w*1.125000"/>
                                          </p:val>
                                        </p:tav>
                                        <p:tav tm="100000">
                                          <p:val>
                                            <p:strVal val="#ppt_x"/>
                                          </p:val>
                                        </p:tav>
                                      </p:tavLst>
                                    </p:anim>
                                    <p:animEffect transition="in" filter="wipe(right)">
                                      <p:cBhvr>
                                        <p:cTn id="33" dur="1000"/>
                                        <p:tgtEl>
                                          <p:spTgt spid="29"/>
                                        </p:tgtEl>
                                      </p:cBhvr>
                                    </p:animEffect>
                                  </p:childTnLst>
                                </p:cTn>
                              </p:par>
                              <p:par>
                                <p:cTn id="34" presetID="22" presetClass="entr" presetSubtype="1" fill="hold" grpId="0" nodeType="withEffect">
                                  <p:stCondLst>
                                    <p:cond delay="1000"/>
                                  </p:stCondLst>
                                  <p:childTnLst>
                                    <p:set>
                                      <p:cBhvr>
                                        <p:cTn id="35" dur="1" fill="hold">
                                          <p:stCondLst>
                                            <p:cond delay="0"/>
                                          </p:stCondLst>
                                        </p:cTn>
                                        <p:tgtEl>
                                          <p:spTgt spid="32"/>
                                        </p:tgtEl>
                                        <p:attrNameLst>
                                          <p:attrName>style.visibility</p:attrName>
                                        </p:attrNameLst>
                                      </p:cBhvr>
                                      <p:to>
                                        <p:strVal val="visible"/>
                                      </p:to>
                                    </p:set>
                                    <p:animEffect transition="in" filter="wipe(up)">
                                      <p:cBhvr>
                                        <p:cTn id="36" dur="1500"/>
                                        <p:tgtEl>
                                          <p:spTgt spid="32"/>
                                        </p:tgtEl>
                                      </p:cBhvr>
                                    </p:animEffect>
                                  </p:childTnLst>
                                </p:cTn>
                              </p:par>
                              <p:par>
                                <p:cTn id="37" presetID="22" presetClass="entr" presetSubtype="1" fill="hold" grpId="0" nodeType="withEffect">
                                  <p:stCondLst>
                                    <p:cond delay="1750"/>
                                  </p:stCondLst>
                                  <p:childTnLst>
                                    <p:set>
                                      <p:cBhvr>
                                        <p:cTn id="38" dur="1" fill="hold">
                                          <p:stCondLst>
                                            <p:cond delay="0"/>
                                          </p:stCondLst>
                                        </p:cTn>
                                        <p:tgtEl>
                                          <p:spTgt spid="33"/>
                                        </p:tgtEl>
                                        <p:attrNameLst>
                                          <p:attrName>style.visibility</p:attrName>
                                        </p:attrNameLst>
                                      </p:cBhvr>
                                      <p:to>
                                        <p:strVal val="visible"/>
                                      </p:to>
                                    </p:set>
                                    <p:animEffect transition="in" filter="wipe(up)">
                                      <p:cBhvr>
                                        <p:cTn id="39" dur="1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p:bldP spid="31" grpId="0"/>
      <p:bldP spid="32" grpId="0"/>
      <p:bldP spid="3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a:extLst>
                <a:ext uri="{FF2B5EF4-FFF2-40B4-BE49-F238E27FC236}">
                  <a16:creationId xmlns:a16="http://schemas.microsoft.com/office/drawing/2014/main" id="{B8676A1B-E2A0-4301-9D89-7E3D15CEAE5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id="{2F2750A5-216C-46F0-88FF-4E79E16BC616}"/>
              </a:ext>
            </a:extLst>
          </p:cNvPr>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贰</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a:extLst>
              <a:ext uri="{FF2B5EF4-FFF2-40B4-BE49-F238E27FC236}">
                <a16:creationId xmlns:a16="http://schemas.microsoft.com/office/drawing/2014/main" id="{688B8FF1-E5D4-4FD5-A06D-5B59DFB1434B}"/>
              </a:ext>
            </a:extLst>
          </p:cNvPr>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srgbClr val="C00000"/>
              </a:solidFill>
            </a:endParaRPr>
          </a:p>
        </p:txBody>
      </p:sp>
      <p:sp>
        <p:nvSpPr>
          <p:cNvPr id="10" name="文本占位符 2">
            <a:extLst>
              <a:ext uri="{FF2B5EF4-FFF2-40B4-BE49-F238E27FC236}">
                <a16:creationId xmlns:a16="http://schemas.microsoft.com/office/drawing/2014/main" id="{C7FFD1A3-A57F-41F8-B190-231B9BAB7B1B}"/>
              </a:ext>
            </a:extLst>
          </p:cNvPr>
          <p:cNvSpPr txBox="1">
            <a:spLocks/>
          </p:cNvSpPr>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p>
        </p:txBody>
      </p:sp>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id="{B4523A50-EAE8-4ED7-B4BB-6320045B97E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id="{72E1A28C-67E5-4677-BE41-2A4A835795A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6" name="Freeform 151">
              <a:extLst>
                <a:ext uri="{FF2B5EF4-FFF2-40B4-BE49-F238E27FC236}">
                  <a16:creationId xmlns:a16="http://schemas.microsoft.com/office/drawing/2014/main" id="{1AA855CE-8817-456C-A327-30ECCADC160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7" name="Freeform 152">
              <a:extLst>
                <a:ext uri="{FF2B5EF4-FFF2-40B4-BE49-F238E27FC236}">
                  <a16:creationId xmlns:a16="http://schemas.microsoft.com/office/drawing/2014/main" id="{6AF5DB7C-C152-4D00-B379-F2BE8CC5B2A7}"/>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grpSp>
        <p:nvGrpSpPr>
          <p:cNvPr id="28" name="组合 27">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9" name="文本框 28">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30"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1"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192611981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矩形 18">
            <a:extLst>
              <a:ext uri="{FF2B5EF4-FFF2-40B4-BE49-F238E27FC236}">
                <a16:creationId xmlns:a16="http://schemas.microsoft.com/office/drawing/2014/main" id="{BE1F5459-EB97-4C61-A89A-9686B61BBBAF}"/>
              </a:ext>
            </a:extLst>
          </p:cNvPr>
          <p:cNvSpPr/>
          <p:nvPr/>
        </p:nvSpPr>
        <p:spPr>
          <a:xfrm>
            <a:off x="2711624" y="1630541"/>
            <a:ext cx="6975964" cy="646331"/>
          </a:xfrm>
          <a:prstGeom prst="rect">
            <a:avLst/>
          </a:prstGeom>
        </p:spPr>
        <p:txBody>
          <a:bodyPr wrap="square">
            <a:spAutoFit/>
          </a:bodyPr>
          <a:lstStyle/>
          <a:p>
            <a:pPr algn="ctr"/>
            <a:r>
              <a:rPr lang="zh-CN" altLang="en-US" dirty="0">
                <a:solidFill>
                  <a:srgbClr val="444444"/>
                </a:solidFill>
                <a:latin typeface="华文行楷" panose="02010800040101010101" pitchFamily="2" charset="-122"/>
                <a:ea typeface="华文行楷" panose="02010800040101010101" pitchFamily="2" charset="-122"/>
              </a:rPr>
              <a:t>人生就像杯中酒，会喝的人是享受，不会喝的人是受罪，喝的人不同，各种滋味亦不同。</a:t>
            </a:r>
          </a:p>
        </p:txBody>
      </p:sp>
      <p:sp>
        <p:nvSpPr>
          <p:cNvPr id="20" name="文本框 19">
            <a:extLst>
              <a:ext uri="{FF2B5EF4-FFF2-40B4-BE49-F238E27FC236}">
                <a16:creationId xmlns:a16="http://schemas.microsoft.com/office/drawing/2014/main" id="{F6C740FB-4CC5-4C6F-9524-65C6D1A6445C}"/>
              </a:ext>
            </a:extLst>
          </p:cNvPr>
          <p:cNvSpPr txBox="1"/>
          <p:nvPr/>
        </p:nvSpPr>
        <p:spPr>
          <a:xfrm>
            <a:off x="10009900" y="2619276"/>
            <a:ext cx="800219" cy="2137765"/>
          </a:xfrm>
          <a:prstGeom prst="rect">
            <a:avLst/>
          </a:prstGeom>
          <a:noFill/>
        </p:spPr>
        <p:txBody>
          <a:bodyPr vert="eaVert" wrap="none" rtlCol="0">
            <a:spAutoFit/>
          </a:bodyPr>
          <a:lstStyle>
            <a:defPPr>
              <a:defRPr lang="zh-CN"/>
            </a:defPPr>
            <a:lvl1pPr>
              <a:defRPr sz="4000">
                <a:latin typeface="汉仪雪君体简" panose="02010604000101010101" pitchFamily="2" charset="-122"/>
                <a:ea typeface="汉仪雪君体简" panose="02010604000101010101" pitchFamily="2" charset="-122"/>
              </a:defRPr>
            </a:lvl1pPr>
          </a:lstStyle>
          <a:p>
            <a:r>
              <a:rPr lang="zh-CN" altLang="en-US" dirty="0"/>
              <a:t>插入标题</a:t>
            </a:r>
          </a:p>
        </p:txBody>
      </p:sp>
      <p:pic>
        <p:nvPicPr>
          <p:cNvPr id="21" name="图片 20">
            <a:extLst>
              <a:ext uri="{FF2B5EF4-FFF2-40B4-BE49-F238E27FC236}">
                <a16:creationId xmlns:a16="http://schemas.microsoft.com/office/drawing/2014/main" id="{17A540DB-E345-4453-95DA-342977982AE3}"/>
              </a:ext>
            </a:extLst>
          </p:cNvPr>
          <p:cNvPicPr>
            <a:picLocks noChangeAspect="1"/>
          </p:cNvPicPr>
          <p:nvPr/>
        </p:nvPicPr>
        <p:blipFill>
          <a:blip r:embed="rId2">
            <a:extLst/>
          </a:blip>
          <a:stretch>
            <a:fillRect/>
          </a:stretch>
        </p:blipFill>
        <p:spPr>
          <a:xfrm>
            <a:off x="2094032" y="2544584"/>
            <a:ext cx="7096359" cy="2993395"/>
          </a:xfrm>
          <a:prstGeom prst="rect">
            <a:avLst/>
          </a:prstGeom>
        </p:spPr>
      </p:pic>
      <p:grpSp>
        <p:nvGrpSpPr>
          <p:cNvPr id="5" name="组合 4">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6" name="文本框 5">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7"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8"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250086456"/>
      </p:ext>
    </p:extLst>
  </p:cSld>
  <p:clrMapOvr>
    <a:masterClrMapping/>
  </p:clrMapOvr>
  <p:transition spd="slow">
    <p:push/>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5286000" y="3031462"/>
            <a:ext cx="1620000" cy="1620000"/>
            <a:chOff x="5217903" y="3031462"/>
            <a:chExt cx="1620000" cy="1620000"/>
          </a:xfrm>
          <a:noFill/>
        </p:grpSpPr>
        <p:sp>
          <p:nvSpPr>
            <p:cNvPr id="3" name="任意多边形 2"/>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4" name="任意多边形 3"/>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grp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sp>
        <p:nvSpPr>
          <p:cNvPr id="12" name="矩形 11"/>
          <p:cNvSpPr/>
          <p:nvPr/>
        </p:nvSpPr>
        <p:spPr>
          <a:xfrm>
            <a:off x="1117953" y="251370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13" name="矩形 12"/>
          <p:cNvSpPr/>
          <p:nvPr/>
        </p:nvSpPr>
        <p:spPr>
          <a:xfrm>
            <a:off x="1117953" y="205203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图表</a:t>
            </a:r>
          </a:p>
        </p:txBody>
      </p:sp>
      <p:sp>
        <p:nvSpPr>
          <p:cNvPr id="11" name="任意多边形 10"/>
          <p:cNvSpPr>
            <a:spLocks/>
          </p:cNvSpPr>
          <p:nvPr/>
        </p:nvSpPr>
        <p:spPr bwMode="auto">
          <a:xfrm rot="5400000">
            <a:off x="5788310" y="2362212"/>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4" name="任意多边形 13"/>
          <p:cNvSpPr>
            <a:spLocks/>
          </p:cNvSpPr>
          <p:nvPr/>
        </p:nvSpPr>
        <p:spPr bwMode="auto">
          <a:xfrm rot="16200000" flipH="1">
            <a:off x="5784918" y="5010032"/>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7" name="任意多边形 16"/>
          <p:cNvSpPr>
            <a:spLocks/>
          </p:cNvSpPr>
          <p:nvPr/>
        </p:nvSpPr>
        <p:spPr bwMode="auto">
          <a:xfrm rot="10800000">
            <a:off x="7110524" y="3687818"/>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8" name="任意多边形 17"/>
          <p:cNvSpPr>
            <a:spLocks/>
          </p:cNvSpPr>
          <p:nvPr/>
        </p:nvSpPr>
        <p:spPr bwMode="auto">
          <a:xfrm flipH="1">
            <a:off x="4462704" y="3684426"/>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9" name="矩形 18"/>
          <p:cNvSpPr/>
          <p:nvPr/>
        </p:nvSpPr>
        <p:spPr>
          <a:xfrm>
            <a:off x="7110523" y="251370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0" name="矩形 19"/>
          <p:cNvSpPr/>
          <p:nvPr/>
        </p:nvSpPr>
        <p:spPr>
          <a:xfrm>
            <a:off x="7110523" y="205203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模板</a:t>
            </a:r>
          </a:p>
        </p:txBody>
      </p:sp>
      <p:sp>
        <p:nvSpPr>
          <p:cNvPr id="21" name="矩形 20"/>
          <p:cNvSpPr/>
          <p:nvPr/>
        </p:nvSpPr>
        <p:spPr>
          <a:xfrm>
            <a:off x="1117953" y="480328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2" name="矩形 21"/>
          <p:cNvSpPr/>
          <p:nvPr/>
        </p:nvSpPr>
        <p:spPr>
          <a:xfrm>
            <a:off x="1117953" y="434161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定制</a:t>
            </a:r>
          </a:p>
        </p:txBody>
      </p:sp>
      <p:sp>
        <p:nvSpPr>
          <p:cNvPr id="23" name="矩形 22"/>
          <p:cNvSpPr/>
          <p:nvPr/>
        </p:nvSpPr>
        <p:spPr>
          <a:xfrm>
            <a:off x="7110523" y="480328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4" name="矩形 23"/>
          <p:cNvSpPr/>
          <p:nvPr/>
        </p:nvSpPr>
        <p:spPr>
          <a:xfrm>
            <a:off x="7110523" y="434161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作品</a:t>
            </a:r>
          </a:p>
        </p:txBody>
      </p:sp>
      <p:grpSp>
        <p:nvGrpSpPr>
          <p:cNvPr id="25" name="组合 24">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6" name="文本框 25">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27"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28"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119977691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p:tgtEl>
                                          <p:spTgt spid="13"/>
                                        </p:tgtEl>
                                        <p:attrNameLst>
                                          <p:attrName>ppt_y</p:attrName>
                                        </p:attrNameLst>
                                      </p:cBhvr>
                                      <p:tavLst>
                                        <p:tav tm="0">
                                          <p:val>
                                            <p:strVal val="#ppt_y+#ppt_h*1.125000"/>
                                          </p:val>
                                        </p:tav>
                                        <p:tav tm="100000">
                                          <p:val>
                                            <p:strVal val="#ppt_y"/>
                                          </p:val>
                                        </p:tav>
                                      </p:tavLst>
                                    </p:anim>
                                    <p:animEffect transition="in" filter="wipe(up)">
                                      <p:cBhvr>
                                        <p:cTn id="16" dur="750"/>
                                        <p:tgtEl>
                                          <p:spTgt spid="13"/>
                                        </p:tgtEl>
                                      </p:cBhvr>
                                    </p:animEffect>
                                  </p:childTnLst>
                                </p:cTn>
                              </p:par>
                              <p:par>
                                <p:cTn id="17" presetID="12" presetClass="entr" presetSubtype="1"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p:tgtEl>
                                          <p:spTgt spid="12"/>
                                        </p:tgtEl>
                                        <p:attrNameLst>
                                          <p:attrName>ppt_y</p:attrName>
                                        </p:attrNameLst>
                                      </p:cBhvr>
                                      <p:tavLst>
                                        <p:tav tm="0">
                                          <p:val>
                                            <p:strVal val="#ppt_y-#ppt_h*1.125000"/>
                                          </p:val>
                                        </p:tav>
                                        <p:tav tm="100000">
                                          <p:val>
                                            <p:strVal val="#ppt_y"/>
                                          </p:val>
                                        </p:tav>
                                      </p:tavLst>
                                    </p:anim>
                                    <p:animEffect transition="in" filter="wipe(down)">
                                      <p:cBhvr>
                                        <p:cTn id="20" dur="750"/>
                                        <p:tgtEl>
                                          <p:spTgt spid="1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500"/>
                            </p:stCondLst>
                            <p:childTnLst>
                              <p:par>
                                <p:cTn id="27" presetID="12" presetClass="entr" presetSubtype="4"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additive="base">
                                        <p:cTn id="29" dur="750"/>
                                        <p:tgtEl>
                                          <p:spTgt spid="20"/>
                                        </p:tgtEl>
                                        <p:attrNameLst>
                                          <p:attrName>ppt_y</p:attrName>
                                        </p:attrNameLst>
                                      </p:cBhvr>
                                      <p:tavLst>
                                        <p:tav tm="0">
                                          <p:val>
                                            <p:strVal val="#ppt_y+#ppt_h*1.125000"/>
                                          </p:val>
                                        </p:tav>
                                        <p:tav tm="100000">
                                          <p:val>
                                            <p:strVal val="#ppt_y"/>
                                          </p:val>
                                        </p:tav>
                                      </p:tavLst>
                                    </p:anim>
                                    <p:animEffect transition="in" filter="wipe(up)">
                                      <p:cBhvr>
                                        <p:cTn id="30" dur="750"/>
                                        <p:tgtEl>
                                          <p:spTgt spid="20"/>
                                        </p:tgtEl>
                                      </p:cBhvr>
                                    </p:animEffect>
                                  </p:childTnLst>
                                </p:cTn>
                              </p:par>
                              <p:par>
                                <p:cTn id="31" presetID="12" presetClass="entr" presetSubtype="1"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750"/>
                                        <p:tgtEl>
                                          <p:spTgt spid="19"/>
                                        </p:tgtEl>
                                        <p:attrNameLst>
                                          <p:attrName>ppt_y</p:attrName>
                                        </p:attrNameLst>
                                      </p:cBhvr>
                                      <p:tavLst>
                                        <p:tav tm="0">
                                          <p:val>
                                            <p:strVal val="#ppt_y-#ppt_h*1.125000"/>
                                          </p:val>
                                        </p:tav>
                                        <p:tav tm="100000">
                                          <p:val>
                                            <p:strVal val="#ppt_y"/>
                                          </p:val>
                                        </p:tav>
                                      </p:tavLst>
                                    </p:anim>
                                    <p:animEffect transition="in" filter="wipe(down)">
                                      <p:cBhvr>
                                        <p:cTn id="34" dur="750"/>
                                        <p:tgtEl>
                                          <p:spTgt spid="19"/>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500"/>
                                        <p:tgtEl>
                                          <p:spTgt spid="17"/>
                                        </p:tgtEl>
                                      </p:cBhvr>
                                    </p:animEffect>
                                  </p:childTnLst>
                                </p:cTn>
                              </p:par>
                            </p:childTnLst>
                          </p:cTn>
                        </p:par>
                        <p:par>
                          <p:cTn id="40" fill="hold">
                            <p:stCondLst>
                              <p:cond delay="500"/>
                            </p:stCondLst>
                            <p:childTnLst>
                              <p:par>
                                <p:cTn id="41" presetID="12" presetClass="entr" presetSubtype="4"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750"/>
                                        <p:tgtEl>
                                          <p:spTgt spid="24"/>
                                        </p:tgtEl>
                                        <p:attrNameLst>
                                          <p:attrName>ppt_y</p:attrName>
                                        </p:attrNameLst>
                                      </p:cBhvr>
                                      <p:tavLst>
                                        <p:tav tm="0">
                                          <p:val>
                                            <p:strVal val="#ppt_y+#ppt_h*1.125000"/>
                                          </p:val>
                                        </p:tav>
                                        <p:tav tm="100000">
                                          <p:val>
                                            <p:strVal val="#ppt_y"/>
                                          </p:val>
                                        </p:tav>
                                      </p:tavLst>
                                    </p:anim>
                                    <p:animEffect transition="in" filter="wipe(up)">
                                      <p:cBhvr>
                                        <p:cTn id="44" dur="750"/>
                                        <p:tgtEl>
                                          <p:spTgt spid="24"/>
                                        </p:tgtEl>
                                      </p:cBhvr>
                                    </p:animEffect>
                                  </p:childTnLst>
                                </p:cTn>
                              </p:par>
                              <p:par>
                                <p:cTn id="45" presetID="12" presetClass="entr" presetSubtype="1"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750"/>
                                        <p:tgtEl>
                                          <p:spTgt spid="23"/>
                                        </p:tgtEl>
                                        <p:attrNameLst>
                                          <p:attrName>ppt_y</p:attrName>
                                        </p:attrNameLst>
                                      </p:cBhvr>
                                      <p:tavLst>
                                        <p:tav tm="0">
                                          <p:val>
                                            <p:strVal val="#ppt_y-#ppt_h*1.125000"/>
                                          </p:val>
                                        </p:tav>
                                        <p:tav tm="100000">
                                          <p:val>
                                            <p:strVal val="#ppt_y"/>
                                          </p:val>
                                        </p:tav>
                                      </p:tavLst>
                                    </p:anim>
                                    <p:animEffect transition="in" filter="wipe(down)">
                                      <p:cBhvr>
                                        <p:cTn id="48" dur="750"/>
                                        <p:tgtEl>
                                          <p:spTgt spid="23"/>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4"/>
                                        </p:tgtEl>
                                        <p:attrNameLst>
                                          <p:attrName>style.visibility</p:attrName>
                                        </p:attrNameLst>
                                      </p:cBhvr>
                                      <p:to>
                                        <p:strVal val="visible"/>
                                      </p:to>
                                    </p:set>
                                    <p:animEffect transition="in" filter="fade">
                                      <p:cBhvr>
                                        <p:cTn id="53" dur="500"/>
                                        <p:tgtEl>
                                          <p:spTgt spid="14"/>
                                        </p:tgtEl>
                                      </p:cBhvr>
                                    </p:animEffect>
                                  </p:childTnLst>
                                </p:cTn>
                              </p:par>
                            </p:childTnLst>
                          </p:cTn>
                        </p:par>
                        <p:par>
                          <p:cTn id="54" fill="hold">
                            <p:stCondLst>
                              <p:cond delay="500"/>
                            </p:stCondLst>
                            <p:childTnLst>
                              <p:par>
                                <p:cTn id="55" presetID="12" presetClass="entr" presetSubtype="4" fill="hold" grpId="0" nodeType="afterEffect">
                                  <p:stCondLst>
                                    <p:cond delay="0"/>
                                  </p:stCondLst>
                                  <p:childTnLst>
                                    <p:set>
                                      <p:cBhvr>
                                        <p:cTn id="56" dur="1" fill="hold">
                                          <p:stCondLst>
                                            <p:cond delay="0"/>
                                          </p:stCondLst>
                                        </p:cTn>
                                        <p:tgtEl>
                                          <p:spTgt spid="22"/>
                                        </p:tgtEl>
                                        <p:attrNameLst>
                                          <p:attrName>style.visibility</p:attrName>
                                        </p:attrNameLst>
                                      </p:cBhvr>
                                      <p:to>
                                        <p:strVal val="visible"/>
                                      </p:to>
                                    </p:set>
                                    <p:anim calcmode="lin" valueType="num">
                                      <p:cBhvr additive="base">
                                        <p:cTn id="57" dur="750"/>
                                        <p:tgtEl>
                                          <p:spTgt spid="22"/>
                                        </p:tgtEl>
                                        <p:attrNameLst>
                                          <p:attrName>ppt_y</p:attrName>
                                        </p:attrNameLst>
                                      </p:cBhvr>
                                      <p:tavLst>
                                        <p:tav tm="0">
                                          <p:val>
                                            <p:strVal val="#ppt_y+#ppt_h*1.125000"/>
                                          </p:val>
                                        </p:tav>
                                        <p:tav tm="100000">
                                          <p:val>
                                            <p:strVal val="#ppt_y"/>
                                          </p:val>
                                        </p:tav>
                                      </p:tavLst>
                                    </p:anim>
                                    <p:animEffect transition="in" filter="wipe(up)">
                                      <p:cBhvr>
                                        <p:cTn id="58" dur="750"/>
                                        <p:tgtEl>
                                          <p:spTgt spid="22"/>
                                        </p:tgtEl>
                                      </p:cBhvr>
                                    </p:animEffect>
                                  </p:childTnLst>
                                </p:cTn>
                              </p:par>
                              <p:par>
                                <p:cTn id="59" presetID="12" presetClass="entr" presetSubtype="1" fill="hold" grpId="0" nodeType="with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additive="base">
                                        <p:cTn id="61" dur="750"/>
                                        <p:tgtEl>
                                          <p:spTgt spid="21"/>
                                        </p:tgtEl>
                                        <p:attrNameLst>
                                          <p:attrName>ppt_y</p:attrName>
                                        </p:attrNameLst>
                                      </p:cBhvr>
                                      <p:tavLst>
                                        <p:tav tm="0">
                                          <p:val>
                                            <p:strVal val="#ppt_y-#ppt_h*1.125000"/>
                                          </p:val>
                                        </p:tav>
                                        <p:tav tm="100000">
                                          <p:val>
                                            <p:strVal val="#ppt_y"/>
                                          </p:val>
                                        </p:tav>
                                      </p:tavLst>
                                    </p:anim>
                                    <p:animEffect transition="in" filter="wipe(down)">
                                      <p:cBhvr>
                                        <p:cTn id="62" dur="750"/>
                                        <p:tgtEl>
                                          <p:spTgt spid="21"/>
                                        </p:tgtEl>
                                      </p:cBhvr>
                                    </p:animEffect>
                                  </p:childTnLst>
                                </p:cTn>
                              </p:par>
                            </p:childTnLst>
                          </p:cTn>
                        </p:par>
                        <p:par>
                          <p:cTn id="63" fill="hold">
                            <p:stCondLst>
                              <p:cond delay="1250"/>
                            </p:stCondLst>
                            <p:childTnLst>
                              <p:par>
                                <p:cTn id="64" presetID="10" presetClass="entr" presetSubtype="0"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1" grpId="0" animBg="1"/>
      <p:bldP spid="14" grpId="0" animBg="1"/>
      <p:bldP spid="17" grpId="0" animBg="1"/>
      <p:bldP spid="18" grpId="0" animBg="1"/>
      <p:bldP spid="19" grpId="0"/>
      <p:bldP spid="20" grpId="0"/>
      <p:bldP spid="21" grpId="0"/>
      <p:bldP spid="22" grpId="0"/>
      <p:bldP spid="23" grpId="0"/>
      <p:bldP spid="2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任意多边形 9"/>
          <p:cNvSpPr>
            <a:spLocks/>
          </p:cNvSpPr>
          <p:nvPr/>
        </p:nvSpPr>
        <p:spPr bwMode="auto">
          <a:xfrm rot="10800000">
            <a:off x="5900530" y="2689732"/>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endParaRPr lang="zh-CN" altLang="en-US" sz="2400" b="1">
              <a:solidFill>
                <a:srgbClr val="004DA1"/>
              </a:solidFill>
              <a:latin typeface="+mn-ea"/>
            </a:endParaRPr>
          </a:p>
        </p:txBody>
      </p:sp>
      <p:sp>
        <p:nvSpPr>
          <p:cNvPr id="11" name="任意多边形 10"/>
          <p:cNvSpPr>
            <a:spLocks/>
          </p:cNvSpPr>
          <p:nvPr/>
        </p:nvSpPr>
        <p:spPr bwMode="auto">
          <a:xfrm rot="10800000">
            <a:off x="5900530" y="3847523"/>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endParaRPr lang="zh-CN" altLang="en-US" sz="2400" b="1">
              <a:solidFill>
                <a:srgbClr val="004DA1"/>
              </a:solidFill>
              <a:latin typeface="+mn-ea"/>
            </a:endParaRPr>
          </a:p>
        </p:txBody>
      </p:sp>
      <p:sp>
        <p:nvSpPr>
          <p:cNvPr id="12" name="任意多边形 11"/>
          <p:cNvSpPr>
            <a:spLocks/>
          </p:cNvSpPr>
          <p:nvPr/>
        </p:nvSpPr>
        <p:spPr bwMode="auto">
          <a:xfrm rot="10800000">
            <a:off x="5900530" y="5005314"/>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endParaRPr lang="zh-CN" altLang="en-US" sz="2400" b="1">
              <a:solidFill>
                <a:srgbClr val="004DA1"/>
              </a:solidFill>
              <a:latin typeface="+mn-ea"/>
            </a:endParaRPr>
          </a:p>
        </p:txBody>
      </p:sp>
      <p:sp>
        <p:nvSpPr>
          <p:cNvPr id="18" name="Freeform 682"/>
          <p:cNvSpPr>
            <a:spLocks noEditPoints="1"/>
          </p:cNvSpPr>
          <p:nvPr/>
        </p:nvSpPr>
        <p:spPr bwMode="auto">
          <a:xfrm rot="1329836">
            <a:off x="10223266" y="3592947"/>
            <a:ext cx="785154" cy="3659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任意多边形 5"/>
          <p:cNvSpPr>
            <a:spLocks/>
          </p:cNvSpPr>
          <p:nvPr/>
        </p:nvSpPr>
        <p:spPr bwMode="auto">
          <a:xfrm>
            <a:off x="5690980" y="1819426"/>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3200" b="1" dirty="0">
                <a:solidFill>
                  <a:srgbClr val="E22A30"/>
                </a:solidFill>
                <a:latin typeface="+mn-ea"/>
              </a:rPr>
              <a:t>壹</a:t>
            </a:r>
          </a:p>
        </p:txBody>
      </p:sp>
      <p:sp>
        <p:nvSpPr>
          <p:cNvPr id="13" name="矩形 12"/>
          <p:cNvSpPr/>
          <p:nvPr/>
        </p:nvSpPr>
        <p:spPr>
          <a:xfrm>
            <a:off x="1619050" y="1777888"/>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19" name="矩形 18"/>
          <p:cNvSpPr/>
          <p:nvPr/>
        </p:nvSpPr>
        <p:spPr>
          <a:xfrm>
            <a:off x="6543914" y="1962554"/>
            <a:ext cx="1975972" cy="461665"/>
          </a:xfrm>
          <a:prstGeom prst="rect">
            <a:avLst/>
          </a:prstGeom>
        </p:spPr>
        <p:txBody>
          <a:bodyPr wrap="square">
            <a:spAutoFit/>
          </a:bodyPr>
          <a:lstStyle/>
          <a:p>
            <a:r>
              <a:rPr lang="zh-CN" altLang="en-US" sz="2400" dirty="0">
                <a:solidFill>
                  <a:schemeClr val="tx1">
                    <a:lumMod val="75000"/>
                    <a:lumOff val="25000"/>
                  </a:schemeClr>
                </a:solidFill>
                <a:latin typeface="+mn-ea"/>
              </a:rPr>
              <a:t>标题内容</a:t>
            </a:r>
          </a:p>
        </p:txBody>
      </p:sp>
      <p:sp>
        <p:nvSpPr>
          <p:cNvPr id="7" name="任意多边形 6"/>
          <p:cNvSpPr>
            <a:spLocks/>
          </p:cNvSpPr>
          <p:nvPr/>
        </p:nvSpPr>
        <p:spPr bwMode="auto">
          <a:xfrm>
            <a:off x="5690980" y="2977217"/>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3200" b="1" dirty="0">
                <a:solidFill>
                  <a:srgbClr val="E22A30"/>
                </a:solidFill>
                <a:latin typeface="+mn-ea"/>
              </a:rPr>
              <a:t>贰</a:t>
            </a:r>
          </a:p>
        </p:txBody>
      </p:sp>
      <p:sp>
        <p:nvSpPr>
          <p:cNvPr id="15" name="矩形 14"/>
          <p:cNvSpPr/>
          <p:nvPr/>
        </p:nvSpPr>
        <p:spPr>
          <a:xfrm>
            <a:off x="6543914" y="2935679"/>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0" name="矩形 19"/>
          <p:cNvSpPr/>
          <p:nvPr/>
        </p:nvSpPr>
        <p:spPr>
          <a:xfrm>
            <a:off x="3609994" y="3120345"/>
            <a:ext cx="1975972" cy="461665"/>
          </a:xfrm>
          <a:prstGeom prst="rect">
            <a:avLst/>
          </a:prstGeom>
        </p:spPr>
        <p:txBody>
          <a:bodyPr wrap="square">
            <a:spAutoFit/>
          </a:bodyPr>
          <a:lstStyle/>
          <a:p>
            <a:pPr algn="r"/>
            <a:r>
              <a:rPr lang="zh-CN" altLang="en-US" sz="2400" dirty="0">
                <a:solidFill>
                  <a:schemeClr val="tx1">
                    <a:lumMod val="75000"/>
                    <a:lumOff val="25000"/>
                  </a:schemeClr>
                </a:solidFill>
                <a:latin typeface="+mn-ea"/>
              </a:rPr>
              <a:t>标题内容</a:t>
            </a:r>
          </a:p>
        </p:txBody>
      </p:sp>
      <p:sp>
        <p:nvSpPr>
          <p:cNvPr id="9" name="任意多边形 8"/>
          <p:cNvSpPr>
            <a:spLocks/>
          </p:cNvSpPr>
          <p:nvPr/>
        </p:nvSpPr>
        <p:spPr bwMode="auto">
          <a:xfrm>
            <a:off x="5690980" y="4135008"/>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3200" b="1" dirty="0">
                <a:solidFill>
                  <a:srgbClr val="E22A30"/>
                </a:solidFill>
                <a:latin typeface="+mn-ea"/>
              </a:rPr>
              <a:t>叁</a:t>
            </a:r>
          </a:p>
        </p:txBody>
      </p:sp>
      <p:sp>
        <p:nvSpPr>
          <p:cNvPr id="16" name="矩形 15"/>
          <p:cNvSpPr/>
          <p:nvPr/>
        </p:nvSpPr>
        <p:spPr>
          <a:xfrm>
            <a:off x="1619050" y="4093470"/>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1" name="矩形 20"/>
          <p:cNvSpPr/>
          <p:nvPr/>
        </p:nvSpPr>
        <p:spPr>
          <a:xfrm>
            <a:off x="6543914" y="4278136"/>
            <a:ext cx="1975972" cy="461665"/>
          </a:xfrm>
          <a:prstGeom prst="rect">
            <a:avLst/>
          </a:prstGeom>
        </p:spPr>
        <p:txBody>
          <a:bodyPr wrap="square">
            <a:spAutoFit/>
          </a:bodyPr>
          <a:lstStyle/>
          <a:p>
            <a:r>
              <a:rPr lang="zh-CN" altLang="en-US" sz="2400" dirty="0">
                <a:solidFill>
                  <a:schemeClr val="tx1">
                    <a:lumMod val="75000"/>
                    <a:lumOff val="25000"/>
                  </a:schemeClr>
                </a:solidFill>
                <a:latin typeface="+mn-ea"/>
              </a:rPr>
              <a:t>标题内容</a:t>
            </a:r>
          </a:p>
        </p:txBody>
      </p:sp>
      <p:sp>
        <p:nvSpPr>
          <p:cNvPr id="8" name="任意多边形 7"/>
          <p:cNvSpPr>
            <a:spLocks/>
          </p:cNvSpPr>
          <p:nvPr/>
        </p:nvSpPr>
        <p:spPr bwMode="auto">
          <a:xfrm>
            <a:off x="5690980" y="5292802"/>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3200" b="1" dirty="0">
                <a:solidFill>
                  <a:srgbClr val="E22A30"/>
                </a:solidFill>
                <a:latin typeface="+mn-ea"/>
              </a:rPr>
              <a:t>肆</a:t>
            </a:r>
          </a:p>
        </p:txBody>
      </p:sp>
      <p:sp>
        <p:nvSpPr>
          <p:cNvPr id="17" name="矩形 16"/>
          <p:cNvSpPr/>
          <p:nvPr/>
        </p:nvSpPr>
        <p:spPr>
          <a:xfrm>
            <a:off x="6543914" y="5251264"/>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2" name="矩形 21"/>
          <p:cNvSpPr/>
          <p:nvPr/>
        </p:nvSpPr>
        <p:spPr>
          <a:xfrm>
            <a:off x="3609994" y="5435930"/>
            <a:ext cx="1975972" cy="461665"/>
          </a:xfrm>
          <a:prstGeom prst="rect">
            <a:avLst/>
          </a:prstGeom>
        </p:spPr>
        <p:txBody>
          <a:bodyPr wrap="square">
            <a:spAutoFit/>
          </a:bodyPr>
          <a:lstStyle/>
          <a:p>
            <a:pPr algn="r"/>
            <a:r>
              <a:rPr lang="zh-CN" altLang="en-US" sz="2400" dirty="0">
                <a:solidFill>
                  <a:schemeClr val="tx1">
                    <a:lumMod val="75000"/>
                    <a:lumOff val="25000"/>
                  </a:schemeClr>
                </a:solidFill>
                <a:latin typeface="+mn-ea"/>
              </a:rPr>
              <a:t>标题内容</a:t>
            </a:r>
          </a:p>
        </p:txBody>
      </p:sp>
      <p:grpSp>
        <p:nvGrpSpPr>
          <p:cNvPr id="23" name="组合 22">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4" name="文本框 23">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25"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26"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368460414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right)">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up)">
                                      <p:cBhvr>
                                        <p:cTn id="20" dur="500"/>
                                        <p:tgtEl>
                                          <p:spTgt spid="10"/>
                                        </p:tgtEl>
                                      </p:cBhvr>
                                    </p:animEffect>
                                  </p:childTnLst>
                                </p:cTn>
                              </p:par>
                            </p:childTnLst>
                          </p:cTn>
                        </p:par>
                        <p:par>
                          <p:cTn id="21" fill="hold">
                            <p:stCondLst>
                              <p:cond delay="500"/>
                            </p:stCondLst>
                            <p:childTnLst>
                              <p:par>
                                <p:cTn id="22" presetID="17" presetClass="entr" presetSubtype="10"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strVal val="#ppt_h"/>
                                          </p:val>
                                        </p:tav>
                                        <p:tav tm="100000">
                                          <p:val>
                                            <p:strVal val="#ppt_h"/>
                                          </p:val>
                                        </p:tav>
                                      </p:tavLst>
                                    </p:anim>
                                  </p:childTnLst>
                                </p:cTn>
                              </p:par>
                            </p:childTnLst>
                          </p:cTn>
                        </p:par>
                        <p:par>
                          <p:cTn id="26" fill="hold">
                            <p:stCondLst>
                              <p:cond delay="1000"/>
                            </p:stCondLst>
                            <p:childTnLst>
                              <p:par>
                                <p:cTn id="27" presetID="22" presetClass="entr" presetSubtype="2"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right)">
                                      <p:cBhvr>
                                        <p:cTn id="29" dur="500"/>
                                        <p:tgtEl>
                                          <p:spTgt spid="2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12" presetClass="entr" presetSubtype="8" fill="hold" grpId="0" nodeType="withEffect">
                                  <p:stCondLst>
                                    <p:cond delay="25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500"/>
                                        <p:tgtEl>
                                          <p:spTgt spid="18"/>
                                        </p:tgtEl>
                                        <p:attrNameLst>
                                          <p:attrName>ppt_x</p:attrName>
                                        </p:attrNameLst>
                                      </p:cBhvr>
                                      <p:tavLst>
                                        <p:tav tm="0">
                                          <p:val>
                                            <p:strVal val="#ppt_x-#ppt_w*1.125000"/>
                                          </p:val>
                                        </p:tav>
                                        <p:tav tm="100000">
                                          <p:val>
                                            <p:strVal val="#ppt_x"/>
                                          </p:val>
                                        </p:tav>
                                      </p:tavLst>
                                    </p:anim>
                                    <p:animEffect transition="in" filter="wipe(right)">
                                      <p:cBhvr>
                                        <p:cTn id="36" dur="500"/>
                                        <p:tgtEl>
                                          <p:spTgt spid="1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up)">
                                      <p:cBhvr>
                                        <p:cTn id="41" dur="500"/>
                                        <p:tgtEl>
                                          <p:spTgt spid="11"/>
                                        </p:tgtEl>
                                      </p:cBhvr>
                                    </p:animEffect>
                                  </p:childTnLst>
                                </p:cTn>
                              </p:par>
                            </p:childTnLst>
                          </p:cTn>
                        </p:par>
                        <p:par>
                          <p:cTn id="42" fill="hold">
                            <p:stCondLst>
                              <p:cond delay="500"/>
                            </p:stCondLst>
                            <p:childTnLst>
                              <p:par>
                                <p:cTn id="43" presetID="17" presetClass="entr" presetSubtype="1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 calcmode="lin" valueType="num">
                                      <p:cBhvr>
                                        <p:cTn id="45" dur="500" fill="hold"/>
                                        <p:tgtEl>
                                          <p:spTgt spid="9"/>
                                        </p:tgtEl>
                                        <p:attrNameLst>
                                          <p:attrName>ppt_w</p:attrName>
                                        </p:attrNameLst>
                                      </p:cBhvr>
                                      <p:tavLst>
                                        <p:tav tm="0">
                                          <p:val>
                                            <p:fltVal val="0"/>
                                          </p:val>
                                        </p:tav>
                                        <p:tav tm="100000">
                                          <p:val>
                                            <p:strVal val="#ppt_w"/>
                                          </p:val>
                                        </p:tav>
                                      </p:tavLst>
                                    </p:anim>
                                    <p:anim calcmode="lin" valueType="num">
                                      <p:cBhvr>
                                        <p:cTn id="46" dur="500" fill="hold"/>
                                        <p:tgtEl>
                                          <p:spTgt spid="9"/>
                                        </p:tgtEl>
                                        <p:attrNameLst>
                                          <p:attrName>ppt_h</p:attrName>
                                        </p:attrNameLst>
                                      </p:cBhvr>
                                      <p:tavLst>
                                        <p:tav tm="0">
                                          <p:val>
                                            <p:strVal val="#ppt_h"/>
                                          </p:val>
                                        </p:tav>
                                        <p:tav tm="100000">
                                          <p:val>
                                            <p:strVal val="#ppt_h"/>
                                          </p:val>
                                        </p:tav>
                                      </p:tavLst>
                                    </p:anim>
                                  </p:childTnLst>
                                </p:cTn>
                              </p:par>
                            </p:childTnLst>
                          </p:cTn>
                        </p:par>
                        <p:par>
                          <p:cTn id="47" fill="hold">
                            <p:stCondLst>
                              <p:cond delay="1000"/>
                            </p:stCondLst>
                            <p:childTnLst>
                              <p:par>
                                <p:cTn id="48" presetID="22" presetClass="entr" presetSubtype="8" fill="hold" grpId="0" nodeType="after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wipe(left)">
                                      <p:cBhvr>
                                        <p:cTn id="50" dur="500"/>
                                        <p:tgtEl>
                                          <p:spTgt spid="21"/>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wipe(right)">
                                      <p:cBhvr>
                                        <p:cTn id="53" dur="500"/>
                                        <p:tgtEl>
                                          <p:spTgt spid="16"/>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1" fill="hold" grpId="0" nodeType="clickEffect">
                                  <p:stCondLst>
                                    <p:cond delay="0"/>
                                  </p:stCondLst>
                                  <p:childTnLst>
                                    <p:set>
                                      <p:cBhvr>
                                        <p:cTn id="57" dur="1" fill="hold">
                                          <p:stCondLst>
                                            <p:cond delay="0"/>
                                          </p:stCondLst>
                                        </p:cTn>
                                        <p:tgtEl>
                                          <p:spTgt spid="12"/>
                                        </p:tgtEl>
                                        <p:attrNameLst>
                                          <p:attrName>style.visibility</p:attrName>
                                        </p:attrNameLst>
                                      </p:cBhvr>
                                      <p:to>
                                        <p:strVal val="visible"/>
                                      </p:to>
                                    </p:set>
                                    <p:animEffect transition="in" filter="wipe(up)">
                                      <p:cBhvr>
                                        <p:cTn id="58" dur="500"/>
                                        <p:tgtEl>
                                          <p:spTgt spid="12"/>
                                        </p:tgtEl>
                                      </p:cBhvr>
                                    </p:animEffect>
                                  </p:childTnLst>
                                </p:cTn>
                              </p:par>
                            </p:childTnLst>
                          </p:cTn>
                        </p:par>
                        <p:par>
                          <p:cTn id="59" fill="hold">
                            <p:stCondLst>
                              <p:cond delay="500"/>
                            </p:stCondLst>
                            <p:childTnLst>
                              <p:par>
                                <p:cTn id="60" presetID="17" presetClass="entr" presetSubtype="10"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cBhvr>
                                        <p:cTn id="62" dur="500" fill="hold"/>
                                        <p:tgtEl>
                                          <p:spTgt spid="8"/>
                                        </p:tgtEl>
                                        <p:attrNameLst>
                                          <p:attrName>ppt_w</p:attrName>
                                        </p:attrNameLst>
                                      </p:cBhvr>
                                      <p:tavLst>
                                        <p:tav tm="0">
                                          <p:val>
                                            <p:fltVal val="0"/>
                                          </p:val>
                                        </p:tav>
                                        <p:tav tm="100000">
                                          <p:val>
                                            <p:strVal val="#ppt_w"/>
                                          </p:val>
                                        </p:tav>
                                      </p:tavLst>
                                    </p:anim>
                                    <p:anim calcmode="lin" valueType="num">
                                      <p:cBhvr>
                                        <p:cTn id="63" dur="500" fill="hold"/>
                                        <p:tgtEl>
                                          <p:spTgt spid="8"/>
                                        </p:tgtEl>
                                        <p:attrNameLst>
                                          <p:attrName>ppt_h</p:attrName>
                                        </p:attrNameLst>
                                      </p:cBhvr>
                                      <p:tavLst>
                                        <p:tav tm="0">
                                          <p:val>
                                            <p:strVal val="#ppt_h"/>
                                          </p:val>
                                        </p:tav>
                                        <p:tav tm="100000">
                                          <p:val>
                                            <p:strVal val="#ppt_h"/>
                                          </p:val>
                                        </p:tav>
                                      </p:tavLst>
                                    </p:anim>
                                  </p:childTnLst>
                                </p:cTn>
                              </p:par>
                            </p:childTnLst>
                          </p:cTn>
                        </p:par>
                        <p:par>
                          <p:cTn id="64" fill="hold">
                            <p:stCondLst>
                              <p:cond delay="1000"/>
                            </p:stCondLst>
                            <p:childTnLst>
                              <p:par>
                                <p:cTn id="65" presetID="22" presetClass="entr" presetSubtype="2" fill="hold" grpId="0" nodeType="afterEffect">
                                  <p:stCondLst>
                                    <p:cond delay="0"/>
                                  </p:stCondLst>
                                  <p:childTnLst>
                                    <p:set>
                                      <p:cBhvr>
                                        <p:cTn id="66" dur="1" fill="hold">
                                          <p:stCondLst>
                                            <p:cond delay="0"/>
                                          </p:stCondLst>
                                        </p:cTn>
                                        <p:tgtEl>
                                          <p:spTgt spid="22"/>
                                        </p:tgtEl>
                                        <p:attrNameLst>
                                          <p:attrName>style.visibility</p:attrName>
                                        </p:attrNameLst>
                                      </p:cBhvr>
                                      <p:to>
                                        <p:strVal val="visible"/>
                                      </p:to>
                                    </p:set>
                                    <p:animEffect transition="in" filter="wipe(right)">
                                      <p:cBhvr>
                                        <p:cTn id="67" dur="500"/>
                                        <p:tgtEl>
                                          <p:spTgt spid="22"/>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wipe(left)">
                                      <p:cBhvr>
                                        <p:cTn id="7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8" grpId="0" animBg="1"/>
      <p:bldP spid="6" grpId="0" animBg="1"/>
      <p:bldP spid="13" grpId="0"/>
      <p:bldP spid="19" grpId="0"/>
      <p:bldP spid="7" grpId="0" animBg="1"/>
      <p:bldP spid="15" grpId="0"/>
      <p:bldP spid="20" grpId="0"/>
      <p:bldP spid="9" grpId="0" animBg="1"/>
      <p:bldP spid="16" grpId="0"/>
      <p:bldP spid="21" grpId="0"/>
      <p:bldP spid="8" grpId="0" animBg="1"/>
      <p:bldP spid="17" grpId="0"/>
      <p:bldP spid="2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5" name="组合 394" hidden="1"/>
          <p:cNvGrpSpPr/>
          <p:nvPr/>
        </p:nvGrpSpPr>
        <p:grpSpPr>
          <a:xfrm>
            <a:off x="2377197" y="6116052"/>
            <a:ext cx="4805383" cy="472627"/>
            <a:chOff x="2893821" y="3275463"/>
            <a:chExt cx="4805383" cy="472627"/>
          </a:xfrm>
        </p:grpSpPr>
        <p:sp>
          <p:nvSpPr>
            <p:cNvPr id="5" name="Freeform 5"/>
            <p:cNvSpPr>
              <a:spLocks noEditPoints="1"/>
            </p:cNvSpPr>
            <p:nvPr/>
          </p:nvSpPr>
          <p:spPr bwMode="auto">
            <a:xfrm>
              <a:off x="3762283" y="3275463"/>
              <a:ext cx="459123" cy="472627"/>
            </a:xfrm>
            <a:custGeom>
              <a:avLst/>
              <a:gdLst>
                <a:gd name="T0" fmla="*/ 100 w 158"/>
                <a:gd name="T1" fmla="*/ 31 h 160"/>
                <a:gd name="T2" fmla="*/ 59 w 158"/>
                <a:gd name="T3" fmla="*/ 31 h 160"/>
                <a:gd name="T4" fmla="*/ 30 w 158"/>
                <a:gd name="T5" fmla="*/ 54 h 160"/>
                <a:gd name="T6" fmla="*/ 30 w 158"/>
                <a:gd name="T7" fmla="*/ 93 h 160"/>
                <a:gd name="T8" fmla="*/ 56 w 158"/>
                <a:gd name="T9" fmla="*/ 120 h 160"/>
                <a:gd name="T10" fmla="*/ 97 w 158"/>
                <a:gd name="T11" fmla="*/ 125 h 160"/>
                <a:gd name="T12" fmla="*/ 121 w 158"/>
                <a:gd name="T13" fmla="*/ 98 h 160"/>
                <a:gd name="T14" fmla="*/ 126 w 158"/>
                <a:gd name="T15" fmla="*/ 59 h 160"/>
                <a:gd name="T16" fmla="*/ 100 w 158"/>
                <a:gd name="T17" fmla="*/ 31 h 160"/>
                <a:gd name="T18" fmla="*/ 138 w 158"/>
                <a:gd name="T19" fmla="*/ 52 h 160"/>
                <a:gd name="T20" fmla="*/ 132 w 158"/>
                <a:gd name="T21" fmla="*/ 110 h 160"/>
                <a:gd name="T22" fmla="*/ 100 w 158"/>
                <a:gd name="T23" fmla="*/ 136 h 160"/>
                <a:gd name="T24" fmla="*/ 51 w 158"/>
                <a:gd name="T25" fmla="*/ 132 h 160"/>
                <a:gd name="T26" fmla="*/ 18 w 158"/>
                <a:gd name="T27" fmla="*/ 98 h 160"/>
                <a:gd name="T28" fmla="*/ 19 w 158"/>
                <a:gd name="T29" fmla="*/ 52 h 160"/>
                <a:gd name="T30" fmla="*/ 53 w 158"/>
                <a:gd name="T31" fmla="*/ 20 h 160"/>
                <a:gd name="T32" fmla="*/ 101 w 158"/>
                <a:gd name="T33" fmla="*/ 19 h 160"/>
                <a:gd name="T34" fmla="*/ 138 w 158"/>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60">
                  <a:moveTo>
                    <a:pt x="100" y="31"/>
                  </a:moveTo>
                  <a:cubicBezTo>
                    <a:pt x="97" y="25"/>
                    <a:pt x="74" y="8"/>
                    <a:pt x="59" y="31"/>
                  </a:cubicBezTo>
                  <a:cubicBezTo>
                    <a:pt x="48" y="28"/>
                    <a:pt x="32" y="27"/>
                    <a:pt x="30" y="54"/>
                  </a:cubicBezTo>
                  <a:cubicBezTo>
                    <a:pt x="21" y="61"/>
                    <a:pt x="13" y="83"/>
                    <a:pt x="30" y="93"/>
                  </a:cubicBezTo>
                  <a:cubicBezTo>
                    <a:pt x="30" y="93"/>
                    <a:pt x="22"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8" y="71"/>
                    <a:pt x="152" y="94"/>
                    <a:pt x="132" y="110"/>
                  </a:cubicBezTo>
                  <a:cubicBezTo>
                    <a:pt x="129" y="133"/>
                    <a:pt x="113" y="137"/>
                    <a:pt x="100" y="136"/>
                  </a:cubicBezTo>
                  <a:cubicBezTo>
                    <a:pt x="68" y="160"/>
                    <a:pt x="51" y="132"/>
                    <a:pt x="51" y="132"/>
                  </a:cubicBezTo>
                  <a:cubicBezTo>
                    <a:pt x="25" y="133"/>
                    <a:pt x="18" y="116"/>
                    <a:pt x="18" y="98"/>
                  </a:cubicBezTo>
                  <a:cubicBezTo>
                    <a:pt x="0" y="84"/>
                    <a:pt x="8" y="65"/>
                    <a:pt x="19" y="52"/>
                  </a:cubicBezTo>
                  <a:cubicBezTo>
                    <a:pt x="19" y="26"/>
                    <a:pt x="40" y="17"/>
                    <a:pt x="53" y="20"/>
                  </a:cubicBezTo>
                  <a:cubicBezTo>
                    <a:pt x="70" y="0"/>
                    <a:pt x="95" y="11"/>
                    <a:pt x="101" y="19"/>
                  </a:cubicBezTo>
                  <a:cubicBezTo>
                    <a:pt x="120" y="16"/>
                    <a:pt x="140"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
            <p:cNvSpPr>
              <a:spLocks noEditPoints="1"/>
            </p:cNvSpPr>
            <p:nvPr/>
          </p:nvSpPr>
          <p:spPr bwMode="auto">
            <a:xfrm>
              <a:off x="46314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5"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7"/>
            <p:cNvSpPr>
              <a:spLocks noEditPoints="1"/>
            </p:cNvSpPr>
            <p:nvPr/>
          </p:nvSpPr>
          <p:spPr bwMode="auto">
            <a:xfrm>
              <a:off x="5500568" y="3275463"/>
              <a:ext cx="461579" cy="472627"/>
            </a:xfrm>
            <a:custGeom>
              <a:avLst/>
              <a:gdLst>
                <a:gd name="T0" fmla="*/ 100 w 159"/>
                <a:gd name="T1" fmla="*/ 31 h 160"/>
                <a:gd name="T2" fmla="*/ 60 w 159"/>
                <a:gd name="T3" fmla="*/ 31 h 160"/>
                <a:gd name="T4" fmla="*/ 30 w 159"/>
                <a:gd name="T5" fmla="*/ 54 h 160"/>
                <a:gd name="T6" fmla="*/ 31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3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5" y="8"/>
                    <a:pt x="60" y="31"/>
                  </a:cubicBezTo>
                  <a:cubicBezTo>
                    <a:pt x="49" y="28"/>
                    <a:pt x="32" y="27"/>
                    <a:pt x="30" y="54"/>
                  </a:cubicBezTo>
                  <a:cubicBezTo>
                    <a:pt x="21" y="61"/>
                    <a:pt x="14" y="83"/>
                    <a:pt x="31" y="93"/>
                  </a:cubicBezTo>
                  <a:cubicBezTo>
                    <a:pt x="31" y="93"/>
                    <a:pt x="23" y="123"/>
                    <a:pt x="56" y="120"/>
                  </a:cubicBezTo>
                  <a:cubicBezTo>
                    <a:pt x="60" y="134"/>
                    <a:pt x="82" y="143"/>
                    <a:pt x="97" y="125"/>
                  </a:cubicBezTo>
                  <a:cubicBezTo>
                    <a:pt x="112" y="127"/>
                    <a:pt x="126" y="120"/>
                    <a:pt x="121" y="98"/>
                  </a:cubicBezTo>
                  <a:cubicBezTo>
                    <a:pt x="141" y="97"/>
                    <a:pt x="141" y="68"/>
                    <a:pt x="126" y="59"/>
                  </a:cubicBezTo>
                  <a:cubicBezTo>
                    <a:pt x="129" y="48"/>
                    <a:pt x="122" y="27"/>
                    <a:pt x="100" y="31"/>
                  </a:cubicBezTo>
                  <a:close/>
                  <a:moveTo>
                    <a:pt x="138" y="52"/>
                  </a:moveTo>
                  <a:cubicBezTo>
                    <a:pt x="159" y="71"/>
                    <a:pt x="153" y="94"/>
                    <a:pt x="133"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1"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8"/>
            <p:cNvSpPr>
              <a:spLocks noEditPoints="1"/>
            </p:cNvSpPr>
            <p:nvPr/>
          </p:nvSpPr>
          <p:spPr bwMode="auto">
            <a:xfrm>
              <a:off x="6368483" y="3275463"/>
              <a:ext cx="462806" cy="472627"/>
            </a:xfrm>
            <a:custGeom>
              <a:avLst/>
              <a:gdLst>
                <a:gd name="T0" fmla="*/ 100 w 159"/>
                <a:gd name="T1" fmla="*/ 31 h 160"/>
                <a:gd name="T2" fmla="*/ 60 w 159"/>
                <a:gd name="T3" fmla="*/ 31 h 160"/>
                <a:gd name="T4" fmla="*/ 30 w 159"/>
                <a:gd name="T5" fmla="*/ 54 h 160"/>
                <a:gd name="T6" fmla="*/ 31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5" y="8"/>
                    <a:pt x="60" y="31"/>
                  </a:cubicBezTo>
                  <a:cubicBezTo>
                    <a:pt x="49" y="28"/>
                    <a:pt x="32" y="27"/>
                    <a:pt x="30" y="54"/>
                  </a:cubicBezTo>
                  <a:cubicBezTo>
                    <a:pt x="21" y="61"/>
                    <a:pt x="14" y="83"/>
                    <a:pt x="31" y="93"/>
                  </a:cubicBezTo>
                  <a:cubicBezTo>
                    <a:pt x="31" y="93"/>
                    <a:pt x="23" y="123"/>
                    <a:pt x="56" y="120"/>
                  </a:cubicBezTo>
                  <a:cubicBezTo>
                    <a:pt x="60" y="134"/>
                    <a:pt x="82" y="143"/>
                    <a:pt x="97" y="125"/>
                  </a:cubicBezTo>
                  <a:cubicBezTo>
                    <a:pt x="111" y="127"/>
                    <a:pt x="126" y="120"/>
                    <a:pt x="121" y="98"/>
                  </a:cubicBezTo>
                  <a:cubicBezTo>
                    <a:pt x="141" y="97"/>
                    <a:pt x="141" y="68"/>
                    <a:pt x="126" y="59"/>
                  </a:cubicBezTo>
                  <a:cubicBezTo>
                    <a:pt x="129" y="48"/>
                    <a:pt x="122" y="27"/>
                    <a:pt x="100" y="31"/>
                  </a:cubicBezTo>
                  <a:close/>
                  <a:moveTo>
                    <a:pt x="138" y="52"/>
                  </a:moveTo>
                  <a:cubicBezTo>
                    <a:pt x="159" y="71"/>
                    <a:pt x="153"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1"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0"/>
            <p:cNvSpPr>
              <a:spLocks/>
            </p:cNvSpPr>
            <p:nvPr/>
          </p:nvSpPr>
          <p:spPr bwMode="auto">
            <a:xfrm>
              <a:off x="3936602" y="3544308"/>
              <a:ext cx="93298" cy="98208"/>
            </a:xfrm>
            <a:custGeom>
              <a:avLst/>
              <a:gdLst>
                <a:gd name="T0" fmla="*/ 15 w 32"/>
                <a:gd name="T1" fmla="*/ 8 h 33"/>
                <a:gd name="T2" fmla="*/ 21 w 32"/>
                <a:gd name="T3" fmla="*/ 2 h 33"/>
                <a:gd name="T4" fmla="*/ 14 w 32"/>
                <a:gd name="T5" fmla="*/ 33 h 33"/>
                <a:gd name="T6" fmla="*/ 2 w 32"/>
                <a:gd name="T7" fmla="*/ 15 h 33"/>
                <a:gd name="T8" fmla="*/ 11 w 32"/>
                <a:gd name="T9" fmla="*/ 0 h 33"/>
                <a:gd name="T10" fmla="*/ 10 w 32"/>
                <a:gd name="T11" fmla="*/ 2 h 33"/>
                <a:gd name="T12" fmla="*/ 15 w 32"/>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2" h="33">
                  <a:moveTo>
                    <a:pt x="15" y="8"/>
                  </a:moveTo>
                  <a:cubicBezTo>
                    <a:pt x="18" y="8"/>
                    <a:pt x="21" y="6"/>
                    <a:pt x="21" y="2"/>
                  </a:cubicBezTo>
                  <a:cubicBezTo>
                    <a:pt x="32" y="25"/>
                    <a:pt x="22" y="33"/>
                    <a:pt x="14" y="33"/>
                  </a:cubicBezTo>
                  <a:cubicBezTo>
                    <a:pt x="6" y="32"/>
                    <a:pt x="0" y="27"/>
                    <a:pt x="2" y="15"/>
                  </a:cubicBezTo>
                  <a:cubicBezTo>
                    <a:pt x="4" y="10"/>
                    <a:pt x="7" y="4"/>
                    <a:pt x="11" y="0"/>
                  </a:cubicBezTo>
                  <a:cubicBezTo>
                    <a:pt x="11" y="1"/>
                    <a:pt x="10" y="1"/>
                    <a:pt x="10" y="2"/>
                  </a:cubicBezTo>
                  <a:cubicBezTo>
                    <a:pt x="10" y="6"/>
                    <a:pt x="12" y="8"/>
                    <a:pt x="15"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1"/>
            <p:cNvSpPr>
              <a:spLocks/>
            </p:cNvSpPr>
            <p:nvPr/>
          </p:nvSpPr>
          <p:spPr bwMode="auto">
            <a:xfrm>
              <a:off x="4805745" y="3544308"/>
              <a:ext cx="95753" cy="98208"/>
            </a:xfrm>
            <a:custGeom>
              <a:avLst/>
              <a:gdLst>
                <a:gd name="T0" fmla="*/ 16 w 33"/>
                <a:gd name="T1" fmla="*/ 8 h 33"/>
                <a:gd name="T2" fmla="*/ 21 w 33"/>
                <a:gd name="T3" fmla="*/ 2 h 33"/>
                <a:gd name="T4" fmla="*/ 14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4"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2"/>
            <p:cNvSpPr>
              <a:spLocks/>
            </p:cNvSpPr>
            <p:nvPr/>
          </p:nvSpPr>
          <p:spPr bwMode="auto">
            <a:xfrm>
              <a:off x="5674887" y="3544308"/>
              <a:ext cx="95753" cy="98208"/>
            </a:xfrm>
            <a:custGeom>
              <a:avLst/>
              <a:gdLst>
                <a:gd name="T0" fmla="*/ 16 w 33"/>
                <a:gd name="T1" fmla="*/ 8 h 33"/>
                <a:gd name="T2" fmla="*/ 22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2" y="6"/>
                    <a:pt x="22" y="2"/>
                  </a:cubicBezTo>
                  <a:cubicBezTo>
                    <a:pt x="33" y="25"/>
                    <a:pt x="22" y="33"/>
                    <a:pt x="15" y="33"/>
                  </a:cubicBezTo>
                  <a:cubicBezTo>
                    <a:pt x="6" y="32"/>
                    <a:pt x="0" y="27"/>
                    <a:pt x="3" y="15"/>
                  </a:cubicBezTo>
                  <a:cubicBezTo>
                    <a:pt x="4" y="10"/>
                    <a:pt x="8" y="4"/>
                    <a:pt x="11" y="0"/>
                  </a:cubicBezTo>
                  <a:cubicBezTo>
                    <a:pt x="11" y="1"/>
                    <a:pt x="11" y="1"/>
                    <a:pt x="11" y="2"/>
                  </a:cubicBezTo>
                  <a:cubicBezTo>
                    <a:pt x="11"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3"/>
            <p:cNvSpPr>
              <a:spLocks/>
            </p:cNvSpPr>
            <p:nvPr/>
          </p:nvSpPr>
          <p:spPr bwMode="auto">
            <a:xfrm>
              <a:off x="6542802" y="3544308"/>
              <a:ext cx="95753" cy="98208"/>
            </a:xfrm>
            <a:custGeom>
              <a:avLst/>
              <a:gdLst>
                <a:gd name="T0" fmla="*/ 16 w 33"/>
                <a:gd name="T1" fmla="*/ 8 h 33"/>
                <a:gd name="T2" fmla="*/ 22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2"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5"/>
            <p:cNvSpPr>
              <a:spLocks/>
            </p:cNvSpPr>
            <p:nvPr/>
          </p:nvSpPr>
          <p:spPr bwMode="auto">
            <a:xfrm>
              <a:off x="3866629" y="3517301"/>
              <a:ext cx="93298" cy="98208"/>
            </a:xfrm>
            <a:custGeom>
              <a:avLst/>
              <a:gdLst>
                <a:gd name="T0" fmla="*/ 27 w 32"/>
                <a:gd name="T1" fmla="*/ 0 h 33"/>
                <a:gd name="T2" fmla="*/ 26 w 32"/>
                <a:gd name="T3" fmla="*/ 0 h 33"/>
                <a:gd name="T4" fmla="*/ 26 w 32"/>
                <a:gd name="T5" fmla="*/ 8 h 33"/>
                <a:gd name="T6" fmla="*/ 32 w 32"/>
                <a:gd name="T7" fmla="*/ 9 h 33"/>
                <a:gd name="T8" fmla="*/ 5 w 32"/>
                <a:gd name="T9" fmla="*/ 25 h 33"/>
                <a:gd name="T10" fmla="*/ 10 w 32"/>
                <a:gd name="T11" fmla="*/ 5 h 33"/>
                <a:gd name="T12" fmla="*/ 14 w 32"/>
                <a:gd name="T13" fmla="*/ 3 h 33"/>
                <a:gd name="T14" fmla="*/ 19 w 32"/>
                <a:gd name="T15" fmla="*/ 1 h 33"/>
                <a:gd name="T16" fmla="*/ 27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7" y="0"/>
                  </a:moveTo>
                  <a:cubicBezTo>
                    <a:pt x="27" y="0"/>
                    <a:pt x="26" y="0"/>
                    <a:pt x="26" y="0"/>
                  </a:cubicBezTo>
                  <a:cubicBezTo>
                    <a:pt x="23" y="4"/>
                    <a:pt x="24" y="6"/>
                    <a:pt x="26" y="8"/>
                  </a:cubicBezTo>
                  <a:cubicBezTo>
                    <a:pt x="27" y="10"/>
                    <a:pt x="30" y="11"/>
                    <a:pt x="32" y="9"/>
                  </a:cubicBezTo>
                  <a:cubicBezTo>
                    <a:pt x="24" y="33"/>
                    <a:pt x="10" y="31"/>
                    <a:pt x="5" y="25"/>
                  </a:cubicBezTo>
                  <a:cubicBezTo>
                    <a:pt x="0" y="19"/>
                    <a:pt x="0" y="11"/>
                    <a:pt x="10" y="5"/>
                  </a:cubicBezTo>
                  <a:cubicBezTo>
                    <a:pt x="11" y="4"/>
                    <a:pt x="12" y="3"/>
                    <a:pt x="14" y="3"/>
                  </a:cubicBezTo>
                  <a:cubicBezTo>
                    <a:pt x="15" y="2"/>
                    <a:pt x="17" y="2"/>
                    <a:pt x="19"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6"/>
            <p:cNvSpPr>
              <a:spLocks/>
            </p:cNvSpPr>
            <p:nvPr/>
          </p:nvSpPr>
          <p:spPr bwMode="auto">
            <a:xfrm>
              <a:off x="4735771"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0" y="31"/>
                    <a:pt x="6" y="25"/>
                  </a:cubicBezTo>
                  <a:cubicBezTo>
                    <a:pt x="0" y="19"/>
                    <a:pt x="0" y="11"/>
                    <a:pt x="10" y="5"/>
                  </a:cubicBezTo>
                  <a:cubicBezTo>
                    <a:pt x="11" y="4"/>
                    <a:pt x="12"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7"/>
            <p:cNvSpPr>
              <a:spLocks/>
            </p:cNvSpPr>
            <p:nvPr/>
          </p:nvSpPr>
          <p:spPr bwMode="auto">
            <a:xfrm>
              <a:off x="5604914" y="3517301"/>
              <a:ext cx="95753" cy="98208"/>
            </a:xfrm>
            <a:custGeom>
              <a:avLst/>
              <a:gdLst>
                <a:gd name="T0" fmla="*/ 27 w 33"/>
                <a:gd name="T1" fmla="*/ 0 h 33"/>
                <a:gd name="T2" fmla="*/ 27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7" y="0"/>
                  </a:cubicBezTo>
                  <a:cubicBezTo>
                    <a:pt x="23" y="4"/>
                    <a:pt x="24" y="6"/>
                    <a:pt x="26" y="8"/>
                  </a:cubicBezTo>
                  <a:cubicBezTo>
                    <a:pt x="28" y="10"/>
                    <a:pt x="30" y="11"/>
                    <a:pt x="33" y="9"/>
                  </a:cubicBezTo>
                  <a:cubicBezTo>
                    <a:pt x="24" y="33"/>
                    <a:pt x="11" y="31"/>
                    <a:pt x="6" y="25"/>
                  </a:cubicBezTo>
                  <a:cubicBezTo>
                    <a:pt x="1" y="19"/>
                    <a:pt x="0" y="11"/>
                    <a:pt x="10" y="5"/>
                  </a:cubicBezTo>
                  <a:cubicBezTo>
                    <a:pt x="11" y="4"/>
                    <a:pt x="13" y="3"/>
                    <a:pt x="14" y="3"/>
                  </a:cubicBezTo>
                  <a:cubicBezTo>
                    <a:pt x="16" y="2"/>
                    <a:pt x="18" y="2"/>
                    <a:pt x="20" y="1"/>
                  </a:cubicBezTo>
                  <a:cubicBezTo>
                    <a:pt x="23"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8"/>
            <p:cNvSpPr>
              <a:spLocks/>
            </p:cNvSpPr>
            <p:nvPr/>
          </p:nvSpPr>
          <p:spPr bwMode="auto">
            <a:xfrm>
              <a:off x="6474057" y="3517301"/>
              <a:ext cx="95753" cy="98208"/>
            </a:xfrm>
            <a:custGeom>
              <a:avLst/>
              <a:gdLst>
                <a:gd name="T0" fmla="*/ 27 w 33"/>
                <a:gd name="T1" fmla="*/ 0 h 33"/>
                <a:gd name="T2" fmla="*/ 27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7"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0"/>
            <p:cNvSpPr>
              <a:spLocks/>
            </p:cNvSpPr>
            <p:nvPr/>
          </p:nvSpPr>
          <p:spPr bwMode="auto">
            <a:xfrm>
              <a:off x="3849442" y="3449783"/>
              <a:ext cx="95753" cy="85932"/>
            </a:xfrm>
            <a:custGeom>
              <a:avLst/>
              <a:gdLst>
                <a:gd name="T0" fmla="*/ 33 w 33"/>
                <a:gd name="T1" fmla="*/ 11 h 29"/>
                <a:gd name="T2" fmla="*/ 32 w 33"/>
                <a:gd name="T3" fmla="*/ 11 h 29"/>
                <a:gd name="T4" fmla="*/ 26 w 33"/>
                <a:gd name="T5" fmla="*/ 16 h 29"/>
                <a:gd name="T6" fmla="*/ 31 w 33"/>
                <a:gd name="T7" fmla="*/ 21 h 29"/>
                <a:gd name="T8" fmla="*/ 25 w 33"/>
                <a:gd name="T9" fmla="*/ 24 h 29"/>
                <a:gd name="T10" fmla="*/ 20 w 33"/>
                <a:gd name="T11" fmla="*/ 26 h 29"/>
                <a:gd name="T12" fmla="*/ 0 w 33"/>
                <a:gd name="T13" fmla="*/ 15 h 29"/>
                <a:gd name="T14" fmla="*/ 17 w 33"/>
                <a:gd name="T15" fmla="*/ 3 h 29"/>
                <a:gd name="T16" fmla="*/ 23 w 33"/>
                <a:gd name="T17" fmla="*/ 5 h 29"/>
                <a:gd name="T18" fmla="*/ 26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2" y="11"/>
                    <a:pt x="32" y="11"/>
                    <a:pt x="32" y="11"/>
                  </a:cubicBezTo>
                  <a:cubicBezTo>
                    <a:pt x="27" y="11"/>
                    <a:pt x="26" y="13"/>
                    <a:pt x="26" y="16"/>
                  </a:cubicBezTo>
                  <a:cubicBezTo>
                    <a:pt x="26" y="19"/>
                    <a:pt x="28" y="21"/>
                    <a:pt x="31" y="21"/>
                  </a:cubicBezTo>
                  <a:cubicBezTo>
                    <a:pt x="29" y="23"/>
                    <a:pt x="27" y="23"/>
                    <a:pt x="25" y="24"/>
                  </a:cubicBezTo>
                  <a:cubicBezTo>
                    <a:pt x="23" y="25"/>
                    <a:pt x="21" y="25"/>
                    <a:pt x="20" y="26"/>
                  </a:cubicBezTo>
                  <a:cubicBezTo>
                    <a:pt x="5" y="29"/>
                    <a:pt x="0" y="21"/>
                    <a:pt x="0" y="15"/>
                  </a:cubicBezTo>
                  <a:cubicBezTo>
                    <a:pt x="1" y="6"/>
                    <a:pt x="6" y="0"/>
                    <a:pt x="17" y="3"/>
                  </a:cubicBezTo>
                  <a:cubicBezTo>
                    <a:pt x="19" y="3"/>
                    <a:pt x="21" y="4"/>
                    <a:pt x="23" y="5"/>
                  </a:cubicBezTo>
                  <a:cubicBezTo>
                    <a:pt x="24" y="5"/>
                    <a:pt x="25" y="6"/>
                    <a:pt x="26"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1"/>
            <p:cNvSpPr>
              <a:spLocks/>
            </p:cNvSpPr>
            <p:nvPr/>
          </p:nvSpPr>
          <p:spPr bwMode="auto">
            <a:xfrm>
              <a:off x="47185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0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2" y="11"/>
                    <a:pt x="32" y="11"/>
                  </a:cubicBezTo>
                  <a:cubicBezTo>
                    <a:pt x="27" y="11"/>
                    <a:pt x="26" y="13"/>
                    <a:pt x="26" y="16"/>
                  </a:cubicBezTo>
                  <a:cubicBezTo>
                    <a:pt x="26" y="19"/>
                    <a:pt x="28" y="21"/>
                    <a:pt x="32" y="21"/>
                  </a:cubicBezTo>
                  <a:cubicBezTo>
                    <a:pt x="30" y="23"/>
                    <a:pt x="28" y="23"/>
                    <a:pt x="26" y="24"/>
                  </a:cubicBezTo>
                  <a:cubicBezTo>
                    <a:pt x="24" y="25"/>
                    <a:pt x="22" y="25"/>
                    <a:pt x="20" y="26"/>
                  </a:cubicBezTo>
                  <a:cubicBezTo>
                    <a:pt x="6" y="29"/>
                    <a:pt x="0" y="21"/>
                    <a:pt x="0" y="15"/>
                  </a:cubicBezTo>
                  <a:cubicBezTo>
                    <a:pt x="1" y="6"/>
                    <a:pt x="6" y="0"/>
                    <a:pt x="18" y="3"/>
                  </a:cubicBezTo>
                  <a:cubicBezTo>
                    <a:pt x="20" y="3"/>
                    <a:pt x="21" y="4"/>
                    <a:pt x="23" y="5"/>
                  </a:cubicBezTo>
                  <a:cubicBezTo>
                    <a:pt x="24" y="5"/>
                    <a:pt x="25"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2"/>
            <p:cNvSpPr>
              <a:spLocks/>
            </p:cNvSpPr>
            <p:nvPr/>
          </p:nvSpPr>
          <p:spPr bwMode="auto">
            <a:xfrm>
              <a:off x="5587728" y="3449783"/>
              <a:ext cx="95753" cy="85932"/>
            </a:xfrm>
            <a:custGeom>
              <a:avLst/>
              <a:gdLst>
                <a:gd name="T0" fmla="*/ 33 w 33"/>
                <a:gd name="T1" fmla="*/ 11 h 29"/>
                <a:gd name="T2" fmla="*/ 33 w 33"/>
                <a:gd name="T3" fmla="*/ 11 h 29"/>
                <a:gd name="T4" fmla="*/ 27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3" y="11"/>
                  </a:cubicBezTo>
                  <a:cubicBezTo>
                    <a:pt x="28" y="11"/>
                    <a:pt x="27" y="13"/>
                    <a:pt x="27" y="16"/>
                  </a:cubicBezTo>
                  <a:cubicBezTo>
                    <a:pt x="26" y="19"/>
                    <a:pt x="29" y="21"/>
                    <a:pt x="32" y="21"/>
                  </a:cubicBezTo>
                  <a:cubicBezTo>
                    <a:pt x="30" y="23"/>
                    <a:pt x="28" y="23"/>
                    <a:pt x="26" y="24"/>
                  </a:cubicBezTo>
                  <a:cubicBezTo>
                    <a:pt x="24" y="25"/>
                    <a:pt x="22" y="25"/>
                    <a:pt x="20" y="26"/>
                  </a:cubicBezTo>
                  <a:cubicBezTo>
                    <a:pt x="6" y="29"/>
                    <a:pt x="0" y="21"/>
                    <a:pt x="1" y="15"/>
                  </a:cubicBezTo>
                  <a:cubicBezTo>
                    <a:pt x="1" y="6"/>
                    <a:pt x="7" y="0"/>
                    <a:pt x="18" y="3"/>
                  </a:cubicBezTo>
                  <a:cubicBezTo>
                    <a:pt x="20" y="3"/>
                    <a:pt x="22" y="4"/>
                    <a:pt x="23" y="5"/>
                  </a:cubicBezTo>
                  <a:cubicBezTo>
                    <a:pt x="25"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3"/>
            <p:cNvSpPr>
              <a:spLocks/>
            </p:cNvSpPr>
            <p:nvPr/>
          </p:nvSpPr>
          <p:spPr bwMode="auto">
            <a:xfrm>
              <a:off x="6455643"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7" y="0"/>
                    <a:pt x="18" y="3"/>
                  </a:cubicBezTo>
                  <a:cubicBezTo>
                    <a:pt x="20" y="3"/>
                    <a:pt x="22"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5"/>
            <p:cNvSpPr>
              <a:spLocks/>
            </p:cNvSpPr>
            <p:nvPr/>
          </p:nvSpPr>
          <p:spPr bwMode="auto">
            <a:xfrm>
              <a:off x="3875222" y="3382264"/>
              <a:ext cx="93298" cy="94525"/>
            </a:xfrm>
            <a:custGeom>
              <a:avLst/>
              <a:gdLst>
                <a:gd name="T0" fmla="*/ 32 w 32"/>
                <a:gd name="T1" fmla="*/ 25 h 32"/>
                <a:gd name="T2" fmla="*/ 25 w 32"/>
                <a:gd name="T3" fmla="*/ 24 h 32"/>
                <a:gd name="T4" fmla="*/ 25 w 32"/>
                <a:gd name="T5" fmla="*/ 32 h 32"/>
                <a:gd name="T6" fmla="*/ 17 w 32"/>
                <a:gd name="T7" fmla="*/ 30 h 32"/>
                <a:gd name="T8" fmla="*/ 14 w 32"/>
                <a:gd name="T9" fmla="*/ 28 h 32"/>
                <a:gd name="T10" fmla="*/ 7 w 32"/>
                <a:gd name="T11" fmla="*/ 6 h 32"/>
                <a:gd name="T12" fmla="*/ 27 w 32"/>
                <a:gd name="T13" fmla="*/ 9 h 32"/>
                <a:gd name="T14" fmla="*/ 31 w 32"/>
                <a:gd name="T15" fmla="*/ 17 h 32"/>
                <a:gd name="T16" fmla="*/ 31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7" y="22"/>
                    <a:pt x="25" y="24"/>
                  </a:cubicBezTo>
                  <a:cubicBezTo>
                    <a:pt x="22" y="26"/>
                    <a:pt x="22" y="30"/>
                    <a:pt x="25" y="32"/>
                  </a:cubicBezTo>
                  <a:cubicBezTo>
                    <a:pt x="22" y="32"/>
                    <a:pt x="20" y="31"/>
                    <a:pt x="17" y="30"/>
                  </a:cubicBezTo>
                  <a:cubicBezTo>
                    <a:pt x="16" y="29"/>
                    <a:pt x="15" y="28"/>
                    <a:pt x="14" y="28"/>
                  </a:cubicBezTo>
                  <a:cubicBezTo>
                    <a:pt x="0" y="20"/>
                    <a:pt x="2" y="10"/>
                    <a:pt x="7" y="6"/>
                  </a:cubicBezTo>
                  <a:cubicBezTo>
                    <a:pt x="13" y="0"/>
                    <a:pt x="21" y="0"/>
                    <a:pt x="27" y="9"/>
                  </a:cubicBezTo>
                  <a:cubicBezTo>
                    <a:pt x="29" y="12"/>
                    <a:pt x="30" y="14"/>
                    <a:pt x="31" y="17"/>
                  </a:cubicBezTo>
                  <a:cubicBezTo>
                    <a:pt x="31" y="17"/>
                    <a:pt x="31" y="17"/>
                    <a:pt x="31" y="17"/>
                  </a:cubicBezTo>
                  <a:cubicBezTo>
                    <a:pt x="32" y="20"/>
                    <a:pt x="32"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6"/>
            <p:cNvSpPr>
              <a:spLocks/>
            </p:cNvSpPr>
            <p:nvPr/>
          </p:nvSpPr>
          <p:spPr bwMode="auto">
            <a:xfrm>
              <a:off x="4744365" y="3382264"/>
              <a:ext cx="95753" cy="94525"/>
            </a:xfrm>
            <a:custGeom>
              <a:avLst/>
              <a:gdLst>
                <a:gd name="T0" fmla="*/ 33 w 33"/>
                <a:gd name="T1" fmla="*/ 25 h 32"/>
                <a:gd name="T2" fmla="*/ 25 w 33"/>
                <a:gd name="T3" fmla="*/ 24 h 32"/>
                <a:gd name="T4" fmla="*/ 25 w 33"/>
                <a:gd name="T5" fmla="*/ 32 h 32"/>
                <a:gd name="T6" fmla="*/ 18 w 33"/>
                <a:gd name="T7" fmla="*/ 30 h 32"/>
                <a:gd name="T8" fmla="*/ 14 w 33"/>
                <a:gd name="T9" fmla="*/ 28 h 32"/>
                <a:gd name="T10" fmla="*/ 7 w 33"/>
                <a:gd name="T11" fmla="*/ 6 h 32"/>
                <a:gd name="T12" fmla="*/ 27 w 33"/>
                <a:gd name="T13" fmla="*/ 9 h 32"/>
                <a:gd name="T14" fmla="*/ 31 w 33"/>
                <a:gd name="T15" fmla="*/ 17 h 32"/>
                <a:gd name="T16" fmla="*/ 31 w 33"/>
                <a:gd name="T17" fmla="*/ 17 h 32"/>
                <a:gd name="T18" fmla="*/ 33 w 33"/>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33" y="25"/>
                  </a:moveTo>
                  <a:cubicBezTo>
                    <a:pt x="30" y="21"/>
                    <a:pt x="27" y="22"/>
                    <a:pt x="25" y="24"/>
                  </a:cubicBezTo>
                  <a:cubicBezTo>
                    <a:pt x="22" y="26"/>
                    <a:pt x="22" y="30"/>
                    <a:pt x="25" y="32"/>
                  </a:cubicBezTo>
                  <a:cubicBezTo>
                    <a:pt x="22" y="32"/>
                    <a:pt x="20" y="31"/>
                    <a:pt x="18" y="30"/>
                  </a:cubicBezTo>
                  <a:cubicBezTo>
                    <a:pt x="17" y="29"/>
                    <a:pt x="15" y="28"/>
                    <a:pt x="14" y="28"/>
                  </a:cubicBezTo>
                  <a:cubicBezTo>
                    <a:pt x="0" y="20"/>
                    <a:pt x="2" y="10"/>
                    <a:pt x="7" y="6"/>
                  </a:cubicBezTo>
                  <a:cubicBezTo>
                    <a:pt x="13" y="0"/>
                    <a:pt x="21" y="0"/>
                    <a:pt x="27" y="9"/>
                  </a:cubicBezTo>
                  <a:cubicBezTo>
                    <a:pt x="29" y="12"/>
                    <a:pt x="30" y="14"/>
                    <a:pt x="31" y="17"/>
                  </a:cubicBezTo>
                  <a:cubicBezTo>
                    <a:pt x="31" y="17"/>
                    <a:pt x="31" y="17"/>
                    <a:pt x="31" y="17"/>
                  </a:cubicBezTo>
                  <a:cubicBezTo>
                    <a:pt x="32" y="20"/>
                    <a:pt x="32" y="22"/>
                    <a:pt x="33"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7"/>
            <p:cNvSpPr>
              <a:spLocks/>
            </p:cNvSpPr>
            <p:nvPr/>
          </p:nvSpPr>
          <p:spPr bwMode="auto">
            <a:xfrm>
              <a:off x="5615962" y="3382264"/>
              <a:ext cx="93298" cy="94525"/>
            </a:xfrm>
            <a:custGeom>
              <a:avLst/>
              <a:gdLst>
                <a:gd name="T0" fmla="*/ 32 w 32"/>
                <a:gd name="T1" fmla="*/ 25 h 32"/>
                <a:gd name="T2" fmla="*/ 24 w 32"/>
                <a:gd name="T3" fmla="*/ 24 h 32"/>
                <a:gd name="T4" fmla="*/ 25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2" y="30"/>
                    <a:pt x="25" y="32"/>
                  </a:cubicBezTo>
                  <a:cubicBezTo>
                    <a:pt x="22" y="32"/>
                    <a:pt x="19" y="31"/>
                    <a:pt x="17" y="30"/>
                  </a:cubicBezTo>
                  <a:cubicBezTo>
                    <a:pt x="16" y="29"/>
                    <a:pt x="15" y="28"/>
                    <a:pt x="13" y="28"/>
                  </a:cubicBezTo>
                  <a:cubicBezTo>
                    <a:pt x="0" y="20"/>
                    <a:pt x="2" y="10"/>
                    <a:pt x="6" y="6"/>
                  </a:cubicBezTo>
                  <a:cubicBezTo>
                    <a:pt x="12" y="0"/>
                    <a:pt x="20" y="0"/>
                    <a:pt x="27" y="9"/>
                  </a:cubicBezTo>
                  <a:cubicBezTo>
                    <a:pt x="28" y="12"/>
                    <a:pt x="29" y="14"/>
                    <a:pt x="30" y="17"/>
                  </a:cubicBezTo>
                  <a:cubicBezTo>
                    <a:pt x="30" y="17"/>
                    <a:pt x="30" y="17"/>
                    <a:pt x="30" y="17"/>
                  </a:cubicBezTo>
                  <a:cubicBezTo>
                    <a:pt x="31" y="20"/>
                    <a:pt x="32"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8"/>
            <p:cNvSpPr>
              <a:spLocks/>
            </p:cNvSpPr>
            <p:nvPr/>
          </p:nvSpPr>
          <p:spPr bwMode="auto">
            <a:xfrm>
              <a:off x="6485105"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5"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0"/>
            <p:cNvSpPr>
              <a:spLocks/>
            </p:cNvSpPr>
            <p:nvPr/>
          </p:nvSpPr>
          <p:spPr bwMode="auto">
            <a:xfrm>
              <a:off x="3948878"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5 w 30"/>
                <a:gd name="T11" fmla="*/ 0 h 33"/>
                <a:gd name="T12" fmla="*/ 27 w 30"/>
                <a:gd name="T13" fmla="*/ 17 h 33"/>
                <a:gd name="T14" fmla="*/ 20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5" y="0"/>
                  </a:cubicBezTo>
                  <a:cubicBezTo>
                    <a:pt x="23" y="1"/>
                    <a:pt x="30" y="6"/>
                    <a:pt x="27" y="17"/>
                  </a:cubicBezTo>
                  <a:cubicBezTo>
                    <a:pt x="26" y="23"/>
                    <a:pt x="23" y="28"/>
                    <a:pt x="20" y="32"/>
                  </a:cubicBezTo>
                  <a:cubicBezTo>
                    <a:pt x="21" y="28"/>
                    <a:pt x="18"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1"/>
            <p:cNvSpPr>
              <a:spLocks/>
            </p:cNvSpPr>
            <p:nvPr/>
          </p:nvSpPr>
          <p:spPr bwMode="auto">
            <a:xfrm>
              <a:off x="4816793"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5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5"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2"/>
            <p:cNvSpPr>
              <a:spLocks/>
            </p:cNvSpPr>
            <p:nvPr/>
          </p:nvSpPr>
          <p:spPr bwMode="auto">
            <a:xfrm>
              <a:off x="5685936"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9"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3"/>
            <p:cNvSpPr>
              <a:spLocks/>
            </p:cNvSpPr>
            <p:nvPr/>
          </p:nvSpPr>
          <p:spPr bwMode="auto">
            <a:xfrm>
              <a:off x="6555078"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9"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5"/>
            <p:cNvSpPr>
              <a:spLocks/>
            </p:cNvSpPr>
            <p:nvPr/>
          </p:nvSpPr>
          <p:spPr bwMode="auto">
            <a:xfrm>
              <a:off x="4009031" y="3387175"/>
              <a:ext cx="95753" cy="94525"/>
            </a:xfrm>
            <a:custGeom>
              <a:avLst/>
              <a:gdLst>
                <a:gd name="T0" fmla="*/ 9 w 33"/>
                <a:gd name="T1" fmla="*/ 26 h 32"/>
                <a:gd name="T2" fmla="*/ 0 w 33"/>
                <a:gd name="T3" fmla="*/ 26 h 32"/>
                <a:gd name="T4" fmla="*/ 0 w 33"/>
                <a:gd name="T5" fmla="*/ 26 h 32"/>
                <a:gd name="T6" fmla="*/ 27 w 33"/>
                <a:gd name="T7" fmla="*/ 6 h 32"/>
                <a:gd name="T8" fmla="*/ 24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7" y="23"/>
                    <a:pt x="4" y="23"/>
                    <a:pt x="0" y="26"/>
                  </a:cubicBezTo>
                  <a:cubicBezTo>
                    <a:pt x="0" y="26"/>
                    <a:pt x="0" y="26"/>
                    <a:pt x="0" y="26"/>
                  </a:cubicBezTo>
                  <a:cubicBezTo>
                    <a:pt x="8" y="0"/>
                    <a:pt x="22" y="1"/>
                    <a:pt x="27" y="6"/>
                  </a:cubicBezTo>
                  <a:cubicBezTo>
                    <a:pt x="33" y="13"/>
                    <a:pt x="33" y="21"/>
                    <a:pt x="24" y="27"/>
                  </a:cubicBezTo>
                  <a:cubicBezTo>
                    <a:pt x="19" y="30"/>
                    <a:pt x="14" y="31"/>
                    <a:pt x="9" y="32"/>
                  </a:cubicBezTo>
                  <a:cubicBezTo>
                    <a:pt x="11"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6"/>
            <p:cNvSpPr>
              <a:spLocks/>
            </p:cNvSpPr>
            <p:nvPr/>
          </p:nvSpPr>
          <p:spPr bwMode="auto">
            <a:xfrm>
              <a:off x="4878173" y="3387175"/>
              <a:ext cx="95753" cy="94525"/>
            </a:xfrm>
            <a:custGeom>
              <a:avLst/>
              <a:gdLst>
                <a:gd name="T0" fmla="*/ 9 w 33"/>
                <a:gd name="T1" fmla="*/ 26 h 32"/>
                <a:gd name="T2" fmla="*/ 1 w 33"/>
                <a:gd name="T3" fmla="*/ 26 h 32"/>
                <a:gd name="T4" fmla="*/ 0 w 33"/>
                <a:gd name="T5" fmla="*/ 26 h 32"/>
                <a:gd name="T6" fmla="*/ 27 w 33"/>
                <a:gd name="T7" fmla="*/ 6 h 32"/>
                <a:gd name="T8" fmla="*/ 24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8" y="23"/>
                    <a:pt x="4" y="23"/>
                    <a:pt x="1" y="26"/>
                  </a:cubicBezTo>
                  <a:cubicBezTo>
                    <a:pt x="1" y="26"/>
                    <a:pt x="0" y="26"/>
                    <a:pt x="0" y="26"/>
                  </a:cubicBezTo>
                  <a:cubicBezTo>
                    <a:pt x="8" y="0"/>
                    <a:pt x="22" y="1"/>
                    <a:pt x="27" y="6"/>
                  </a:cubicBezTo>
                  <a:cubicBezTo>
                    <a:pt x="33" y="13"/>
                    <a:pt x="33" y="21"/>
                    <a:pt x="24" y="27"/>
                  </a:cubicBezTo>
                  <a:cubicBezTo>
                    <a:pt x="20" y="30"/>
                    <a:pt x="14" y="31"/>
                    <a:pt x="9"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7"/>
            <p:cNvSpPr>
              <a:spLocks/>
            </p:cNvSpPr>
            <p:nvPr/>
          </p:nvSpPr>
          <p:spPr bwMode="auto">
            <a:xfrm>
              <a:off x="5749771" y="3387175"/>
              <a:ext cx="95753" cy="94525"/>
            </a:xfrm>
            <a:custGeom>
              <a:avLst/>
              <a:gdLst>
                <a:gd name="T0" fmla="*/ 9 w 33"/>
                <a:gd name="T1" fmla="*/ 26 h 32"/>
                <a:gd name="T2" fmla="*/ 0 w 33"/>
                <a:gd name="T3" fmla="*/ 26 h 32"/>
                <a:gd name="T4" fmla="*/ 0 w 33"/>
                <a:gd name="T5" fmla="*/ 26 h 32"/>
                <a:gd name="T6" fmla="*/ 26 w 33"/>
                <a:gd name="T7" fmla="*/ 6 h 32"/>
                <a:gd name="T8" fmla="*/ 23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7" y="23"/>
                    <a:pt x="3" y="23"/>
                    <a:pt x="0" y="26"/>
                  </a:cubicBezTo>
                  <a:cubicBezTo>
                    <a:pt x="0" y="26"/>
                    <a:pt x="0" y="26"/>
                    <a:pt x="0" y="26"/>
                  </a:cubicBezTo>
                  <a:cubicBezTo>
                    <a:pt x="7" y="0"/>
                    <a:pt x="21" y="1"/>
                    <a:pt x="26" y="6"/>
                  </a:cubicBezTo>
                  <a:cubicBezTo>
                    <a:pt x="32" y="13"/>
                    <a:pt x="33" y="21"/>
                    <a:pt x="23" y="27"/>
                  </a:cubicBezTo>
                  <a:cubicBezTo>
                    <a:pt x="19" y="30"/>
                    <a:pt x="13" y="31"/>
                    <a:pt x="9" y="32"/>
                  </a:cubicBezTo>
                  <a:cubicBezTo>
                    <a:pt x="11" y="30"/>
                    <a:pt x="10"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8"/>
            <p:cNvSpPr>
              <a:spLocks/>
            </p:cNvSpPr>
            <p:nvPr/>
          </p:nvSpPr>
          <p:spPr bwMode="auto">
            <a:xfrm>
              <a:off x="6616459" y="3387175"/>
              <a:ext cx="98208" cy="94525"/>
            </a:xfrm>
            <a:custGeom>
              <a:avLst/>
              <a:gdLst>
                <a:gd name="T0" fmla="*/ 10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10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10"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10"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40"/>
            <p:cNvSpPr>
              <a:spLocks/>
            </p:cNvSpPr>
            <p:nvPr/>
          </p:nvSpPr>
          <p:spPr bwMode="auto">
            <a:xfrm>
              <a:off x="4027445" y="3452238"/>
              <a:ext cx="98208" cy="98208"/>
            </a:xfrm>
            <a:custGeom>
              <a:avLst/>
              <a:gdLst>
                <a:gd name="T0" fmla="*/ 16 w 34"/>
                <a:gd name="T1" fmla="*/ 31 h 33"/>
                <a:gd name="T2" fmla="*/ 3 w 34"/>
                <a:gd name="T3" fmla="*/ 24 h 33"/>
                <a:gd name="T4" fmla="*/ 7 w 34"/>
                <a:gd name="T5" fmla="*/ 20 h 33"/>
                <a:gd name="T6" fmla="*/ 1 w 34"/>
                <a:gd name="T7" fmla="*/ 14 h 33"/>
                <a:gd name="T8" fmla="*/ 0 w 34"/>
                <a:gd name="T9" fmla="*/ 14 h 33"/>
                <a:gd name="T10" fmla="*/ 33 w 34"/>
                <a:gd name="T11" fmla="*/ 19 h 33"/>
                <a:gd name="T12" fmla="*/ 16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6" y="31"/>
                  </a:moveTo>
                  <a:cubicBezTo>
                    <a:pt x="12" y="30"/>
                    <a:pt x="7" y="27"/>
                    <a:pt x="3" y="24"/>
                  </a:cubicBezTo>
                  <a:cubicBezTo>
                    <a:pt x="5" y="24"/>
                    <a:pt x="6" y="22"/>
                    <a:pt x="7" y="20"/>
                  </a:cubicBezTo>
                  <a:cubicBezTo>
                    <a:pt x="7" y="17"/>
                    <a:pt x="5" y="14"/>
                    <a:pt x="1" y="14"/>
                  </a:cubicBezTo>
                  <a:cubicBezTo>
                    <a:pt x="1" y="14"/>
                    <a:pt x="0" y="14"/>
                    <a:pt x="0" y="14"/>
                  </a:cubicBezTo>
                  <a:cubicBezTo>
                    <a:pt x="25" y="0"/>
                    <a:pt x="34" y="11"/>
                    <a:pt x="33" y="19"/>
                  </a:cubicBezTo>
                  <a:cubicBezTo>
                    <a:pt x="33" y="27"/>
                    <a:pt x="28"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41"/>
            <p:cNvSpPr>
              <a:spLocks/>
            </p:cNvSpPr>
            <p:nvPr/>
          </p:nvSpPr>
          <p:spPr bwMode="auto">
            <a:xfrm>
              <a:off x="48953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7"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42"/>
            <p:cNvSpPr>
              <a:spLocks/>
            </p:cNvSpPr>
            <p:nvPr/>
          </p:nvSpPr>
          <p:spPr bwMode="auto">
            <a:xfrm>
              <a:off x="5766958" y="3452238"/>
              <a:ext cx="95753" cy="98208"/>
            </a:xfrm>
            <a:custGeom>
              <a:avLst/>
              <a:gdLst>
                <a:gd name="T0" fmla="*/ 16 w 33"/>
                <a:gd name="T1" fmla="*/ 31 h 33"/>
                <a:gd name="T2" fmla="*/ 3 w 33"/>
                <a:gd name="T3" fmla="*/ 24 h 33"/>
                <a:gd name="T4" fmla="*/ 6 w 33"/>
                <a:gd name="T5" fmla="*/ 20 h 33"/>
                <a:gd name="T6" fmla="*/ 0 w 33"/>
                <a:gd name="T7" fmla="*/ 14 h 33"/>
                <a:gd name="T8" fmla="*/ 0 w 33"/>
                <a:gd name="T9" fmla="*/ 14 h 33"/>
                <a:gd name="T10" fmla="*/ 33 w 33"/>
                <a:gd name="T11" fmla="*/ 19 h 33"/>
                <a:gd name="T12" fmla="*/ 16 w 33"/>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31"/>
                  </a:moveTo>
                  <a:cubicBezTo>
                    <a:pt x="11" y="30"/>
                    <a:pt x="6" y="27"/>
                    <a:pt x="3" y="24"/>
                  </a:cubicBezTo>
                  <a:cubicBezTo>
                    <a:pt x="5" y="24"/>
                    <a:pt x="6" y="22"/>
                    <a:pt x="6" y="20"/>
                  </a:cubicBezTo>
                  <a:cubicBezTo>
                    <a:pt x="7" y="17"/>
                    <a:pt x="5" y="14"/>
                    <a:pt x="0" y="14"/>
                  </a:cubicBezTo>
                  <a:cubicBezTo>
                    <a:pt x="0" y="14"/>
                    <a:pt x="0" y="14"/>
                    <a:pt x="0" y="14"/>
                  </a:cubicBezTo>
                  <a:cubicBezTo>
                    <a:pt x="24" y="0"/>
                    <a:pt x="33" y="11"/>
                    <a:pt x="33" y="19"/>
                  </a:cubicBezTo>
                  <a:cubicBezTo>
                    <a:pt x="33" y="27"/>
                    <a:pt x="27"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43"/>
            <p:cNvSpPr>
              <a:spLocks/>
            </p:cNvSpPr>
            <p:nvPr/>
          </p:nvSpPr>
          <p:spPr bwMode="auto">
            <a:xfrm>
              <a:off x="6636100" y="3452238"/>
              <a:ext cx="95753" cy="98208"/>
            </a:xfrm>
            <a:custGeom>
              <a:avLst/>
              <a:gdLst>
                <a:gd name="T0" fmla="*/ 16 w 33"/>
                <a:gd name="T1" fmla="*/ 31 h 33"/>
                <a:gd name="T2" fmla="*/ 2 w 33"/>
                <a:gd name="T3" fmla="*/ 24 h 33"/>
                <a:gd name="T4" fmla="*/ 6 w 33"/>
                <a:gd name="T5" fmla="*/ 20 h 33"/>
                <a:gd name="T6" fmla="*/ 0 w 33"/>
                <a:gd name="T7" fmla="*/ 14 h 33"/>
                <a:gd name="T8" fmla="*/ 0 w 33"/>
                <a:gd name="T9" fmla="*/ 14 h 33"/>
                <a:gd name="T10" fmla="*/ 33 w 33"/>
                <a:gd name="T11" fmla="*/ 19 h 33"/>
                <a:gd name="T12" fmla="*/ 16 w 33"/>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31"/>
                  </a:moveTo>
                  <a:cubicBezTo>
                    <a:pt x="11" y="30"/>
                    <a:pt x="6" y="27"/>
                    <a:pt x="2" y="24"/>
                  </a:cubicBezTo>
                  <a:cubicBezTo>
                    <a:pt x="5" y="24"/>
                    <a:pt x="6" y="22"/>
                    <a:pt x="6" y="20"/>
                  </a:cubicBezTo>
                  <a:cubicBezTo>
                    <a:pt x="7" y="17"/>
                    <a:pt x="4" y="14"/>
                    <a:pt x="0" y="14"/>
                  </a:cubicBezTo>
                  <a:cubicBezTo>
                    <a:pt x="0" y="14"/>
                    <a:pt x="0" y="14"/>
                    <a:pt x="0" y="14"/>
                  </a:cubicBezTo>
                  <a:cubicBezTo>
                    <a:pt x="24" y="0"/>
                    <a:pt x="33" y="11"/>
                    <a:pt x="33" y="19"/>
                  </a:cubicBezTo>
                  <a:cubicBezTo>
                    <a:pt x="32" y="27"/>
                    <a:pt x="27"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45"/>
            <p:cNvSpPr>
              <a:spLocks/>
            </p:cNvSpPr>
            <p:nvPr/>
          </p:nvSpPr>
          <p:spPr bwMode="auto">
            <a:xfrm>
              <a:off x="4004120"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9" y="3"/>
                    <a:pt x="7" y="0"/>
                  </a:cubicBezTo>
                  <a:cubicBezTo>
                    <a:pt x="33" y="8"/>
                    <a:pt x="31" y="22"/>
                    <a:pt x="26" y="27"/>
                  </a:cubicBezTo>
                  <a:cubicBezTo>
                    <a:pt x="19" y="32"/>
                    <a:pt x="11" y="33"/>
                    <a:pt x="5" y="23"/>
                  </a:cubicBezTo>
                  <a:cubicBezTo>
                    <a:pt x="2" y="19"/>
                    <a:pt x="1" y="13"/>
                    <a:pt x="0" y="8"/>
                  </a:cubicBezTo>
                  <a:cubicBezTo>
                    <a:pt x="2"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46"/>
            <p:cNvSpPr>
              <a:spLocks/>
            </p:cNvSpPr>
            <p:nvPr/>
          </p:nvSpPr>
          <p:spPr bwMode="auto">
            <a:xfrm>
              <a:off x="4872035"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47"/>
            <p:cNvSpPr>
              <a:spLocks/>
            </p:cNvSpPr>
            <p:nvPr/>
          </p:nvSpPr>
          <p:spPr bwMode="auto">
            <a:xfrm>
              <a:off x="5743633" y="3527122"/>
              <a:ext cx="93298" cy="96981"/>
            </a:xfrm>
            <a:custGeom>
              <a:avLst/>
              <a:gdLst>
                <a:gd name="T0" fmla="*/ 6 w 32"/>
                <a:gd name="T1" fmla="*/ 8 h 33"/>
                <a:gd name="T2" fmla="*/ 7 w 32"/>
                <a:gd name="T3" fmla="*/ 0 h 33"/>
                <a:gd name="T4" fmla="*/ 25 w 32"/>
                <a:gd name="T5" fmla="*/ 27 h 33"/>
                <a:gd name="T6" fmla="*/ 5 w 32"/>
                <a:gd name="T7" fmla="*/ 23 h 33"/>
                <a:gd name="T8" fmla="*/ 0 w 32"/>
                <a:gd name="T9" fmla="*/ 8 h 33"/>
                <a:gd name="T10" fmla="*/ 6 w 32"/>
                <a:gd name="T11" fmla="*/ 8 h 33"/>
              </a:gdLst>
              <a:ahLst/>
              <a:cxnLst>
                <a:cxn ang="0">
                  <a:pos x="T0" y="T1"/>
                </a:cxn>
                <a:cxn ang="0">
                  <a:pos x="T2" y="T3"/>
                </a:cxn>
                <a:cxn ang="0">
                  <a:pos x="T4" y="T5"/>
                </a:cxn>
                <a:cxn ang="0">
                  <a:pos x="T6" y="T7"/>
                </a:cxn>
                <a:cxn ang="0">
                  <a:pos x="T8" y="T9"/>
                </a:cxn>
                <a:cxn ang="0">
                  <a:pos x="T10" y="T11"/>
                </a:cxn>
              </a:cxnLst>
              <a:rect l="0" t="0" r="r" b="b"/>
              <a:pathLst>
                <a:path w="32" h="33">
                  <a:moveTo>
                    <a:pt x="6" y="8"/>
                  </a:moveTo>
                  <a:cubicBezTo>
                    <a:pt x="9" y="6"/>
                    <a:pt x="9" y="3"/>
                    <a:pt x="7" y="0"/>
                  </a:cubicBezTo>
                  <a:cubicBezTo>
                    <a:pt x="32" y="8"/>
                    <a:pt x="31" y="22"/>
                    <a:pt x="25" y="27"/>
                  </a:cubicBezTo>
                  <a:cubicBezTo>
                    <a:pt x="19" y="32"/>
                    <a:pt x="11" y="33"/>
                    <a:pt x="5" y="23"/>
                  </a:cubicBezTo>
                  <a:cubicBezTo>
                    <a:pt x="2" y="19"/>
                    <a:pt x="0" y="13"/>
                    <a:pt x="0" y="8"/>
                  </a:cubicBezTo>
                  <a:cubicBezTo>
                    <a:pt x="2" y="10"/>
                    <a:pt x="4" y="9"/>
                    <a:pt x="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48"/>
            <p:cNvSpPr>
              <a:spLocks/>
            </p:cNvSpPr>
            <p:nvPr/>
          </p:nvSpPr>
          <p:spPr bwMode="auto">
            <a:xfrm>
              <a:off x="6612776" y="3527122"/>
              <a:ext cx="93298" cy="96981"/>
            </a:xfrm>
            <a:custGeom>
              <a:avLst/>
              <a:gdLst>
                <a:gd name="T0" fmla="*/ 6 w 32"/>
                <a:gd name="T1" fmla="*/ 8 h 33"/>
                <a:gd name="T2" fmla="*/ 6 w 32"/>
                <a:gd name="T3" fmla="*/ 0 h 33"/>
                <a:gd name="T4" fmla="*/ 25 w 32"/>
                <a:gd name="T5" fmla="*/ 27 h 33"/>
                <a:gd name="T6" fmla="*/ 4 w 32"/>
                <a:gd name="T7" fmla="*/ 23 h 33"/>
                <a:gd name="T8" fmla="*/ 0 w 32"/>
                <a:gd name="T9" fmla="*/ 8 h 33"/>
                <a:gd name="T10" fmla="*/ 6 w 32"/>
                <a:gd name="T11" fmla="*/ 8 h 33"/>
              </a:gdLst>
              <a:ahLst/>
              <a:cxnLst>
                <a:cxn ang="0">
                  <a:pos x="T0" y="T1"/>
                </a:cxn>
                <a:cxn ang="0">
                  <a:pos x="T2" y="T3"/>
                </a:cxn>
                <a:cxn ang="0">
                  <a:pos x="T4" y="T5"/>
                </a:cxn>
                <a:cxn ang="0">
                  <a:pos x="T6" y="T7"/>
                </a:cxn>
                <a:cxn ang="0">
                  <a:pos x="T8" y="T9"/>
                </a:cxn>
                <a:cxn ang="0">
                  <a:pos x="T10" y="T11"/>
                </a:cxn>
              </a:cxnLst>
              <a:rect l="0" t="0" r="r" b="b"/>
              <a:pathLst>
                <a:path w="32" h="33">
                  <a:moveTo>
                    <a:pt x="6" y="8"/>
                  </a:moveTo>
                  <a:cubicBezTo>
                    <a:pt x="8" y="6"/>
                    <a:pt x="9" y="3"/>
                    <a:pt x="6" y="0"/>
                  </a:cubicBezTo>
                  <a:cubicBezTo>
                    <a:pt x="32" y="8"/>
                    <a:pt x="31" y="22"/>
                    <a:pt x="25" y="27"/>
                  </a:cubicBezTo>
                  <a:cubicBezTo>
                    <a:pt x="19" y="32"/>
                    <a:pt x="11" y="33"/>
                    <a:pt x="4" y="23"/>
                  </a:cubicBezTo>
                  <a:cubicBezTo>
                    <a:pt x="2" y="19"/>
                    <a:pt x="0" y="13"/>
                    <a:pt x="0" y="8"/>
                  </a:cubicBezTo>
                  <a:cubicBezTo>
                    <a:pt x="2" y="10"/>
                    <a:pt x="4" y="9"/>
                    <a:pt x="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0"/>
            <p:cNvSpPr>
              <a:spLocks/>
            </p:cNvSpPr>
            <p:nvPr/>
          </p:nvSpPr>
          <p:spPr bwMode="auto">
            <a:xfrm>
              <a:off x="3968520" y="3527122"/>
              <a:ext cx="12276" cy="17186"/>
            </a:xfrm>
            <a:custGeom>
              <a:avLst/>
              <a:gdLst>
                <a:gd name="T0" fmla="*/ 0 w 4"/>
                <a:gd name="T1" fmla="*/ 6 h 6"/>
                <a:gd name="T2" fmla="*/ 2 w 4"/>
                <a:gd name="T3" fmla="*/ 0 h 6"/>
                <a:gd name="T4" fmla="*/ 4 w 4"/>
                <a:gd name="T5" fmla="*/ 1 h 6"/>
                <a:gd name="T6" fmla="*/ 0 w 4"/>
                <a:gd name="T7" fmla="*/ 6 h 6"/>
              </a:gdLst>
              <a:ahLst/>
              <a:cxnLst>
                <a:cxn ang="0">
                  <a:pos x="T0" y="T1"/>
                </a:cxn>
                <a:cxn ang="0">
                  <a:pos x="T2" y="T3"/>
                </a:cxn>
                <a:cxn ang="0">
                  <a:pos x="T4" y="T5"/>
                </a:cxn>
                <a:cxn ang="0">
                  <a:pos x="T6" y="T7"/>
                </a:cxn>
              </a:cxnLst>
              <a:rect l="0" t="0" r="r" b="b"/>
              <a:pathLst>
                <a:path w="4" h="6">
                  <a:moveTo>
                    <a:pt x="0" y="6"/>
                  </a:moveTo>
                  <a:cubicBezTo>
                    <a:pt x="0" y="4"/>
                    <a:pt x="1" y="2"/>
                    <a:pt x="2" y="0"/>
                  </a:cubicBezTo>
                  <a:cubicBezTo>
                    <a:pt x="3" y="1"/>
                    <a:pt x="4" y="1"/>
                    <a:pt x="4" y="1"/>
                  </a:cubicBezTo>
                  <a:cubicBezTo>
                    <a:pt x="3"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1"/>
            <p:cNvSpPr>
              <a:spLocks/>
            </p:cNvSpPr>
            <p:nvPr/>
          </p:nvSpPr>
          <p:spPr bwMode="auto">
            <a:xfrm>
              <a:off x="4837662"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1"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
            <p:cNvSpPr>
              <a:spLocks/>
            </p:cNvSpPr>
            <p:nvPr/>
          </p:nvSpPr>
          <p:spPr bwMode="auto">
            <a:xfrm>
              <a:off x="5706805"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1" y="4"/>
                    <a:pt x="2" y="2"/>
                    <a:pt x="3" y="0"/>
                  </a:cubicBezTo>
                  <a:cubicBezTo>
                    <a:pt x="4"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3"/>
            <p:cNvSpPr>
              <a:spLocks/>
            </p:cNvSpPr>
            <p:nvPr/>
          </p:nvSpPr>
          <p:spPr bwMode="auto">
            <a:xfrm>
              <a:off x="6574720"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1"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5"/>
            <p:cNvSpPr>
              <a:spLocks/>
            </p:cNvSpPr>
            <p:nvPr/>
          </p:nvSpPr>
          <p:spPr bwMode="auto">
            <a:xfrm>
              <a:off x="3989389" y="3529577"/>
              <a:ext cx="8593" cy="20869"/>
            </a:xfrm>
            <a:custGeom>
              <a:avLst/>
              <a:gdLst>
                <a:gd name="T0" fmla="*/ 1 w 3"/>
                <a:gd name="T1" fmla="*/ 0 h 7"/>
                <a:gd name="T2" fmla="*/ 2 w 3"/>
                <a:gd name="T3" fmla="*/ 0 h 7"/>
                <a:gd name="T4" fmla="*/ 3 w 3"/>
                <a:gd name="T5" fmla="*/ 4 h 7"/>
                <a:gd name="T6" fmla="*/ 3 w 3"/>
                <a:gd name="T7" fmla="*/ 6 h 7"/>
                <a:gd name="T8" fmla="*/ 3 w 3"/>
                <a:gd name="T9" fmla="*/ 7 h 7"/>
                <a:gd name="T10" fmla="*/ 0 w 3"/>
                <a:gd name="T11" fmla="*/ 0 h 7"/>
                <a:gd name="T12" fmla="*/ 1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1" y="0"/>
                  </a:moveTo>
                  <a:cubicBezTo>
                    <a:pt x="1" y="0"/>
                    <a:pt x="2" y="0"/>
                    <a:pt x="2" y="0"/>
                  </a:cubicBezTo>
                  <a:cubicBezTo>
                    <a:pt x="2" y="2"/>
                    <a:pt x="2" y="3"/>
                    <a:pt x="3" y="4"/>
                  </a:cubicBezTo>
                  <a:cubicBezTo>
                    <a:pt x="3" y="5"/>
                    <a:pt x="3" y="6"/>
                    <a:pt x="3" y="6"/>
                  </a:cubicBezTo>
                  <a:cubicBezTo>
                    <a:pt x="3" y="6"/>
                    <a:pt x="3" y="7"/>
                    <a:pt x="3" y="7"/>
                  </a:cubicBezTo>
                  <a:cubicBezTo>
                    <a:pt x="2" y="5"/>
                    <a:pt x="1" y="2"/>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6"/>
            <p:cNvSpPr>
              <a:spLocks/>
            </p:cNvSpPr>
            <p:nvPr/>
          </p:nvSpPr>
          <p:spPr bwMode="auto">
            <a:xfrm>
              <a:off x="4858532" y="3529577"/>
              <a:ext cx="8593" cy="20869"/>
            </a:xfrm>
            <a:custGeom>
              <a:avLst/>
              <a:gdLst>
                <a:gd name="T0" fmla="*/ 2 w 3"/>
                <a:gd name="T1" fmla="*/ 0 h 7"/>
                <a:gd name="T2" fmla="*/ 2 w 3"/>
                <a:gd name="T3" fmla="*/ 0 h 7"/>
                <a:gd name="T4" fmla="*/ 3 w 3"/>
                <a:gd name="T5" fmla="*/ 4 h 7"/>
                <a:gd name="T6" fmla="*/ 3 w 3"/>
                <a:gd name="T7" fmla="*/ 6 h 7"/>
                <a:gd name="T8" fmla="*/ 3 w 3"/>
                <a:gd name="T9" fmla="*/ 7 h 7"/>
                <a:gd name="T10" fmla="*/ 0 w 3"/>
                <a:gd name="T11" fmla="*/ 0 h 7"/>
                <a:gd name="T12" fmla="*/ 2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2" y="0"/>
                  </a:moveTo>
                  <a:cubicBezTo>
                    <a:pt x="2" y="0"/>
                    <a:pt x="2" y="0"/>
                    <a:pt x="2" y="0"/>
                  </a:cubicBezTo>
                  <a:cubicBezTo>
                    <a:pt x="2" y="2"/>
                    <a:pt x="3" y="3"/>
                    <a:pt x="3" y="4"/>
                  </a:cubicBezTo>
                  <a:cubicBezTo>
                    <a:pt x="3" y="5"/>
                    <a:pt x="3" y="6"/>
                    <a:pt x="3" y="6"/>
                  </a:cubicBezTo>
                  <a:cubicBezTo>
                    <a:pt x="3" y="6"/>
                    <a:pt x="3" y="7"/>
                    <a:pt x="3" y="7"/>
                  </a:cubicBezTo>
                  <a:cubicBezTo>
                    <a:pt x="2" y="5"/>
                    <a:pt x="1" y="2"/>
                    <a:pt x="0" y="0"/>
                  </a:cubicBezTo>
                  <a:cubicBezTo>
                    <a:pt x="0"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7"/>
            <p:cNvSpPr>
              <a:spLocks/>
            </p:cNvSpPr>
            <p:nvPr/>
          </p:nvSpPr>
          <p:spPr bwMode="auto">
            <a:xfrm>
              <a:off x="5726447" y="3529577"/>
              <a:ext cx="12276" cy="20869"/>
            </a:xfrm>
            <a:custGeom>
              <a:avLst/>
              <a:gdLst>
                <a:gd name="T0" fmla="*/ 2 w 4"/>
                <a:gd name="T1" fmla="*/ 0 h 7"/>
                <a:gd name="T2" fmla="*/ 2 w 4"/>
                <a:gd name="T3" fmla="*/ 0 h 7"/>
                <a:gd name="T4" fmla="*/ 3 w 4"/>
                <a:gd name="T5" fmla="*/ 4 h 7"/>
                <a:gd name="T6" fmla="*/ 4 w 4"/>
                <a:gd name="T7" fmla="*/ 6 h 7"/>
                <a:gd name="T8" fmla="*/ 4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4" y="5"/>
                    <a:pt x="4" y="6"/>
                    <a:pt x="4" y="6"/>
                  </a:cubicBezTo>
                  <a:cubicBezTo>
                    <a:pt x="4" y="6"/>
                    <a:pt x="4" y="7"/>
                    <a:pt x="4" y="7"/>
                  </a:cubicBezTo>
                  <a:cubicBezTo>
                    <a:pt x="3"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8"/>
            <p:cNvSpPr>
              <a:spLocks/>
            </p:cNvSpPr>
            <p:nvPr/>
          </p:nvSpPr>
          <p:spPr bwMode="auto">
            <a:xfrm>
              <a:off x="6595589" y="3529577"/>
              <a:ext cx="11048" cy="20869"/>
            </a:xfrm>
            <a:custGeom>
              <a:avLst/>
              <a:gdLst>
                <a:gd name="T0" fmla="*/ 2 w 4"/>
                <a:gd name="T1" fmla="*/ 0 h 7"/>
                <a:gd name="T2" fmla="*/ 2 w 4"/>
                <a:gd name="T3" fmla="*/ 0 h 7"/>
                <a:gd name="T4" fmla="*/ 3 w 4"/>
                <a:gd name="T5" fmla="*/ 4 h 7"/>
                <a:gd name="T6" fmla="*/ 4 w 4"/>
                <a:gd name="T7" fmla="*/ 6 h 7"/>
                <a:gd name="T8" fmla="*/ 4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4" y="6"/>
                    <a:pt x="4" y="6"/>
                  </a:cubicBezTo>
                  <a:cubicBezTo>
                    <a:pt x="4" y="6"/>
                    <a:pt x="4" y="7"/>
                    <a:pt x="4" y="7"/>
                  </a:cubicBezTo>
                  <a:cubicBezTo>
                    <a:pt x="3"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60"/>
            <p:cNvSpPr>
              <a:spLocks/>
            </p:cNvSpPr>
            <p:nvPr/>
          </p:nvSpPr>
          <p:spPr bwMode="auto">
            <a:xfrm>
              <a:off x="3959927" y="3523439"/>
              <a:ext cx="14731" cy="20869"/>
            </a:xfrm>
            <a:custGeom>
              <a:avLst/>
              <a:gdLst>
                <a:gd name="T0" fmla="*/ 5 w 5"/>
                <a:gd name="T1" fmla="*/ 1 h 7"/>
                <a:gd name="T2" fmla="*/ 2 w 5"/>
                <a:gd name="T3" fmla="*/ 5 h 7"/>
                <a:gd name="T4" fmla="*/ 0 w 5"/>
                <a:gd name="T5" fmla="*/ 7 h 7"/>
                <a:gd name="T6" fmla="*/ 3 w 5"/>
                <a:gd name="T7" fmla="*/ 0 h 7"/>
                <a:gd name="T8" fmla="*/ 5 w 5"/>
                <a:gd name="T9" fmla="*/ 1 h 7"/>
              </a:gdLst>
              <a:ahLst/>
              <a:cxnLst>
                <a:cxn ang="0">
                  <a:pos x="T0" y="T1"/>
                </a:cxn>
                <a:cxn ang="0">
                  <a:pos x="T2" y="T3"/>
                </a:cxn>
                <a:cxn ang="0">
                  <a:pos x="T4" y="T5"/>
                </a:cxn>
                <a:cxn ang="0">
                  <a:pos x="T6" y="T7"/>
                </a:cxn>
                <a:cxn ang="0">
                  <a:pos x="T8" y="T9"/>
                </a:cxn>
              </a:cxnLst>
              <a:rect l="0" t="0" r="r" b="b"/>
              <a:pathLst>
                <a:path w="5" h="7">
                  <a:moveTo>
                    <a:pt x="5" y="1"/>
                  </a:moveTo>
                  <a:cubicBezTo>
                    <a:pt x="4" y="3"/>
                    <a:pt x="3" y="4"/>
                    <a:pt x="2" y="5"/>
                  </a:cubicBezTo>
                  <a:cubicBezTo>
                    <a:pt x="2" y="6"/>
                    <a:pt x="1" y="7"/>
                    <a:pt x="0" y="7"/>
                  </a:cubicBezTo>
                  <a:cubicBezTo>
                    <a:pt x="1" y="5"/>
                    <a:pt x="2" y="2"/>
                    <a:pt x="3" y="0"/>
                  </a:cubicBezTo>
                  <a:cubicBezTo>
                    <a:pt x="3" y="0"/>
                    <a:pt x="4" y="1"/>
                    <a:pt x="5"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61"/>
            <p:cNvSpPr>
              <a:spLocks/>
            </p:cNvSpPr>
            <p:nvPr/>
          </p:nvSpPr>
          <p:spPr bwMode="auto">
            <a:xfrm>
              <a:off x="4831524"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62"/>
            <p:cNvSpPr>
              <a:spLocks/>
            </p:cNvSpPr>
            <p:nvPr/>
          </p:nvSpPr>
          <p:spPr bwMode="auto">
            <a:xfrm>
              <a:off x="5700667" y="3523439"/>
              <a:ext cx="11048"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3"/>
                    <a:pt x="3" y="4"/>
                    <a:pt x="2" y="5"/>
                  </a:cubicBezTo>
                  <a:cubicBezTo>
                    <a:pt x="1" y="6"/>
                    <a:pt x="1" y="7"/>
                    <a:pt x="0" y="7"/>
                  </a:cubicBezTo>
                  <a:cubicBezTo>
                    <a:pt x="1" y="5"/>
                    <a:pt x="1" y="2"/>
                    <a:pt x="2" y="0"/>
                  </a:cubicBezTo>
                  <a:cubicBezTo>
                    <a:pt x="3" y="0"/>
                    <a:pt x="4"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63"/>
            <p:cNvSpPr>
              <a:spLocks/>
            </p:cNvSpPr>
            <p:nvPr/>
          </p:nvSpPr>
          <p:spPr bwMode="auto">
            <a:xfrm>
              <a:off x="6569810" y="3523439"/>
              <a:ext cx="11048"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3"/>
                    <a:pt x="3" y="4"/>
                    <a:pt x="2" y="5"/>
                  </a:cubicBezTo>
                  <a:cubicBezTo>
                    <a:pt x="1" y="6"/>
                    <a:pt x="0" y="7"/>
                    <a:pt x="0" y="7"/>
                  </a:cubicBezTo>
                  <a:cubicBezTo>
                    <a:pt x="1"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65"/>
            <p:cNvSpPr>
              <a:spLocks/>
            </p:cNvSpPr>
            <p:nvPr/>
          </p:nvSpPr>
          <p:spPr bwMode="auto">
            <a:xfrm>
              <a:off x="3945195" y="3508707"/>
              <a:ext cx="17186" cy="8593"/>
            </a:xfrm>
            <a:custGeom>
              <a:avLst/>
              <a:gdLst>
                <a:gd name="T0" fmla="*/ 0 w 6"/>
                <a:gd name="T1" fmla="*/ 3 h 3"/>
                <a:gd name="T2" fmla="*/ 5 w 6"/>
                <a:gd name="T3" fmla="*/ 0 h 3"/>
                <a:gd name="T4" fmla="*/ 6 w 6"/>
                <a:gd name="T5" fmla="*/ 3 h 3"/>
                <a:gd name="T6" fmla="*/ 0 w 6"/>
                <a:gd name="T7" fmla="*/ 3 h 3"/>
              </a:gdLst>
              <a:ahLst/>
              <a:cxnLst>
                <a:cxn ang="0">
                  <a:pos x="T0" y="T1"/>
                </a:cxn>
                <a:cxn ang="0">
                  <a:pos x="T2" y="T3"/>
                </a:cxn>
                <a:cxn ang="0">
                  <a:pos x="T4" y="T5"/>
                </a:cxn>
                <a:cxn ang="0">
                  <a:pos x="T6" y="T7"/>
                </a:cxn>
              </a:cxnLst>
              <a:rect l="0" t="0" r="r" b="b"/>
              <a:pathLst>
                <a:path w="6" h="3">
                  <a:moveTo>
                    <a:pt x="0" y="3"/>
                  </a:moveTo>
                  <a:cubicBezTo>
                    <a:pt x="1" y="2"/>
                    <a:pt x="3" y="1"/>
                    <a:pt x="5" y="0"/>
                  </a:cubicBezTo>
                  <a:cubicBezTo>
                    <a:pt x="5" y="1"/>
                    <a:pt x="6" y="2"/>
                    <a:pt x="6"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66"/>
            <p:cNvSpPr>
              <a:spLocks/>
            </p:cNvSpPr>
            <p:nvPr/>
          </p:nvSpPr>
          <p:spPr bwMode="auto">
            <a:xfrm>
              <a:off x="48143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1"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67"/>
            <p:cNvSpPr>
              <a:spLocks/>
            </p:cNvSpPr>
            <p:nvPr/>
          </p:nvSpPr>
          <p:spPr bwMode="auto">
            <a:xfrm>
              <a:off x="5683481" y="3508707"/>
              <a:ext cx="19642" cy="8593"/>
            </a:xfrm>
            <a:custGeom>
              <a:avLst/>
              <a:gdLst>
                <a:gd name="T0" fmla="*/ 0 w 7"/>
                <a:gd name="T1" fmla="*/ 3 h 3"/>
                <a:gd name="T2" fmla="*/ 6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4" y="1"/>
                    <a:pt x="6"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68"/>
            <p:cNvSpPr>
              <a:spLocks/>
            </p:cNvSpPr>
            <p:nvPr/>
          </p:nvSpPr>
          <p:spPr bwMode="auto">
            <a:xfrm>
              <a:off x="6551396" y="3508707"/>
              <a:ext cx="20869" cy="8593"/>
            </a:xfrm>
            <a:custGeom>
              <a:avLst/>
              <a:gdLst>
                <a:gd name="T0" fmla="*/ 0 w 7"/>
                <a:gd name="T1" fmla="*/ 3 h 3"/>
                <a:gd name="T2" fmla="*/ 6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4" y="1"/>
                    <a:pt x="6"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70"/>
            <p:cNvSpPr>
              <a:spLocks/>
            </p:cNvSpPr>
            <p:nvPr/>
          </p:nvSpPr>
          <p:spPr bwMode="auto">
            <a:xfrm>
              <a:off x="3945195" y="3481700"/>
              <a:ext cx="14731" cy="15959"/>
            </a:xfrm>
            <a:custGeom>
              <a:avLst/>
              <a:gdLst>
                <a:gd name="T0" fmla="*/ 0 w 5"/>
                <a:gd name="T1" fmla="*/ 0 h 5"/>
                <a:gd name="T2" fmla="*/ 5 w 5"/>
                <a:gd name="T3" fmla="*/ 2 h 5"/>
                <a:gd name="T4" fmla="*/ 5 w 5"/>
                <a:gd name="T5" fmla="*/ 5 h 5"/>
                <a:gd name="T6" fmla="*/ 0 w 5"/>
                <a:gd name="T7" fmla="*/ 0 h 5"/>
              </a:gdLst>
              <a:ahLst/>
              <a:cxnLst>
                <a:cxn ang="0">
                  <a:pos x="T0" y="T1"/>
                </a:cxn>
                <a:cxn ang="0">
                  <a:pos x="T2" y="T3"/>
                </a:cxn>
                <a:cxn ang="0">
                  <a:pos x="T4" y="T5"/>
                </a:cxn>
                <a:cxn ang="0">
                  <a:pos x="T6" y="T7"/>
                </a:cxn>
              </a:cxnLst>
              <a:rect l="0" t="0" r="r" b="b"/>
              <a:pathLst>
                <a:path w="5" h="5">
                  <a:moveTo>
                    <a:pt x="0" y="0"/>
                  </a:moveTo>
                  <a:cubicBezTo>
                    <a:pt x="1" y="0"/>
                    <a:pt x="3" y="1"/>
                    <a:pt x="5"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71"/>
            <p:cNvSpPr>
              <a:spLocks/>
            </p:cNvSpPr>
            <p:nvPr/>
          </p:nvSpPr>
          <p:spPr bwMode="auto">
            <a:xfrm>
              <a:off x="48143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72"/>
            <p:cNvSpPr>
              <a:spLocks/>
            </p:cNvSpPr>
            <p:nvPr/>
          </p:nvSpPr>
          <p:spPr bwMode="auto">
            <a:xfrm>
              <a:off x="5683481"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6"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73"/>
            <p:cNvSpPr>
              <a:spLocks/>
            </p:cNvSpPr>
            <p:nvPr/>
          </p:nvSpPr>
          <p:spPr bwMode="auto">
            <a:xfrm>
              <a:off x="6551396" y="3481700"/>
              <a:ext cx="18414"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6"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75"/>
            <p:cNvSpPr>
              <a:spLocks/>
            </p:cNvSpPr>
            <p:nvPr/>
          </p:nvSpPr>
          <p:spPr bwMode="auto">
            <a:xfrm>
              <a:off x="3940285" y="3502569"/>
              <a:ext cx="19642" cy="12276"/>
            </a:xfrm>
            <a:custGeom>
              <a:avLst/>
              <a:gdLst>
                <a:gd name="T0" fmla="*/ 0 w 7"/>
                <a:gd name="T1" fmla="*/ 3 h 4"/>
                <a:gd name="T2" fmla="*/ 7 w 7"/>
                <a:gd name="T3" fmla="*/ 0 h 4"/>
                <a:gd name="T4" fmla="*/ 7 w 7"/>
                <a:gd name="T5" fmla="*/ 2 h 4"/>
                <a:gd name="T6" fmla="*/ 2 w 7"/>
                <a:gd name="T7" fmla="*/ 4 h 4"/>
                <a:gd name="T8" fmla="*/ 0 w 7"/>
                <a:gd name="T9" fmla="*/ 3 h 4"/>
              </a:gdLst>
              <a:ahLst/>
              <a:cxnLst>
                <a:cxn ang="0">
                  <a:pos x="T0" y="T1"/>
                </a:cxn>
                <a:cxn ang="0">
                  <a:pos x="T2" y="T3"/>
                </a:cxn>
                <a:cxn ang="0">
                  <a:pos x="T4" y="T5"/>
                </a:cxn>
                <a:cxn ang="0">
                  <a:pos x="T6" y="T7"/>
                </a:cxn>
                <a:cxn ang="0">
                  <a:pos x="T8" y="T9"/>
                </a:cxn>
              </a:cxnLst>
              <a:rect l="0" t="0" r="r" b="b"/>
              <a:pathLst>
                <a:path w="7" h="4">
                  <a:moveTo>
                    <a:pt x="0" y="3"/>
                  </a:moveTo>
                  <a:cubicBezTo>
                    <a:pt x="2" y="2"/>
                    <a:pt x="4" y="1"/>
                    <a:pt x="7" y="0"/>
                  </a:cubicBezTo>
                  <a:cubicBezTo>
                    <a:pt x="7" y="1"/>
                    <a:pt x="7" y="1"/>
                    <a:pt x="7" y="2"/>
                  </a:cubicBezTo>
                  <a:cubicBezTo>
                    <a:pt x="5" y="3"/>
                    <a:pt x="3" y="4"/>
                    <a:pt x="2" y="4"/>
                  </a:cubicBezTo>
                  <a:cubicBezTo>
                    <a:pt x="1" y="4"/>
                    <a:pt x="1"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76"/>
            <p:cNvSpPr>
              <a:spLocks/>
            </p:cNvSpPr>
            <p:nvPr/>
          </p:nvSpPr>
          <p:spPr bwMode="auto">
            <a:xfrm>
              <a:off x="48118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4"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77"/>
            <p:cNvSpPr>
              <a:spLocks/>
            </p:cNvSpPr>
            <p:nvPr/>
          </p:nvSpPr>
          <p:spPr bwMode="auto">
            <a:xfrm>
              <a:off x="5679798" y="3502569"/>
              <a:ext cx="20869" cy="12276"/>
            </a:xfrm>
            <a:custGeom>
              <a:avLst/>
              <a:gdLst>
                <a:gd name="T0" fmla="*/ 0 w 7"/>
                <a:gd name="T1" fmla="*/ 3 h 4"/>
                <a:gd name="T2" fmla="*/ 6 w 7"/>
                <a:gd name="T3" fmla="*/ 0 h 4"/>
                <a:gd name="T4" fmla="*/ 7 w 7"/>
                <a:gd name="T5" fmla="*/ 2 h 4"/>
                <a:gd name="T6" fmla="*/ 1 w 7"/>
                <a:gd name="T7" fmla="*/ 4 h 4"/>
                <a:gd name="T8" fmla="*/ 0 w 7"/>
                <a:gd name="T9" fmla="*/ 3 h 4"/>
              </a:gdLst>
              <a:ahLst/>
              <a:cxnLst>
                <a:cxn ang="0">
                  <a:pos x="T0" y="T1"/>
                </a:cxn>
                <a:cxn ang="0">
                  <a:pos x="T2" y="T3"/>
                </a:cxn>
                <a:cxn ang="0">
                  <a:pos x="T4" y="T5"/>
                </a:cxn>
                <a:cxn ang="0">
                  <a:pos x="T6" y="T7"/>
                </a:cxn>
                <a:cxn ang="0">
                  <a:pos x="T8" y="T9"/>
                </a:cxn>
              </a:cxnLst>
              <a:rect l="0" t="0" r="r" b="b"/>
              <a:pathLst>
                <a:path w="7" h="4">
                  <a:moveTo>
                    <a:pt x="0" y="3"/>
                  </a:moveTo>
                  <a:cubicBezTo>
                    <a:pt x="2" y="2"/>
                    <a:pt x="4" y="1"/>
                    <a:pt x="6" y="0"/>
                  </a:cubicBezTo>
                  <a:cubicBezTo>
                    <a:pt x="6" y="1"/>
                    <a:pt x="6" y="1"/>
                    <a:pt x="7"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78"/>
            <p:cNvSpPr>
              <a:spLocks/>
            </p:cNvSpPr>
            <p:nvPr/>
          </p:nvSpPr>
          <p:spPr bwMode="auto">
            <a:xfrm>
              <a:off x="6548940"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80"/>
            <p:cNvSpPr>
              <a:spLocks/>
            </p:cNvSpPr>
            <p:nvPr/>
          </p:nvSpPr>
          <p:spPr bwMode="auto">
            <a:xfrm>
              <a:off x="3948878"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5"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81"/>
            <p:cNvSpPr>
              <a:spLocks/>
            </p:cNvSpPr>
            <p:nvPr/>
          </p:nvSpPr>
          <p:spPr bwMode="auto">
            <a:xfrm>
              <a:off x="4816793" y="3476790"/>
              <a:ext cx="18414"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82"/>
            <p:cNvSpPr>
              <a:spLocks/>
            </p:cNvSpPr>
            <p:nvPr/>
          </p:nvSpPr>
          <p:spPr bwMode="auto">
            <a:xfrm>
              <a:off x="5688391" y="3476790"/>
              <a:ext cx="14731" cy="11048"/>
            </a:xfrm>
            <a:custGeom>
              <a:avLst/>
              <a:gdLst>
                <a:gd name="T0" fmla="*/ 0 w 5"/>
                <a:gd name="T1" fmla="*/ 0 h 4"/>
                <a:gd name="T2" fmla="*/ 5 w 5"/>
                <a:gd name="T3" fmla="*/ 2 h 4"/>
                <a:gd name="T4" fmla="*/ 4 w 5"/>
                <a:gd name="T5" fmla="*/ 4 h 4"/>
                <a:gd name="T6" fmla="*/ 0 w 5"/>
                <a:gd name="T7" fmla="*/ 1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1" y="1"/>
                    <a:pt x="3" y="2"/>
                    <a:pt x="5" y="2"/>
                  </a:cubicBezTo>
                  <a:cubicBezTo>
                    <a:pt x="5" y="3"/>
                    <a:pt x="5" y="3"/>
                    <a:pt x="4" y="4"/>
                  </a:cubicBezTo>
                  <a:cubicBezTo>
                    <a:pt x="2"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83"/>
            <p:cNvSpPr>
              <a:spLocks/>
            </p:cNvSpPr>
            <p:nvPr/>
          </p:nvSpPr>
          <p:spPr bwMode="auto">
            <a:xfrm>
              <a:off x="6555078"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6" y="3"/>
                    <a:pt x="5" y="4"/>
                  </a:cubicBezTo>
                  <a:cubicBezTo>
                    <a:pt x="3" y="3"/>
                    <a:pt x="2"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85"/>
            <p:cNvSpPr>
              <a:spLocks/>
            </p:cNvSpPr>
            <p:nvPr/>
          </p:nvSpPr>
          <p:spPr bwMode="auto">
            <a:xfrm>
              <a:off x="3968520" y="3455921"/>
              <a:ext cx="8593" cy="20869"/>
            </a:xfrm>
            <a:custGeom>
              <a:avLst/>
              <a:gdLst>
                <a:gd name="T0" fmla="*/ 0 w 3"/>
                <a:gd name="T1" fmla="*/ 0 h 7"/>
                <a:gd name="T2" fmla="*/ 0 w 3"/>
                <a:gd name="T3" fmla="*/ 0 h 7"/>
                <a:gd name="T4" fmla="*/ 3 w 3"/>
                <a:gd name="T5" fmla="*/ 6 h 7"/>
                <a:gd name="T6" fmla="*/ 1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2" y="1"/>
                    <a:pt x="3" y="4"/>
                    <a:pt x="3" y="6"/>
                  </a:cubicBezTo>
                  <a:cubicBezTo>
                    <a:pt x="2" y="6"/>
                    <a:pt x="2" y="7"/>
                    <a:pt x="1" y="7"/>
                  </a:cubicBezTo>
                  <a:cubicBezTo>
                    <a:pt x="1" y="5"/>
                    <a:pt x="1"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86"/>
            <p:cNvSpPr>
              <a:spLocks/>
            </p:cNvSpPr>
            <p:nvPr/>
          </p:nvSpPr>
          <p:spPr bwMode="auto">
            <a:xfrm>
              <a:off x="4840118" y="3455921"/>
              <a:ext cx="6138" cy="20869"/>
            </a:xfrm>
            <a:custGeom>
              <a:avLst/>
              <a:gdLst>
                <a:gd name="T0" fmla="*/ 0 w 2"/>
                <a:gd name="T1" fmla="*/ 0 h 7"/>
                <a:gd name="T2" fmla="*/ 0 w 2"/>
                <a:gd name="T3" fmla="*/ 0 h 7"/>
                <a:gd name="T4" fmla="*/ 2 w 2"/>
                <a:gd name="T5" fmla="*/ 6 h 7"/>
                <a:gd name="T6" fmla="*/ 0 w 2"/>
                <a:gd name="T7" fmla="*/ 7 h 7"/>
                <a:gd name="T8" fmla="*/ 0 w 2"/>
                <a:gd name="T9" fmla="*/ 0 h 7"/>
              </a:gdLst>
              <a:ahLst/>
              <a:cxnLst>
                <a:cxn ang="0">
                  <a:pos x="T0" y="T1"/>
                </a:cxn>
                <a:cxn ang="0">
                  <a:pos x="T2" y="T3"/>
                </a:cxn>
                <a:cxn ang="0">
                  <a:pos x="T4" y="T5"/>
                </a:cxn>
                <a:cxn ang="0">
                  <a:pos x="T6" y="T7"/>
                </a:cxn>
                <a:cxn ang="0">
                  <a:pos x="T8" y="T9"/>
                </a:cxn>
              </a:cxnLst>
              <a:rect l="0" t="0" r="r" b="b"/>
              <a:pathLst>
                <a:path w="2" h="7">
                  <a:moveTo>
                    <a:pt x="0" y="0"/>
                  </a:moveTo>
                  <a:cubicBezTo>
                    <a:pt x="0" y="0"/>
                    <a:pt x="0" y="0"/>
                    <a:pt x="0" y="0"/>
                  </a:cubicBezTo>
                  <a:cubicBezTo>
                    <a:pt x="1" y="1"/>
                    <a:pt x="2" y="4"/>
                    <a:pt x="2"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87"/>
            <p:cNvSpPr>
              <a:spLocks/>
            </p:cNvSpPr>
            <p:nvPr/>
          </p:nvSpPr>
          <p:spPr bwMode="auto">
            <a:xfrm>
              <a:off x="5709260"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88"/>
            <p:cNvSpPr>
              <a:spLocks/>
            </p:cNvSpPr>
            <p:nvPr/>
          </p:nvSpPr>
          <p:spPr bwMode="auto">
            <a:xfrm>
              <a:off x="6578403"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90"/>
            <p:cNvSpPr>
              <a:spLocks/>
            </p:cNvSpPr>
            <p:nvPr/>
          </p:nvSpPr>
          <p:spPr bwMode="auto">
            <a:xfrm>
              <a:off x="3977113" y="3458376"/>
              <a:ext cx="6138" cy="14731"/>
            </a:xfrm>
            <a:custGeom>
              <a:avLst/>
              <a:gdLst>
                <a:gd name="T0" fmla="*/ 2 w 2"/>
                <a:gd name="T1" fmla="*/ 4 h 5"/>
                <a:gd name="T2" fmla="*/ 1 w 2"/>
                <a:gd name="T3" fmla="*/ 5 h 5"/>
                <a:gd name="T4" fmla="*/ 0 w 2"/>
                <a:gd name="T5" fmla="*/ 0 h 5"/>
                <a:gd name="T6" fmla="*/ 2 w 2"/>
                <a:gd name="T7" fmla="*/ 4 h 5"/>
              </a:gdLst>
              <a:ahLst/>
              <a:cxnLst>
                <a:cxn ang="0">
                  <a:pos x="T0" y="T1"/>
                </a:cxn>
                <a:cxn ang="0">
                  <a:pos x="T2" y="T3"/>
                </a:cxn>
                <a:cxn ang="0">
                  <a:pos x="T4" y="T5"/>
                </a:cxn>
                <a:cxn ang="0">
                  <a:pos x="T6" y="T7"/>
                </a:cxn>
              </a:cxnLst>
              <a:rect l="0" t="0" r="r" b="b"/>
              <a:pathLst>
                <a:path w="2" h="5">
                  <a:moveTo>
                    <a:pt x="2" y="4"/>
                  </a:moveTo>
                  <a:cubicBezTo>
                    <a:pt x="2" y="5"/>
                    <a:pt x="1" y="5"/>
                    <a:pt x="1" y="5"/>
                  </a:cubicBezTo>
                  <a:cubicBezTo>
                    <a:pt x="0" y="3"/>
                    <a:pt x="0" y="1"/>
                    <a:pt x="0" y="0"/>
                  </a:cubicBezTo>
                  <a:cubicBezTo>
                    <a:pt x="0" y="1"/>
                    <a:pt x="1" y="3"/>
                    <a:pt x="2"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91"/>
            <p:cNvSpPr>
              <a:spLocks/>
            </p:cNvSpPr>
            <p:nvPr/>
          </p:nvSpPr>
          <p:spPr bwMode="auto">
            <a:xfrm>
              <a:off x="48462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1"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92"/>
            <p:cNvSpPr>
              <a:spLocks/>
            </p:cNvSpPr>
            <p:nvPr/>
          </p:nvSpPr>
          <p:spPr bwMode="auto">
            <a:xfrm>
              <a:off x="5715398"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1"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93"/>
            <p:cNvSpPr>
              <a:spLocks/>
            </p:cNvSpPr>
            <p:nvPr/>
          </p:nvSpPr>
          <p:spPr bwMode="auto">
            <a:xfrm>
              <a:off x="6584541"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1"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95"/>
            <p:cNvSpPr>
              <a:spLocks/>
            </p:cNvSpPr>
            <p:nvPr/>
          </p:nvSpPr>
          <p:spPr bwMode="auto">
            <a:xfrm>
              <a:off x="3991844" y="3455921"/>
              <a:ext cx="17186" cy="20869"/>
            </a:xfrm>
            <a:custGeom>
              <a:avLst/>
              <a:gdLst>
                <a:gd name="T0" fmla="*/ 5 w 6"/>
                <a:gd name="T1" fmla="*/ 0 h 7"/>
                <a:gd name="T2" fmla="*/ 5 w 6"/>
                <a:gd name="T3" fmla="*/ 1 h 7"/>
                <a:gd name="T4" fmla="*/ 3 w 6"/>
                <a:gd name="T5" fmla="*/ 7 h 7"/>
                <a:gd name="T6" fmla="*/ 0 w 6"/>
                <a:gd name="T7" fmla="*/ 6 h 7"/>
                <a:gd name="T8" fmla="*/ 5 w 6"/>
                <a:gd name="T9" fmla="*/ 0 h 7"/>
              </a:gdLst>
              <a:ahLst/>
              <a:cxnLst>
                <a:cxn ang="0">
                  <a:pos x="T0" y="T1"/>
                </a:cxn>
                <a:cxn ang="0">
                  <a:pos x="T2" y="T3"/>
                </a:cxn>
                <a:cxn ang="0">
                  <a:pos x="T4" y="T5"/>
                </a:cxn>
                <a:cxn ang="0">
                  <a:pos x="T6" y="T7"/>
                </a:cxn>
                <a:cxn ang="0">
                  <a:pos x="T8" y="T9"/>
                </a:cxn>
              </a:cxnLst>
              <a:rect l="0" t="0" r="r" b="b"/>
              <a:pathLst>
                <a:path w="6" h="7">
                  <a:moveTo>
                    <a:pt x="5" y="0"/>
                  </a:moveTo>
                  <a:cubicBezTo>
                    <a:pt x="5" y="0"/>
                    <a:pt x="6" y="0"/>
                    <a:pt x="5" y="1"/>
                  </a:cubicBezTo>
                  <a:cubicBezTo>
                    <a:pt x="5" y="2"/>
                    <a:pt x="4" y="5"/>
                    <a:pt x="3" y="7"/>
                  </a:cubicBezTo>
                  <a:cubicBezTo>
                    <a:pt x="2" y="6"/>
                    <a:pt x="1" y="6"/>
                    <a:pt x="0" y="6"/>
                  </a:cubicBezTo>
                  <a:cubicBezTo>
                    <a:pt x="2" y="4"/>
                    <a:pt x="4"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96"/>
            <p:cNvSpPr>
              <a:spLocks/>
            </p:cNvSpPr>
            <p:nvPr/>
          </p:nvSpPr>
          <p:spPr bwMode="auto">
            <a:xfrm>
              <a:off x="48634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4"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97"/>
            <p:cNvSpPr>
              <a:spLocks/>
            </p:cNvSpPr>
            <p:nvPr/>
          </p:nvSpPr>
          <p:spPr bwMode="auto">
            <a:xfrm>
              <a:off x="5732585"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4" y="5"/>
                    <a:pt x="2" y="7"/>
                  </a:cubicBezTo>
                  <a:cubicBezTo>
                    <a:pt x="2"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98"/>
            <p:cNvSpPr>
              <a:spLocks/>
            </p:cNvSpPr>
            <p:nvPr/>
          </p:nvSpPr>
          <p:spPr bwMode="auto">
            <a:xfrm>
              <a:off x="6601727"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4" y="5"/>
                    <a:pt x="2" y="7"/>
                  </a:cubicBezTo>
                  <a:cubicBezTo>
                    <a:pt x="2"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100"/>
            <p:cNvSpPr>
              <a:spLocks/>
            </p:cNvSpPr>
            <p:nvPr/>
          </p:nvSpPr>
          <p:spPr bwMode="auto">
            <a:xfrm>
              <a:off x="4009031" y="3481700"/>
              <a:ext cx="27007" cy="12276"/>
            </a:xfrm>
            <a:custGeom>
              <a:avLst/>
              <a:gdLst>
                <a:gd name="T0" fmla="*/ 9 w 9"/>
                <a:gd name="T1" fmla="*/ 0 h 4"/>
                <a:gd name="T2" fmla="*/ 8 w 9"/>
                <a:gd name="T3" fmla="*/ 2 h 4"/>
                <a:gd name="T4" fmla="*/ 2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9" y="1"/>
                    <a:pt x="8" y="1"/>
                    <a:pt x="8" y="2"/>
                  </a:cubicBezTo>
                  <a:cubicBezTo>
                    <a:pt x="6" y="3"/>
                    <a:pt x="4" y="3"/>
                    <a:pt x="2" y="4"/>
                  </a:cubicBezTo>
                  <a:cubicBezTo>
                    <a:pt x="1" y="3"/>
                    <a:pt x="1" y="2"/>
                    <a:pt x="0" y="1"/>
                  </a:cubicBezTo>
                  <a:cubicBezTo>
                    <a:pt x="2" y="1"/>
                    <a:pt x="6"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101"/>
            <p:cNvSpPr>
              <a:spLocks/>
            </p:cNvSpPr>
            <p:nvPr/>
          </p:nvSpPr>
          <p:spPr bwMode="auto">
            <a:xfrm>
              <a:off x="4880629" y="3481700"/>
              <a:ext cx="23324" cy="12276"/>
            </a:xfrm>
            <a:custGeom>
              <a:avLst/>
              <a:gdLst>
                <a:gd name="T0" fmla="*/ 8 w 8"/>
                <a:gd name="T1" fmla="*/ 0 h 4"/>
                <a:gd name="T2" fmla="*/ 7 w 8"/>
                <a:gd name="T3" fmla="*/ 2 h 4"/>
                <a:gd name="T4" fmla="*/ 1 w 8"/>
                <a:gd name="T5" fmla="*/ 4 h 4"/>
                <a:gd name="T6" fmla="*/ 0 w 8"/>
                <a:gd name="T7" fmla="*/ 1 h 4"/>
                <a:gd name="T8" fmla="*/ 8 w 8"/>
                <a:gd name="T9" fmla="*/ 0 h 4"/>
              </a:gdLst>
              <a:ahLst/>
              <a:cxnLst>
                <a:cxn ang="0">
                  <a:pos x="T0" y="T1"/>
                </a:cxn>
                <a:cxn ang="0">
                  <a:pos x="T2" y="T3"/>
                </a:cxn>
                <a:cxn ang="0">
                  <a:pos x="T4" y="T5"/>
                </a:cxn>
                <a:cxn ang="0">
                  <a:pos x="T6" y="T7"/>
                </a:cxn>
                <a:cxn ang="0">
                  <a:pos x="T8" y="T9"/>
                </a:cxn>
              </a:cxnLst>
              <a:rect l="0" t="0" r="r" b="b"/>
              <a:pathLst>
                <a:path w="8" h="4">
                  <a:moveTo>
                    <a:pt x="8" y="0"/>
                  </a:moveTo>
                  <a:cubicBezTo>
                    <a:pt x="8" y="1"/>
                    <a:pt x="8" y="1"/>
                    <a:pt x="7" y="2"/>
                  </a:cubicBezTo>
                  <a:cubicBezTo>
                    <a:pt x="5" y="3"/>
                    <a:pt x="3" y="3"/>
                    <a:pt x="1" y="4"/>
                  </a:cubicBezTo>
                  <a:cubicBezTo>
                    <a:pt x="1" y="3"/>
                    <a:pt x="0" y="2"/>
                    <a:pt x="0" y="1"/>
                  </a:cubicBezTo>
                  <a:cubicBezTo>
                    <a:pt x="2" y="1"/>
                    <a:pt x="5" y="1"/>
                    <a:pt x="8"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102"/>
            <p:cNvSpPr>
              <a:spLocks/>
            </p:cNvSpPr>
            <p:nvPr/>
          </p:nvSpPr>
          <p:spPr bwMode="auto">
            <a:xfrm>
              <a:off x="5749771"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103"/>
            <p:cNvSpPr>
              <a:spLocks/>
            </p:cNvSpPr>
            <p:nvPr/>
          </p:nvSpPr>
          <p:spPr bwMode="auto">
            <a:xfrm>
              <a:off x="6618914"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105"/>
            <p:cNvSpPr>
              <a:spLocks/>
            </p:cNvSpPr>
            <p:nvPr/>
          </p:nvSpPr>
          <p:spPr bwMode="auto">
            <a:xfrm>
              <a:off x="4000437" y="3464514"/>
              <a:ext cx="8593" cy="14731"/>
            </a:xfrm>
            <a:custGeom>
              <a:avLst/>
              <a:gdLst>
                <a:gd name="T0" fmla="*/ 0 w 3"/>
                <a:gd name="T1" fmla="*/ 4 h 5"/>
                <a:gd name="T2" fmla="*/ 3 w 3"/>
                <a:gd name="T3" fmla="*/ 0 h 5"/>
                <a:gd name="T4" fmla="*/ 2 w 3"/>
                <a:gd name="T5" fmla="*/ 5 h 5"/>
                <a:gd name="T6" fmla="*/ 0 w 3"/>
                <a:gd name="T7" fmla="*/ 4 h 5"/>
              </a:gdLst>
              <a:ahLst/>
              <a:cxnLst>
                <a:cxn ang="0">
                  <a:pos x="T0" y="T1"/>
                </a:cxn>
                <a:cxn ang="0">
                  <a:pos x="T2" y="T3"/>
                </a:cxn>
                <a:cxn ang="0">
                  <a:pos x="T4" y="T5"/>
                </a:cxn>
                <a:cxn ang="0">
                  <a:pos x="T6" y="T7"/>
                </a:cxn>
              </a:cxnLst>
              <a:rect l="0" t="0" r="r" b="b"/>
              <a:pathLst>
                <a:path w="3" h="5">
                  <a:moveTo>
                    <a:pt x="0" y="4"/>
                  </a:moveTo>
                  <a:cubicBezTo>
                    <a:pt x="1" y="2"/>
                    <a:pt x="2" y="1"/>
                    <a:pt x="3" y="0"/>
                  </a:cubicBezTo>
                  <a:cubicBezTo>
                    <a:pt x="3" y="2"/>
                    <a:pt x="2" y="3"/>
                    <a:pt x="2" y="5"/>
                  </a:cubicBezTo>
                  <a:cubicBezTo>
                    <a:pt x="1" y="5"/>
                    <a:pt x="1"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106"/>
            <p:cNvSpPr>
              <a:spLocks/>
            </p:cNvSpPr>
            <p:nvPr/>
          </p:nvSpPr>
          <p:spPr bwMode="auto">
            <a:xfrm>
              <a:off x="4872035" y="3464514"/>
              <a:ext cx="6138"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1"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107"/>
            <p:cNvSpPr>
              <a:spLocks/>
            </p:cNvSpPr>
            <p:nvPr/>
          </p:nvSpPr>
          <p:spPr bwMode="auto">
            <a:xfrm>
              <a:off x="5741178" y="3464514"/>
              <a:ext cx="8593" cy="14731"/>
            </a:xfrm>
            <a:custGeom>
              <a:avLst/>
              <a:gdLst>
                <a:gd name="T0" fmla="*/ 0 w 3"/>
                <a:gd name="T1" fmla="*/ 4 h 5"/>
                <a:gd name="T2" fmla="*/ 3 w 3"/>
                <a:gd name="T3" fmla="*/ 0 h 5"/>
                <a:gd name="T4" fmla="*/ 1 w 3"/>
                <a:gd name="T5" fmla="*/ 5 h 5"/>
                <a:gd name="T6" fmla="*/ 0 w 3"/>
                <a:gd name="T7" fmla="*/ 4 h 5"/>
              </a:gdLst>
              <a:ahLst/>
              <a:cxnLst>
                <a:cxn ang="0">
                  <a:pos x="T0" y="T1"/>
                </a:cxn>
                <a:cxn ang="0">
                  <a:pos x="T2" y="T3"/>
                </a:cxn>
                <a:cxn ang="0">
                  <a:pos x="T4" y="T5"/>
                </a:cxn>
                <a:cxn ang="0">
                  <a:pos x="T6" y="T7"/>
                </a:cxn>
              </a:cxnLst>
              <a:rect l="0" t="0" r="r" b="b"/>
              <a:pathLst>
                <a:path w="3" h="5">
                  <a:moveTo>
                    <a:pt x="0" y="4"/>
                  </a:moveTo>
                  <a:cubicBezTo>
                    <a:pt x="1" y="2"/>
                    <a:pt x="2" y="1"/>
                    <a:pt x="3"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108"/>
            <p:cNvSpPr>
              <a:spLocks/>
            </p:cNvSpPr>
            <p:nvPr/>
          </p:nvSpPr>
          <p:spPr bwMode="auto">
            <a:xfrm>
              <a:off x="6610321" y="3464514"/>
              <a:ext cx="6138"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1"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110"/>
            <p:cNvSpPr>
              <a:spLocks/>
            </p:cNvSpPr>
            <p:nvPr/>
          </p:nvSpPr>
          <p:spPr bwMode="auto">
            <a:xfrm>
              <a:off x="4015169" y="3493976"/>
              <a:ext cx="12276"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1" y="0"/>
                    <a:pt x="3" y="0"/>
                    <a:pt x="4" y="0"/>
                  </a:cubicBezTo>
                  <a:cubicBezTo>
                    <a:pt x="3" y="0"/>
                    <a:pt x="1"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111"/>
            <p:cNvSpPr>
              <a:spLocks/>
            </p:cNvSpPr>
            <p:nvPr/>
          </p:nvSpPr>
          <p:spPr bwMode="auto">
            <a:xfrm>
              <a:off x="4884311"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1"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112"/>
            <p:cNvSpPr>
              <a:spLocks/>
            </p:cNvSpPr>
            <p:nvPr/>
          </p:nvSpPr>
          <p:spPr bwMode="auto">
            <a:xfrm>
              <a:off x="5753454" y="3493976"/>
              <a:ext cx="13504" cy="6138"/>
            </a:xfrm>
            <a:custGeom>
              <a:avLst/>
              <a:gdLst>
                <a:gd name="T0" fmla="*/ 0 w 5"/>
                <a:gd name="T1" fmla="*/ 0 h 2"/>
                <a:gd name="T2" fmla="*/ 5 w 5"/>
                <a:gd name="T3" fmla="*/ 0 h 2"/>
                <a:gd name="T4" fmla="*/ 1 w 5"/>
                <a:gd name="T5" fmla="*/ 2 h 2"/>
                <a:gd name="T6" fmla="*/ 0 w 5"/>
                <a:gd name="T7" fmla="*/ 0 h 2"/>
              </a:gdLst>
              <a:ahLst/>
              <a:cxnLst>
                <a:cxn ang="0">
                  <a:pos x="T0" y="T1"/>
                </a:cxn>
                <a:cxn ang="0">
                  <a:pos x="T2" y="T3"/>
                </a:cxn>
                <a:cxn ang="0">
                  <a:pos x="T4" y="T5"/>
                </a:cxn>
                <a:cxn ang="0">
                  <a:pos x="T6" y="T7"/>
                </a:cxn>
              </a:cxnLst>
              <a:rect l="0" t="0" r="r" b="b"/>
              <a:pathLst>
                <a:path w="5" h="2">
                  <a:moveTo>
                    <a:pt x="0" y="0"/>
                  </a:moveTo>
                  <a:cubicBezTo>
                    <a:pt x="2" y="0"/>
                    <a:pt x="3" y="0"/>
                    <a:pt x="5" y="0"/>
                  </a:cubicBezTo>
                  <a:cubicBezTo>
                    <a:pt x="3" y="0"/>
                    <a:pt x="2" y="1"/>
                    <a:pt x="1" y="2"/>
                  </a:cubicBezTo>
                  <a:cubicBezTo>
                    <a:pt x="1"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113"/>
            <p:cNvSpPr>
              <a:spLocks/>
            </p:cNvSpPr>
            <p:nvPr/>
          </p:nvSpPr>
          <p:spPr bwMode="auto">
            <a:xfrm>
              <a:off x="6621369" y="3493976"/>
              <a:ext cx="14731" cy="6138"/>
            </a:xfrm>
            <a:custGeom>
              <a:avLst/>
              <a:gdLst>
                <a:gd name="T0" fmla="*/ 0 w 5"/>
                <a:gd name="T1" fmla="*/ 0 h 2"/>
                <a:gd name="T2" fmla="*/ 5 w 5"/>
                <a:gd name="T3" fmla="*/ 0 h 2"/>
                <a:gd name="T4" fmla="*/ 0 w 5"/>
                <a:gd name="T5" fmla="*/ 2 h 2"/>
                <a:gd name="T6" fmla="*/ 0 w 5"/>
                <a:gd name="T7" fmla="*/ 0 h 2"/>
              </a:gdLst>
              <a:ahLst/>
              <a:cxnLst>
                <a:cxn ang="0">
                  <a:pos x="T0" y="T1"/>
                </a:cxn>
                <a:cxn ang="0">
                  <a:pos x="T2" y="T3"/>
                </a:cxn>
                <a:cxn ang="0">
                  <a:pos x="T4" y="T5"/>
                </a:cxn>
                <a:cxn ang="0">
                  <a:pos x="T6" y="T7"/>
                </a:cxn>
              </a:cxnLst>
              <a:rect l="0" t="0" r="r" b="b"/>
              <a:pathLst>
                <a:path w="5" h="2">
                  <a:moveTo>
                    <a:pt x="0" y="0"/>
                  </a:moveTo>
                  <a:cubicBezTo>
                    <a:pt x="2" y="0"/>
                    <a:pt x="3" y="0"/>
                    <a:pt x="5"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115"/>
            <p:cNvSpPr>
              <a:spLocks/>
            </p:cNvSpPr>
            <p:nvPr/>
          </p:nvSpPr>
          <p:spPr bwMode="auto">
            <a:xfrm>
              <a:off x="4009031" y="3506252"/>
              <a:ext cx="27007" cy="20869"/>
            </a:xfrm>
            <a:custGeom>
              <a:avLst/>
              <a:gdLst>
                <a:gd name="T0" fmla="*/ 2 w 9"/>
                <a:gd name="T1" fmla="*/ 0 h 7"/>
                <a:gd name="T2" fmla="*/ 9 w 9"/>
                <a:gd name="T3" fmla="*/ 6 h 7"/>
                <a:gd name="T4" fmla="*/ 6 w 9"/>
                <a:gd name="T5" fmla="*/ 6 h 7"/>
                <a:gd name="T6" fmla="*/ 4 w 9"/>
                <a:gd name="T7" fmla="*/ 6 h 7"/>
                <a:gd name="T8" fmla="*/ 0 w 9"/>
                <a:gd name="T9" fmla="*/ 3 h 7"/>
                <a:gd name="T10" fmla="*/ 2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2" y="0"/>
                  </a:moveTo>
                  <a:cubicBezTo>
                    <a:pt x="3" y="2"/>
                    <a:pt x="6" y="4"/>
                    <a:pt x="9" y="6"/>
                  </a:cubicBezTo>
                  <a:cubicBezTo>
                    <a:pt x="8" y="7"/>
                    <a:pt x="7" y="7"/>
                    <a:pt x="6" y="6"/>
                  </a:cubicBezTo>
                  <a:cubicBezTo>
                    <a:pt x="5" y="6"/>
                    <a:pt x="5" y="6"/>
                    <a:pt x="4" y="6"/>
                  </a:cubicBezTo>
                  <a:cubicBezTo>
                    <a:pt x="3" y="5"/>
                    <a:pt x="2" y="4"/>
                    <a:pt x="0" y="3"/>
                  </a:cubicBezTo>
                  <a:cubicBezTo>
                    <a:pt x="1" y="2"/>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116"/>
            <p:cNvSpPr>
              <a:spLocks/>
            </p:cNvSpPr>
            <p:nvPr/>
          </p:nvSpPr>
          <p:spPr bwMode="auto">
            <a:xfrm>
              <a:off x="4880629" y="3506252"/>
              <a:ext cx="23324" cy="20869"/>
            </a:xfrm>
            <a:custGeom>
              <a:avLst/>
              <a:gdLst>
                <a:gd name="T0" fmla="*/ 1 w 8"/>
                <a:gd name="T1" fmla="*/ 0 h 7"/>
                <a:gd name="T2" fmla="*/ 8 w 8"/>
                <a:gd name="T3" fmla="*/ 6 h 7"/>
                <a:gd name="T4" fmla="*/ 5 w 8"/>
                <a:gd name="T5" fmla="*/ 6 h 7"/>
                <a:gd name="T6" fmla="*/ 3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7" y="7"/>
                    <a:pt x="6" y="7"/>
                    <a:pt x="5" y="6"/>
                  </a:cubicBezTo>
                  <a:cubicBezTo>
                    <a:pt x="5" y="6"/>
                    <a:pt x="4" y="6"/>
                    <a:pt x="3" y="6"/>
                  </a:cubicBezTo>
                  <a:cubicBezTo>
                    <a:pt x="2"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117"/>
            <p:cNvSpPr>
              <a:spLocks/>
            </p:cNvSpPr>
            <p:nvPr/>
          </p:nvSpPr>
          <p:spPr bwMode="auto">
            <a:xfrm>
              <a:off x="5749771" y="3506252"/>
              <a:ext cx="25780" cy="20869"/>
            </a:xfrm>
            <a:custGeom>
              <a:avLst/>
              <a:gdLst>
                <a:gd name="T0" fmla="*/ 1 w 9"/>
                <a:gd name="T1" fmla="*/ 0 h 7"/>
                <a:gd name="T2" fmla="*/ 9 w 9"/>
                <a:gd name="T3" fmla="*/ 6 h 7"/>
                <a:gd name="T4" fmla="*/ 6 w 9"/>
                <a:gd name="T5" fmla="*/ 6 h 7"/>
                <a:gd name="T6" fmla="*/ 4 w 9"/>
                <a:gd name="T7" fmla="*/ 6 h 7"/>
                <a:gd name="T8" fmla="*/ 0 w 9"/>
                <a:gd name="T9" fmla="*/ 3 h 7"/>
                <a:gd name="T10" fmla="*/ 1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1" y="0"/>
                  </a:moveTo>
                  <a:cubicBezTo>
                    <a:pt x="3" y="2"/>
                    <a:pt x="5" y="4"/>
                    <a:pt x="9" y="6"/>
                  </a:cubicBezTo>
                  <a:cubicBezTo>
                    <a:pt x="8" y="7"/>
                    <a:pt x="7" y="7"/>
                    <a:pt x="6" y="6"/>
                  </a:cubicBezTo>
                  <a:cubicBezTo>
                    <a:pt x="5" y="6"/>
                    <a:pt x="4" y="6"/>
                    <a:pt x="4" y="6"/>
                  </a:cubicBezTo>
                  <a:cubicBezTo>
                    <a:pt x="3" y="5"/>
                    <a:pt x="1" y="4"/>
                    <a:pt x="0" y="3"/>
                  </a:cubicBezTo>
                  <a:cubicBezTo>
                    <a:pt x="1"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118"/>
            <p:cNvSpPr>
              <a:spLocks/>
            </p:cNvSpPr>
            <p:nvPr/>
          </p:nvSpPr>
          <p:spPr bwMode="auto">
            <a:xfrm>
              <a:off x="6618914"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120"/>
            <p:cNvSpPr>
              <a:spLocks/>
            </p:cNvSpPr>
            <p:nvPr/>
          </p:nvSpPr>
          <p:spPr bwMode="auto">
            <a:xfrm>
              <a:off x="3991844" y="3523439"/>
              <a:ext cx="12276" cy="27007"/>
            </a:xfrm>
            <a:custGeom>
              <a:avLst/>
              <a:gdLst>
                <a:gd name="T0" fmla="*/ 0 w 4"/>
                <a:gd name="T1" fmla="*/ 2 h 9"/>
                <a:gd name="T2" fmla="*/ 4 w 4"/>
                <a:gd name="T3" fmla="*/ 0 h 9"/>
                <a:gd name="T4" fmla="*/ 4 w 4"/>
                <a:gd name="T5" fmla="*/ 9 h 9"/>
                <a:gd name="T6" fmla="*/ 3 w 4"/>
                <a:gd name="T7" fmla="*/ 8 h 9"/>
                <a:gd name="T8" fmla="*/ 2 w 4"/>
                <a:gd name="T9" fmla="*/ 6 h 9"/>
                <a:gd name="T10" fmla="*/ 1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2" y="1"/>
                    <a:pt x="3" y="1"/>
                    <a:pt x="4" y="0"/>
                  </a:cubicBezTo>
                  <a:cubicBezTo>
                    <a:pt x="4" y="2"/>
                    <a:pt x="4" y="5"/>
                    <a:pt x="4" y="9"/>
                  </a:cubicBezTo>
                  <a:cubicBezTo>
                    <a:pt x="4" y="9"/>
                    <a:pt x="3" y="8"/>
                    <a:pt x="3" y="8"/>
                  </a:cubicBezTo>
                  <a:cubicBezTo>
                    <a:pt x="2" y="7"/>
                    <a:pt x="2" y="6"/>
                    <a:pt x="2" y="6"/>
                  </a:cubicBezTo>
                  <a:cubicBezTo>
                    <a:pt x="1" y="5"/>
                    <a:pt x="1" y="4"/>
                    <a:pt x="1" y="2"/>
                  </a:cubicBezTo>
                  <a:cubicBezTo>
                    <a:pt x="1" y="2"/>
                    <a:pt x="1"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121"/>
            <p:cNvSpPr>
              <a:spLocks/>
            </p:cNvSpPr>
            <p:nvPr/>
          </p:nvSpPr>
          <p:spPr bwMode="auto">
            <a:xfrm>
              <a:off x="4863442" y="3523439"/>
              <a:ext cx="8593"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2"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122"/>
            <p:cNvSpPr>
              <a:spLocks/>
            </p:cNvSpPr>
            <p:nvPr/>
          </p:nvSpPr>
          <p:spPr bwMode="auto">
            <a:xfrm>
              <a:off x="5732585" y="3523439"/>
              <a:ext cx="11048" cy="27007"/>
            </a:xfrm>
            <a:custGeom>
              <a:avLst/>
              <a:gdLst>
                <a:gd name="T0" fmla="*/ 0 w 4"/>
                <a:gd name="T1" fmla="*/ 2 h 9"/>
                <a:gd name="T2" fmla="*/ 3 w 4"/>
                <a:gd name="T3" fmla="*/ 0 h 9"/>
                <a:gd name="T4" fmla="*/ 4 w 4"/>
                <a:gd name="T5" fmla="*/ 9 h 9"/>
                <a:gd name="T6" fmla="*/ 2 w 4"/>
                <a:gd name="T7" fmla="*/ 8 h 9"/>
                <a:gd name="T8" fmla="*/ 1 w 4"/>
                <a:gd name="T9" fmla="*/ 6 h 9"/>
                <a:gd name="T10" fmla="*/ 0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1" y="1"/>
                    <a:pt x="2" y="1"/>
                    <a:pt x="3" y="0"/>
                  </a:cubicBezTo>
                  <a:cubicBezTo>
                    <a:pt x="3" y="2"/>
                    <a:pt x="3" y="5"/>
                    <a:pt x="4" y="9"/>
                  </a:cubicBezTo>
                  <a:cubicBezTo>
                    <a:pt x="3" y="9"/>
                    <a:pt x="3" y="8"/>
                    <a:pt x="2" y="8"/>
                  </a:cubicBezTo>
                  <a:cubicBezTo>
                    <a:pt x="2" y="7"/>
                    <a:pt x="2" y="6"/>
                    <a:pt x="1" y="6"/>
                  </a:cubicBezTo>
                  <a:cubicBezTo>
                    <a:pt x="1" y="5"/>
                    <a:pt x="1"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123"/>
            <p:cNvSpPr>
              <a:spLocks/>
            </p:cNvSpPr>
            <p:nvPr/>
          </p:nvSpPr>
          <p:spPr bwMode="auto">
            <a:xfrm>
              <a:off x="6601727" y="3523439"/>
              <a:ext cx="11048" cy="27007"/>
            </a:xfrm>
            <a:custGeom>
              <a:avLst/>
              <a:gdLst>
                <a:gd name="T0" fmla="*/ 0 w 4"/>
                <a:gd name="T1" fmla="*/ 2 h 9"/>
                <a:gd name="T2" fmla="*/ 3 w 4"/>
                <a:gd name="T3" fmla="*/ 0 h 9"/>
                <a:gd name="T4" fmla="*/ 4 w 4"/>
                <a:gd name="T5" fmla="*/ 9 h 9"/>
                <a:gd name="T6" fmla="*/ 2 w 4"/>
                <a:gd name="T7" fmla="*/ 8 h 9"/>
                <a:gd name="T8" fmla="*/ 1 w 4"/>
                <a:gd name="T9" fmla="*/ 6 h 9"/>
                <a:gd name="T10" fmla="*/ 0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1" y="1"/>
                    <a:pt x="2" y="1"/>
                    <a:pt x="3" y="0"/>
                  </a:cubicBezTo>
                  <a:cubicBezTo>
                    <a:pt x="3" y="2"/>
                    <a:pt x="3" y="5"/>
                    <a:pt x="4" y="9"/>
                  </a:cubicBezTo>
                  <a:cubicBezTo>
                    <a:pt x="3" y="9"/>
                    <a:pt x="3" y="8"/>
                    <a:pt x="2" y="8"/>
                  </a:cubicBezTo>
                  <a:cubicBezTo>
                    <a:pt x="2" y="7"/>
                    <a:pt x="1" y="6"/>
                    <a:pt x="1" y="6"/>
                  </a:cubicBezTo>
                  <a:cubicBezTo>
                    <a:pt x="1" y="5"/>
                    <a:pt x="1"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125"/>
            <p:cNvSpPr>
              <a:spLocks/>
            </p:cNvSpPr>
            <p:nvPr/>
          </p:nvSpPr>
          <p:spPr bwMode="auto">
            <a:xfrm>
              <a:off x="4006575" y="3517301"/>
              <a:ext cx="17186" cy="9821"/>
            </a:xfrm>
            <a:custGeom>
              <a:avLst/>
              <a:gdLst>
                <a:gd name="T0" fmla="*/ 1 w 6"/>
                <a:gd name="T1" fmla="*/ 0 h 3"/>
                <a:gd name="T2" fmla="*/ 5 w 6"/>
                <a:gd name="T3" fmla="*/ 2 h 3"/>
                <a:gd name="T4" fmla="*/ 6 w 6"/>
                <a:gd name="T5" fmla="*/ 2 h 3"/>
                <a:gd name="T6" fmla="*/ 6 w 6"/>
                <a:gd name="T7" fmla="*/ 3 h 3"/>
                <a:gd name="T8" fmla="*/ 0 w 6"/>
                <a:gd name="T9" fmla="*/ 1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3" y="0"/>
                    <a:pt x="4" y="1"/>
                    <a:pt x="5" y="2"/>
                  </a:cubicBezTo>
                  <a:cubicBezTo>
                    <a:pt x="5" y="2"/>
                    <a:pt x="5" y="2"/>
                    <a:pt x="6" y="2"/>
                  </a:cubicBezTo>
                  <a:cubicBezTo>
                    <a:pt x="6" y="2"/>
                    <a:pt x="6" y="3"/>
                    <a:pt x="6" y="3"/>
                  </a:cubicBezTo>
                  <a:cubicBezTo>
                    <a:pt x="4" y="2"/>
                    <a:pt x="2" y="2"/>
                    <a:pt x="0" y="1"/>
                  </a:cubicBezTo>
                  <a:cubicBezTo>
                    <a:pt x="1"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126"/>
            <p:cNvSpPr>
              <a:spLocks/>
            </p:cNvSpPr>
            <p:nvPr/>
          </p:nvSpPr>
          <p:spPr bwMode="auto">
            <a:xfrm>
              <a:off x="4875718" y="3517301"/>
              <a:ext cx="17186" cy="9821"/>
            </a:xfrm>
            <a:custGeom>
              <a:avLst/>
              <a:gdLst>
                <a:gd name="T0" fmla="*/ 2 w 6"/>
                <a:gd name="T1" fmla="*/ 0 h 3"/>
                <a:gd name="T2" fmla="*/ 5 w 6"/>
                <a:gd name="T3" fmla="*/ 2 h 3"/>
                <a:gd name="T4" fmla="*/ 6 w 6"/>
                <a:gd name="T5" fmla="*/ 2 h 3"/>
                <a:gd name="T6" fmla="*/ 6 w 6"/>
                <a:gd name="T7" fmla="*/ 3 h 3"/>
                <a:gd name="T8" fmla="*/ 0 w 6"/>
                <a:gd name="T9" fmla="*/ 1 h 3"/>
                <a:gd name="T10" fmla="*/ 2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2" y="0"/>
                  </a:moveTo>
                  <a:cubicBezTo>
                    <a:pt x="3" y="0"/>
                    <a:pt x="4" y="1"/>
                    <a:pt x="5" y="2"/>
                  </a:cubicBezTo>
                  <a:cubicBezTo>
                    <a:pt x="6" y="2"/>
                    <a:pt x="6" y="2"/>
                    <a:pt x="6" y="2"/>
                  </a:cubicBezTo>
                  <a:cubicBezTo>
                    <a:pt x="6" y="2"/>
                    <a:pt x="6" y="3"/>
                    <a:pt x="6" y="3"/>
                  </a:cubicBezTo>
                  <a:cubicBezTo>
                    <a:pt x="4" y="2"/>
                    <a:pt x="3" y="2"/>
                    <a:pt x="0" y="1"/>
                  </a:cubicBezTo>
                  <a:cubicBezTo>
                    <a:pt x="1" y="1"/>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127"/>
            <p:cNvSpPr>
              <a:spLocks/>
            </p:cNvSpPr>
            <p:nvPr/>
          </p:nvSpPr>
          <p:spPr bwMode="auto">
            <a:xfrm>
              <a:off x="5747316" y="3517301"/>
              <a:ext cx="17186" cy="9821"/>
            </a:xfrm>
            <a:custGeom>
              <a:avLst/>
              <a:gdLst>
                <a:gd name="T0" fmla="*/ 1 w 6"/>
                <a:gd name="T1" fmla="*/ 0 h 3"/>
                <a:gd name="T2" fmla="*/ 5 w 6"/>
                <a:gd name="T3" fmla="*/ 2 h 3"/>
                <a:gd name="T4" fmla="*/ 5 w 6"/>
                <a:gd name="T5" fmla="*/ 2 h 3"/>
                <a:gd name="T6" fmla="*/ 6 w 6"/>
                <a:gd name="T7" fmla="*/ 3 h 3"/>
                <a:gd name="T8" fmla="*/ 0 w 6"/>
                <a:gd name="T9" fmla="*/ 1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2" y="0"/>
                    <a:pt x="3" y="1"/>
                    <a:pt x="5" y="2"/>
                  </a:cubicBezTo>
                  <a:cubicBezTo>
                    <a:pt x="5" y="2"/>
                    <a:pt x="5" y="2"/>
                    <a:pt x="5" y="2"/>
                  </a:cubicBezTo>
                  <a:cubicBezTo>
                    <a:pt x="5" y="2"/>
                    <a:pt x="5" y="3"/>
                    <a:pt x="6" y="3"/>
                  </a:cubicBezTo>
                  <a:cubicBezTo>
                    <a:pt x="4" y="2"/>
                    <a:pt x="2" y="2"/>
                    <a:pt x="0" y="1"/>
                  </a:cubicBezTo>
                  <a:cubicBezTo>
                    <a:pt x="0"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128"/>
            <p:cNvSpPr>
              <a:spLocks/>
            </p:cNvSpPr>
            <p:nvPr/>
          </p:nvSpPr>
          <p:spPr bwMode="auto">
            <a:xfrm>
              <a:off x="6616459" y="3517301"/>
              <a:ext cx="13504"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130"/>
            <p:cNvSpPr>
              <a:spLocks/>
            </p:cNvSpPr>
            <p:nvPr/>
          </p:nvSpPr>
          <p:spPr bwMode="auto">
            <a:xfrm>
              <a:off x="3959927" y="3473107"/>
              <a:ext cx="55242" cy="56470"/>
            </a:xfrm>
            <a:custGeom>
              <a:avLst/>
              <a:gdLst>
                <a:gd name="T0" fmla="*/ 16 w 19"/>
                <a:gd name="T1" fmla="*/ 13 h 19"/>
                <a:gd name="T2" fmla="*/ 11 w 19"/>
                <a:gd name="T3" fmla="*/ 11 h 19"/>
                <a:gd name="T4" fmla="*/ 11 w 19"/>
                <a:gd name="T5" fmla="*/ 19 h 19"/>
                <a:gd name="T6" fmla="*/ 11 w 19"/>
                <a:gd name="T7" fmla="*/ 19 h 19"/>
                <a:gd name="T8" fmla="*/ 9 w 19"/>
                <a:gd name="T9" fmla="*/ 13 h 19"/>
                <a:gd name="T10" fmla="*/ 5 w 19"/>
                <a:gd name="T11" fmla="*/ 18 h 19"/>
                <a:gd name="T12" fmla="*/ 5 w 19"/>
                <a:gd name="T13" fmla="*/ 18 h 19"/>
                <a:gd name="T14" fmla="*/ 7 w 19"/>
                <a:gd name="T15" fmla="*/ 11 h 19"/>
                <a:gd name="T16" fmla="*/ 0 w 19"/>
                <a:gd name="T17" fmla="*/ 12 h 19"/>
                <a:gd name="T18" fmla="*/ 0 w 19"/>
                <a:gd name="T19" fmla="*/ 12 h 19"/>
                <a:gd name="T20" fmla="*/ 6 w 19"/>
                <a:gd name="T21" fmla="*/ 9 h 19"/>
                <a:gd name="T22" fmla="*/ 0 w 19"/>
                <a:gd name="T23" fmla="*/ 5 h 19"/>
                <a:gd name="T24" fmla="*/ 1 w 19"/>
                <a:gd name="T25" fmla="*/ 5 h 19"/>
                <a:gd name="T26" fmla="*/ 7 w 19"/>
                <a:gd name="T27" fmla="*/ 7 h 19"/>
                <a:gd name="T28" fmla="*/ 6 w 19"/>
                <a:gd name="T29" fmla="*/ 0 h 19"/>
                <a:gd name="T30" fmla="*/ 7 w 19"/>
                <a:gd name="T31" fmla="*/ 0 h 19"/>
                <a:gd name="T32" fmla="*/ 9 w 19"/>
                <a:gd name="T33" fmla="*/ 6 h 19"/>
                <a:gd name="T34" fmla="*/ 14 w 19"/>
                <a:gd name="T35" fmla="*/ 1 h 19"/>
                <a:gd name="T36" fmla="*/ 14 w 19"/>
                <a:gd name="T37" fmla="*/ 1 h 19"/>
                <a:gd name="T38" fmla="*/ 11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1" y="19"/>
                  </a:cubicBezTo>
                  <a:cubicBezTo>
                    <a:pt x="11" y="19"/>
                    <a:pt x="11" y="19"/>
                    <a:pt x="11" y="19"/>
                  </a:cubicBezTo>
                  <a:cubicBezTo>
                    <a:pt x="10" y="16"/>
                    <a:pt x="9" y="13"/>
                    <a:pt x="9" y="13"/>
                  </a:cubicBezTo>
                  <a:cubicBezTo>
                    <a:pt x="9" y="13"/>
                    <a:pt x="7" y="16"/>
                    <a:pt x="5" y="18"/>
                  </a:cubicBezTo>
                  <a:cubicBezTo>
                    <a:pt x="5" y="18"/>
                    <a:pt x="5" y="18"/>
                    <a:pt x="5" y="18"/>
                  </a:cubicBezTo>
                  <a:cubicBezTo>
                    <a:pt x="6" y="15"/>
                    <a:pt x="7" y="11"/>
                    <a:pt x="7" y="11"/>
                  </a:cubicBezTo>
                  <a:cubicBezTo>
                    <a:pt x="7" y="11"/>
                    <a:pt x="4" y="11"/>
                    <a:pt x="0" y="12"/>
                  </a:cubicBezTo>
                  <a:cubicBezTo>
                    <a:pt x="0" y="12"/>
                    <a:pt x="0" y="12"/>
                    <a:pt x="0" y="12"/>
                  </a:cubicBezTo>
                  <a:cubicBezTo>
                    <a:pt x="3" y="11"/>
                    <a:pt x="6" y="9"/>
                    <a:pt x="6" y="9"/>
                  </a:cubicBezTo>
                  <a:cubicBezTo>
                    <a:pt x="6" y="9"/>
                    <a:pt x="4" y="7"/>
                    <a:pt x="0" y="5"/>
                  </a:cubicBezTo>
                  <a:cubicBezTo>
                    <a:pt x="1" y="5"/>
                    <a:pt x="1" y="5"/>
                    <a:pt x="1" y="5"/>
                  </a:cubicBezTo>
                  <a:cubicBezTo>
                    <a:pt x="4" y="6"/>
                    <a:pt x="7" y="7"/>
                    <a:pt x="7" y="7"/>
                  </a:cubicBezTo>
                  <a:cubicBezTo>
                    <a:pt x="7" y="7"/>
                    <a:pt x="7" y="3"/>
                    <a:pt x="6" y="0"/>
                  </a:cubicBezTo>
                  <a:cubicBezTo>
                    <a:pt x="6" y="0"/>
                    <a:pt x="7" y="0"/>
                    <a:pt x="7" y="0"/>
                  </a:cubicBezTo>
                  <a:cubicBezTo>
                    <a:pt x="8" y="3"/>
                    <a:pt x="9" y="6"/>
                    <a:pt x="9" y="6"/>
                  </a:cubicBezTo>
                  <a:cubicBezTo>
                    <a:pt x="9" y="6"/>
                    <a:pt x="12" y="4"/>
                    <a:pt x="14" y="1"/>
                  </a:cubicBezTo>
                  <a:cubicBezTo>
                    <a:pt x="14" y="1"/>
                    <a:pt x="14" y="1"/>
                    <a:pt x="14" y="1"/>
                  </a:cubicBezTo>
                  <a:cubicBezTo>
                    <a:pt x="12" y="4"/>
                    <a:pt x="11" y="8"/>
                    <a:pt x="11" y="8"/>
                  </a:cubicBezTo>
                  <a:cubicBezTo>
                    <a:pt x="11" y="8"/>
                    <a:pt x="15" y="8"/>
                    <a:pt x="19" y="7"/>
                  </a:cubicBezTo>
                  <a:cubicBezTo>
                    <a:pt x="19" y="7"/>
                    <a:pt x="19" y="7"/>
                    <a:pt x="19" y="7"/>
                  </a:cubicBezTo>
                  <a:cubicBezTo>
                    <a:pt x="15" y="8"/>
                    <a:pt x="12" y="10"/>
                    <a:pt x="12" y="10"/>
                  </a:cubicBezTo>
                  <a:cubicBezTo>
                    <a:pt x="12" y="10"/>
                    <a:pt x="13"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131"/>
            <p:cNvSpPr>
              <a:spLocks/>
            </p:cNvSpPr>
            <p:nvPr/>
          </p:nvSpPr>
          <p:spPr bwMode="auto">
            <a:xfrm>
              <a:off x="48290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6 w 19"/>
                <a:gd name="T29" fmla="*/ 0 h 19"/>
                <a:gd name="T30" fmla="*/ 7 w 19"/>
                <a:gd name="T31" fmla="*/ 0 h 19"/>
                <a:gd name="T32" fmla="*/ 10 w 19"/>
                <a:gd name="T33" fmla="*/ 6 h 19"/>
                <a:gd name="T34" fmla="*/ 14 w 19"/>
                <a:gd name="T35" fmla="*/ 1 h 19"/>
                <a:gd name="T36" fmla="*/ 15 w 19"/>
                <a:gd name="T37" fmla="*/ 1 h 19"/>
                <a:gd name="T38" fmla="*/ 11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0" y="16"/>
                    <a:pt x="9" y="13"/>
                    <a:pt x="9" y="13"/>
                  </a:cubicBezTo>
                  <a:cubicBezTo>
                    <a:pt x="9" y="13"/>
                    <a:pt x="7" y="16"/>
                    <a:pt x="6" y="18"/>
                  </a:cubicBezTo>
                  <a:cubicBezTo>
                    <a:pt x="5" y="18"/>
                    <a:pt x="5" y="18"/>
                    <a:pt x="5" y="18"/>
                  </a:cubicBezTo>
                  <a:cubicBezTo>
                    <a:pt x="6"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6" y="0"/>
                  </a:cubicBezTo>
                  <a:cubicBezTo>
                    <a:pt x="7" y="0"/>
                    <a:pt x="7" y="0"/>
                    <a:pt x="7" y="0"/>
                  </a:cubicBezTo>
                  <a:cubicBezTo>
                    <a:pt x="8" y="3"/>
                    <a:pt x="10" y="6"/>
                    <a:pt x="10" y="6"/>
                  </a:cubicBezTo>
                  <a:cubicBezTo>
                    <a:pt x="10" y="6"/>
                    <a:pt x="12" y="4"/>
                    <a:pt x="14" y="1"/>
                  </a:cubicBezTo>
                  <a:cubicBezTo>
                    <a:pt x="14" y="1"/>
                    <a:pt x="14" y="1"/>
                    <a:pt x="15" y="1"/>
                  </a:cubicBezTo>
                  <a:cubicBezTo>
                    <a:pt x="13" y="4"/>
                    <a:pt x="11" y="8"/>
                    <a:pt x="11" y="8"/>
                  </a:cubicBezTo>
                  <a:cubicBezTo>
                    <a:pt x="11"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132"/>
            <p:cNvSpPr>
              <a:spLocks/>
            </p:cNvSpPr>
            <p:nvPr/>
          </p:nvSpPr>
          <p:spPr bwMode="auto">
            <a:xfrm>
              <a:off x="5700667" y="3473107"/>
              <a:ext cx="52787" cy="56470"/>
            </a:xfrm>
            <a:custGeom>
              <a:avLst/>
              <a:gdLst>
                <a:gd name="T0" fmla="*/ 15 w 18"/>
                <a:gd name="T1" fmla="*/ 13 h 19"/>
                <a:gd name="T2" fmla="*/ 10 w 18"/>
                <a:gd name="T3" fmla="*/ 11 h 19"/>
                <a:gd name="T4" fmla="*/ 11 w 18"/>
                <a:gd name="T5" fmla="*/ 19 h 19"/>
                <a:gd name="T6" fmla="*/ 11 w 18"/>
                <a:gd name="T7" fmla="*/ 19 h 19"/>
                <a:gd name="T8" fmla="*/ 8 w 18"/>
                <a:gd name="T9" fmla="*/ 13 h 19"/>
                <a:gd name="T10" fmla="*/ 5 w 18"/>
                <a:gd name="T11" fmla="*/ 18 h 19"/>
                <a:gd name="T12" fmla="*/ 4 w 18"/>
                <a:gd name="T13" fmla="*/ 18 h 19"/>
                <a:gd name="T14" fmla="*/ 7 w 18"/>
                <a:gd name="T15" fmla="*/ 11 h 19"/>
                <a:gd name="T16" fmla="*/ 0 w 18"/>
                <a:gd name="T17" fmla="*/ 12 h 19"/>
                <a:gd name="T18" fmla="*/ 0 w 18"/>
                <a:gd name="T19" fmla="*/ 12 h 19"/>
                <a:gd name="T20" fmla="*/ 6 w 18"/>
                <a:gd name="T21" fmla="*/ 9 h 19"/>
                <a:gd name="T22" fmla="*/ 0 w 18"/>
                <a:gd name="T23" fmla="*/ 5 h 19"/>
                <a:gd name="T24" fmla="*/ 0 w 18"/>
                <a:gd name="T25" fmla="*/ 5 h 19"/>
                <a:gd name="T26" fmla="*/ 7 w 18"/>
                <a:gd name="T27" fmla="*/ 7 h 19"/>
                <a:gd name="T28" fmla="*/ 6 w 18"/>
                <a:gd name="T29" fmla="*/ 0 h 19"/>
                <a:gd name="T30" fmla="*/ 6 w 18"/>
                <a:gd name="T31" fmla="*/ 0 h 19"/>
                <a:gd name="T32" fmla="*/ 9 w 18"/>
                <a:gd name="T33" fmla="*/ 6 h 19"/>
                <a:gd name="T34" fmla="*/ 13 w 18"/>
                <a:gd name="T35" fmla="*/ 1 h 19"/>
                <a:gd name="T36" fmla="*/ 14 w 18"/>
                <a:gd name="T37" fmla="*/ 1 h 19"/>
                <a:gd name="T38" fmla="*/ 11 w 18"/>
                <a:gd name="T39" fmla="*/ 8 h 19"/>
                <a:gd name="T40" fmla="*/ 18 w 18"/>
                <a:gd name="T41" fmla="*/ 7 h 19"/>
                <a:gd name="T42" fmla="*/ 18 w 18"/>
                <a:gd name="T43" fmla="*/ 7 h 19"/>
                <a:gd name="T44" fmla="*/ 11 w 18"/>
                <a:gd name="T45" fmla="*/ 10 h 19"/>
                <a:gd name="T46" fmla="*/ 15 w 18"/>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19">
                  <a:moveTo>
                    <a:pt x="15" y="13"/>
                  </a:moveTo>
                  <a:cubicBezTo>
                    <a:pt x="13" y="12"/>
                    <a:pt x="10" y="11"/>
                    <a:pt x="10" y="11"/>
                  </a:cubicBezTo>
                  <a:cubicBezTo>
                    <a:pt x="10" y="11"/>
                    <a:pt x="10" y="15"/>
                    <a:pt x="11" y="19"/>
                  </a:cubicBezTo>
                  <a:cubicBezTo>
                    <a:pt x="11" y="19"/>
                    <a:pt x="11" y="19"/>
                    <a:pt x="11" y="19"/>
                  </a:cubicBezTo>
                  <a:cubicBezTo>
                    <a:pt x="10" y="16"/>
                    <a:pt x="8" y="13"/>
                    <a:pt x="8" y="13"/>
                  </a:cubicBezTo>
                  <a:cubicBezTo>
                    <a:pt x="8" y="13"/>
                    <a:pt x="7" y="16"/>
                    <a:pt x="5" y="18"/>
                  </a:cubicBezTo>
                  <a:cubicBezTo>
                    <a:pt x="5" y="18"/>
                    <a:pt x="5" y="18"/>
                    <a:pt x="4" y="18"/>
                  </a:cubicBezTo>
                  <a:cubicBezTo>
                    <a:pt x="6" y="15"/>
                    <a:pt x="7" y="11"/>
                    <a:pt x="7" y="11"/>
                  </a:cubicBezTo>
                  <a:cubicBezTo>
                    <a:pt x="7" y="11"/>
                    <a:pt x="3" y="11"/>
                    <a:pt x="0" y="12"/>
                  </a:cubicBezTo>
                  <a:cubicBezTo>
                    <a:pt x="0" y="12"/>
                    <a:pt x="0" y="12"/>
                    <a:pt x="0" y="12"/>
                  </a:cubicBezTo>
                  <a:cubicBezTo>
                    <a:pt x="3" y="11"/>
                    <a:pt x="6" y="9"/>
                    <a:pt x="6" y="9"/>
                  </a:cubicBezTo>
                  <a:cubicBezTo>
                    <a:pt x="6" y="9"/>
                    <a:pt x="3" y="7"/>
                    <a:pt x="0" y="5"/>
                  </a:cubicBezTo>
                  <a:cubicBezTo>
                    <a:pt x="0" y="5"/>
                    <a:pt x="0" y="5"/>
                    <a:pt x="0" y="5"/>
                  </a:cubicBezTo>
                  <a:cubicBezTo>
                    <a:pt x="4" y="6"/>
                    <a:pt x="7" y="7"/>
                    <a:pt x="7" y="7"/>
                  </a:cubicBezTo>
                  <a:cubicBezTo>
                    <a:pt x="7" y="7"/>
                    <a:pt x="7" y="3"/>
                    <a:pt x="6" y="0"/>
                  </a:cubicBezTo>
                  <a:cubicBezTo>
                    <a:pt x="6" y="0"/>
                    <a:pt x="6" y="0"/>
                    <a:pt x="6" y="0"/>
                  </a:cubicBezTo>
                  <a:cubicBezTo>
                    <a:pt x="7" y="3"/>
                    <a:pt x="9" y="6"/>
                    <a:pt x="9" y="6"/>
                  </a:cubicBezTo>
                  <a:cubicBezTo>
                    <a:pt x="9" y="6"/>
                    <a:pt x="11" y="4"/>
                    <a:pt x="13" y="1"/>
                  </a:cubicBezTo>
                  <a:cubicBezTo>
                    <a:pt x="14" y="1"/>
                    <a:pt x="14" y="1"/>
                    <a:pt x="14" y="1"/>
                  </a:cubicBezTo>
                  <a:cubicBezTo>
                    <a:pt x="12" y="4"/>
                    <a:pt x="11" y="8"/>
                    <a:pt x="11" y="8"/>
                  </a:cubicBezTo>
                  <a:cubicBezTo>
                    <a:pt x="11" y="8"/>
                    <a:pt x="14" y="8"/>
                    <a:pt x="18" y="7"/>
                  </a:cubicBezTo>
                  <a:cubicBezTo>
                    <a:pt x="18" y="7"/>
                    <a:pt x="18" y="7"/>
                    <a:pt x="18" y="7"/>
                  </a:cubicBezTo>
                  <a:cubicBezTo>
                    <a:pt x="15" y="8"/>
                    <a:pt x="11" y="10"/>
                    <a:pt x="11" y="10"/>
                  </a:cubicBezTo>
                  <a:cubicBezTo>
                    <a:pt x="11" y="10"/>
                    <a:pt x="13" y="12"/>
                    <a:pt x="15"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133"/>
            <p:cNvSpPr>
              <a:spLocks/>
            </p:cNvSpPr>
            <p:nvPr/>
          </p:nvSpPr>
          <p:spPr bwMode="auto">
            <a:xfrm>
              <a:off x="6566127"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8 w 19"/>
                <a:gd name="T15" fmla="*/ 11 h 19"/>
                <a:gd name="T16" fmla="*/ 1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4" y="12"/>
                    <a:pt x="11" y="11"/>
                    <a:pt x="11" y="11"/>
                  </a:cubicBezTo>
                  <a:cubicBezTo>
                    <a:pt x="11" y="11"/>
                    <a:pt x="11" y="15"/>
                    <a:pt x="12" y="19"/>
                  </a:cubicBezTo>
                  <a:cubicBezTo>
                    <a:pt x="12" y="19"/>
                    <a:pt x="12" y="19"/>
                    <a:pt x="12" y="19"/>
                  </a:cubicBezTo>
                  <a:cubicBezTo>
                    <a:pt x="11" y="16"/>
                    <a:pt x="9" y="13"/>
                    <a:pt x="9" y="13"/>
                  </a:cubicBezTo>
                  <a:cubicBezTo>
                    <a:pt x="9" y="13"/>
                    <a:pt x="8" y="16"/>
                    <a:pt x="6" y="18"/>
                  </a:cubicBezTo>
                  <a:cubicBezTo>
                    <a:pt x="6" y="18"/>
                    <a:pt x="5" y="18"/>
                    <a:pt x="5" y="18"/>
                  </a:cubicBezTo>
                  <a:cubicBezTo>
                    <a:pt x="7" y="15"/>
                    <a:pt x="8" y="11"/>
                    <a:pt x="8" y="11"/>
                  </a:cubicBezTo>
                  <a:cubicBezTo>
                    <a:pt x="8" y="11"/>
                    <a:pt x="4" y="11"/>
                    <a:pt x="1"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8"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135"/>
            <p:cNvSpPr>
              <a:spLocks/>
            </p:cNvSpPr>
            <p:nvPr/>
          </p:nvSpPr>
          <p:spPr bwMode="auto">
            <a:xfrm>
              <a:off x="3980796" y="3527122"/>
              <a:ext cx="8593" cy="2455"/>
            </a:xfrm>
            <a:custGeom>
              <a:avLst/>
              <a:gdLst>
                <a:gd name="T0" fmla="*/ 0 w 3"/>
                <a:gd name="T1" fmla="*/ 1 h 1"/>
                <a:gd name="T2" fmla="*/ 2 w 3"/>
                <a:gd name="T3" fmla="*/ 0 h 1"/>
                <a:gd name="T4" fmla="*/ 3 w 3"/>
                <a:gd name="T5" fmla="*/ 1 h 1"/>
                <a:gd name="T6" fmla="*/ 2 w 3"/>
                <a:gd name="T7" fmla="*/ 1 h 1"/>
                <a:gd name="T8" fmla="*/ 0 w 3"/>
                <a:gd name="T9" fmla="*/ 1 h 1"/>
              </a:gdLst>
              <a:ahLst/>
              <a:cxnLst>
                <a:cxn ang="0">
                  <a:pos x="T0" y="T1"/>
                </a:cxn>
                <a:cxn ang="0">
                  <a:pos x="T2" y="T3"/>
                </a:cxn>
                <a:cxn ang="0">
                  <a:pos x="T4" y="T5"/>
                </a:cxn>
                <a:cxn ang="0">
                  <a:pos x="T6" y="T7"/>
                </a:cxn>
                <a:cxn ang="0">
                  <a:pos x="T8" y="T9"/>
                </a:cxn>
              </a:cxnLst>
              <a:rect l="0" t="0" r="r" b="b"/>
              <a:pathLst>
                <a:path w="3" h="1">
                  <a:moveTo>
                    <a:pt x="0" y="1"/>
                  </a:moveTo>
                  <a:cubicBezTo>
                    <a:pt x="1" y="0"/>
                    <a:pt x="2" y="0"/>
                    <a:pt x="2" y="0"/>
                  </a:cubicBezTo>
                  <a:cubicBezTo>
                    <a:pt x="2" y="0"/>
                    <a:pt x="2" y="1"/>
                    <a:pt x="3" y="1"/>
                  </a:cubicBezTo>
                  <a:cubicBezTo>
                    <a:pt x="2" y="1"/>
                    <a:pt x="2" y="1"/>
                    <a:pt x="2" y="1"/>
                  </a:cubicBezTo>
                  <a:cubicBezTo>
                    <a:pt x="2"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136"/>
            <p:cNvSpPr>
              <a:spLocks/>
            </p:cNvSpPr>
            <p:nvPr/>
          </p:nvSpPr>
          <p:spPr bwMode="auto">
            <a:xfrm>
              <a:off x="4852394" y="3527122"/>
              <a:ext cx="6138" cy="2455"/>
            </a:xfrm>
            <a:custGeom>
              <a:avLst/>
              <a:gdLst>
                <a:gd name="T0" fmla="*/ 0 w 2"/>
                <a:gd name="T1" fmla="*/ 1 h 1"/>
                <a:gd name="T2" fmla="*/ 1 w 2"/>
                <a:gd name="T3" fmla="*/ 0 h 1"/>
                <a:gd name="T4" fmla="*/ 2 w 2"/>
                <a:gd name="T5" fmla="*/ 1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0"/>
                    <a:pt x="1" y="0"/>
                    <a:pt x="1" y="0"/>
                  </a:cubicBezTo>
                  <a:cubicBezTo>
                    <a:pt x="1" y="0"/>
                    <a:pt x="2" y="1"/>
                    <a:pt x="2" y="1"/>
                  </a:cubicBezTo>
                  <a:cubicBezTo>
                    <a:pt x="2" y="1"/>
                    <a:pt x="2" y="1"/>
                    <a:pt x="1"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137"/>
            <p:cNvSpPr>
              <a:spLocks/>
            </p:cNvSpPr>
            <p:nvPr/>
          </p:nvSpPr>
          <p:spPr bwMode="auto">
            <a:xfrm>
              <a:off x="5721536" y="3527122"/>
              <a:ext cx="4910"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2" y="0"/>
                    <a:pt x="2" y="1"/>
                    <a:pt x="2" y="1"/>
                  </a:cubicBezTo>
                  <a:cubicBezTo>
                    <a:pt x="2" y="1"/>
                    <a:pt x="2" y="1"/>
                    <a:pt x="2" y="1"/>
                  </a:cubicBezTo>
                  <a:cubicBezTo>
                    <a:pt x="1"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138"/>
            <p:cNvSpPr>
              <a:spLocks/>
            </p:cNvSpPr>
            <p:nvPr/>
          </p:nvSpPr>
          <p:spPr bwMode="auto">
            <a:xfrm>
              <a:off x="6589451"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2" y="0"/>
                    <a:pt x="2" y="1"/>
                    <a:pt x="2" y="1"/>
                  </a:cubicBezTo>
                  <a:cubicBezTo>
                    <a:pt x="2" y="1"/>
                    <a:pt x="2" y="1"/>
                    <a:pt x="2" y="1"/>
                  </a:cubicBezTo>
                  <a:cubicBezTo>
                    <a:pt x="1"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140"/>
            <p:cNvSpPr>
              <a:spLocks/>
            </p:cNvSpPr>
            <p:nvPr/>
          </p:nvSpPr>
          <p:spPr bwMode="auto">
            <a:xfrm>
              <a:off x="3962382" y="3517301"/>
              <a:ext cx="6138" cy="6138"/>
            </a:xfrm>
            <a:custGeom>
              <a:avLst/>
              <a:gdLst>
                <a:gd name="T0" fmla="*/ 2 w 2"/>
                <a:gd name="T1" fmla="*/ 2 h 2"/>
                <a:gd name="T2" fmla="*/ 0 w 2"/>
                <a:gd name="T3" fmla="*/ 0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0"/>
                    <a:pt x="0" y="0"/>
                  </a:cubicBezTo>
                  <a:cubicBezTo>
                    <a:pt x="1" y="0"/>
                    <a:pt x="2" y="0"/>
                    <a:pt x="2" y="0"/>
                  </a:cubicBezTo>
                  <a:cubicBezTo>
                    <a:pt x="2" y="0"/>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141"/>
            <p:cNvSpPr>
              <a:spLocks/>
            </p:cNvSpPr>
            <p:nvPr/>
          </p:nvSpPr>
          <p:spPr bwMode="auto">
            <a:xfrm>
              <a:off x="48352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142"/>
            <p:cNvSpPr>
              <a:spLocks/>
            </p:cNvSpPr>
            <p:nvPr/>
          </p:nvSpPr>
          <p:spPr bwMode="auto">
            <a:xfrm>
              <a:off x="5703122" y="3517301"/>
              <a:ext cx="6138" cy="6138"/>
            </a:xfrm>
            <a:custGeom>
              <a:avLst/>
              <a:gdLst>
                <a:gd name="T0" fmla="*/ 1 w 2"/>
                <a:gd name="T1" fmla="*/ 2 h 2"/>
                <a:gd name="T2" fmla="*/ 0 w 2"/>
                <a:gd name="T3" fmla="*/ 0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0"/>
                    <a:pt x="0" y="0"/>
                  </a:cubicBezTo>
                  <a:cubicBezTo>
                    <a:pt x="1" y="0"/>
                    <a:pt x="2" y="0"/>
                    <a:pt x="2" y="0"/>
                  </a:cubicBezTo>
                  <a:cubicBezTo>
                    <a:pt x="2"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43"/>
            <p:cNvSpPr>
              <a:spLocks/>
            </p:cNvSpPr>
            <p:nvPr/>
          </p:nvSpPr>
          <p:spPr bwMode="auto">
            <a:xfrm>
              <a:off x="6572265" y="3517301"/>
              <a:ext cx="6138" cy="6138"/>
            </a:xfrm>
            <a:custGeom>
              <a:avLst/>
              <a:gdLst>
                <a:gd name="T0" fmla="*/ 1 w 2"/>
                <a:gd name="T1" fmla="*/ 2 h 2"/>
                <a:gd name="T2" fmla="*/ 0 w 2"/>
                <a:gd name="T3" fmla="*/ 0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0"/>
                    <a:pt x="0" y="0"/>
                  </a:cubicBezTo>
                  <a:cubicBezTo>
                    <a:pt x="1" y="0"/>
                    <a:pt x="2" y="0"/>
                    <a:pt x="2"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145"/>
            <p:cNvSpPr>
              <a:spLocks/>
            </p:cNvSpPr>
            <p:nvPr/>
          </p:nvSpPr>
          <p:spPr bwMode="auto">
            <a:xfrm>
              <a:off x="3957471" y="3497659"/>
              <a:ext cx="4910" cy="4910"/>
            </a:xfrm>
            <a:custGeom>
              <a:avLst/>
              <a:gdLst>
                <a:gd name="T0" fmla="*/ 1 w 2"/>
                <a:gd name="T1" fmla="*/ 0 h 2"/>
                <a:gd name="T2" fmla="*/ 2 w 2"/>
                <a:gd name="T3" fmla="*/ 1 h 2"/>
                <a:gd name="T4" fmla="*/ 1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2" y="1"/>
                    <a:pt x="2" y="1"/>
                  </a:cubicBezTo>
                  <a:cubicBezTo>
                    <a:pt x="2" y="1"/>
                    <a:pt x="1" y="2"/>
                    <a:pt x="1" y="2"/>
                  </a:cubicBezTo>
                  <a:cubicBezTo>
                    <a:pt x="1" y="2"/>
                    <a:pt x="0" y="2"/>
                    <a:pt x="0" y="1"/>
                  </a:cubicBezTo>
                  <a:cubicBezTo>
                    <a:pt x="0"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146"/>
            <p:cNvSpPr>
              <a:spLocks/>
            </p:cNvSpPr>
            <p:nvPr/>
          </p:nvSpPr>
          <p:spPr bwMode="auto">
            <a:xfrm>
              <a:off x="48290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0"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147"/>
            <p:cNvSpPr>
              <a:spLocks/>
            </p:cNvSpPr>
            <p:nvPr/>
          </p:nvSpPr>
          <p:spPr bwMode="auto">
            <a:xfrm>
              <a:off x="5698212" y="3497659"/>
              <a:ext cx="4910"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148"/>
            <p:cNvSpPr>
              <a:spLocks/>
            </p:cNvSpPr>
            <p:nvPr/>
          </p:nvSpPr>
          <p:spPr bwMode="auto">
            <a:xfrm>
              <a:off x="6566127"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150"/>
            <p:cNvSpPr>
              <a:spLocks/>
            </p:cNvSpPr>
            <p:nvPr/>
          </p:nvSpPr>
          <p:spPr bwMode="auto">
            <a:xfrm>
              <a:off x="3966065"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1" y="2"/>
                    <a:pt x="0" y="2"/>
                    <a:pt x="0" y="2"/>
                  </a:cubicBezTo>
                  <a:cubicBezTo>
                    <a:pt x="0"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151"/>
            <p:cNvSpPr>
              <a:spLocks/>
            </p:cNvSpPr>
            <p:nvPr/>
          </p:nvSpPr>
          <p:spPr bwMode="auto">
            <a:xfrm>
              <a:off x="4835207" y="3476790"/>
              <a:ext cx="4910"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1"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152"/>
            <p:cNvSpPr>
              <a:spLocks/>
            </p:cNvSpPr>
            <p:nvPr/>
          </p:nvSpPr>
          <p:spPr bwMode="auto">
            <a:xfrm>
              <a:off x="5703122" y="3476790"/>
              <a:ext cx="8593" cy="8593"/>
            </a:xfrm>
            <a:custGeom>
              <a:avLst/>
              <a:gdLst>
                <a:gd name="T0" fmla="*/ 2 w 3"/>
                <a:gd name="T1" fmla="*/ 0 h 3"/>
                <a:gd name="T2" fmla="*/ 2 w 3"/>
                <a:gd name="T3" fmla="*/ 3 h 3"/>
                <a:gd name="T4" fmla="*/ 0 w 3"/>
                <a:gd name="T5" fmla="*/ 2 h 3"/>
                <a:gd name="T6" fmla="*/ 2 w 3"/>
                <a:gd name="T7" fmla="*/ 0 h 3"/>
              </a:gdLst>
              <a:ahLst/>
              <a:cxnLst>
                <a:cxn ang="0">
                  <a:pos x="T0" y="T1"/>
                </a:cxn>
                <a:cxn ang="0">
                  <a:pos x="T2" y="T3"/>
                </a:cxn>
                <a:cxn ang="0">
                  <a:pos x="T4" y="T5"/>
                </a:cxn>
                <a:cxn ang="0">
                  <a:pos x="T6" y="T7"/>
                </a:cxn>
              </a:cxnLst>
              <a:rect l="0" t="0" r="r" b="b"/>
              <a:pathLst>
                <a:path w="3" h="3">
                  <a:moveTo>
                    <a:pt x="2" y="0"/>
                  </a:moveTo>
                  <a:cubicBezTo>
                    <a:pt x="3" y="2"/>
                    <a:pt x="2" y="3"/>
                    <a:pt x="2" y="3"/>
                  </a:cubicBezTo>
                  <a:cubicBezTo>
                    <a:pt x="2" y="2"/>
                    <a:pt x="1" y="2"/>
                    <a:pt x="0" y="2"/>
                  </a:cubicBezTo>
                  <a:cubicBezTo>
                    <a:pt x="1" y="1"/>
                    <a:pt x="2"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153"/>
            <p:cNvSpPr>
              <a:spLocks/>
            </p:cNvSpPr>
            <p:nvPr/>
          </p:nvSpPr>
          <p:spPr bwMode="auto">
            <a:xfrm>
              <a:off x="6572265"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2"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155"/>
            <p:cNvSpPr>
              <a:spLocks/>
            </p:cNvSpPr>
            <p:nvPr/>
          </p:nvSpPr>
          <p:spPr bwMode="auto">
            <a:xfrm>
              <a:off x="3983251" y="3470652"/>
              <a:ext cx="8593" cy="8593"/>
            </a:xfrm>
            <a:custGeom>
              <a:avLst/>
              <a:gdLst>
                <a:gd name="T0" fmla="*/ 3 w 3"/>
                <a:gd name="T1" fmla="*/ 1 h 3"/>
                <a:gd name="T2" fmla="*/ 2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2" y="3"/>
                    <a:pt x="2" y="3"/>
                  </a:cubicBezTo>
                  <a:cubicBezTo>
                    <a:pt x="1" y="2"/>
                    <a:pt x="1" y="1"/>
                    <a:pt x="0" y="0"/>
                  </a:cubicBezTo>
                  <a:cubicBezTo>
                    <a:pt x="1" y="0"/>
                    <a:pt x="1" y="0"/>
                    <a:pt x="1" y="0"/>
                  </a:cubicBezTo>
                  <a:cubicBezTo>
                    <a:pt x="2" y="0"/>
                    <a:pt x="3"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156"/>
            <p:cNvSpPr>
              <a:spLocks/>
            </p:cNvSpPr>
            <p:nvPr/>
          </p:nvSpPr>
          <p:spPr bwMode="auto">
            <a:xfrm>
              <a:off x="4854849" y="3470652"/>
              <a:ext cx="8593" cy="8593"/>
            </a:xfrm>
            <a:custGeom>
              <a:avLst/>
              <a:gdLst>
                <a:gd name="T0" fmla="*/ 3 w 3"/>
                <a:gd name="T1" fmla="*/ 1 h 3"/>
                <a:gd name="T2" fmla="*/ 1 w 3"/>
                <a:gd name="T3" fmla="*/ 3 h 3"/>
                <a:gd name="T4" fmla="*/ 0 w 3"/>
                <a:gd name="T5" fmla="*/ 0 h 3"/>
                <a:gd name="T6" fmla="*/ 0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0" y="2"/>
                    <a:pt x="0" y="1"/>
                    <a:pt x="0" y="0"/>
                  </a:cubicBezTo>
                  <a:cubicBezTo>
                    <a:pt x="0" y="0"/>
                    <a:pt x="0" y="0"/>
                    <a:pt x="0"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157"/>
            <p:cNvSpPr>
              <a:spLocks/>
            </p:cNvSpPr>
            <p:nvPr/>
          </p:nvSpPr>
          <p:spPr bwMode="auto">
            <a:xfrm>
              <a:off x="5723991"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2"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158"/>
            <p:cNvSpPr>
              <a:spLocks/>
            </p:cNvSpPr>
            <p:nvPr/>
          </p:nvSpPr>
          <p:spPr bwMode="auto">
            <a:xfrm>
              <a:off x="6593134"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160"/>
            <p:cNvSpPr>
              <a:spLocks/>
            </p:cNvSpPr>
            <p:nvPr/>
          </p:nvSpPr>
          <p:spPr bwMode="auto">
            <a:xfrm>
              <a:off x="4004120" y="3479245"/>
              <a:ext cx="4910" cy="6138"/>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1" y="1"/>
                    <a:pt x="1" y="0"/>
                  </a:cubicBezTo>
                  <a:cubicBezTo>
                    <a:pt x="1" y="1"/>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161"/>
            <p:cNvSpPr>
              <a:spLocks/>
            </p:cNvSpPr>
            <p:nvPr/>
          </p:nvSpPr>
          <p:spPr bwMode="auto">
            <a:xfrm>
              <a:off x="4875718" y="3479245"/>
              <a:ext cx="4910"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162"/>
            <p:cNvSpPr>
              <a:spLocks/>
            </p:cNvSpPr>
            <p:nvPr/>
          </p:nvSpPr>
          <p:spPr bwMode="auto">
            <a:xfrm>
              <a:off x="5743633"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0" y="1"/>
                    <a:pt x="0" y="0"/>
                  </a:cubicBezTo>
                  <a:cubicBezTo>
                    <a:pt x="1" y="1"/>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163"/>
            <p:cNvSpPr>
              <a:spLocks/>
            </p:cNvSpPr>
            <p:nvPr/>
          </p:nvSpPr>
          <p:spPr bwMode="auto">
            <a:xfrm>
              <a:off x="6612776"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165"/>
            <p:cNvSpPr>
              <a:spLocks/>
            </p:cNvSpPr>
            <p:nvPr/>
          </p:nvSpPr>
          <p:spPr bwMode="auto">
            <a:xfrm>
              <a:off x="4009031" y="3500114"/>
              <a:ext cx="6138" cy="6138"/>
            </a:xfrm>
            <a:custGeom>
              <a:avLst/>
              <a:gdLst>
                <a:gd name="T0" fmla="*/ 0 w 2"/>
                <a:gd name="T1" fmla="*/ 1 h 2"/>
                <a:gd name="T2" fmla="*/ 2 w 2"/>
                <a:gd name="T3" fmla="*/ 0 h 2"/>
                <a:gd name="T4" fmla="*/ 2 w 2"/>
                <a:gd name="T5" fmla="*/ 0 h 2"/>
                <a:gd name="T6" fmla="*/ 2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1"/>
                    <a:pt x="1" y="0"/>
                    <a:pt x="2" y="0"/>
                  </a:cubicBezTo>
                  <a:cubicBezTo>
                    <a:pt x="2" y="0"/>
                    <a:pt x="2" y="0"/>
                    <a:pt x="2" y="0"/>
                  </a:cubicBezTo>
                  <a:cubicBezTo>
                    <a:pt x="2" y="1"/>
                    <a:pt x="2" y="2"/>
                    <a:pt x="2" y="2"/>
                  </a:cubicBezTo>
                  <a:cubicBezTo>
                    <a:pt x="1"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166"/>
            <p:cNvSpPr>
              <a:spLocks/>
            </p:cNvSpPr>
            <p:nvPr/>
          </p:nvSpPr>
          <p:spPr bwMode="auto">
            <a:xfrm>
              <a:off x="4880629" y="3500114"/>
              <a:ext cx="3683"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167"/>
            <p:cNvSpPr>
              <a:spLocks/>
            </p:cNvSpPr>
            <p:nvPr/>
          </p:nvSpPr>
          <p:spPr bwMode="auto">
            <a:xfrm>
              <a:off x="5749771" y="3500114"/>
              <a:ext cx="6138" cy="6138"/>
            </a:xfrm>
            <a:custGeom>
              <a:avLst/>
              <a:gdLst>
                <a:gd name="T0" fmla="*/ 0 w 2"/>
                <a:gd name="T1" fmla="*/ 1 h 2"/>
                <a:gd name="T2" fmla="*/ 2 w 2"/>
                <a:gd name="T3" fmla="*/ 0 h 2"/>
                <a:gd name="T4" fmla="*/ 2 w 2"/>
                <a:gd name="T5" fmla="*/ 0 h 2"/>
                <a:gd name="T6" fmla="*/ 1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1" y="0"/>
                    <a:pt x="2" y="0"/>
                  </a:cubicBezTo>
                  <a:cubicBezTo>
                    <a:pt x="2" y="0"/>
                    <a:pt x="2" y="0"/>
                    <a:pt x="2" y="0"/>
                  </a:cubicBezTo>
                  <a:cubicBezTo>
                    <a:pt x="2"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168"/>
            <p:cNvSpPr>
              <a:spLocks/>
            </p:cNvSpPr>
            <p:nvPr/>
          </p:nvSpPr>
          <p:spPr bwMode="auto">
            <a:xfrm>
              <a:off x="6618914"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170"/>
            <p:cNvSpPr>
              <a:spLocks/>
            </p:cNvSpPr>
            <p:nvPr/>
          </p:nvSpPr>
          <p:spPr bwMode="auto">
            <a:xfrm>
              <a:off x="4004120" y="3520984"/>
              <a:ext cx="2455" cy="245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171"/>
            <p:cNvSpPr>
              <a:spLocks/>
            </p:cNvSpPr>
            <p:nvPr/>
          </p:nvSpPr>
          <p:spPr bwMode="auto">
            <a:xfrm>
              <a:off x="4872035" y="3520984"/>
              <a:ext cx="3683" cy="245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172"/>
            <p:cNvSpPr>
              <a:spLocks/>
            </p:cNvSpPr>
            <p:nvPr/>
          </p:nvSpPr>
          <p:spPr bwMode="auto">
            <a:xfrm>
              <a:off x="5741178" y="3520984"/>
              <a:ext cx="6138"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173"/>
            <p:cNvSpPr>
              <a:spLocks/>
            </p:cNvSpPr>
            <p:nvPr/>
          </p:nvSpPr>
          <p:spPr bwMode="auto">
            <a:xfrm>
              <a:off x="6610321" y="3520984"/>
              <a:ext cx="6138"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175"/>
            <p:cNvSpPr>
              <a:spLocks/>
            </p:cNvSpPr>
            <p:nvPr/>
          </p:nvSpPr>
          <p:spPr bwMode="auto">
            <a:xfrm>
              <a:off x="4006575" y="3512390"/>
              <a:ext cx="2455" cy="4910"/>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1"/>
                  </a:cubicBezTo>
                  <a:cubicBezTo>
                    <a:pt x="1" y="1"/>
                    <a:pt x="1" y="1"/>
                    <a:pt x="1" y="2"/>
                  </a:cubicBezTo>
                  <a:cubicBezTo>
                    <a:pt x="1"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176"/>
            <p:cNvSpPr>
              <a:spLocks/>
            </p:cNvSpPr>
            <p:nvPr/>
          </p:nvSpPr>
          <p:spPr bwMode="auto">
            <a:xfrm>
              <a:off x="4875718" y="3512390"/>
              <a:ext cx="4910"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177"/>
            <p:cNvSpPr>
              <a:spLocks/>
            </p:cNvSpPr>
            <p:nvPr/>
          </p:nvSpPr>
          <p:spPr bwMode="auto">
            <a:xfrm>
              <a:off x="5743633"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178"/>
            <p:cNvSpPr>
              <a:spLocks/>
            </p:cNvSpPr>
            <p:nvPr/>
          </p:nvSpPr>
          <p:spPr bwMode="auto">
            <a:xfrm>
              <a:off x="6612776"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56" name="组合 355"/>
            <p:cNvGrpSpPr/>
            <p:nvPr/>
          </p:nvGrpSpPr>
          <p:grpSpPr>
            <a:xfrm>
              <a:off x="7237625" y="3275463"/>
              <a:ext cx="461579" cy="472627"/>
              <a:chOff x="7237625" y="3275463"/>
              <a:chExt cx="461579" cy="472627"/>
            </a:xfrm>
          </p:grpSpPr>
          <p:sp>
            <p:nvSpPr>
              <p:cNvPr id="9" name="Freeform 9"/>
              <p:cNvSpPr>
                <a:spLocks noEditPoints="1"/>
              </p:cNvSpPr>
              <p:nvPr/>
            </p:nvSpPr>
            <p:spPr bwMode="auto">
              <a:xfrm>
                <a:off x="72376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4"/>
              <p:cNvSpPr>
                <a:spLocks/>
              </p:cNvSpPr>
              <p:nvPr/>
            </p:nvSpPr>
            <p:spPr bwMode="auto">
              <a:xfrm>
                <a:off x="7411945" y="3544308"/>
                <a:ext cx="95753" cy="98208"/>
              </a:xfrm>
              <a:custGeom>
                <a:avLst/>
                <a:gdLst>
                  <a:gd name="T0" fmla="*/ 16 w 33"/>
                  <a:gd name="T1" fmla="*/ 8 h 33"/>
                  <a:gd name="T2" fmla="*/ 21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9"/>
              <p:cNvSpPr>
                <a:spLocks/>
              </p:cNvSpPr>
              <p:nvPr/>
            </p:nvSpPr>
            <p:spPr bwMode="auto">
              <a:xfrm>
                <a:off x="7341972"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4"/>
              <p:cNvSpPr>
                <a:spLocks/>
              </p:cNvSpPr>
              <p:nvPr/>
            </p:nvSpPr>
            <p:spPr bwMode="auto">
              <a:xfrm>
                <a:off x="73247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6" y="0"/>
                      <a:pt x="18" y="3"/>
                    </a:cubicBezTo>
                    <a:cubicBezTo>
                      <a:pt x="20" y="3"/>
                      <a:pt x="21"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9"/>
              <p:cNvSpPr>
                <a:spLocks/>
              </p:cNvSpPr>
              <p:nvPr/>
            </p:nvSpPr>
            <p:spPr bwMode="auto">
              <a:xfrm>
                <a:off x="7354248"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4"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4"/>
              <p:cNvSpPr>
                <a:spLocks/>
              </p:cNvSpPr>
              <p:nvPr/>
            </p:nvSpPr>
            <p:spPr bwMode="auto">
              <a:xfrm>
                <a:off x="7424221"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9"/>
              <p:cNvSpPr>
                <a:spLocks/>
              </p:cNvSpPr>
              <p:nvPr/>
            </p:nvSpPr>
            <p:spPr bwMode="auto">
              <a:xfrm>
                <a:off x="7484374" y="3387175"/>
                <a:ext cx="99436" cy="94525"/>
              </a:xfrm>
              <a:custGeom>
                <a:avLst/>
                <a:gdLst>
                  <a:gd name="T0" fmla="*/ 9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9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9"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44"/>
              <p:cNvSpPr>
                <a:spLocks/>
              </p:cNvSpPr>
              <p:nvPr/>
            </p:nvSpPr>
            <p:spPr bwMode="auto">
              <a:xfrm>
                <a:off x="75015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8"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49"/>
              <p:cNvSpPr>
                <a:spLocks/>
              </p:cNvSpPr>
              <p:nvPr/>
            </p:nvSpPr>
            <p:spPr bwMode="auto">
              <a:xfrm>
                <a:off x="7479463"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4"/>
              <p:cNvSpPr>
                <a:spLocks/>
              </p:cNvSpPr>
              <p:nvPr/>
            </p:nvSpPr>
            <p:spPr bwMode="auto">
              <a:xfrm>
                <a:off x="7443863"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9"/>
              <p:cNvSpPr>
                <a:spLocks/>
              </p:cNvSpPr>
              <p:nvPr/>
            </p:nvSpPr>
            <p:spPr bwMode="auto">
              <a:xfrm>
                <a:off x="7464732" y="3529577"/>
                <a:ext cx="11048" cy="20869"/>
              </a:xfrm>
              <a:custGeom>
                <a:avLst/>
                <a:gdLst>
                  <a:gd name="T0" fmla="*/ 2 w 4"/>
                  <a:gd name="T1" fmla="*/ 0 h 7"/>
                  <a:gd name="T2" fmla="*/ 2 w 4"/>
                  <a:gd name="T3" fmla="*/ 0 h 7"/>
                  <a:gd name="T4" fmla="*/ 3 w 4"/>
                  <a:gd name="T5" fmla="*/ 4 h 7"/>
                  <a:gd name="T6" fmla="*/ 4 w 4"/>
                  <a:gd name="T7" fmla="*/ 6 h 7"/>
                  <a:gd name="T8" fmla="*/ 3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3" y="6"/>
                      <a:pt x="4" y="6"/>
                    </a:cubicBezTo>
                    <a:cubicBezTo>
                      <a:pt x="4" y="6"/>
                      <a:pt x="3" y="7"/>
                      <a:pt x="3" y="7"/>
                    </a:cubicBezTo>
                    <a:cubicBezTo>
                      <a:pt x="2"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64"/>
              <p:cNvSpPr>
                <a:spLocks/>
              </p:cNvSpPr>
              <p:nvPr/>
            </p:nvSpPr>
            <p:spPr bwMode="auto">
              <a:xfrm>
                <a:off x="7437725"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69"/>
              <p:cNvSpPr>
                <a:spLocks/>
              </p:cNvSpPr>
              <p:nvPr/>
            </p:nvSpPr>
            <p:spPr bwMode="auto">
              <a:xfrm>
                <a:off x="74205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74"/>
              <p:cNvSpPr>
                <a:spLocks/>
              </p:cNvSpPr>
              <p:nvPr/>
            </p:nvSpPr>
            <p:spPr bwMode="auto">
              <a:xfrm>
                <a:off x="74205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79"/>
              <p:cNvSpPr>
                <a:spLocks/>
              </p:cNvSpPr>
              <p:nvPr/>
            </p:nvSpPr>
            <p:spPr bwMode="auto">
              <a:xfrm>
                <a:off x="74180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84"/>
              <p:cNvSpPr>
                <a:spLocks/>
              </p:cNvSpPr>
              <p:nvPr/>
            </p:nvSpPr>
            <p:spPr bwMode="auto">
              <a:xfrm>
                <a:off x="7424221"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89"/>
              <p:cNvSpPr>
                <a:spLocks/>
              </p:cNvSpPr>
              <p:nvPr/>
            </p:nvSpPr>
            <p:spPr bwMode="auto">
              <a:xfrm>
                <a:off x="7447545"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94"/>
              <p:cNvSpPr>
                <a:spLocks/>
              </p:cNvSpPr>
              <p:nvPr/>
            </p:nvSpPr>
            <p:spPr bwMode="auto">
              <a:xfrm>
                <a:off x="74524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99"/>
              <p:cNvSpPr>
                <a:spLocks/>
              </p:cNvSpPr>
              <p:nvPr/>
            </p:nvSpPr>
            <p:spPr bwMode="auto">
              <a:xfrm>
                <a:off x="74696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104"/>
              <p:cNvSpPr>
                <a:spLocks/>
              </p:cNvSpPr>
              <p:nvPr/>
            </p:nvSpPr>
            <p:spPr bwMode="auto">
              <a:xfrm>
                <a:off x="7488056"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109"/>
              <p:cNvSpPr>
                <a:spLocks/>
              </p:cNvSpPr>
              <p:nvPr/>
            </p:nvSpPr>
            <p:spPr bwMode="auto">
              <a:xfrm>
                <a:off x="7479463" y="3464514"/>
                <a:ext cx="4910"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114"/>
              <p:cNvSpPr>
                <a:spLocks/>
              </p:cNvSpPr>
              <p:nvPr/>
            </p:nvSpPr>
            <p:spPr bwMode="auto">
              <a:xfrm>
                <a:off x="7490512"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2"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119"/>
              <p:cNvSpPr>
                <a:spLocks/>
              </p:cNvSpPr>
              <p:nvPr/>
            </p:nvSpPr>
            <p:spPr bwMode="auto">
              <a:xfrm>
                <a:off x="7488056"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124"/>
              <p:cNvSpPr>
                <a:spLocks/>
              </p:cNvSpPr>
              <p:nvPr/>
            </p:nvSpPr>
            <p:spPr bwMode="auto">
              <a:xfrm>
                <a:off x="7469642" y="3523439"/>
                <a:ext cx="9821"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3"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129"/>
              <p:cNvSpPr>
                <a:spLocks/>
              </p:cNvSpPr>
              <p:nvPr/>
            </p:nvSpPr>
            <p:spPr bwMode="auto">
              <a:xfrm>
                <a:off x="7484374" y="3517301"/>
                <a:ext cx="14731"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134"/>
              <p:cNvSpPr>
                <a:spLocks/>
              </p:cNvSpPr>
              <p:nvPr/>
            </p:nvSpPr>
            <p:spPr bwMode="auto">
              <a:xfrm>
                <a:off x="74352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1" y="16"/>
                      <a:pt x="9" y="13"/>
                      <a:pt x="9" y="13"/>
                    </a:cubicBezTo>
                    <a:cubicBezTo>
                      <a:pt x="9" y="13"/>
                      <a:pt x="7" y="16"/>
                      <a:pt x="6" y="18"/>
                    </a:cubicBezTo>
                    <a:cubicBezTo>
                      <a:pt x="6" y="18"/>
                      <a:pt x="5" y="18"/>
                      <a:pt x="5" y="18"/>
                    </a:cubicBezTo>
                    <a:cubicBezTo>
                      <a:pt x="7"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139"/>
              <p:cNvSpPr>
                <a:spLocks/>
              </p:cNvSpPr>
              <p:nvPr/>
            </p:nvSpPr>
            <p:spPr bwMode="auto">
              <a:xfrm>
                <a:off x="7458594"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1" y="0"/>
                      <a:pt x="2" y="1"/>
                      <a:pt x="2" y="1"/>
                    </a:cubicBezTo>
                    <a:cubicBezTo>
                      <a:pt x="2" y="1"/>
                      <a:pt x="2" y="1"/>
                      <a:pt x="2"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144"/>
              <p:cNvSpPr>
                <a:spLocks/>
              </p:cNvSpPr>
              <p:nvPr/>
            </p:nvSpPr>
            <p:spPr bwMode="auto">
              <a:xfrm>
                <a:off x="74414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149"/>
              <p:cNvSpPr>
                <a:spLocks/>
              </p:cNvSpPr>
              <p:nvPr/>
            </p:nvSpPr>
            <p:spPr bwMode="auto">
              <a:xfrm>
                <a:off x="74352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154"/>
              <p:cNvSpPr>
                <a:spLocks/>
              </p:cNvSpPr>
              <p:nvPr/>
            </p:nvSpPr>
            <p:spPr bwMode="auto">
              <a:xfrm>
                <a:off x="7441407"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159"/>
              <p:cNvSpPr>
                <a:spLocks/>
              </p:cNvSpPr>
              <p:nvPr/>
            </p:nvSpPr>
            <p:spPr bwMode="auto">
              <a:xfrm>
                <a:off x="7461049"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164"/>
              <p:cNvSpPr>
                <a:spLocks/>
              </p:cNvSpPr>
              <p:nvPr/>
            </p:nvSpPr>
            <p:spPr bwMode="auto">
              <a:xfrm>
                <a:off x="7481918"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169"/>
              <p:cNvSpPr>
                <a:spLocks/>
              </p:cNvSpPr>
              <p:nvPr/>
            </p:nvSpPr>
            <p:spPr bwMode="auto">
              <a:xfrm>
                <a:off x="7488056"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174"/>
              <p:cNvSpPr>
                <a:spLocks/>
              </p:cNvSpPr>
              <p:nvPr/>
            </p:nvSpPr>
            <p:spPr bwMode="auto">
              <a:xfrm>
                <a:off x="7479463" y="3520984"/>
                <a:ext cx="4910"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179"/>
              <p:cNvSpPr>
                <a:spLocks/>
              </p:cNvSpPr>
              <p:nvPr/>
            </p:nvSpPr>
            <p:spPr bwMode="auto">
              <a:xfrm>
                <a:off x="7481918"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41" name="Freeform 180"/>
            <p:cNvSpPr>
              <a:spLocks/>
            </p:cNvSpPr>
            <p:nvPr/>
          </p:nvSpPr>
          <p:spPr bwMode="auto">
            <a:xfrm>
              <a:off x="4067956" y="3277918"/>
              <a:ext cx="716920" cy="123988"/>
            </a:xfrm>
            <a:custGeom>
              <a:avLst/>
              <a:gdLst>
                <a:gd name="T0" fmla="*/ 231 w 247"/>
                <a:gd name="T1" fmla="*/ 21 h 42"/>
                <a:gd name="T2" fmla="*/ 202 w 247"/>
                <a:gd name="T3" fmla="*/ 32 h 42"/>
                <a:gd name="T4" fmla="*/ 184 w 247"/>
                <a:gd name="T5" fmla="*/ 33 h 42"/>
                <a:gd name="T6" fmla="*/ 185 w 247"/>
                <a:gd name="T7" fmla="*/ 23 h 42"/>
                <a:gd name="T8" fmla="*/ 192 w 247"/>
                <a:gd name="T9" fmla="*/ 27 h 42"/>
                <a:gd name="T10" fmla="*/ 189 w 247"/>
                <a:gd name="T11" fmla="*/ 16 h 42"/>
                <a:gd name="T12" fmla="*/ 164 w 247"/>
                <a:gd name="T13" fmla="*/ 25 h 42"/>
                <a:gd name="T14" fmla="*/ 124 w 247"/>
                <a:gd name="T15" fmla="*/ 27 h 42"/>
                <a:gd name="T16" fmla="*/ 83 w 247"/>
                <a:gd name="T17" fmla="*/ 25 h 42"/>
                <a:gd name="T18" fmla="*/ 58 w 247"/>
                <a:gd name="T19" fmla="*/ 16 h 42"/>
                <a:gd name="T20" fmla="*/ 55 w 247"/>
                <a:gd name="T21" fmla="*/ 27 h 42"/>
                <a:gd name="T22" fmla="*/ 63 w 247"/>
                <a:gd name="T23" fmla="*/ 23 h 42"/>
                <a:gd name="T24" fmla="*/ 63 w 247"/>
                <a:gd name="T25" fmla="*/ 33 h 42"/>
                <a:gd name="T26" fmla="*/ 45 w 247"/>
                <a:gd name="T27" fmla="*/ 32 h 42"/>
                <a:gd name="T28" fmla="*/ 17 w 247"/>
                <a:gd name="T29" fmla="*/ 21 h 42"/>
                <a:gd name="T30" fmla="*/ 0 w 247"/>
                <a:gd name="T31" fmla="*/ 9 h 42"/>
                <a:gd name="T32" fmla="*/ 19 w 247"/>
                <a:gd name="T33" fmla="*/ 9 h 42"/>
                <a:gd name="T34" fmla="*/ 35 w 247"/>
                <a:gd name="T35" fmla="*/ 6 h 42"/>
                <a:gd name="T36" fmla="*/ 33 w 247"/>
                <a:gd name="T37" fmla="*/ 16 h 42"/>
                <a:gd name="T38" fmla="*/ 28 w 247"/>
                <a:gd name="T39" fmla="*/ 22 h 42"/>
                <a:gd name="T40" fmla="*/ 45 w 247"/>
                <a:gd name="T41" fmla="*/ 15 h 42"/>
                <a:gd name="T42" fmla="*/ 86 w 247"/>
                <a:gd name="T43" fmla="*/ 11 h 42"/>
                <a:gd name="T44" fmla="*/ 108 w 247"/>
                <a:gd name="T45" fmla="*/ 7 h 42"/>
                <a:gd name="T46" fmla="*/ 102 w 247"/>
                <a:gd name="T47" fmla="*/ 15 h 42"/>
                <a:gd name="T48" fmla="*/ 94 w 247"/>
                <a:gd name="T49" fmla="*/ 15 h 42"/>
                <a:gd name="T50" fmla="*/ 106 w 247"/>
                <a:gd name="T51" fmla="*/ 25 h 42"/>
                <a:gd name="T52" fmla="*/ 124 w 247"/>
                <a:gd name="T53" fmla="*/ 16 h 42"/>
                <a:gd name="T54" fmla="*/ 141 w 247"/>
                <a:gd name="T55" fmla="*/ 25 h 42"/>
                <a:gd name="T56" fmla="*/ 153 w 247"/>
                <a:gd name="T57" fmla="*/ 15 h 42"/>
                <a:gd name="T58" fmla="*/ 146 w 247"/>
                <a:gd name="T59" fmla="*/ 15 h 42"/>
                <a:gd name="T60" fmla="*/ 139 w 247"/>
                <a:gd name="T61" fmla="*/ 7 h 42"/>
                <a:gd name="T62" fmla="*/ 162 w 247"/>
                <a:gd name="T63" fmla="*/ 11 h 42"/>
                <a:gd name="T64" fmla="*/ 202 w 247"/>
                <a:gd name="T65" fmla="*/ 15 h 42"/>
                <a:gd name="T66" fmla="*/ 219 w 247"/>
                <a:gd name="T67" fmla="*/ 22 h 42"/>
                <a:gd name="T68" fmla="*/ 214 w 247"/>
                <a:gd name="T69" fmla="*/ 16 h 42"/>
                <a:gd name="T70" fmla="*/ 212 w 247"/>
                <a:gd name="T71" fmla="*/ 6 h 42"/>
                <a:gd name="T72" fmla="*/ 228 w 247"/>
                <a:gd name="T73" fmla="*/ 9 h 42"/>
                <a:gd name="T74" fmla="*/ 247 w 247"/>
                <a:gd name="T75" fmla="*/ 9 h 42"/>
                <a:gd name="T76" fmla="*/ 231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1" y="21"/>
                  </a:moveTo>
                  <a:cubicBezTo>
                    <a:pt x="226" y="31"/>
                    <a:pt x="220" y="36"/>
                    <a:pt x="202" y="32"/>
                  </a:cubicBezTo>
                  <a:cubicBezTo>
                    <a:pt x="200" y="35"/>
                    <a:pt x="189" y="40"/>
                    <a:pt x="184" y="33"/>
                  </a:cubicBezTo>
                  <a:cubicBezTo>
                    <a:pt x="179" y="27"/>
                    <a:pt x="183" y="23"/>
                    <a:pt x="185" y="23"/>
                  </a:cubicBezTo>
                  <a:cubicBezTo>
                    <a:pt x="189" y="23"/>
                    <a:pt x="189" y="27"/>
                    <a:pt x="192" y="27"/>
                  </a:cubicBezTo>
                  <a:cubicBezTo>
                    <a:pt x="195" y="27"/>
                    <a:pt x="199" y="20"/>
                    <a:pt x="189" y="16"/>
                  </a:cubicBezTo>
                  <a:cubicBezTo>
                    <a:pt x="180" y="12"/>
                    <a:pt x="170" y="18"/>
                    <a:pt x="164" y="25"/>
                  </a:cubicBezTo>
                  <a:cubicBezTo>
                    <a:pt x="158" y="32"/>
                    <a:pt x="141" y="42"/>
                    <a:pt x="124" y="27"/>
                  </a:cubicBezTo>
                  <a:cubicBezTo>
                    <a:pt x="106" y="42"/>
                    <a:pt x="89" y="32"/>
                    <a:pt x="83" y="25"/>
                  </a:cubicBezTo>
                  <a:cubicBezTo>
                    <a:pt x="77" y="18"/>
                    <a:pt x="68" y="12"/>
                    <a:pt x="58" y="16"/>
                  </a:cubicBezTo>
                  <a:cubicBezTo>
                    <a:pt x="48" y="20"/>
                    <a:pt x="53" y="27"/>
                    <a:pt x="55" y="27"/>
                  </a:cubicBezTo>
                  <a:cubicBezTo>
                    <a:pt x="59" y="27"/>
                    <a:pt x="58" y="23"/>
                    <a:pt x="63" y="23"/>
                  </a:cubicBezTo>
                  <a:cubicBezTo>
                    <a:pt x="64" y="23"/>
                    <a:pt x="69" y="27"/>
                    <a:pt x="63" y="33"/>
                  </a:cubicBezTo>
                  <a:cubicBezTo>
                    <a:pt x="58" y="40"/>
                    <a:pt x="47" y="35"/>
                    <a:pt x="45" y="32"/>
                  </a:cubicBezTo>
                  <a:cubicBezTo>
                    <a:pt x="27" y="36"/>
                    <a:pt x="22" y="31"/>
                    <a:pt x="17" y="21"/>
                  </a:cubicBezTo>
                  <a:cubicBezTo>
                    <a:pt x="12" y="10"/>
                    <a:pt x="0" y="9"/>
                    <a:pt x="0" y="9"/>
                  </a:cubicBezTo>
                  <a:cubicBezTo>
                    <a:pt x="5" y="5"/>
                    <a:pt x="16" y="6"/>
                    <a:pt x="19" y="9"/>
                  </a:cubicBezTo>
                  <a:cubicBezTo>
                    <a:pt x="25" y="3"/>
                    <a:pt x="31" y="3"/>
                    <a:pt x="35" y="6"/>
                  </a:cubicBezTo>
                  <a:cubicBezTo>
                    <a:pt x="39" y="9"/>
                    <a:pt x="38" y="17"/>
                    <a:pt x="33" y="16"/>
                  </a:cubicBezTo>
                  <a:cubicBezTo>
                    <a:pt x="29" y="14"/>
                    <a:pt x="26" y="19"/>
                    <a:pt x="28" y="22"/>
                  </a:cubicBezTo>
                  <a:cubicBezTo>
                    <a:pt x="31" y="25"/>
                    <a:pt x="35" y="26"/>
                    <a:pt x="45" y="15"/>
                  </a:cubicBezTo>
                  <a:cubicBezTo>
                    <a:pt x="56" y="5"/>
                    <a:pt x="73" y="1"/>
                    <a:pt x="86" y="11"/>
                  </a:cubicBezTo>
                  <a:cubicBezTo>
                    <a:pt x="89" y="0"/>
                    <a:pt x="104" y="1"/>
                    <a:pt x="108" y="7"/>
                  </a:cubicBezTo>
                  <a:cubicBezTo>
                    <a:pt x="112" y="13"/>
                    <a:pt x="104" y="19"/>
                    <a:pt x="102" y="15"/>
                  </a:cubicBezTo>
                  <a:cubicBezTo>
                    <a:pt x="99" y="10"/>
                    <a:pt x="94" y="10"/>
                    <a:pt x="94" y="15"/>
                  </a:cubicBezTo>
                  <a:cubicBezTo>
                    <a:pt x="94" y="20"/>
                    <a:pt x="99" y="25"/>
                    <a:pt x="106" y="25"/>
                  </a:cubicBezTo>
                  <a:cubicBezTo>
                    <a:pt x="114" y="25"/>
                    <a:pt x="124" y="16"/>
                    <a:pt x="124" y="16"/>
                  </a:cubicBezTo>
                  <a:cubicBezTo>
                    <a:pt x="124" y="16"/>
                    <a:pt x="134" y="25"/>
                    <a:pt x="141" y="25"/>
                  </a:cubicBezTo>
                  <a:cubicBezTo>
                    <a:pt x="148" y="25"/>
                    <a:pt x="153" y="20"/>
                    <a:pt x="153" y="15"/>
                  </a:cubicBezTo>
                  <a:cubicBezTo>
                    <a:pt x="153" y="10"/>
                    <a:pt x="148" y="10"/>
                    <a:pt x="146" y="15"/>
                  </a:cubicBezTo>
                  <a:cubicBezTo>
                    <a:pt x="143" y="19"/>
                    <a:pt x="135" y="13"/>
                    <a:pt x="139" y="7"/>
                  </a:cubicBezTo>
                  <a:cubicBezTo>
                    <a:pt x="143" y="1"/>
                    <a:pt x="158" y="0"/>
                    <a:pt x="162" y="11"/>
                  </a:cubicBezTo>
                  <a:cubicBezTo>
                    <a:pt x="174" y="1"/>
                    <a:pt x="192" y="5"/>
                    <a:pt x="202" y="15"/>
                  </a:cubicBezTo>
                  <a:cubicBezTo>
                    <a:pt x="213" y="26"/>
                    <a:pt x="216" y="25"/>
                    <a:pt x="219" y="22"/>
                  </a:cubicBezTo>
                  <a:cubicBezTo>
                    <a:pt x="222" y="19"/>
                    <a:pt x="219" y="14"/>
                    <a:pt x="214" y="16"/>
                  </a:cubicBezTo>
                  <a:cubicBezTo>
                    <a:pt x="210" y="17"/>
                    <a:pt x="208" y="9"/>
                    <a:pt x="212" y="6"/>
                  </a:cubicBezTo>
                  <a:cubicBezTo>
                    <a:pt x="216" y="3"/>
                    <a:pt x="222" y="3"/>
                    <a:pt x="228" y="9"/>
                  </a:cubicBezTo>
                  <a:cubicBezTo>
                    <a:pt x="232" y="6"/>
                    <a:pt x="242" y="5"/>
                    <a:pt x="247" y="9"/>
                  </a:cubicBezTo>
                  <a:cubicBezTo>
                    <a:pt x="247"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181"/>
            <p:cNvSpPr>
              <a:spLocks/>
            </p:cNvSpPr>
            <p:nvPr/>
          </p:nvSpPr>
          <p:spPr bwMode="auto">
            <a:xfrm>
              <a:off x="4067956" y="3603233"/>
              <a:ext cx="716920" cy="127671"/>
            </a:xfrm>
            <a:custGeom>
              <a:avLst/>
              <a:gdLst>
                <a:gd name="T0" fmla="*/ 231 w 247"/>
                <a:gd name="T1" fmla="*/ 21 h 43"/>
                <a:gd name="T2" fmla="*/ 202 w 247"/>
                <a:gd name="T3" fmla="*/ 10 h 43"/>
                <a:gd name="T4" fmla="*/ 184 w 247"/>
                <a:gd name="T5" fmla="*/ 9 h 43"/>
                <a:gd name="T6" fmla="*/ 185 w 247"/>
                <a:gd name="T7" fmla="*/ 19 h 43"/>
                <a:gd name="T8" fmla="*/ 192 w 247"/>
                <a:gd name="T9" fmla="*/ 15 h 43"/>
                <a:gd name="T10" fmla="*/ 189 w 247"/>
                <a:gd name="T11" fmla="*/ 26 h 43"/>
                <a:gd name="T12" fmla="*/ 164 w 247"/>
                <a:gd name="T13" fmla="*/ 17 h 43"/>
                <a:gd name="T14" fmla="*/ 124 w 247"/>
                <a:gd name="T15" fmla="*/ 15 h 43"/>
                <a:gd name="T16" fmla="*/ 83 w 247"/>
                <a:gd name="T17" fmla="*/ 17 h 43"/>
                <a:gd name="T18" fmla="*/ 58 w 247"/>
                <a:gd name="T19" fmla="*/ 26 h 43"/>
                <a:gd name="T20" fmla="*/ 55 w 247"/>
                <a:gd name="T21" fmla="*/ 15 h 43"/>
                <a:gd name="T22" fmla="*/ 63 w 247"/>
                <a:gd name="T23" fmla="*/ 19 h 43"/>
                <a:gd name="T24" fmla="*/ 63 w 247"/>
                <a:gd name="T25" fmla="*/ 9 h 43"/>
                <a:gd name="T26" fmla="*/ 45 w 247"/>
                <a:gd name="T27" fmla="*/ 10 h 43"/>
                <a:gd name="T28" fmla="*/ 17 w 247"/>
                <a:gd name="T29" fmla="*/ 21 h 43"/>
                <a:gd name="T30" fmla="*/ 0 w 247"/>
                <a:gd name="T31" fmla="*/ 34 h 43"/>
                <a:gd name="T32" fmla="*/ 19 w 247"/>
                <a:gd name="T33" fmla="*/ 33 h 43"/>
                <a:gd name="T34" fmla="*/ 35 w 247"/>
                <a:gd name="T35" fmla="*/ 36 h 43"/>
                <a:gd name="T36" fmla="*/ 33 w 247"/>
                <a:gd name="T37" fmla="*/ 26 h 43"/>
                <a:gd name="T38" fmla="*/ 28 w 247"/>
                <a:gd name="T39" fmla="*/ 20 h 43"/>
                <a:gd name="T40" fmla="*/ 45 w 247"/>
                <a:gd name="T41" fmla="*/ 27 h 43"/>
                <a:gd name="T42" fmla="*/ 86 w 247"/>
                <a:gd name="T43" fmla="*/ 31 h 43"/>
                <a:gd name="T44" fmla="*/ 108 w 247"/>
                <a:gd name="T45" fmla="*/ 35 h 43"/>
                <a:gd name="T46" fmla="*/ 102 w 247"/>
                <a:gd name="T47" fmla="*/ 27 h 43"/>
                <a:gd name="T48" fmla="*/ 94 w 247"/>
                <a:gd name="T49" fmla="*/ 27 h 43"/>
                <a:gd name="T50" fmla="*/ 106 w 247"/>
                <a:gd name="T51" fmla="*/ 17 h 43"/>
                <a:gd name="T52" fmla="*/ 124 w 247"/>
                <a:gd name="T53" fmla="*/ 26 h 43"/>
                <a:gd name="T54" fmla="*/ 141 w 247"/>
                <a:gd name="T55" fmla="*/ 17 h 43"/>
                <a:gd name="T56" fmla="*/ 153 w 247"/>
                <a:gd name="T57" fmla="*/ 27 h 43"/>
                <a:gd name="T58" fmla="*/ 146 w 247"/>
                <a:gd name="T59" fmla="*/ 27 h 43"/>
                <a:gd name="T60" fmla="*/ 139 w 247"/>
                <a:gd name="T61" fmla="*/ 35 h 43"/>
                <a:gd name="T62" fmla="*/ 162 w 247"/>
                <a:gd name="T63" fmla="*/ 31 h 43"/>
                <a:gd name="T64" fmla="*/ 202 w 247"/>
                <a:gd name="T65" fmla="*/ 27 h 43"/>
                <a:gd name="T66" fmla="*/ 219 w 247"/>
                <a:gd name="T67" fmla="*/ 20 h 43"/>
                <a:gd name="T68" fmla="*/ 214 w 247"/>
                <a:gd name="T69" fmla="*/ 26 h 43"/>
                <a:gd name="T70" fmla="*/ 212 w 247"/>
                <a:gd name="T71" fmla="*/ 36 h 43"/>
                <a:gd name="T72" fmla="*/ 228 w 247"/>
                <a:gd name="T73" fmla="*/ 33 h 43"/>
                <a:gd name="T74" fmla="*/ 247 w 247"/>
                <a:gd name="T75" fmla="*/ 34 h 43"/>
                <a:gd name="T76" fmla="*/ 231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1" y="21"/>
                  </a:moveTo>
                  <a:cubicBezTo>
                    <a:pt x="226" y="11"/>
                    <a:pt x="220" y="7"/>
                    <a:pt x="202" y="10"/>
                  </a:cubicBezTo>
                  <a:cubicBezTo>
                    <a:pt x="200" y="7"/>
                    <a:pt x="189" y="2"/>
                    <a:pt x="184" y="9"/>
                  </a:cubicBezTo>
                  <a:cubicBezTo>
                    <a:pt x="179" y="15"/>
                    <a:pt x="183" y="19"/>
                    <a:pt x="185" y="19"/>
                  </a:cubicBezTo>
                  <a:cubicBezTo>
                    <a:pt x="189" y="20"/>
                    <a:pt x="189" y="15"/>
                    <a:pt x="192" y="15"/>
                  </a:cubicBezTo>
                  <a:cubicBezTo>
                    <a:pt x="195" y="16"/>
                    <a:pt x="199" y="22"/>
                    <a:pt x="189" y="26"/>
                  </a:cubicBezTo>
                  <a:cubicBezTo>
                    <a:pt x="180" y="30"/>
                    <a:pt x="170" y="24"/>
                    <a:pt x="164" y="17"/>
                  </a:cubicBezTo>
                  <a:cubicBezTo>
                    <a:pt x="158" y="10"/>
                    <a:pt x="141" y="0"/>
                    <a:pt x="124" y="15"/>
                  </a:cubicBezTo>
                  <a:cubicBezTo>
                    <a:pt x="106" y="0"/>
                    <a:pt x="89" y="10"/>
                    <a:pt x="83" y="17"/>
                  </a:cubicBezTo>
                  <a:cubicBezTo>
                    <a:pt x="77" y="24"/>
                    <a:pt x="68" y="30"/>
                    <a:pt x="58" y="26"/>
                  </a:cubicBezTo>
                  <a:cubicBezTo>
                    <a:pt x="48" y="22"/>
                    <a:pt x="53" y="16"/>
                    <a:pt x="55" y="15"/>
                  </a:cubicBezTo>
                  <a:cubicBezTo>
                    <a:pt x="59" y="15"/>
                    <a:pt x="58" y="20"/>
                    <a:pt x="63" y="19"/>
                  </a:cubicBezTo>
                  <a:cubicBezTo>
                    <a:pt x="64" y="19"/>
                    <a:pt x="69" y="15"/>
                    <a:pt x="63" y="9"/>
                  </a:cubicBezTo>
                  <a:cubicBezTo>
                    <a:pt x="58" y="2"/>
                    <a:pt x="47" y="7"/>
                    <a:pt x="45" y="10"/>
                  </a:cubicBezTo>
                  <a:cubicBezTo>
                    <a:pt x="27" y="7"/>
                    <a:pt x="22" y="11"/>
                    <a:pt x="17" y="21"/>
                  </a:cubicBezTo>
                  <a:cubicBezTo>
                    <a:pt x="12" y="32"/>
                    <a:pt x="0" y="34"/>
                    <a:pt x="0" y="34"/>
                  </a:cubicBezTo>
                  <a:cubicBezTo>
                    <a:pt x="5" y="37"/>
                    <a:pt x="16" y="36"/>
                    <a:pt x="19" y="33"/>
                  </a:cubicBezTo>
                  <a:cubicBezTo>
                    <a:pt x="25" y="39"/>
                    <a:pt x="31" y="39"/>
                    <a:pt x="35" y="36"/>
                  </a:cubicBezTo>
                  <a:cubicBezTo>
                    <a:pt x="39" y="33"/>
                    <a:pt x="38" y="25"/>
                    <a:pt x="33" y="26"/>
                  </a:cubicBezTo>
                  <a:cubicBezTo>
                    <a:pt x="29" y="28"/>
                    <a:pt x="26" y="23"/>
                    <a:pt x="28" y="20"/>
                  </a:cubicBezTo>
                  <a:cubicBezTo>
                    <a:pt x="31" y="18"/>
                    <a:pt x="35" y="16"/>
                    <a:pt x="45" y="27"/>
                  </a:cubicBezTo>
                  <a:cubicBezTo>
                    <a:pt x="56" y="37"/>
                    <a:pt x="73" y="41"/>
                    <a:pt x="86" y="31"/>
                  </a:cubicBezTo>
                  <a:cubicBezTo>
                    <a:pt x="89" y="43"/>
                    <a:pt x="104" y="41"/>
                    <a:pt x="108" y="35"/>
                  </a:cubicBezTo>
                  <a:cubicBezTo>
                    <a:pt x="112" y="29"/>
                    <a:pt x="104" y="23"/>
                    <a:pt x="102" y="27"/>
                  </a:cubicBezTo>
                  <a:cubicBezTo>
                    <a:pt x="99" y="32"/>
                    <a:pt x="94" y="32"/>
                    <a:pt x="94" y="27"/>
                  </a:cubicBezTo>
                  <a:cubicBezTo>
                    <a:pt x="94" y="22"/>
                    <a:pt x="99" y="17"/>
                    <a:pt x="106" y="17"/>
                  </a:cubicBezTo>
                  <a:cubicBezTo>
                    <a:pt x="114" y="17"/>
                    <a:pt x="124" y="26"/>
                    <a:pt x="124" y="26"/>
                  </a:cubicBezTo>
                  <a:cubicBezTo>
                    <a:pt x="124" y="26"/>
                    <a:pt x="134" y="17"/>
                    <a:pt x="141" y="17"/>
                  </a:cubicBezTo>
                  <a:cubicBezTo>
                    <a:pt x="148" y="17"/>
                    <a:pt x="153" y="22"/>
                    <a:pt x="153" y="27"/>
                  </a:cubicBezTo>
                  <a:cubicBezTo>
                    <a:pt x="153" y="32"/>
                    <a:pt x="148" y="32"/>
                    <a:pt x="146" y="27"/>
                  </a:cubicBezTo>
                  <a:cubicBezTo>
                    <a:pt x="143" y="23"/>
                    <a:pt x="135" y="29"/>
                    <a:pt x="139" y="35"/>
                  </a:cubicBezTo>
                  <a:cubicBezTo>
                    <a:pt x="143" y="41"/>
                    <a:pt x="158" y="43"/>
                    <a:pt x="162" y="31"/>
                  </a:cubicBezTo>
                  <a:cubicBezTo>
                    <a:pt x="174" y="41"/>
                    <a:pt x="192" y="37"/>
                    <a:pt x="202" y="27"/>
                  </a:cubicBezTo>
                  <a:cubicBezTo>
                    <a:pt x="213" y="16"/>
                    <a:pt x="216" y="18"/>
                    <a:pt x="219" y="20"/>
                  </a:cubicBezTo>
                  <a:cubicBezTo>
                    <a:pt x="222" y="23"/>
                    <a:pt x="219" y="28"/>
                    <a:pt x="214" y="26"/>
                  </a:cubicBezTo>
                  <a:cubicBezTo>
                    <a:pt x="210" y="25"/>
                    <a:pt x="208" y="33"/>
                    <a:pt x="212" y="36"/>
                  </a:cubicBezTo>
                  <a:cubicBezTo>
                    <a:pt x="216" y="39"/>
                    <a:pt x="222" y="39"/>
                    <a:pt x="228" y="33"/>
                  </a:cubicBezTo>
                  <a:cubicBezTo>
                    <a:pt x="232" y="36"/>
                    <a:pt x="242" y="37"/>
                    <a:pt x="247" y="34"/>
                  </a:cubicBezTo>
                  <a:cubicBezTo>
                    <a:pt x="247"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182"/>
            <p:cNvSpPr>
              <a:spLocks noEditPoints="1"/>
            </p:cNvSpPr>
            <p:nvPr/>
          </p:nvSpPr>
          <p:spPr bwMode="auto">
            <a:xfrm>
              <a:off x="4163709" y="3378582"/>
              <a:ext cx="529097" cy="249203"/>
            </a:xfrm>
            <a:custGeom>
              <a:avLst/>
              <a:gdLst>
                <a:gd name="T0" fmla="*/ 106 w 182"/>
                <a:gd name="T1" fmla="*/ 56 h 84"/>
                <a:gd name="T2" fmla="*/ 106 w 182"/>
                <a:gd name="T3" fmla="*/ 28 h 84"/>
                <a:gd name="T4" fmla="*/ 123 w 182"/>
                <a:gd name="T5" fmla="*/ 36 h 84"/>
                <a:gd name="T6" fmla="*/ 107 w 182"/>
                <a:gd name="T7" fmla="*/ 12 h 84"/>
                <a:gd name="T8" fmla="*/ 75 w 182"/>
                <a:gd name="T9" fmla="*/ 12 h 84"/>
                <a:gd name="T10" fmla="*/ 59 w 182"/>
                <a:gd name="T11" fmla="*/ 36 h 84"/>
                <a:gd name="T12" fmla="*/ 76 w 182"/>
                <a:gd name="T13" fmla="*/ 28 h 84"/>
                <a:gd name="T14" fmla="*/ 76 w 182"/>
                <a:gd name="T15" fmla="*/ 56 h 84"/>
                <a:gd name="T16" fmla="*/ 59 w 182"/>
                <a:gd name="T17" fmla="*/ 48 h 84"/>
                <a:gd name="T18" fmla="*/ 75 w 182"/>
                <a:gd name="T19" fmla="*/ 72 h 84"/>
                <a:gd name="T20" fmla="*/ 107 w 182"/>
                <a:gd name="T21" fmla="*/ 72 h 84"/>
                <a:gd name="T22" fmla="*/ 123 w 182"/>
                <a:gd name="T23" fmla="*/ 48 h 84"/>
                <a:gd name="T24" fmla="*/ 138 w 182"/>
                <a:gd name="T25" fmla="*/ 54 h 84"/>
                <a:gd name="T26" fmla="*/ 182 w 182"/>
                <a:gd name="T27" fmla="*/ 67 h 84"/>
                <a:gd name="T28" fmla="*/ 149 w 182"/>
                <a:gd name="T29" fmla="*/ 83 h 84"/>
                <a:gd name="T30" fmla="*/ 154 w 182"/>
                <a:gd name="T31" fmla="*/ 69 h 84"/>
                <a:gd name="T32" fmla="*/ 122 w 182"/>
                <a:gd name="T33" fmla="*/ 79 h 84"/>
                <a:gd name="T34" fmla="*/ 60 w 182"/>
                <a:gd name="T35" fmla="*/ 79 h 84"/>
                <a:gd name="T36" fmla="*/ 28 w 182"/>
                <a:gd name="T37" fmla="*/ 69 h 84"/>
                <a:gd name="T38" fmla="*/ 33 w 182"/>
                <a:gd name="T39" fmla="*/ 83 h 84"/>
                <a:gd name="T40" fmla="*/ 0 w 182"/>
                <a:gd name="T41" fmla="*/ 67 h 84"/>
                <a:gd name="T42" fmla="*/ 44 w 182"/>
                <a:gd name="T43" fmla="*/ 54 h 84"/>
                <a:gd name="T44" fmla="*/ 44 w 182"/>
                <a:gd name="T45" fmla="*/ 31 h 84"/>
                <a:gd name="T46" fmla="*/ 0 w 182"/>
                <a:gd name="T47" fmla="*/ 18 h 84"/>
                <a:gd name="T48" fmla="*/ 33 w 182"/>
                <a:gd name="T49" fmla="*/ 1 h 84"/>
                <a:gd name="T50" fmla="*/ 28 w 182"/>
                <a:gd name="T51" fmla="*/ 15 h 84"/>
                <a:gd name="T52" fmla="*/ 60 w 182"/>
                <a:gd name="T53" fmla="*/ 5 h 84"/>
                <a:gd name="T54" fmla="*/ 122 w 182"/>
                <a:gd name="T55" fmla="*/ 5 h 84"/>
                <a:gd name="T56" fmla="*/ 154 w 182"/>
                <a:gd name="T57" fmla="*/ 15 h 84"/>
                <a:gd name="T58" fmla="*/ 149 w 182"/>
                <a:gd name="T59" fmla="*/ 1 h 84"/>
                <a:gd name="T60" fmla="*/ 182 w 182"/>
                <a:gd name="T61" fmla="*/ 18 h 84"/>
                <a:gd name="T62" fmla="*/ 138 w 182"/>
                <a:gd name="T63" fmla="*/ 31 h 84"/>
                <a:gd name="T64" fmla="*/ 138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118" y="59"/>
                  </a:moveTo>
                  <a:cubicBezTo>
                    <a:pt x="117" y="61"/>
                    <a:pt x="109" y="62"/>
                    <a:pt x="106" y="56"/>
                  </a:cubicBezTo>
                  <a:cubicBezTo>
                    <a:pt x="104" y="50"/>
                    <a:pt x="105" y="45"/>
                    <a:pt x="110" y="42"/>
                  </a:cubicBezTo>
                  <a:cubicBezTo>
                    <a:pt x="105" y="39"/>
                    <a:pt x="104" y="34"/>
                    <a:pt x="106" y="28"/>
                  </a:cubicBezTo>
                  <a:cubicBezTo>
                    <a:pt x="109" y="22"/>
                    <a:pt x="117" y="23"/>
                    <a:pt x="118" y="25"/>
                  </a:cubicBezTo>
                  <a:cubicBezTo>
                    <a:pt x="120" y="29"/>
                    <a:pt x="114" y="35"/>
                    <a:pt x="123" y="36"/>
                  </a:cubicBezTo>
                  <a:cubicBezTo>
                    <a:pt x="130" y="36"/>
                    <a:pt x="130" y="25"/>
                    <a:pt x="127" y="18"/>
                  </a:cubicBezTo>
                  <a:cubicBezTo>
                    <a:pt x="124" y="11"/>
                    <a:pt x="116" y="11"/>
                    <a:pt x="107" y="12"/>
                  </a:cubicBezTo>
                  <a:cubicBezTo>
                    <a:pt x="98" y="14"/>
                    <a:pt x="91" y="27"/>
                    <a:pt x="91" y="27"/>
                  </a:cubicBezTo>
                  <a:cubicBezTo>
                    <a:pt x="91" y="27"/>
                    <a:pt x="84" y="14"/>
                    <a:pt x="75" y="12"/>
                  </a:cubicBezTo>
                  <a:cubicBezTo>
                    <a:pt x="66" y="11"/>
                    <a:pt x="58" y="11"/>
                    <a:pt x="55" y="18"/>
                  </a:cubicBezTo>
                  <a:cubicBezTo>
                    <a:pt x="52" y="25"/>
                    <a:pt x="52" y="36"/>
                    <a:pt x="59" y="36"/>
                  </a:cubicBezTo>
                  <a:cubicBezTo>
                    <a:pt x="68" y="35"/>
                    <a:pt x="62" y="29"/>
                    <a:pt x="64" y="25"/>
                  </a:cubicBezTo>
                  <a:cubicBezTo>
                    <a:pt x="66" y="23"/>
                    <a:pt x="73" y="22"/>
                    <a:pt x="76" y="28"/>
                  </a:cubicBezTo>
                  <a:cubicBezTo>
                    <a:pt x="78" y="34"/>
                    <a:pt x="77" y="39"/>
                    <a:pt x="72" y="42"/>
                  </a:cubicBezTo>
                  <a:cubicBezTo>
                    <a:pt x="77" y="45"/>
                    <a:pt x="78" y="50"/>
                    <a:pt x="76" y="56"/>
                  </a:cubicBezTo>
                  <a:cubicBezTo>
                    <a:pt x="73" y="62"/>
                    <a:pt x="66" y="61"/>
                    <a:pt x="64" y="59"/>
                  </a:cubicBezTo>
                  <a:cubicBezTo>
                    <a:pt x="62" y="56"/>
                    <a:pt x="68" y="49"/>
                    <a:pt x="59" y="48"/>
                  </a:cubicBezTo>
                  <a:cubicBezTo>
                    <a:pt x="52" y="48"/>
                    <a:pt x="52" y="59"/>
                    <a:pt x="55" y="66"/>
                  </a:cubicBezTo>
                  <a:cubicBezTo>
                    <a:pt x="58" y="73"/>
                    <a:pt x="66" y="73"/>
                    <a:pt x="75" y="72"/>
                  </a:cubicBezTo>
                  <a:cubicBezTo>
                    <a:pt x="84" y="71"/>
                    <a:pt x="91" y="57"/>
                    <a:pt x="91" y="57"/>
                  </a:cubicBezTo>
                  <a:cubicBezTo>
                    <a:pt x="91" y="57"/>
                    <a:pt x="98" y="71"/>
                    <a:pt x="107" y="72"/>
                  </a:cubicBezTo>
                  <a:cubicBezTo>
                    <a:pt x="116" y="73"/>
                    <a:pt x="124" y="73"/>
                    <a:pt x="127" y="66"/>
                  </a:cubicBezTo>
                  <a:cubicBezTo>
                    <a:pt x="130" y="59"/>
                    <a:pt x="130" y="48"/>
                    <a:pt x="123" y="48"/>
                  </a:cubicBezTo>
                  <a:cubicBezTo>
                    <a:pt x="114" y="49"/>
                    <a:pt x="120" y="56"/>
                    <a:pt x="118" y="59"/>
                  </a:cubicBezTo>
                  <a:close/>
                  <a:moveTo>
                    <a:pt x="138" y="54"/>
                  </a:moveTo>
                  <a:cubicBezTo>
                    <a:pt x="155" y="48"/>
                    <a:pt x="161" y="54"/>
                    <a:pt x="167" y="63"/>
                  </a:cubicBezTo>
                  <a:cubicBezTo>
                    <a:pt x="174" y="73"/>
                    <a:pt x="182" y="67"/>
                    <a:pt x="182" y="67"/>
                  </a:cubicBezTo>
                  <a:cubicBezTo>
                    <a:pt x="180" y="73"/>
                    <a:pt x="170" y="76"/>
                    <a:pt x="162" y="73"/>
                  </a:cubicBezTo>
                  <a:cubicBezTo>
                    <a:pt x="161" y="78"/>
                    <a:pt x="156" y="83"/>
                    <a:pt x="149" y="83"/>
                  </a:cubicBezTo>
                  <a:cubicBezTo>
                    <a:pt x="141" y="83"/>
                    <a:pt x="142" y="71"/>
                    <a:pt x="145" y="71"/>
                  </a:cubicBezTo>
                  <a:cubicBezTo>
                    <a:pt x="149" y="71"/>
                    <a:pt x="152" y="73"/>
                    <a:pt x="154" y="69"/>
                  </a:cubicBezTo>
                  <a:cubicBezTo>
                    <a:pt x="156" y="65"/>
                    <a:pt x="152" y="59"/>
                    <a:pt x="147" y="60"/>
                  </a:cubicBezTo>
                  <a:cubicBezTo>
                    <a:pt x="142" y="62"/>
                    <a:pt x="139" y="73"/>
                    <a:pt x="122" y="79"/>
                  </a:cubicBezTo>
                  <a:cubicBezTo>
                    <a:pt x="109" y="84"/>
                    <a:pt x="91" y="73"/>
                    <a:pt x="91" y="73"/>
                  </a:cubicBezTo>
                  <a:cubicBezTo>
                    <a:pt x="91" y="73"/>
                    <a:pt x="73" y="84"/>
                    <a:pt x="60" y="79"/>
                  </a:cubicBezTo>
                  <a:cubicBezTo>
                    <a:pt x="43" y="73"/>
                    <a:pt x="40" y="62"/>
                    <a:pt x="35" y="60"/>
                  </a:cubicBezTo>
                  <a:cubicBezTo>
                    <a:pt x="30" y="59"/>
                    <a:pt x="26" y="65"/>
                    <a:pt x="28" y="69"/>
                  </a:cubicBezTo>
                  <a:cubicBezTo>
                    <a:pt x="30" y="73"/>
                    <a:pt x="33" y="71"/>
                    <a:pt x="37" y="71"/>
                  </a:cubicBezTo>
                  <a:cubicBezTo>
                    <a:pt x="40" y="71"/>
                    <a:pt x="41" y="83"/>
                    <a:pt x="33" y="83"/>
                  </a:cubicBezTo>
                  <a:cubicBezTo>
                    <a:pt x="26" y="83"/>
                    <a:pt x="21" y="78"/>
                    <a:pt x="20" y="73"/>
                  </a:cubicBezTo>
                  <a:cubicBezTo>
                    <a:pt x="12" y="76"/>
                    <a:pt x="2" y="73"/>
                    <a:pt x="0" y="67"/>
                  </a:cubicBezTo>
                  <a:cubicBezTo>
                    <a:pt x="0" y="67"/>
                    <a:pt x="8" y="73"/>
                    <a:pt x="15" y="63"/>
                  </a:cubicBezTo>
                  <a:cubicBezTo>
                    <a:pt x="21" y="54"/>
                    <a:pt x="27" y="48"/>
                    <a:pt x="44" y="54"/>
                  </a:cubicBezTo>
                  <a:cubicBezTo>
                    <a:pt x="44" y="54"/>
                    <a:pt x="45" y="44"/>
                    <a:pt x="50" y="42"/>
                  </a:cubicBezTo>
                  <a:cubicBezTo>
                    <a:pt x="45" y="40"/>
                    <a:pt x="44" y="31"/>
                    <a:pt x="44" y="31"/>
                  </a:cubicBezTo>
                  <a:cubicBezTo>
                    <a:pt x="27" y="36"/>
                    <a:pt x="21" y="31"/>
                    <a:pt x="15" y="21"/>
                  </a:cubicBezTo>
                  <a:cubicBezTo>
                    <a:pt x="8" y="12"/>
                    <a:pt x="0" y="18"/>
                    <a:pt x="0" y="18"/>
                  </a:cubicBezTo>
                  <a:cubicBezTo>
                    <a:pt x="2" y="11"/>
                    <a:pt x="12" y="8"/>
                    <a:pt x="20" y="11"/>
                  </a:cubicBezTo>
                  <a:cubicBezTo>
                    <a:pt x="21" y="6"/>
                    <a:pt x="26" y="1"/>
                    <a:pt x="33" y="1"/>
                  </a:cubicBezTo>
                  <a:cubicBezTo>
                    <a:pt x="41" y="1"/>
                    <a:pt x="40" y="13"/>
                    <a:pt x="37" y="13"/>
                  </a:cubicBezTo>
                  <a:cubicBezTo>
                    <a:pt x="33" y="13"/>
                    <a:pt x="30" y="12"/>
                    <a:pt x="28" y="15"/>
                  </a:cubicBezTo>
                  <a:cubicBezTo>
                    <a:pt x="26" y="19"/>
                    <a:pt x="30" y="25"/>
                    <a:pt x="35" y="24"/>
                  </a:cubicBezTo>
                  <a:cubicBezTo>
                    <a:pt x="40" y="22"/>
                    <a:pt x="43" y="12"/>
                    <a:pt x="60" y="5"/>
                  </a:cubicBezTo>
                  <a:cubicBezTo>
                    <a:pt x="73" y="0"/>
                    <a:pt x="91" y="11"/>
                    <a:pt x="91" y="11"/>
                  </a:cubicBezTo>
                  <a:cubicBezTo>
                    <a:pt x="91" y="11"/>
                    <a:pt x="109" y="0"/>
                    <a:pt x="122" y="5"/>
                  </a:cubicBezTo>
                  <a:cubicBezTo>
                    <a:pt x="139" y="12"/>
                    <a:pt x="142" y="22"/>
                    <a:pt x="147" y="24"/>
                  </a:cubicBezTo>
                  <a:cubicBezTo>
                    <a:pt x="152" y="25"/>
                    <a:pt x="156" y="19"/>
                    <a:pt x="154" y="15"/>
                  </a:cubicBezTo>
                  <a:cubicBezTo>
                    <a:pt x="152" y="12"/>
                    <a:pt x="149" y="13"/>
                    <a:pt x="145" y="13"/>
                  </a:cubicBezTo>
                  <a:cubicBezTo>
                    <a:pt x="142" y="13"/>
                    <a:pt x="141" y="1"/>
                    <a:pt x="149" y="1"/>
                  </a:cubicBezTo>
                  <a:cubicBezTo>
                    <a:pt x="156" y="1"/>
                    <a:pt x="161" y="6"/>
                    <a:pt x="162" y="11"/>
                  </a:cubicBezTo>
                  <a:cubicBezTo>
                    <a:pt x="170" y="8"/>
                    <a:pt x="180" y="11"/>
                    <a:pt x="182" y="18"/>
                  </a:cubicBezTo>
                  <a:cubicBezTo>
                    <a:pt x="182" y="18"/>
                    <a:pt x="174" y="12"/>
                    <a:pt x="167" y="21"/>
                  </a:cubicBezTo>
                  <a:cubicBezTo>
                    <a:pt x="161" y="31"/>
                    <a:pt x="155" y="36"/>
                    <a:pt x="138" y="31"/>
                  </a:cubicBezTo>
                  <a:cubicBezTo>
                    <a:pt x="138" y="31"/>
                    <a:pt x="137" y="40"/>
                    <a:pt x="132" y="42"/>
                  </a:cubicBezTo>
                  <a:cubicBezTo>
                    <a:pt x="137"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183"/>
            <p:cNvSpPr>
              <a:spLocks/>
            </p:cNvSpPr>
            <p:nvPr/>
          </p:nvSpPr>
          <p:spPr bwMode="auto">
            <a:xfrm>
              <a:off x="4935871" y="3277918"/>
              <a:ext cx="718148" cy="123988"/>
            </a:xfrm>
            <a:custGeom>
              <a:avLst/>
              <a:gdLst>
                <a:gd name="T0" fmla="*/ 231 w 247"/>
                <a:gd name="T1" fmla="*/ 21 h 42"/>
                <a:gd name="T2" fmla="*/ 203 w 247"/>
                <a:gd name="T3" fmla="*/ 32 h 42"/>
                <a:gd name="T4" fmla="*/ 184 w 247"/>
                <a:gd name="T5" fmla="*/ 33 h 42"/>
                <a:gd name="T6" fmla="*/ 185 w 247"/>
                <a:gd name="T7" fmla="*/ 23 h 42"/>
                <a:gd name="T8" fmla="*/ 192 w 247"/>
                <a:gd name="T9" fmla="*/ 27 h 42"/>
                <a:gd name="T10" fmla="*/ 190 w 247"/>
                <a:gd name="T11" fmla="*/ 16 h 42"/>
                <a:gd name="T12" fmla="*/ 164 w 247"/>
                <a:gd name="T13" fmla="*/ 25 h 42"/>
                <a:gd name="T14" fmla="*/ 124 w 247"/>
                <a:gd name="T15" fmla="*/ 27 h 42"/>
                <a:gd name="T16" fmla="*/ 84 w 247"/>
                <a:gd name="T17" fmla="*/ 25 h 42"/>
                <a:gd name="T18" fmla="*/ 58 w 247"/>
                <a:gd name="T19" fmla="*/ 16 h 42"/>
                <a:gd name="T20" fmla="*/ 56 w 247"/>
                <a:gd name="T21" fmla="*/ 27 h 42"/>
                <a:gd name="T22" fmla="*/ 63 w 247"/>
                <a:gd name="T23" fmla="*/ 23 h 42"/>
                <a:gd name="T24" fmla="*/ 64 w 247"/>
                <a:gd name="T25" fmla="*/ 33 h 42"/>
                <a:gd name="T26" fmla="*/ 45 w 247"/>
                <a:gd name="T27" fmla="*/ 32 h 42"/>
                <a:gd name="T28" fmla="*/ 17 w 247"/>
                <a:gd name="T29" fmla="*/ 21 h 42"/>
                <a:gd name="T30" fmla="*/ 0 w 247"/>
                <a:gd name="T31" fmla="*/ 9 h 42"/>
                <a:gd name="T32" fmla="*/ 19 w 247"/>
                <a:gd name="T33" fmla="*/ 9 h 42"/>
                <a:gd name="T34" fmla="*/ 35 w 247"/>
                <a:gd name="T35" fmla="*/ 6 h 42"/>
                <a:gd name="T36" fmla="*/ 33 w 247"/>
                <a:gd name="T37" fmla="*/ 16 h 42"/>
                <a:gd name="T38" fmla="*/ 29 w 247"/>
                <a:gd name="T39" fmla="*/ 22 h 42"/>
                <a:gd name="T40" fmla="*/ 45 w 247"/>
                <a:gd name="T41" fmla="*/ 15 h 42"/>
                <a:gd name="T42" fmla="*/ 86 w 247"/>
                <a:gd name="T43" fmla="*/ 11 h 42"/>
                <a:gd name="T44" fmla="*/ 108 w 247"/>
                <a:gd name="T45" fmla="*/ 7 h 42"/>
                <a:gd name="T46" fmla="*/ 102 w 247"/>
                <a:gd name="T47" fmla="*/ 15 h 42"/>
                <a:gd name="T48" fmla="*/ 94 w 247"/>
                <a:gd name="T49" fmla="*/ 15 h 42"/>
                <a:gd name="T50" fmla="*/ 106 w 247"/>
                <a:gd name="T51" fmla="*/ 25 h 42"/>
                <a:gd name="T52" fmla="*/ 124 w 247"/>
                <a:gd name="T53" fmla="*/ 16 h 42"/>
                <a:gd name="T54" fmla="*/ 141 w 247"/>
                <a:gd name="T55" fmla="*/ 25 h 42"/>
                <a:gd name="T56" fmla="*/ 154 w 247"/>
                <a:gd name="T57" fmla="*/ 15 h 42"/>
                <a:gd name="T58" fmla="*/ 146 w 247"/>
                <a:gd name="T59" fmla="*/ 15 h 42"/>
                <a:gd name="T60" fmla="*/ 139 w 247"/>
                <a:gd name="T61" fmla="*/ 7 h 42"/>
                <a:gd name="T62" fmla="*/ 162 w 247"/>
                <a:gd name="T63" fmla="*/ 11 h 42"/>
                <a:gd name="T64" fmla="*/ 202 w 247"/>
                <a:gd name="T65" fmla="*/ 15 h 42"/>
                <a:gd name="T66" fmla="*/ 219 w 247"/>
                <a:gd name="T67" fmla="*/ 22 h 42"/>
                <a:gd name="T68" fmla="*/ 214 w 247"/>
                <a:gd name="T69" fmla="*/ 16 h 42"/>
                <a:gd name="T70" fmla="*/ 212 w 247"/>
                <a:gd name="T71" fmla="*/ 6 h 42"/>
                <a:gd name="T72" fmla="*/ 229 w 247"/>
                <a:gd name="T73" fmla="*/ 9 h 42"/>
                <a:gd name="T74" fmla="*/ 247 w 247"/>
                <a:gd name="T75" fmla="*/ 9 h 42"/>
                <a:gd name="T76" fmla="*/ 231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1" y="21"/>
                  </a:moveTo>
                  <a:cubicBezTo>
                    <a:pt x="226" y="31"/>
                    <a:pt x="220" y="36"/>
                    <a:pt x="203" y="32"/>
                  </a:cubicBezTo>
                  <a:cubicBezTo>
                    <a:pt x="200" y="35"/>
                    <a:pt x="189" y="40"/>
                    <a:pt x="184" y="33"/>
                  </a:cubicBezTo>
                  <a:cubicBezTo>
                    <a:pt x="179" y="27"/>
                    <a:pt x="183" y="23"/>
                    <a:pt x="185" y="23"/>
                  </a:cubicBezTo>
                  <a:cubicBezTo>
                    <a:pt x="189" y="23"/>
                    <a:pt x="189" y="27"/>
                    <a:pt x="192" y="27"/>
                  </a:cubicBezTo>
                  <a:cubicBezTo>
                    <a:pt x="195" y="27"/>
                    <a:pt x="199" y="20"/>
                    <a:pt x="190" y="16"/>
                  </a:cubicBezTo>
                  <a:cubicBezTo>
                    <a:pt x="180" y="12"/>
                    <a:pt x="170" y="18"/>
                    <a:pt x="164" y="25"/>
                  </a:cubicBezTo>
                  <a:cubicBezTo>
                    <a:pt x="158" y="32"/>
                    <a:pt x="141" y="42"/>
                    <a:pt x="124" y="27"/>
                  </a:cubicBezTo>
                  <a:cubicBezTo>
                    <a:pt x="107" y="42"/>
                    <a:pt x="89" y="32"/>
                    <a:pt x="84" y="25"/>
                  </a:cubicBezTo>
                  <a:cubicBezTo>
                    <a:pt x="78" y="18"/>
                    <a:pt x="68" y="12"/>
                    <a:pt x="58" y="16"/>
                  </a:cubicBezTo>
                  <a:cubicBezTo>
                    <a:pt x="49" y="20"/>
                    <a:pt x="53" y="27"/>
                    <a:pt x="56" y="27"/>
                  </a:cubicBezTo>
                  <a:cubicBezTo>
                    <a:pt x="59" y="27"/>
                    <a:pt x="59" y="23"/>
                    <a:pt x="63" y="23"/>
                  </a:cubicBezTo>
                  <a:cubicBezTo>
                    <a:pt x="65" y="23"/>
                    <a:pt x="69" y="27"/>
                    <a:pt x="64" y="33"/>
                  </a:cubicBezTo>
                  <a:cubicBezTo>
                    <a:pt x="58" y="40"/>
                    <a:pt x="48" y="35"/>
                    <a:pt x="45" y="32"/>
                  </a:cubicBezTo>
                  <a:cubicBezTo>
                    <a:pt x="28" y="36"/>
                    <a:pt x="22" y="31"/>
                    <a:pt x="17" y="21"/>
                  </a:cubicBezTo>
                  <a:cubicBezTo>
                    <a:pt x="12" y="10"/>
                    <a:pt x="0" y="9"/>
                    <a:pt x="0" y="9"/>
                  </a:cubicBezTo>
                  <a:cubicBezTo>
                    <a:pt x="5" y="5"/>
                    <a:pt x="16" y="6"/>
                    <a:pt x="19" y="9"/>
                  </a:cubicBezTo>
                  <a:cubicBezTo>
                    <a:pt x="25" y="3"/>
                    <a:pt x="31" y="3"/>
                    <a:pt x="35" y="6"/>
                  </a:cubicBezTo>
                  <a:cubicBezTo>
                    <a:pt x="39" y="9"/>
                    <a:pt x="38" y="17"/>
                    <a:pt x="33" y="16"/>
                  </a:cubicBezTo>
                  <a:cubicBezTo>
                    <a:pt x="29" y="14"/>
                    <a:pt x="26" y="19"/>
                    <a:pt x="29" y="22"/>
                  </a:cubicBezTo>
                  <a:cubicBezTo>
                    <a:pt x="31" y="25"/>
                    <a:pt x="35" y="26"/>
                    <a:pt x="45" y="15"/>
                  </a:cubicBezTo>
                  <a:cubicBezTo>
                    <a:pt x="56" y="5"/>
                    <a:pt x="73" y="1"/>
                    <a:pt x="86" y="11"/>
                  </a:cubicBezTo>
                  <a:cubicBezTo>
                    <a:pt x="89" y="0"/>
                    <a:pt x="105" y="1"/>
                    <a:pt x="108" y="7"/>
                  </a:cubicBezTo>
                  <a:cubicBezTo>
                    <a:pt x="112" y="13"/>
                    <a:pt x="104" y="19"/>
                    <a:pt x="102" y="15"/>
                  </a:cubicBezTo>
                  <a:cubicBezTo>
                    <a:pt x="100" y="10"/>
                    <a:pt x="94" y="10"/>
                    <a:pt x="94" y="15"/>
                  </a:cubicBezTo>
                  <a:cubicBezTo>
                    <a:pt x="94" y="20"/>
                    <a:pt x="99" y="25"/>
                    <a:pt x="106" y="25"/>
                  </a:cubicBezTo>
                  <a:cubicBezTo>
                    <a:pt x="114" y="25"/>
                    <a:pt x="124" y="16"/>
                    <a:pt x="124" y="16"/>
                  </a:cubicBezTo>
                  <a:cubicBezTo>
                    <a:pt x="124" y="16"/>
                    <a:pt x="134" y="25"/>
                    <a:pt x="141" y="25"/>
                  </a:cubicBezTo>
                  <a:cubicBezTo>
                    <a:pt x="149" y="25"/>
                    <a:pt x="154" y="20"/>
                    <a:pt x="154" y="15"/>
                  </a:cubicBezTo>
                  <a:cubicBezTo>
                    <a:pt x="154" y="10"/>
                    <a:pt x="148" y="10"/>
                    <a:pt x="146" y="15"/>
                  </a:cubicBezTo>
                  <a:cubicBezTo>
                    <a:pt x="144" y="19"/>
                    <a:pt x="136" y="13"/>
                    <a:pt x="139" y="7"/>
                  </a:cubicBezTo>
                  <a:cubicBezTo>
                    <a:pt x="143" y="1"/>
                    <a:pt x="158" y="0"/>
                    <a:pt x="162" y="11"/>
                  </a:cubicBezTo>
                  <a:cubicBezTo>
                    <a:pt x="174" y="1"/>
                    <a:pt x="192" y="5"/>
                    <a:pt x="202" y="15"/>
                  </a:cubicBezTo>
                  <a:cubicBezTo>
                    <a:pt x="213" y="26"/>
                    <a:pt x="217" y="25"/>
                    <a:pt x="219" y="22"/>
                  </a:cubicBezTo>
                  <a:cubicBezTo>
                    <a:pt x="222" y="19"/>
                    <a:pt x="219" y="14"/>
                    <a:pt x="214" y="16"/>
                  </a:cubicBezTo>
                  <a:cubicBezTo>
                    <a:pt x="210" y="17"/>
                    <a:pt x="208" y="9"/>
                    <a:pt x="212" y="6"/>
                  </a:cubicBezTo>
                  <a:cubicBezTo>
                    <a:pt x="216" y="3"/>
                    <a:pt x="223" y="3"/>
                    <a:pt x="229" y="9"/>
                  </a:cubicBezTo>
                  <a:cubicBezTo>
                    <a:pt x="232" y="6"/>
                    <a:pt x="242" y="5"/>
                    <a:pt x="247" y="9"/>
                  </a:cubicBezTo>
                  <a:cubicBezTo>
                    <a:pt x="247"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184"/>
            <p:cNvSpPr>
              <a:spLocks/>
            </p:cNvSpPr>
            <p:nvPr/>
          </p:nvSpPr>
          <p:spPr bwMode="auto">
            <a:xfrm>
              <a:off x="4935871" y="3603233"/>
              <a:ext cx="718148" cy="127671"/>
            </a:xfrm>
            <a:custGeom>
              <a:avLst/>
              <a:gdLst>
                <a:gd name="T0" fmla="*/ 231 w 247"/>
                <a:gd name="T1" fmla="*/ 21 h 43"/>
                <a:gd name="T2" fmla="*/ 203 w 247"/>
                <a:gd name="T3" fmla="*/ 10 h 43"/>
                <a:gd name="T4" fmla="*/ 184 w 247"/>
                <a:gd name="T5" fmla="*/ 9 h 43"/>
                <a:gd name="T6" fmla="*/ 185 w 247"/>
                <a:gd name="T7" fmla="*/ 19 h 43"/>
                <a:gd name="T8" fmla="*/ 192 w 247"/>
                <a:gd name="T9" fmla="*/ 15 h 43"/>
                <a:gd name="T10" fmla="*/ 190 w 247"/>
                <a:gd name="T11" fmla="*/ 26 h 43"/>
                <a:gd name="T12" fmla="*/ 164 w 247"/>
                <a:gd name="T13" fmla="*/ 17 h 43"/>
                <a:gd name="T14" fmla="*/ 124 w 247"/>
                <a:gd name="T15" fmla="*/ 15 h 43"/>
                <a:gd name="T16" fmla="*/ 84 w 247"/>
                <a:gd name="T17" fmla="*/ 17 h 43"/>
                <a:gd name="T18" fmla="*/ 58 w 247"/>
                <a:gd name="T19" fmla="*/ 26 h 43"/>
                <a:gd name="T20" fmla="*/ 56 w 247"/>
                <a:gd name="T21" fmla="*/ 15 h 43"/>
                <a:gd name="T22" fmla="*/ 63 w 247"/>
                <a:gd name="T23" fmla="*/ 19 h 43"/>
                <a:gd name="T24" fmla="*/ 64 w 247"/>
                <a:gd name="T25" fmla="*/ 9 h 43"/>
                <a:gd name="T26" fmla="*/ 45 w 247"/>
                <a:gd name="T27" fmla="*/ 10 h 43"/>
                <a:gd name="T28" fmla="*/ 17 w 247"/>
                <a:gd name="T29" fmla="*/ 21 h 43"/>
                <a:gd name="T30" fmla="*/ 0 w 247"/>
                <a:gd name="T31" fmla="*/ 34 h 43"/>
                <a:gd name="T32" fmla="*/ 19 w 247"/>
                <a:gd name="T33" fmla="*/ 33 h 43"/>
                <a:gd name="T34" fmla="*/ 35 w 247"/>
                <a:gd name="T35" fmla="*/ 36 h 43"/>
                <a:gd name="T36" fmla="*/ 33 w 247"/>
                <a:gd name="T37" fmla="*/ 26 h 43"/>
                <a:gd name="T38" fmla="*/ 29 w 247"/>
                <a:gd name="T39" fmla="*/ 20 h 43"/>
                <a:gd name="T40" fmla="*/ 45 w 247"/>
                <a:gd name="T41" fmla="*/ 27 h 43"/>
                <a:gd name="T42" fmla="*/ 86 w 247"/>
                <a:gd name="T43" fmla="*/ 31 h 43"/>
                <a:gd name="T44" fmla="*/ 108 w 247"/>
                <a:gd name="T45" fmla="*/ 35 h 43"/>
                <a:gd name="T46" fmla="*/ 102 w 247"/>
                <a:gd name="T47" fmla="*/ 27 h 43"/>
                <a:gd name="T48" fmla="*/ 94 w 247"/>
                <a:gd name="T49" fmla="*/ 27 h 43"/>
                <a:gd name="T50" fmla="*/ 106 w 247"/>
                <a:gd name="T51" fmla="*/ 17 h 43"/>
                <a:gd name="T52" fmla="*/ 124 w 247"/>
                <a:gd name="T53" fmla="*/ 26 h 43"/>
                <a:gd name="T54" fmla="*/ 141 w 247"/>
                <a:gd name="T55" fmla="*/ 17 h 43"/>
                <a:gd name="T56" fmla="*/ 154 w 247"/>
                <a:gd name="T57" fmla="*/ 27 h 43"/>
                <a:gd name="T58" fmla="*/ 146 w 247"/>
                <a:gd name="T59" fmla="*/ 27 h 43"/>
                <a:gd name="T60" fmla="*/ 139 w 247"/>
                <a:gd name="T61" fmla="*/ 35 h 43"/>
                <a:gd name="T62" fmla="*/ 162 w 247"/>
                <a:gd name="T63" fmla="*/ 31 h 43"/>
                <a:gd name="T64" fmla="*/ 202 w 247"/>
                <a:gd name="T65" fmla="*/ 27 h 43"/>
                <a:gd name="T66" fmla="*/ 219 w 247"/>
                <a:gd name="T67" fmla="*/ 20 h 43"/>
                <a:gd name="T68" fmla="*/ 214 w 247"/>
                <a:gd name="T69" fmla="*/ 26 h 43"/>
                <a:gd name="T70" fmla="*/ 212 w 247"/>
                <a:gd name="T71" fmla="*/ 36 h 43"/>
                <a:gd name="T72" fmla="*/ 229 w 247"/>
                <a:gd name="T73" fmla="*/ 33 h 43"/>
                <a:gd name="T74" fmla="*/ 247 w 247"/>
                <a:gd name="T75" fmla="*/ 34 h 43"/>
                <a:gd name="T76" fmla="*/ 231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1" y="21"/>
                  </a:moveTo>
                  <a:cubicBezTo>
                    <a:pt x="226" y="11"/>
                    <a:pt x="220" y="7"/>
                    <a:pt x="203" y="10"/>
                  </a:cubicBezTo>
                  <a:cubicBezTo>
                    <a:pt x="200" y="7"/>
                    <a:pt x="189" y="2"/>
                    <a:pt x="184" y="9"/>
                  </a:cubicBezTo>
                  <a:cubicBezTo>
                    <a:pt x="179" y="15"/>
                    <a:pt x="183" y="19"/>
                    <a:pt x="185" y="19"/>
                  </a:cubicBezTo>
                  <a:cubicBezTo>
                    <a:pt x="189" y="20"/>
                    <a:pt x="189" y="15"/>
                    <a:pt x="192" y="15"/>
                  </a:cubicBezTo>
                  <a:cubicBezTo>
                    <a:pt x="195" y="16"/>
                    <a:pt x="199" y="22"/>
                    <a:pt x="190" y="26"/>
                  </a:cubicBezTo>
                  <a:cubicBezTo>
                    <a:pt x="180" y="30"/>
                    <a:pt x="170" y="24"/>
                    <a:pt x="164" y="17"/>
                  </a:cubicBezTo>
                  <a:cubicBezTo>
                    <a:pt x="158" y="10"/>
                    <a:pt x="141" y="0"/>
                    <a:pt x="124" y="15"/>
                  </a:cubicBezTo>
                  <a:cubicBezTo>
                    <a:pt x="107" y="0"/>
                    <a:pt x="89" y="10"/>
                    <a:pt x="84" y="17"/>
                  </a:cubicBezTo>
                  <a:cubicBezTo>
                    <a:pt x="78" y="24"/>
                    <a:pt x="68" y="30"/>
                    <a:pt x="58" y="26"/>
                  </a:cubicBezTo>
                  <a:cubicBezTo>
                    <a:pt x="49" y="22"/>
                    <a:pt x="53" y="16"/>
                    <a:pt x="56" y="15"/>
                  </a:cubicBezTo>
                  <a:cubicBezTo>
                    <a:pt x="59" y="15"/>
                    <a:pt x="59" y="20"/>
                    <a:pt x="63" y="19"/>
                  </a:cubicBezTo>
                  <a:cubicBezTo>
                    <a:pt x="65" y="19"/>
                    <a:pt x="69" y="15"/>
                    <a:pt x="64" y="9"/>
                  </a:cubicBezTo>
                  <a:cubicBezTo>
                    <a:pt x="58" y="2"/>
                    <a:pt x="48" y="7"/>
                    <a:pt x="45" y="10"/>
                  </a:cubicBezTo>
                  <a:cubicBezTo>
                    <a:pt x="28" y="7"/>
                    <a:pt x="22" y="11"/>
                    <a:pt x="17" y="21"/>
                  </a:cubicBezTo>
                  <a:cubicBezTo>
                    <a:pt x="12" y="32"/>
                    <a:pt x="0" y="34"/>
                    <a:pt x="0" y="34"/>
                  </a:cubicBezTo>
                  <a:cubicBezTo>
                    <a:pt x="5" y="37"/>
                    <a:pt x="16" y="36"/>
                    <a:pt x="19" y="33"/>
                  </a:cubicBezTo>
                  <a:cubicBezTo>
                    <a:pt x="25" y="39"/>
                    <a:pt x="31" y="39"/>
                    <a:pt x="35" y="36"/>
                  </a:cubicBezTo>
                  <a:cubicBezTo>
                    <a:pt x="39" y="33"/>
                    <a:pt x="38" y="25"/>
                    <a:pt x="33" y="26"/>
                  </a:cubicBezTo>
                  <a:cubicBezTo>
                    <a:pt x="29" y="28"/>
                    <a:pt x="26" y="23"/>
                    <a:pt x="29" y="20"/>
                  </a:cubicBezTo>
                  <a:cubicBezTo>
                    <a:pt x="31" y="18"/>
                    <a:pt x="35" y="16"/>
                    <a:pt x="45" y="27"/>
                  </a:cubicBezTo>
                  <a:cubicBezTo>
                    <a:pt x="56" y="37"/>
                    <a:pt x="73" y="41"/>
                    <a:pt x="86" y="31"/>
                  </a:cubicBezTo>
                  <a:cubicBezTo>
                    <a:pt x="89" y="43"/>
                    <a:pt x="105" y="41"/>
                    <a:pt x="108" y="35"/>
                  </a:cubicBezTo>
                  <a:cubicBezTo>
                    <a:pt x="112" y="29"/>
                    <a:pt x="104" y="23"/>
                    <a:pt x="102" y="27"/>
                  </a:cubicBezTo>
                  <a:cubicBezTo>
                    <a:pt x="100" y="32"/>
                    <a:pt x="94" y="32"/>
                    <a:pt x="94" y="27"/>
                  </a:cubicBezTo>
                  <a:cubicBezTo>
                    <a:pt x="94" y="22"/>
                    <a:pt x="99" y="17"/>
                    <a:pt x="106" y="17"/>
                  </a:cubicBezTo>
                  <a:cubicBezTo>
                    <a:pt x="114" y="17"/>
                    <a:pt x="124" y="26"/>
                    <a:pt x="124" y="26"/>
                  </a:cubicBezTo>
                  <a:cubicBezTo>
                    <a:pt x="124" y="26"/>
                    <a:pt x="134" y="17"/>
                    <a:pt x="141" y="17"/>
                  </a:cubicBezTo>
                  <a:cubicBezTo>
                    <a:pt x="149" y="17"/>
                    <a:pt x="154" y="22"/>
                    <a:pt x="154" y="27"/>
                  </a:cubicBezTo>
                  <a:cubicBezTo>
                    <a:pt x="154" y="32"/>
                    <a:pt x="148" y="32"/>
                    <a:pt x="146" y="27"/>
                  </a:cubicBezTo>
                  <a:cubicBezTo>
                    <a:pt x="144" y="23"/>
                    <a:pt x="136" y="29"/>
                    <a:pt x="139" y="35"/>
                  </a:cubicBezTo>
                  <a:cubicBezTo>
                    <a:pt x="143" y="41"/>
                    <a:pt x="158" y="43"/>
                    <a:pt x="162" y="31"/>
                  </a:cubicBezTo>
                  <a:cubicBezTo>
                    <a:pt x="174" y="41"/>
                    <a:pt x="192" y="37"/>
                    <a:pt x="202" y="27"/>
                  </a:cubicBezTo>
                  <a:cubicBezTo>
                    <a:pt x="213" y="16"/>
                    <a:pt x="217" y="18"/>
                    <a:pt x="219" y="20"/>
                  </a:cubicBezTo>
                  <a:cubicBezTo>
                    <a:pt x="222" y="23"/>
                    <a:pt x="219" y="28"/>
                    <a:pt x="214" y="26"/>
                  </a:cubicBezTo>
                  <a:cubicBezTo>
                    <a:pt x="210" y="25"/>
                    <a:pt x="208" y="33"/>
                    <a:pt x="212" y="36"/>
                  </a:cubicBezTo>
                  <a:cubicBezTo>
                    <a:pt x="216" y="39"/>
                    <a:pt x="223" y="39"/>
                    <a:pt x="229" y="33"/>
                  </a:cubicBezTo>
                  <a:cubicBezTo>
                    <a:pt x="232" y="36"/>
                    <a:pt x="242" y="37"/>
                    <a:pt x="247" y="34"/>
                  </a:cubicBezTo>
                  <a:cubicBezTo>
                    <a:pt x="247"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185"/>
            <p:cNvSpPr>
              <a:spLocks noEditPoints="1"/>
            </p:cNvSpPr>
            <p:nvPr/>
          </p:nvSpPr>
          <p:spPr bwMode="auto">
            <a:xfrm>
              <a:off x="5032851" y="3378582"/>
              <a:ext cx="527869" cy="249203"/>
            </a:xfrm>
            <a:custGeom>
              <a:avLst/>
              <a:gdLst>
                <a:gd name="T0" fmla="*/ 107 w 182"/>
                <a:gd name="T1" fmla="*/ 56 h 84"/>
                <a:gd name="T2" fmla="*/ 107 w 182"/>
                <a:gd name="T3" fmla="*/ 28 h 84"/>
                <a:gd name="T4" fmla="*/ 123 w 182"/>
                <a:gd name="T5" fmla="*/ 36 h 84"/>
                <a:gd name="T6" fmla="*/ 107 w 182"/>
                <a:gd name="T7" fmla="*/ 12 h 84"/>
                <a:gd name="T8" fmla="*/ 75 w 182"/>
                <a:gd name="T9" fmla="*/ 12 h 84"/>
                <a:gd name="T10" fmla="*/ 60 w 182"/>
                <a:gd name="T11" fmla="*/ 36 h 84"/>
                <a:gd name="T12" fmla="*/ 76 w 182"/>
                <a:gd name="T13" fmla="*/ 28 h 84"/>
                <a:gd name="T14" fmla="*/ 76 w 182"/>
                <a:gd name="T15" fmla="*/ 56 h 84"/>
                <a:gd name="T16" fmla="*/ 60 w 182"/>
                <a:gd name="T17" fmla="*/ 48 h 84"/>
                <a:gd name="T18" fmla="*/ 75 w 182"/>
                <a:gd name="T19" fmla="*/ 72 h 84"/>
                <a:gd name="T20" fmla="*/ 107 w 182"/>
                <a:gd name="T21" fmla="*/ 72 h 84"/>
                <a:gd name="T22" fmla="*/ 123 w 182"/>
                <a:gd name="T23" fmla="*/ 48 h 84"/>
                <a:gd name="T24" fmla="*/ 138 w 182"/>
                <a:gd name="T25" fmla="*/ 54 h 84"/>
                <a:gd name="T26" fmla="*/ 182 w 182"/>
                <a:gd name="T27" fmla="*/ 67 h 84"/>
                <a:gd name="T28" fmla="*/ 149 w 182"/>
                <a:gd name="T29" fmla="*/ 83 h 84"/>
                <a:gd name="T30" fmla="*/ 154 w 182"/>
                <a:gd name="T31" fmla="*/ 69 h 84"/>
                <a:gd name="T32" fmla="*/ 122 w 182"/>
                <a:gd name="T33" fmla="*/ 79 h 84"/>
                <a:gd name="T34" fmla="*/ 60 w 182"/>
                <a:gd name="T35" fmla="*/ 79 h 84"/>
                <a:gd name="T36" fmla="*/ 28 w 182"/>
                <a:gd name="T37" fmla="*/ 69 h 84"/>
                <a:gd name="T38" fmla="*/ 34 w 182"/>
                <a:gd name="T39" fmla="*/ 83 h 84"/>
                <a:gd name="T40" fmla="*/ 0 w 182"/>
                <a:gd name="T41" fmla="*/ 67 h 84"/>
                <a:gd name="T42" fmla="*/ 44 w 182"/>
                <a:gd name="T43" fmla="*/ 54 h 84"/>
                <a:gd name="T44" fmla="*/ 44 w 182"/>
                <a:gd name="T45" fmla="*/ 31 h 84"/>
                <a:gd name="T46" fmla="*/ 0 w 182"/>
                <a:gd name="T47" fmla="*/ 18 h 84"/>
                <a:gd name="T48" fmla="*/ 34 w 182"/>
                <a:gd name="T49" fmla="*/ 1 h 84"/>
                <a:gd name="T50" fmla="*/ 28 w 182"/>
                <a:gd name="T51" fmla="*/ 15 h 84"/>
                <a:gd name="T52" fmla="*/ 60 w 182"/>
                <a:gd name="T53" fmla="*/ 5 h 84"/>
                <a:gd name="T54" fmla="*/ 122 w 182"/>
                <a:gd name="T55" fmla="*/ 5 h 84"/>
                <a:gd name="T56" fmla="*/ 154 w 182"/>
                <a:gd name="T57" fmla="*/ 15 h 84"/>
                <a:gd name="T58" fmla="*/ 149 w 182"/>
                <a:gd name="T59" fmla="*/ 1 h 84"/>
                <a:gd name="T60" fmla="*/ 182 w 182"/>
                <a:gd name="T61" fmla="*/ 18 h 84"/>
                <a:gd name="T62" fmla="*/ 138 w 182"/>
                <a:gd name="T63" fmla="*/ 31 h 84"/>
                <a:gd name="T64" fmla="*/ 138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118" y="59"/>
                  </a:moveTo>
                  <a:cubicBezTo>
                    <a:pt x="117" y="61"/>
                    <a:pt x="109" y="62"/>
                    <a:pt x="107" y="56"/>
                  </a:cubicBezTo>
                  <a:cubicBezTo>
                    <a:pt x="104" y="50"/>
                    <a:pt x="106" y="45"/>
                    <a:pt x="110" y="42"/>
                  </a:cubicBezTo>
                  <a:cubicBezTo>
                    <a:pt x="106" y="39"/>
                    <a:pt x="104" y="34"/>
                    <a:pt x="107" y="28"/>
                  </a:cubicBezTo>
                  <a:cubicBezTo>
                    <a:pt x="109" y="22"/>
                    <a:pt x="117" y="23"/>
                    <a:pt x="118" y="25"/>
                  </a:cubicBezTo>
                  <a:cubicBezTo>
                    <a:pt x="120" y="29"/>
                    <a:pt x="114" y="35"/>
                    <a:pt x="123" y="36"/>
                  </a:cubicBezTo>
                  <a:cubicBezTo>
                    <a:pt x="130" y="36"/>
                    <a:pt x="130" y="25"/>
                    <a:pt x="127" y="18"/>
                  </a:cubicBezTo>
                  <a:cubicBezTo>
                    <a:pt x="124" y="11"/>
                    <a:pt x="116" y="11"/>
                    <a:pt x="107" y="12"/>
                  </a:cubicBezTo>
                  <a:cubicBezTo>
                    <a:pt x="98" y="14"/>
                    <a:pt x="91" y="27"/>
                    <a:pt x="91" y="27"/>
                  </a:cubicBezTo>
                  <a:cubicBezTo>
                    <a:pt x="91" y="27"/>
                    <a:pt x="84" y="14"/>
                    <a:pt x="75" y="12"/>
                  </a:cubicBezTo>
                  <a:cubicBezTo>
                    <a:pt x="66" y="11"/>
                    <a:pt x="58" y="11"/>
                    <a:pt x="55" y="18"/>
                  </a:cubicBezTo>
                  <a:cubicBezTo>
                    <a:pt x="52" y="25"/>
                    <a:pt x="52" y="36"/>
                    <a:pt x="60" y="36"/>
                  </a:cubicBezTo>
                  <a:cubicBezTo>
                    <a:pt x="69" y="35"/>
                    <a:pt x="62" y="29"/>
                    <a:pt x="64" y="25"/>
                  </a:cubicBezTo>
                  <a:cubicBezTo>
                    <a:pt x="66" y="23"/>
                    <a:pt x="73" y="22"/>
                    <a:pt x="76" y="28"/>
                  </a:cubicBezTo>
                  <a:cubicBezTo>
                    <a:pt x="79" y="34"/>
                    <a:pt x="77" y="39"/>
                    <a:pt x="73" y="42"/>
                  </a:cubicBezTo>
                  <a:cubicBezTo>
                    <a:pt x="77" y="45"/>
                    <a:pt x="79" y="50"/>
                    <a:pt x="76" y="56"/>
                  </a:cubicBezTo>
                  <a:cubicBezTo>
                    <a:pt x="73" y="62"/>
                    <a:pt x="66" y="61"/>
                    <a:pt x="64" y="59"/>
                  </a:cubicBezTo>
                  <a:cubicBezTo>
                    <a:pt x="62" y="56"/>
                    <a:pt x="69" y="49"/>
                    <a:pt x="60" y="48"/>
                  </a:cubicBezTo>
                  <a:cubicBezTo>
                    <a:pt x="52" y="48"/>
                    <a:pt x="52" y="59"/>
                    <a:pt x="55" y="66"/>
                  </a:cubicBezTo>
                  <a:cubicBezTo>
                    <a:pt x="58" y="73"/>
                    <a:pt x="66" y="73"/>
                    <a:pt x="75" y="72"/>
                  </a:cubicBezTo>
                  <a:cubicBezTo>
                    <a:pt x="84" y="71"/>
                    <a:pt x="91" y="57"/>
                    <a:pt x="91" y="57"/>
                  </a:cubicBezTo>
                  <a:cubicBezTo>
                    <a:pt x="91" y="57"/>
                    <a:pt x="98" y="71"/>
                    <a:pt x="107" y="72"/>
                  </a:cubicBezTo>
                  <a:cubicBezTo>
                    <a:pt x="116" y="73"/>
                    <a:pt x="124" y="73"/>
                    <a:pt x="127" y="66"/>
                  </a:cubicBezTo>
                  <a:cubicBezTo>
                    <a:pt x="130" y="59"/>
                    <a:pt x="130" y="48"/>
                    <a:pt x="123" y="48"/>
                  </a:cubicBezTo>
                  <a:cubicBezTo>
                    <a:pt x="114" y="49"/>
                    <a:pt x="120" y="56"/>
                    <a:pt x="118" y="59"/>
                  </a:cubicBezTo>
                  <a:close/>
                  <a:moveTo>
                    <a:pt x="138" y="54"/>
                  </a:moveTo>
                  <a:cubicBezTo>
                    <a:pt x="155" y="48"/>
                    <a:pt x="161" y="54"/>
                    <a:pt x="168" y="63"/>
                  </a:cubicBezTo>
                  <a:cubicBezTo>
                    <a:pt x="174" y="73"/>
                    <a:pt x="182" y="67"/>
                    <a:pt x="182" y="67"/>
                  </a:cubicBezTo>
                  <a:cubicBezTo>
                    <a:pt x="180" y="73"/>
                    <a:pt x="170" y="76"/>
                    <a:pt x="162" y="73"/>
                  </a:cubicBezTo>
                  <a:cubicBezTo>
                    <a:pt x="161" y="78"/>
                    <a:pt x="156" y="83"/>
                    <a:pt x="149" y="83"/>
                  </a:cubicBezTo>
                  <a:cubicBezTo>
                    <a:pt x="142" y="83"/>
                    <a:pt x="142" y="71"/>
                    <a:pt x="145" y="71"/>
                  </a:cubicBezTo>
                  <a:cubicBezTo>
                    <a:pt x="149" y="71"/>
                    <a:pt x="153" y="73"/>
                    <a:pt x="154" y="69"/>
                  </a:cubicBezTo>
                  <a:cubicBezTo>
                    <a:pt x="156" y="65"/>
                    <a:pt x="152" y="59"/>
                    <a:pt x="147" y="60"/>
                  </a:cubicBezTo>
                  <a:cubicBezTo>
                    <a:pt x="142" y="62"/>
                    <a:pt x="139" y="73"/>
                    <a:pt x="122" y="79"/>
                  </a:cubicBezTo>
                  <a:cubicBezTo>
                    <a:pt x="110" y="84"/>
                    <a:pt x="91" y="73"/>
                    <a:pt x="91" y="73"/>
                  </a:cubicBezTo>
                  <a:cubicBezTo>
                    <a:pt x="91" y="73"/>
                    <a:pt x="73" y="84"/>
                    <a:pt x="60" y="79"/>
                  </a:cubicBezTo>
                  <a:cubicBezTo>
                    <a:pt x="44" y="73"/>
                    <a:pt x="40" y="62"/>
                    <a:pt x="35" y="60"/>
                  </a:cubicBezTo>
                  <a:cubicBezTo>
                    <a:pt x="31" y="59"/>
                    <a:pt x="27" y="65"/>
                    <a:pt x="28" y="69"/>
                  </a:cubicBezTo>
                  <a:cubicBezTo>
                    <a:pt x="30" y="73"/>
                    <a:pt x="34" y="71"/>
                    <a:pt x="37" y="71"/>
                  </a:cubicBezTo>
                  <a:cubicBezTo>
                    <a:pt x="41" y="71"/>
                    <a:pt x="41" y="83"/>
                    <a:pt x="34" y="83"/>
                  </a:cubicBezTo>
                  <a:cubicBezTo>
                    <a:pt x="27" y="83"/>
                    <a:pt x="21" y="78"/>
                    <a:pt x="20" y="73"/>
                  </a:cubicBezTo>
                  <a:cubicBezTo>
                    <a:pt x="13" y="76"/>
                    <a:pt x="3" y="73"/>
                    <a:pt x="0" y="67"/>
                  </a:cubicBezTo>
                  <a:cubicBezTo>
                    <a:pt x="0" y="67"/>
                    <a:pt x="8" y="73"/>
                    <a:pt x="15" y="63"/>
                  </a:cubicBezTo>
                  <a:cubicBezTo>
                    <a:pt x="22" y="54"/>
                    <a:pt x="27" y="48"/>
                    <a:pt x="44" y="54"/>
                  </a:cubicBezTo>
                  <a:cubicBezTo>
                    <a:pt x="44" y="54"/>
                    <a:pt x="45" y="44"/>
                    <a:pt x="51" y="42"/>
                  </a:cubicBezTo>
                  <a:cubicBezTo>
                    <a:pt x="45" y="40"/>
                    <a:pt x="44" y="31"/>
                    <a:pt x="44" y="31"/>
                  </a:cubicBezTo>
                  <a:cubicBezTo>
                    <a:pt x="27" y="36"/>
                    <a:pt x="22" y="31"/>
                    <a:pt x="15" y="21"/>
                  </a:cubicBezTo>
                  <a:cubicBezTo>
                    <a:pt x="8" y="12"/>
                    <a:pt x="0" y="18"/>
                    <a:pt x="0" y="18"/>
                  </a:cubicBezTo>
                  <a:cubicBezTo>
                    <a:pt x="3" y="11"/>
                    <a:pt x="13" y="8"/>
                    <a:pt x="20" y="11"/>
                  </a:cubicBezTo>
                  <a:cubicBezTo>
                    <a:pt x="21" y="6"/>
                    <a:pt x="27" y="1"/>
                    <a:pt x="34" y="1"/>
                  </a:cubicBezTo>
                  <a:cubicBezTo>
                    <a:pt x="41" y="1"/>
                    <a:pt x="41" y="13"/>
                    <a:pt x="37" y="13"/>
                  </a:cubicBezTo>
                  <a:cubicBezTo>
                    <a:pt x="34" y="13"/>
                    <a:pt x="30" y="12"/>
                    <a:pt x="28" y="15"/>
                  </a:cubicBezTo>
                  <a:cubicBezTo>
                    <a:pt x="27" y="19"/>
                    <a:pt x="31" y="25"/>
                    <a:pt x="35" y="24"/>
                  </a:cubicBezTo>
                  <a:cubicBezTo>
                    <a:pt x="40" y="22"/>
                    <a:pt x="44" y="12"/>
                    <a:pt x="60" y="5"/>
                  </a:cubicBezTo>
                  <a:cubicBezTo>
                    <a:pt x="73" y="0"/>
                    <a:pt x="91" y="11"/>
                    <a:pt x="91" y="11"/>
                  </a:cubicBezTo>
                  <a:cubicBezTo>
                    <a:pt x="91" y="11"/>
                    <a:pt x="110" y="0"/>
                    <a:pt x="122" y="5"/>
                  </a:cubicBezTo>
                  <a:cubicBezTo>
                    <a:pt x="139" y="12"/>
                    <a:pt x="142" y="22"/>
                    <a:pt x="147" y="24"/>
                  </a:cubicBezTo>
                  <a:cubicBezTo>
                    <a:pt x="152" y="25"/>
                    <a:pt x="156" y="19"/>
                    <a:pt x="154" y="15"/>
                  </a:cubicBezTo>
                  <a:cubicBezTo>
                    <a:pt x="153" y="12"/>
                    <a:pt x="149" y="13"/>
                    <a:pt x="145" y="13"/>
                  </a:cubicBezTo>
                  <a:cubicBezTo>
                    <a:pt x="142" y="13"/>
                    <a:pt x="142" y="1"/>
                    <a:pt x="149" y="1"/>
                  </a:cubicBezTo>
                  <a:cubicBezTo>
                    <a:pt x="156" y="1"/>
                    <a:pt x="161" y="6"/>
                    <a:pt x="162" y="11"/>
                  </a:cubicBezTo>
                  <a:cubicBezTo>
                    <a:pt x="170" y="8"/>
                    <a:pt x="180" y="11"/>
                    <a:pt x="182" y="18"/>
                  </a:cubicBezTo>
                  <a:cubicBezTo>
                    <a:pt x="182" y="18"/>
                    <a:pt x="174" y="12"/>
                    <a:pt x="168" y="21"/>
                  </a:cubicBezTo>
                  <a:cubicBezTo>
                    <a:pt x="161" y="31"/>
                    <a:pt x="155" y="36"/>
                    <a:pt x="138" y="31"/>
                  </a:cubicBezTo>
                  <a:cubicBezTo>
                    <a:pt x="138" y="31"/>
                    <a:pt x="137" y="40"/>
                    <a:pt x="132" y="42"/>
                  </a:cubicBezTo>
                  <a:cubicBezTo>
                    <a:pt x="137"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186"/>
            <p:cNvSpPr>
              <a:spLocks/>
            </p:cNvSpPr>
            <p:nvPr/>
          </p:nvSpPr>
          <p:spPr bwMode="auto">
            <a:xfrm>
              <a:off x="5808696" y="3277918"/>
              <a:ext cx="716920" cy="123988"/>
            </a:xfrm>
            <a:custGeom>
              <a:avLst/>
              <a:gdLst>
                <a:gd name="T0" fmla="*/ 230 w 247"/>
                <a:gd name="T1" fmla="*/ 21 h 42"/>
                <a:gd name="T2" fmla="*/ 202 w 247"/>
                <a:gd name="T3" fmla="*/ 32 h 42"/>
                <a:gd name="T4" fmla="*/ 183 w 247"/>
                <a:gd name="T5" fmla="*/ 33 h 42"/>
                <a:gd name="T6" fmla="*/ 184 w 247"/>
                <a:gd name="T7" fmla="*/ 23 h 42"/>
                <a:gd name="T8" fmla="*/ 191 w 247"/>
                <a:gd name="T9" fmla="*/ 27 h 42"/>
                <a:gd name="T10" fmla="*/ 189 w 247"/>
                <a:gd name="T11" fmla="*/ 16 h 42"/>
                <a:gd name="T12" fmla="*/ 163 w 247"/>
                <a:gd name="T13" fmla="*/ 25 h 42"/>
                <a:gd name="T14" fmla="*/ 123 w 247"/>
                <a:gd name="T15" fmla="*/ 27 h 42"/>
                <a:gd name="T16" fmla="*/ 83 w 247"/>
                <a:gd name="T17" fmla="*/ 25 h 42"/>
                <a:gd name="T18" fmla="*/ 58 w 247"/>
                <a:gd name="T19" fmla="*/ 16 h 42"/>
                <a:gd name="T20" fmla="*/ 55 w 247"/>
                <a:gd name="T21" fmla="*/ 27 h 42"/>
                <a:gd name="T22" fmla="*/ 62 w 247"/>
                <a:gd name="T23" fmla="*/ 23 h 42"/>
                <a:gd name="T24" fmla="*/ 63 w 247"/>
                <a:gd name="T25" fmla="*/ 33 h 42"/>
                <a:gd name="T26" fmla="*/ 44 w 247"/>
                <a:gd name="T27" fmla="*/ 32 h 42"/>
                <a:gd name="T28" fmla="*/ 16 w 247"/>
                <a:gd name="T29" fmla="*/ 21 h 42"/>
                <a:gd name="T30" fmla="*/ 0 w 247"/>
                <a:gd name="T31" fmla="*/ 9 h 42"/>
                <a:gd name="T32" fmla="*/ 18 w 247"/>
                <a:gd name="T33" fmla="*/ 9 h 42"/>
                <a:gd name="T34" fmla="*/ 35 w 247"/>
                <a:gd name="T35" fmla="*/ 6 h 42"/>
                <a:gd name="T36" fmla="*/ 33 w 247"/>
                <a:gd name="T37" fmla="*/ 16 h 42"/>
                <a:gd name="T38" fmla="*/ 28 w 247"/>
                <a:gd name="T39" fmla="*/ 22 h 42"/>
                <a:gd name="T40" fmla="*/ 45 w 247"/>
                <a:gd name="T41" fmla="*/ 15 h 42"/>
                <a:gd name="T42" fmla="*/ 85 w 247"/>
                <a:gd name="T43" fmla="*/ 11 h 42"/>
                <a:gd name="T44" fmla="*/ 108 w 247"/>
                <a:gd name="T45" fmla="*/ 7 h 42"/>
                <a:gd name="T46" fmla="*/ 101 w 247"/>
                <a:gd name="T47" fmla="*/ 15 h 42"/>
                <a:gd name="T48" fmla="*/ 93 w 247"/>
                <a:gd name="T49" fmla="*/ 15 h 42"/>
                <a:gd name="T50" fmla="*/ 106 w 247"/>
                <a:gd name="T51" fmla="*/ 25 h 42"/>
                <a:gd name="T52" fmla="*/ 123 w 247"/>
                <a:gd name="T53" fmla="*/ 16 h 42"/>
                <a:gd name="T54" fmla="*/ 141 w 247"/>
                <a:gd name="T55" fmla="*/ 25 h 42"/>
                <a:gd name="T56" fmla="*/ 153 w 247"/>
                <a:gd name="T57" fmla="*/ 15 h 42"/>
                <a:gd name="T58" fmla="*/ 145 w 247"/>
                <a:gd name="T59" fmla="*/ 15 h 42"/>
                <a:gd name="T60" fmla="*/ 139 w 247"/>
                <a:gd name="T61" fmla="*/ 7 h 42"/>
                <a:gd name="T62" fmla="*/ 161 w 247"/>
                <a:gd name="T63" fmla="*/ 11 h 42"/>
                <a:gd name="T64" fmla="*/ 202 w 247"/>
                <a:gd name="T65" fmla="*/ 15 h 42"/>
                <a:gd name="T66" fmla="*/ 218 w 247"/>
                <a:gd name="T67" fmla="*/ 22 h 42"/>
                <a:gd name="T68" fmla="*/ 214 w 247"/>
                <a:gd name="T69" fmla="*/ 16 h 42"/>
                <a:gd name="T70" fmla="*/ 212 w 247"/>
                <a:gd name="T71" fmla="*/ 6 h 42"/>
                <a:gd name="T72" fmla="*/ 228 w 247"/>
                <a:gd name="T73" fmla="*/ 9 h 42"/>
                <a:gd name="T74" fmla="*/ 247 w 247"/>
                <a:gd name="T75" fmla="*/ 9 h 42"/>
                <a:gd name="T76" fmla="*/ 230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0" y="21"/>
                  </a:moveTo>
                  <a:cubicBezTo>
                    <a:pt x="225" y="31"/>
                    <a:pt x="219" y="36"/>
                    <a:pt x="202" y="32"/>
                  </a:cubicBezTo>
                  <a:cubicBezTo>
                    <a:pt x="199" y="35"/>
                    <a:pt x="189" y="40"/>
                    <a:pt x="183" y="33"/>
                  </a:cubicBezTo>
                  <a:cubicBezTo>
                    <a:pt x="178" y="27"/>
                    <a:pt x="182" y="23"/>
                    <a:pt x="184" y="23"/>
                  </a:cubicBezTo>
                  <a:cubicBezTo>
                    <a:pt x="188" y="23"/>
                    <a:pt x="188" y="27"/>
                    <a:pt x="191" y="27"/>
                  </a:cubicBezTo>
                  <a:cubicBezTo>
                    <a:pt x="194" y="27"/>
                    <a:pt x="199" y="20"/>
                    <a:pt x="189" y="16"/>
                  </a:cubicBezTo>
                  <a:cubicBezTo>
                    <a:pt x="179" y="12"/>
                    <a:pt x="169" y="18"/>
                    <a:pt x="163" y="25"/>
                  </a:cubicBezTo>
                  <a:cubicBezTo>
                    <a:pt x="158" y="32"/>
                    <a:pt x="140" y="42"/>
                    <a:pt x="123" y="27"/>
                  </a:cubicBezTo>
                  <a:cubicBezTo>
                    <a:pt x="106" y="42"/>
                    <a:pt x="89" y="32"/>
                    <a:pt x="83" y="25"/>
                  </a:cubicBezTo>
                  <a:cubicBezTo>
                    <a:pt x="77" y="18"/>
                    <a:pt x="67" y="12"/>
                    <a:pt x="58" y="16"/>
                  </a:cubicBezTo>
                  <a:cubicBezTo>
                    <a:pt x="48" y="20"/>
                    <a:pt x="52" y="27"/>
                    <a:pt x="55" y="27"/>
                  </a:cubicBezTo>
                  <a:cubicBezTo>
                    <a:pt x="58" y="27"/>
                    <a:pt x="58" y="23"/>
                    <a:pt x="62" y="23"/>
                  </a:cubicBezTo>
                  <a:cubicBezTo>
                    <a:pt x="64" y="23"/>
                    <a:pt x="68" y="27"/>
                    <a:pt x="63" y="33"/>
                  </a:cubicBezTo>
                  <a:cubicBezTo>
                    <a:pt x="58" y="40"/>
                    <a:pt x="47" y="35"/>
                    <a:pt x="44" y="32"/>
                  </a:cubicBezTo>
                  <a:cubicBezTo>
                    <a:pt x="27" y="36"/>
                    <a:pt x="21" y="31"/>
                    <a:pt x="16" y="21"/>
                  </a:cubicBezTo>
                  <a:cubicBezTo>
                    <a:pt x="11" y="10"/>
                    <a:pt x="0" y="9"/>
                    <a:pt x="0" y="9"/>
                  </a:cubicBezTo>
                  <a:cubicBezTo>
                    <a:pt x="5" y="5"/>
                    <a:pt x="15" y="6"/>
                    <a:pt x="18" y="9"/>
                  </a:cubicBezTo>
                  <a:cubicBezTo>
                    <a:pt x="25" y="3"/>
                    <a:pt x="31" y="3"/>
                    <a:pt x="35" y="6"/>
                  </a:cubicBezTo>
                  <a:cubicBezTo>
                    <a:pt x="39" y="9"/>
                    <a:pt x="37" y="17"/>
                    <a:pt x="33" y="16"/>
                  </a:cubicBezTo>
                  <a:cubicBezTo>
                    <a:pt x="28" y="14"/>
                    <a:pt x="25" y="19"/>
                    <a:pt x="28" y="22"/>
                  </a:cubicBezTo>
                  <a:cubicBezTo>
                    <a:pt x="30" y="25"/>
                    <a:pt x="34" y="26"/>
                    <a:pt x="45" y="15"/>
                  </a:cubicBezTo>
                  <a:cubicBezTo>
                    <a:pt x="55" y="5"/>
                    <a:pt x="73" y="1"/>
                    <a:pt x="85" y="11"/>
                  </a:cubicBezTo>
                  <a:cubicBezTo>
                    <a:pt x="89" y="0"/>
                    <a:pt x="104" y="1"/>
                    <a:pt x="108" y="7"/>
                  </a:cubicBezTo>
                  <a:cubicBezTo>
                    <a:pt x="111" y="13"/>
                    <a:pt x="103" y="19"/>
                    <a:pt x="101" y="15"/>
                  </a:cubicBezTo>
                  <a:cubicBezTo>
                    <a:pt x="99" y="10"/>
                    <a:pt x="93" y="10"/>
                    <a:pt x="93" y="15"/>
                  </a:cubicBezTo>
                  <a:cubicBezTo>
                    <a:pt x="93" y="20"/>
                    <a:pt x="98" y="25"/>
                    <a:pt x="106" y="25"/>
                  </a:cubicBezTo>
                  <a:cubicBezTo>
                    <a:pt x="113" y="25"/>
                    <a:pt x="123" y="16"/>
                    <a:pt x="123" y="16"/>
                  </a:cubicBezTo>
                  <a:cubicBezTo>
                    <a:pt x="123" y="16"/>
                    <a:pt x="133" y="25"/>
                    <a:pt x="141" y="25"/>
                  </a:cubicBezTo>
                  <a:cubicBezTo>
                    <a:pt x="148" y="25"/>
                    <a:pt x="153" y="20"/>
                    <a:pt x="153" y="15"/>
                  </a:cubicBezTo>
                  <a:cubicBezTo>
                    <a:pt x="153" y="10"/>
                    <a:pt x="147" y="10"/>
                    <a:pt x="145" y="15"/>
                  </a:cubicBezTo>
                  <a:cubicBezTo>
                    <a:pt x="143" y="19"/>
                    <a:pt x="135" y="13"/>
                    <a:pt x="139" y="7"/>
                  </a:cubicBezTo>
                  <a:cubicBezTo>
                    <a:pt x="142" y="1"/>
                    <a:pt x="158" y="0"/>
                    <a:pt x="161" y="11"/>
                  </a:cubicBezTo>
                  <a:cubicBezTo>
                    <a:pt x="174" y="1"/>
                    <a:pt x="191" y="5"/>
                    <a:pt x="202" y="15"/>
                  </a:cubicBezTo>
                  <a:cubicBezTo>
                    <a:pt x="212" y="26"/>
                    <a:pt x="216" y="25"/>
                    <a:pt x="218" y="22"/>
                  </a:cubicBezTo>
                  <a:cubicBezTo>
                    <a:pt x="221" y="19"/>
                    <a:pt x="218" y="14"/>
                    <a:pt x="214" y="16"/>
                  </a:cubicBezTo>
                  <a:cubicBezTo>
                    <a:pt x="209" y="17"/>
                    <a:pt x="208" y="9"/>
                    <a:pt x="212" y="6"/>
                  </a:cubicBezTo>
                  <a:cubicBezTo>
                    <a:pt x="216" y="3"/>
                    <a:pt x="222" y="3"/>
                    <a:pt x="228" y="9"/>
                  </a:cubicBezTo>
                  <a:cubicBezTo>
                    <a:pt x="231" y="6"/>
                    <a:pt x="242" y="5"/>
                    <a:pt x="247" y="9"/>
                  </a:cubicBezTo>
                  <a:cubicBezTo>
                    <a:pt x="247" y="9"/>
                    <a:pt x="235" y="10"/>
                    <a:pt x="230"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187"/>
            <p:cNvSpPr>
              <a:spLocks/>
            </p:cNvSpPr>
            <p:nvPr/>
          </p:nvSpPr>
          <p:spPr bwMode="auto">
            <a:xfrm>
              <a:off x="5808696" y="3603233"/>
              <a:ext cx="716920" cy="127671"/>
            </a:xfrm>
            <a:custGeom>
              <a:avLst/>
              <a:gdLst>
                <a:gd name="T0" fmla="*/ 230 w 247"/>
                <a:gd name="T1" fmla="*/ 21 h 43"/>
                <a:gd name="T2" fmla="*/ 202 w 247"/>
                <a:gd name="T3" fmla="*/ 10 h 43"/>
                <a:gd name="T4" fmla="*/ 183 w 247"/>
                <a:gd name="T5" fmla="*/ 9 h 43"/>
                <a:gd name="T6" fmla="*/ 184 w 247"/>
                <a:gd name="T7" fmla="*/ 19 h 43"/>
                <a:gd name="T8" fmla="*/ 191 w 247"/>
                <a:gd name="T9" fmla="*/ 15 h 43"/>
                <a:gd name="T10" fmla="*/ 189 w 247"/>
                <a:gd name="T11" fmla="*/ 26 h 43"/>
                <a:gd name="T12" fmla="*/ 163 w 247"/>
                <a:gd name="T13" fmla="*/ 17 h 43"/>
                <a:gd name="T14" fmla="*/ 123 w 247"/>
                <a:gd name="T15" fmla="*/ 15 h 43"/>
                <a:gd name="T16" fmla="*/ 83 w 247"/>
                <a:gd name="T17" fmla="*/ 17 h 43"/>
                <a:gd name="T18" fmla="*/ 58 w 247"/>
                <a:gd name="T19" fmla="*/ 26 h 43"/>
                <a:gd name="T20" fmla="*/ 55 w 247"/>
                <a:gd name="T21" fmla="*/ 15 h 43"/>
                <a:gd name="T22" fmla="*/ 62 w 247"/>
                <a:gd name="T23" fmla="*/ 19 h 43"/>
                <a:gd name="T24" fmla="*/ 63 w 247"/>
                <a:gd name="T25" fmla="*/ 9 h 43"/>
                <a:gd name="T26" fmla="*/ 44 w 247"/>
                <a:gd name="T27" fmla="*/ 10 h 43"/>
                <a:gd name="T28" fmla="*/ 16 w 247"/>
                <a:gd name="T29" fmla="*/ 21 h 43"/>
                <a:gd name="T30" fmla="*/ 0 w 247"/>
                <a:gd name="T31" fmla="*/ 34 h 43"/>
                <a:gd name="T32" fmla="*/ 18 w 247"/>
                <a:gd name="T33" fmla="*/ 33 h 43"/>
                <a:gd name="T34" fmla="*/ 35 w 247"/>
                <a:gd name="T35" fmla="*/ 36 h 43"/>
                <a:gd name="T36" fmla="*/ 33 w 247"/>
                <a:gd name="T37" fmla="*/ 26 h 43"/>
                <a:gd name="T38" fmla="*/ 28 w 247"/>
                <a:gd name="T39" fmla="*/ 20 h 43"/>
                <a:gd name="T40" fmla="*/ 45 w 247"/>
                <a:gd name="T41" fmla="*/ 27 h 43"/>
                <a:gd name="T42" fmla="*/ 85 w 247"/>
                <a:gd name="T43" fmla="*/ 31 h 43"/>
                <a:gd name="T44" fmla="*/ 108 w 247"/>
                <a:gd name="T45" fmla="*/ 35 h 43"/>
                <a:gd name="T46" fmla="*/ 101 w 247"/>
                <a:gd name="T47" fmla="*/ 27 h 43"/>
                <a:gd name="T48" fmla="*/ 93 w 247"/>
                <a:gd name="T49" fmla="*/ 27 h 43"/>
                <a:gd name="T50" fmla="*/ 106 w 247"/>
                <a:gd name="T51" fmla="*/ 17 h 43"/>
                <a:gd name="T52" fmla="*/ 123 w 247"/>
                <a:gd name="T53" fmla="*/ 26 h 43"/>
                <a:gd name="T54" fmla="*/ 141 w 247"/>
                <a:gd name="T55" fmla="*/ 17 h 43"/>
                <a:gd name="T56" fmla="*/ 153 w 247"/>
                <a:gd name="T57" fmla="*/ 27 h 43"/>
                <a:gd name="T58" fmla="*/ 145 w 247"/>
                <a:gd name="T59" fmla="*/ 27 h 43"/>
                <a:gd name="T60" fmla="*/ 139 w 247"/>
                <a:gd name="T61" fmla="*/ 35 h 43"/>
                <a:gd name="T62" fmla="*/ 161 w 247"/>
                <a:gd name="T63" fmla="*/ 31 h 43"/>
                <a:gd name="T64" fmla="*/ 202 w 247"/>
                <a:gd name="T65" fmla="*/ 27 h 43"/>
                <a:gd name="T66" fmla="*/ 218 w 247"/>
                <a:gd name="T67" fmla="*/ 20 h 43"/>
                <a:gd name="T68" fmla="*/ 214 w 247"/>
                <a:gd name="T69" fmla="*/ 26 h 43"/>
                <a:gd name="T70" fmla="*/ 212 w 247"/>
                <a:gd name="T71" fmla="*/ 36 h 43"/>
                <a:gd name="T72" fmla="*/ 228 w 247"/>
                <a:gd name="T73" fmla="*/ 33 h 43"/>
                <a:gd name="T74" fmla="*/ 247 w 247"/>
                <a:gd name="T75" fmla="*/ 34 h 43"/>
                <a:gd name="T76" fmla="*/ 230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0" y="21"/>
                  </a:moveTo>
                  <a:cubicBezTo>
                    <a:pt x="225" y="11"/>
                    <a:pt x="219" y="7"/>
                    <a:pt x="202" y="10"/>
                  </a:cubicBezTo>
                  <a:cubicBezTo>
                    <a:pt x="199" y="7"/>
                    <a:pt x="189" y="2"/>
                    <a:pt x="183" y="9"/>
                  </a:cubicBezTo>
                  <a:cubicBezTo>
                    <a:pt x="178" y="15"/>
                    <a:pt x="182" y="19"/>
                    <a:pt x="184" y="19"/>
                  </a:cubicBezTo>
                  <a:cubicBezTo>
                    <a:pt x="188" y="20"/>
                    <a:pt x="188" y="15"/>
                    <a:pt x="191" y="15"/>
                  </a:cubicBezTo>
                  <a:cubicBezTo>
                    <a:pt x="194" y="16"/>
                    <a:pt x="199" y="22"/>
                    <a:pt x="189" y="26"/>
                  </a:cubicBezTo>
                  <a:cubicBezTo>
                    <a:pt x="179" y="30"/>
                    <a:pt x="169" y="24"/>
                    <a:pt x="163" y="17"/>
                  </a:cubicBezTo>
                  <a:cubicBezTo>
                    <a:pt x="158" y="10"/>
                    <a:pt x="140" y="0"/>
                    <a:pt x="123" y="15"/>
                  </a:cubicBezTo>
                  <a:cubicBezTo>
                    <a:pt x="106" y="0"/>
                    <a:pt x="89" y="10"/>
                    <a:pt x="83" y="17"/>
                  </a:cubicBezTo>
                  <a:cubicBezTo>
                    <a:pt x="77" y="24"/>
                    <a:pt x="67" y="30"/>
                    <a:pt x="58" y="26"/>
                  </a:cubicBezTo>
                  <a:cubicBezTo>
                    <a:pt x="48" y="22"/>
                    <a:pt x="52" y="16"/>
                    <a:pt x="55" y="15"/>
                  </a:cubicBezTo>
                  <a:cubicBezTo>
                    <a:pt x="58" y="15"/>
                    <a:pt x="58" y="20"/>
                    <a:pt x="62" y="19"/>
                  </a:cubicBezTo>
                  <a:cubicBezTo>
                    <a:pt x="64" y="19"/>
                    <a:pt x="68" y="15"/>
                    <a:pt x="63" y="9"/>
                  </a:cubicBezTo>
                  <a:cubicBezTo>
                    <a:pt x="58" y="2"/>
                    <a:pt x="47" y="7"/>
                    <a:pt x="44" y="10"/>
                  </a:cubicBezTo>
                  <a:cubicBezTo>
                    <a:pt x="27" y="7"/>
                    <a:pt x="21" y="11"/>
                    <a:pt x="16" y="21"/>
                  </a:cubicBezTo>
                  <a:cubicBezTo>
                    <a:pt x="11" y="32"/>
                    <a:pt x="0" y="34"/>
                    <a:pt x="0" y="34"/>
                  </a:cubicBezTo>
                  <a:cubicBezTo>
                    <a:pt x="5" y="37"/>
                    <a:pt x="15" y="36"/>
                    <a:pt x="18" y="33"/>
                  </a:cubicBezTo>
                  <a:cubicBezTo>
                    <a:pt x="25" y="39"/>
                    <a:pt x="31" y="39"/>
                    <a:pt x="35" y="36"/>
                  </a:cubicBezTo>
                  <a:cubicBezTo>
                    <a:pt x="39" y="33"/>
                    <a:pt x="37" y="25"/>
                    <a:pt x="33" y="26"/>
                  </a:cubicBezTo>
                  <a:cubicBezTo>
                    <a:pt x="28" y="28"/>
                    <a:pt x="25" y="23"/>
                    <a:pt x="28" y="20"/>
                  </a:cubicBezTo>
                  <a:cubicBezTo>
                    <a:pt x="30" y="18"/>
                    <a:pt x="34" y="16"/>
                    <a:pt x="45" y="27"/>
                  </a:cubicBezTo>
                  <a:cubicBezTo>
                    <a:pt x="55" y="37"/>
                    <a:pt x="73" y="41"/>
                    <a:pt x="85" y="31"/>
                  </a:cubicBezTo>
                  <a:cubicBezTo>
                    <a:pt x="89" y="43"/>
                    <a:pt x="104" y="41"/>
                    <a:pt x="108" y="35"/>
                  </a:cubicBezTo>
                  <a:cubicBezTo>
                    <a:pt x="111" y="29"/>
                    <a:pt x="103" y="23"/>
                    <a:pt x="101" y="27"/>
                  </a:cubicBezTo>
                  <a:cubicBezTo>
                    <a:pt x="99" y="32"/>
                    <a:pt x="93" y="32"/>
                    <a:pt x="93" y="27"/>
                  </a:cubicBezTo>
                  <a:cubicBezTo>
                    <a:pt x="93" y="22"/>
                    <a:pt x="98" y="17"/>
                    <a:pt x="106" y="17"/>
                  </a:cubicBezTo>
                  <a:cubicBezTo>
                    <a:pt x="113" y="17"/>
                    <a:pt x="123" y="26"/>
                    <a:pt x="123" y="26"/>
                  </a:cubicBezTo>
                  <a:cubicBezTo>
                    <a:pt x="123" y="26"/>
                    <a:pt x="133" y="17"/>
                    <a:pt x="141" y="17"/>
                  </a:cubicBezTo>
                  <a:cubicBezTo>
                    <a:pt x="148" y="17"/>
                    <a:pt x="153" y="22"/>
                    <a:pt x="153" y="27"/>
                  </a:cubicBezTo>
                  <a:cubicBezTo>
                    <a:pt x="153" y="32"/>
                    <a:pt x="147" y="32"/>
                    <a:pt x="145" y="27"/>
                  </a:cubicBezTo>
                  <a:cubicBezTo>
                    <a:pt x="143" y="23"/>
                    <a:pt x="135" y="29"/>
                    <a:pt x="139" y="35"/>
                  </a:cubicBezTo>
                  <a:cubicBezTo>
                    <a:pt x="142" y="41"/>
                    <a:pt x="158" y="43"/>
                    <a:pt x="161" y="31"/>
                  </a:cubicBezTo>
                  <a:cubicBezTo>
                    <a:pt x="174" y="41"/>
                    <a:pt x="191" y="37"/>
                    <a:pt x="202" y="27"/>
                  </a:cubicBezTo>
                  <a:cubicBezTo>
                    <a:pt x="212" y="16"/>
                    <a:pt x="216" y="18"/>
                    <a:pt x="218" y="20"/>
                  </a:cubicBezTo>
                  <a:cubicBezTo>
                    <a:pt x="221" y="23"/>
                    <a:pt x="218" y="28"/>
                    <a:pt x="214" y="26"/>
                  </a:cubicBezTo>
                  <a:cubicBezTo>
                    <a:pt x="209" y="25"/>
                    <a:pt x="208" y="33"/>
                    <a:pt x="212" y="36"/>
                  </a:cubicBezTo>
                  <a:cubicBezTo>
                    <a:pt x="216" y="39"/>
                    <a:pt x="222" y="39"/>
                    <a:pt x="228" y="33"/>
                  </a:cubicBezTo>
                  <a:cubicBezTo>
                    <a:pt x="231" y="36"/>
                    <a:pt x="242" y="37"/>
                    <a:pt x="247" y="34"/>
                  </a:cubicBezTo>
                  <a:cubicBezTo>
                    <a:pt x="247" y="34"/>
                    <a:pt x="235" y="32"/>
                    <a:pt x="230"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188"/>
            <p:cNvSpPr>
              <a:spLocks noEditPoints="1"/>
            </p:cNvSpPr>
            <p:nvPr/>
          </p:nvSpPr>
          <p:spPr bwMode="auto">
            <a:xfrm>
              <a:off x="5900766" y="3378582"/>
              <a:ext cx="531552" cy="249203"/>
            </a:xfrm>
            <a:custGeom>
              <a:avLst/>
              <a:gdLst>
                <a:gd name="T0" fmla="*/ 107 w 183"/>
                <a:gd name="T1" fmla="*/ 56 h 84"/>
                <a:gd name="T2" fmla="*/ 107 w 183"/>
                <a:gd name="T3" fmla="*/ 28 h 84"/>
                <a:gd name="T4" fmla="*/ 123 w 183"/>
                <a:gd name="T5" fmla="*/ 36 h 84"/>
                <a:gd name="T6" fmla="*/ 108 w 183"/>
                <a:gd name="T7" fmla="*/ 12 h 84"/>
                <a:gd name="T8" fmla="*/ 75 w 183"/>
                <a:gd name="T9" fmla="*/ 12 h 84"/>
                <a:gd name="T10" fmla="*/ 60 w 183"/>
                <a:gd name="T11" fmla="*/ 36 h 84"/>
                <a:gd name="T12" fmla="*/ 76 w 183"/>
                <a:gd name="T13" fmla="*/ 28 h 84"/>
                <a:gd name="T14" fmla="*/ 76 w 183"/>
                <a:gd name="T15" fmla="*/ 56 h 84"/>
                <a:gd name="T16" fmla="*/ 60 w 183"/>
                <a:gd name="T17" fmla="*/ 48 h 84"/>
                <a:gd name="T18" fmla="*/ 75 w 183"/>
                <a:gd name="T19" fmla="*/ 72 h 84"/>
                <a:gd name="T20" fmla="*/ 108 w 183"/>
                <a:gd name="T21" fmla="*/ 72 h 84"/>
                <a:gd name="T22" fmla="*/ 123 w 183"/>
                <a:gd name="T23" fmla="*/ 48 h 84"/>
                <a:gd name="T24" fmla="*/ 138 w 183"/>
                <a:gd name="T25" fmla="*/ 54 h 84"/>
                <a:gd name="T26" fmla="*/ 183 w 183"/>
                <a:gd name="T27" fmla="*/ 67 h 84"/>
                <a:gd name="T28" fmla="*/ 149 w 183"/>
                <a:gd name="T29" fmla="*/ 83 h 84"/>
                <a:gd name="T30" fmla="*/ 155 w 183"/>
                <a:gd name="T31" fmla="*/ 69 h 84"/>
                <a:gd name="T32" fmla="*/ 122 w 183"/>
                <a:gd name="T33" fmla="*/ 79 h 84"/>
                <a:gd name="T34" fmla="*/ 61 w 183"/>
                <a:gd name="T35" fmla="*/ 79 h 84"/>
                <a:gd name="T36" fmla="*/ 29 w 183"/>
                <a:gd name="T37" fmla="*/ 69 h 84"/>
                <a:gd name="T38" fmla="*/ 34 w 183"/>
                <a:gd name="T39" fmla="*/ 83 h 84"/>
                <a:gd name="T40" fmla="*/ 0 w 183"/>
                <a:gd name="T41" fmla="*/ 67 h 84"/>
                <a:gd name="T42" fmla="*/ 45 w 183"/>
                <a:gd name="T43" fmla="*/ 54 h 84"/>
                <a:gd name="T44" fmla="*/ 45 w 183"/>
                <a:gd name="T45" fmla="*/ 31 h 84"/>
                <a:gd name="T46" fmla="*/ 0 w 183"/>
                <a:gd name="T47" fmla="*/ 18 h 84"/>
                <a:gd name="T48" fmla="*/ 34 w 183"/>
                <a:gd name="T49" fmla="*/ 1 h 84"/>
                <a:gd name="T50" fmla="*/ 29 w 183"/>
                <a:gd name="T51" fmla="*/ 15 h 84"/>
                <a:gd name="T52" fmla="*/ 61 w 183"/>
                <a:gd name="T53" fmla="*/ 5 h 84"/>
                <a:gd name="T54" fmla="*/ 122 w 183"/>
                <a:gd name="T55" fmla="*/ 5 h 84"/>
                <a:gd name="T56" fmla="*/ 155 w 183"/>
                <a:gd name="T57" fmla="*/ 15 h 84"/>
                <a:gd name="T58" fmla="*/ 149 w 183"/>
                <a:gd name="T59" fmla="*/ 1 h 84"/>
                <a:gd name="T60" fmla="*/ 183 w 183"/>
                <a:gd name="T61" fmla="*/ 18 h 84"/>
                <a:gd name="T62" fmla="*/ 138 w 183"/>
                <a:gd name="T63" fmla="*/ 31 h 84"/>
                <a:gd name="T64" fmla="*/ 138 w 183"/>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84">
                  <a:moveTo>
                    <a:pt x="119" y="59"/>
                  </a:moveTo>
                  <a:cubicBezTo>
                    <a:pt x="117" y="61"/>
                    <a:pt x="109" y="62"/>
                    <a:pt x="107" y="56"/>
                  </a:cubicBezTo>
                  <a:cubicBezTo>
                    <a:pt x="104" y="50"/>
                    <a:pt x="106" y="45"/>
                    <a:pt x="110" y="42"/>
                  </a:cubicBezTo>
                  <a:cubicBezTo>
                    <a:pt x="106" y="39"/>
                    <a:pt x="104" y="34"/>
                    <a:pt x="107" y="28"/>
                  </a:cubicBezTo>
                  <a:cubicBezTo>
                    <a:pt x="109" y="22"/>
                    <a:pt x="117" y="23"/>
                    <a:pt x="119" y="25"/>
                  </a:cubicBezTo>
                  <a:cubicBezTo>
                    <a:pt x="121" y="29"/>
                    <a:pt x="114" y="35"/>
                    <a:pt x="123" y="36"/>
                  </a:cubicBezTo>
                  <a:cubicBezTo>
                    <a:pt x="131" y="36"/>
                    <a:pt x="131" y="25"/>
                    <a:pt x="128" y="18"/>
                  </a:cubicBezTo>
                  <a:cubicBezTo>
                    <a:pt x="124" y="11"/>
                    <a:pt x="117" y="11"/>
                    <a:pt x="108" y="12"/>
                  </a:cubicBezTo>
                  <a:cubicBezTo>
                    <a:pt x="99" y="14"/>
                    <a:pt x="92" y="27"/>
                    <a:pt x="92" y="27"/>
                  </a:cubicBezTo>
                  <a:cubicBezTo>
                    <a:pt x="92" y="27"/>
                    <a:pt x="84" y="14"/>
                    <a:pt x="75" y="12"/>
                  </a:cubicBezTo>
                  <a:cubicBezTo>
                    <a:pt x="67" y="11"/>
                    <a:pt x="59" y="11"/>
                    <a:pt x="56" y="18"/>
                  </a:cubicBezTo>
                  <a:cubicBezTo>
                    <a:pt x="52" y="25"/>
                    <a:pt x="52" y="36"/>
                    <a:pt x="60" y="36"/>
                  </a:cubicBezTo>
                  <a:cubicBezTo>
                    <a:pt x="69" y="35"/>
                    <a:pt x="63" y="29"/>
                    <a:pt x="65" y="25"/>
                  </a:cubicBezTo>
                  <a:cubicBezTo>
                    <a:pt x="66" y="23"/>
                    <a:pt x="74" y="22"/>
                    <a:pt x="76" y="28"/>
                  </a:cubicBezTo>
                  <a:cubicBezTo>
                    <a:pt x="79" y="34"/>
                    <a:pt x="77" y="39"/>
                    <a:pt x="73" y="42"/>
                  </a:cubicBezTo>
                  <a:cubicBezTo>
                    <a:pt x="77" y="45"/>
                    <a:pt x="79" y="50"/>
                    <a:pt x="76" y="56"/>
                  </a:cubicBezTo>
                  <a:cubicBezTo>
                    <a:pt x="74" y="62"/>
                    <a:pt x="66" y="61"/>
                    <a:pt x="65" y="59"/>
                  </a:cubicBezTo>
                  <a:cubicBezTo>
                    <a:pt x="63" y="56"/>
                    <a:pt x="69" y="49"/>
                    <a:pt x="60" y="48"/>
                  </a:cubicBezTo>
                  <a:cubicBezTo>
                    <a:pt x="52" y="48"/>
                    <a:pt x="52" y="59"/>
                    <a:pt x="56" y="66"/>
                  </a:cubicBezTo>
                  <a:cubicBezTo>
                    <a:pt x="59" y="73"/>
                    <a:pt x="67" y="73"/>
                    <a:pt x="75" y="72"/>
                  </a:cubicBezTo>
                  <a:cubicBezTo>
                    <a:pt x="84" y="71"/>
                    <a:pt x="92" y="57"/>
                    <a:pt x="92" y="57"/>
                  </a:cubicBezTo>
                  <a:cubicBezTo>
                    <a:pt x="92" y="57"/>
                    <a:pt x="99" y="71"/>
                    <a:pt x="108" y="72"/>
                  </a:cubicBezTo>
                  <a:cubicBezTo>
                    <a:pt x="117" y="73"/>
                    <a:pt x="124" y="73"/>
                    <a:pt x="128" y="66"/>
                  </a:cubicBezTo>
                  <a:cubicBezTo>
                    <a:pt x="131" y="59"/>
                    <a:pt x="131" y="48"/>
                    <a:pt x="123" y="48"/>
                  </a:cubicBezTo>
                  <a:cubicBezTo>
                    <a:pt x="114" y="49"/>
                    <a:pt x="121" y="56"/>
                    <a:pt x="119" y="59"/>
                  </a:cubicBezTo>
                  <a:close/>
                  <a:moveTo>
                    <a:pt x="138" y="54"/>
                  </a:moveTo>
                  <a:cubicBezTo>
                    <a:pt x="155" y="48"/>
                    <a:pt x="161" y="54"/>
                    <a:pt x="168" y="63"/>
                  </a:cubicBezTo>
                  <a:cubicBezTo>
                    <a:pt x="174" y="73"/>
                    <a:pt x="183" y="67"/>
                    <a:pt x="183" y="67"/>
                  </a:cubicBezTo>
                  <a:cubicBezTo>
                    <a:pt x="180" y="73"/>
                    <a:pt x="170" y="76"/>
                    <a:pt x="162" y="73"/>
                  </a:cubicBezTo>
                  <a:cubicBezTo>
                    <a:pt x="161" y="78"/>
                    <a:pt x="156" y="83"/>
                    <a:pt x="149" y="83"/>
                  </a:cubicBezTo>
                  <a:cubicBezTo>
                    <a:pt x="142" y="83"/>
                    <a:pt x="142" y="71"/>
                    <a:pt x="146" y="71"/>
                  </a:cubicBezTo>
                  <a:cubicBezTo>
                    <a:pt x="149" y="71"/>
                    <a:pt x="153" y="73"/>
                    <a:pt x="155" y="69"/>
                  </a:cubicBezTo>
                  <a:cubicBezTo>
                    <a:pt x="156" y="65"/>
                    <a:pt x="152" y="59"/>
                    <a:pt x="147" y="60"/>
                  </a:cubicBezTo>
                  <a:cubicBezTo>
                    <a:pt x="142" y="62"/>
                    <a:pt x="139" y="73"/>
                    <a:pt x="122" y="79"/>
                  </a:cubicBezTo>
                  <a:cubicBezTo>
                    <a:pt x="110" y="84"/>
                    <a:pt x="92" y="73"/>
                    <a:pt x="92" y="73"/>
                  </a:cubicBezTo>
                  <a:cubicBezTo>
                    <a:pt x="92" y="73"/>
                    <a:pt x="73" y="84"/>
                    <a:pt x="61" y="79"/>
                  </a:cubicBezTo>
                  <a:cubicBezTo>
                    <a:pt x="44" y="73"/>
                    <a:pt x="41" y="62"/>
                    <a:pt x="36" y="60"/>
                  </a:cubicBezTo>
                  <a:cubicBezTo>
                    <a:pt x="31" y="59"/>
                    <a:pt x="27" y="65"/>
                    <a:pt x="29" y="69"/>
                  </a:cubicBezTo>
                  <a:cubicBezTo>
                    <a:pt x="30" y="73"/>
                    <a:pt x="34" y="71"/>
                    <a:pt x="37" y="71"/>
                  </a:cubicBezTo>
                  <a:cubicBezTo>
                    <a:pt x="41" y="71"/>
                    <a:pt x="41" y="83"/>
                    <a:pt x="34" y="83"/>
                  </a:cubicBezTo>
                  <a:cubicBezTo>
                    <a:pt x="27" y="83"/>
                    <a:pt x="22" y="78"/>
                    <a:pt x="21" y="73"/>
                  </a:cubicBezTo>
                  <a:cubicBezTo>
                    <a:pt x="13" y="76"/>
                    <a:pt x="3" y="73"/>
                    <a:pt x="0" y="67"/>
                  </a:cubicBezTo>
                  <a:cubicBezTo>
                    <a:pt x="0" y="67"/>
                    <a:pt x="9" y="73"/>
                    <a:pt x="15" y="63"/>
                  </a:cubicBezTo>
                  <a:cubicBezTo>
                    <a:pt x="22" y="54"/>
                    <a:pt x="28" y="48"/>
                    <a:pt x="45" y="54"/>
                  </a:cubicBezTo>
                  <a:cubicBezTo>
                    <a:pt x="45" y="54"/>
                    <a:pt x="46" y="44"/>
                    <a:pt x="51" y="42"/>
                  </a:cubicBezTo>
                  <a:cubicBezTo>
                    <a:pt x="46" y="40"/>
                    <a:pt x="45" y="31"/>
                    <a:pt x="45" y="31"/>
                  </a:cubicBezTo>
                  <a:cubicBezTo>
                    <a:pt x="28" y="36"/>
                    <a:pt x="22" y="31"/>
                    <a:pt x="15" y="21"/>
                  </a:cubicBezTo>
                  <a:cubicBezTo>
                    <a:pt x="9" y="12"/>
                    <a:pt x="0" y="18"/>
                    <a:pt x="0" y="18"/>
                  </a:cubicBezTo>
                  <a:cubicBezTo>
                    <a:pt x="3" y="11"/>
                    <a:pt x="13" y="8"/>
                    <a:pt x="21" y="11"/>
                  </a:cubicBezTo>
                  <a:cubicBezTo>
                    <a:pt x="22" y="6"/>
                    <a:pt x="27" y="1"/>
                    <a:pt x="34" y="1"/>
                  </a:cubicBezTo>
                  <a:cubicBezTo>
                    <a:pt x="41" y="1"/>
                    <a:pt x="41" y="13"/>
                    <a:pt x="37" y="13"/>
                  </a:cubicBezTo>
                  <a:cubicBezTo>
                    <a:pt x="34" y="13"/>
                    <a:pt x="30" y="12"/>
                    <a:pt x="29" y="15"/>
                  </a:cubicBezTo>
                  <a:cubicBezTo>
                    <a:pt x="27" y="19"/>
                    <a:pt x="31" y="25"/>
                    <a:pt x="36" y="24"/>
                  </a:cubicBezTo>
                  <a:cubicBezTo>
                    <a:pt x="41" y="22"/>
                    <a:pt x="44" y="12"/>
                    <a:pt x="61" y="5"/>
                  </a:cubicBezTo>
                  <a:cubicBezTo>
                    <a:pt x="73" y="0"/>
                    <a:pt x="92" y="11"/>
                    <a:pt x="92" y="11"/>
                  </a:cubicBezTo>
                  <a:cubicBezTo>
                    <a:pt x="92" y="11"/>
                    <a:pt x="110" y="0"/>
                    <a:pt x="122" y="5"/>
                  </a:cubicBezTo>
                  <a:cubicBezTo>
                    <a:pt x="139" y="12"/>
                    <a:pt x="142" y="22"/>
                    <a:pt x="147" y="24"/>
                  </a:cubicBezTo>
                  <a:cubicBezTo>
                    <a:pt x="152" y="25"/>
                    <a:pt x="156" y="19"/>
                    <a:pt x="155" y="15"/>
                  </a:cubicBezTo>
                  <a:cubicBezTo>
                    <a:pt x="153" y="12"/>
                    <a:pt x="149" y="13"/>
                    <a:pt x="146" y="13"/>
                  </a:cubicBezTo>
                  <a:cubicBezTo>
                    <a:pt x="142" y="13"/>
                    <a:pt x="142" y="1"/>
                    <a:pt x="149" y="1"/>
                  </a:cubicBezTo>
                  <a:cubicBezTo>
                    <a:pt x="156" y="1"/>
                    <a:pt x="161" y="6"/>
                    <a:pt x="162" y="11"/>
                  </a:cubicBezTo>
                  <a:cubicBezTo>
                    <a:pt x="170" y="8"/>
                    <a:pt x="180" y="11"/>
                    <a:pt x="183" y="18"/>
                  </a:cubicBezTo>
                  <a:cubicBezTo>
                    <a:pt x="183" y="18"/>
                    <a:pt x="174" y="12"/>
                    <a:pt x="168" y="21"/>
                  </a:cubicBezTo>
                  <a:cubicBezTo>
                    <a:pt x="161" y="31"/>
                    <a:pt x="155" y="36"/>
                    <a:pt x="138" y="31"/>
                  </a:cubicBezTo>
                  <a:cubicBezTo>
                    <a:pt x="138" y="31"/>
                    <a:pt x="138" y="40"/>
                    <a:pt x="132" y="42"/>
                  </a:cubicBezTo>
                  <a:cubicBezTo>
                    <a:pt x="138"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189"/>
            <p:cNvSpPr>
              <a:spLocks/>
            </p:cNvSpPr>
            <p:nvPr/>
          </p:nvSpPr>
          <p:spPr bwMode="auto">
            <a:xfrm>
              <a:off x="6674156" y="3277918"/>
              <a:ext cx="720603" cy="123988"/>
            </a:xfrm>
            <a:custGeom>
              <a:avLst/>
              <a:gdLst>
                <a:gd name="T0" fmla="*/ 231 w 248"/>
                <a:gd name="T1" fmla="*/ 21 h 42"/>
                <a:gd name="T2" fmla="*/ 203 w 248"/>
                <a:gd name="T3" fmla="*/ 32 h 42"/>
                <a:gd name="T4" fmla="*/ 184 w 248"/>
                <a:gd name="T5" fmla="*/ 33 h 42"/>
                <a:gd name="T6" fmla="*/ 185 w 248"/>
                <a:gd name="T7" fmla="*/ 23 h 42"/>
                <a:gd name="T8" fmla="*/ 192 w 248"/>
                <a:gd name="T9" fmla="*/ 27 h 42"/>
                <a:gd name="T10" fmla="*/ 190 w 248"/>
                <a:gd name="T11" fmla="*/ 16 h 42"/>
                <a:gd name="T12" fmla="*/ 164 w 248"/>
                <a:gd name="T13" fmla="*/ 25 h 42"/>
                <a:gd name="T14" fmla="*/ 124 w 248"/>
                <a:gd name="T15" fmla="*/ 27 h 42"/>
                <a:gd name="T16" fmla="*/ 84 w 248"/>
                <a:gd name="T17" fmla="*/ 25 h 42"/>
                <a:gd name="T18" fmla="*/ 58 w 248"/>
                <a:gd name="T19" fmla="*/ 16 h 42"/>
                <a:gd name="T20" fmla="*/ 56 w 248"/>
                <a:gd name="T21" fmla="*/ 27 h 42"/>
                <a:gd name="T22" fmla="*/ 63 w 248"/>
                <a:gd name="T23" fmla="*/ 23 h 42"/>
                <a:gd name="T24" fmla="*/ 64 w 248"/>
                <a:gd name="T25" fmla="*/ 33 h 42"/>
                <a:gd name="T26" fmla="*/ 45 w 248"/>
                <a:gd name="T27" fmla="*/ 32 h 42"/>
                <a:gd name="T28" fmla="*/ 17 w 248"/>
                <a:gd name="T29" fmla="*/ 21 h 42"/>
                <a:gd name="T30" fmla="*/ 0 w 248"/>
                <a:gd name="T31" fmla="*/ 9 h 42"/>
                <a:gd name="T32" fmla="*/ 19 w 248"/>
                <a:gd name="T33" fmla="*/ 9 h 42"/>
                <a:gd name="T34" fmla="*/ 36 w 248"/>
                <a:gd name="T35" fmla="*/ 6 h 42"/>
                <a:gd name="T36" fmla="*/ 34 w 248"/>
                <a:gd name="T37" fmla="*/ 16 h 42"/>
                <a:gd name="T38" fmla="*/ 29 w 248"/>
                <a:gd name="T39" fmla="*/ 22 h 42"/>
                <a:gd name="T40" fmla="*/ 46 w 248"/>
                <a:gd name="T41" fmla="*/ 15 h 42"/>
                <a:gd name="T42" fmla="*/ 86 w 248"/>
                <a:gd name="T43" fmla="*/ 11 h 42"/>
                <a:gd name="T44" fmla="*/ 109 w 248"/>
                <a:gd name="T45" fmla="*/ 7 h 42"/>
                <a:gd name="T46" fmla="*/ 102 w 248"/>
                <a:gd name="T47" fmla="*/ 15 h 42"/>
                <a:gd name="T48" fmla="*/ 94 w 248"/>
                <a:gd name="T49" fmla="*/ 15 h 42"/>
                <a:gd name="T50" fmla="*/ 107 w 248"/>
                <a:gd name="T51" fmla="*/ 25 h 42"/>
                <a:gd name="T52" fmla="*/ 124 w 248"/>
                <a:gd name="T53" fmla="*/ 16 h 42"/>
                <a:gd name="T54" fmla="*/ 142 w 248"/>
                <a:gd name="T55" fmla="*/ 25 h 42"/>
                <a:gd name="T56" fmla="*/ 154 w 248"/>
                <a:gd name="T57" fmla="*/ 15 h 42"/>
                <a:gd name="T58" fmla="*/ 146 w 248"/>
                <a:gd name="T59" fmla="*/ 15 h 42"/>
                <a:gd name="T60" fmla="*/ 140 w 248"/>
                <a:gd name="T61" fmla="*/ 7 h 42"/>
                <a:gd name="T62" fmla="*/ 162 w 248"/>
                <a:gd name="T63" fmla="*/ 11 h 42"/>
                <a:gd name="T64" fmla="*/ 203 w 248"/>
                <a:gd name="T65" fmla="*/ 15 h 42"/>
                <a:gd name="T66" fmla="*/ 219 w 248"/>
                <a:gd name="T67" fmla="*/ 22 h 42"/>
                <a:gd name="T68" fmla="*/ 215 w 248"/>
                <a:gd name="T69" fmla="*/ 16 h 42"/>
                <a:gd name="T70" fmla="*/ 212 w 248"/>
                <a:gd name="T71" fmla="*/ 6 h 42"/>
                <a:gd name="T72" fmla="*/ 229 w 248"/>
                <a:gd name="T73" fmla="*/ 9 h 42"/>
                <a:gd name="T74" fmla="*/ 248 w 248"/>
                <a:gd name="T75" fmla="*/ 9 h 42"/>
                <a:gd name="T76" fmla="*/ 231 w 248"/>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8" h="42">
                  <a:moveTo>
                    <a:pt x="231" y="21"/>
                  </a:moveTo>
                  <a:cubicBezTo>
                    <a:pt x="226" y="31"/>
                    <a:pt x="220" y="36"/>
                    <a:pt x="203" y="32"/>
                  </a:cubicBezTo>
                  <a:cubicBezTo>
                    <a:pt x="200" y="35"/>
                    <a:pt x="190" y="40"/>
                    <a:pt x="184" y="33"/>
                  </a:cubicBezTo>
                  <a:cubicBezTo>
                    <a:pt x="179" y="27"/>
                    <a:pt x="183" y="23"/>
                    <a:pt x="185" y="23"/>
                  </a:cubicBezTo>
                  <a:cubicBezTo>
                    <a:pt x="189" y="23"/>
                    <a:pt x="189" y="27"/>
                    <a:pt x="192" y="27"/>
                  </a:cubicBezTo>
                  <a:cubicBezTo>
                    <a:pt x="195" y="27"/>
                    <a:pt x="199" y="20"/>
                    <a:pt x="190" y="16"/>
                  </a:cubicBezTo>
                  <a:cubicBezTo>
                    <a:pt x="180" y="12"/>
                    <a:pt x="170" y="18"/>
                    <a:pt x="164" y="25"/>
                  </a:cubicBezTo>
                  <a:cubicBezTo>
                    <a:pt x="158" y="32"/>
                    <a:pt x="141" y="42"/>
                    <a:pt x="124" y="27"/>
                  </a:cubicBezTo>
                  <a:cubicBezTo>
                    <a:pt x="107" y="42"/>
                    <a:pt x="90" y="32"/>
                    <a:pt x="84" y="25"/>
                  </a:cubicBezTo>
                  <a:cubicBezTo>
                    <a:pt x="78" y="18"/>
                    <a:pt x="68" y="12"/>
                    <a:pt x="58" y="16"/>
                  </a:cubicBezTo>
                  <a:cubicBezTo>
                    <a:pt x="49" y="20"/>
                    <a:pt x="53" y="27"/>
                    <a:pt x="56" y="27"/>
                  </a:cubicBezTo>
                  <a:cubicBezTo>
                    <a:pt x="59" y="27"/>
                    <a:pt x="59" y="23"/>
                    <a:pt x="63" y="23"/>
                  </a:cubicBezTo>
                  <a:cubicBezTo>
                    <a:pt x="65" y="23"/>
                    <a:pt x="69" y="27"/>
                    <a:pt x="64" y="33"/>
                  </a:cubicBezTo>
                  <a:cubicBezTo>
                    <a:pt x="59" y="40"/>
                    <a:pt x="48" y="35"/>
                    <a:pt x="45" y="32"/>
                  </a:cubicBezTo>
                  <a:cubicBezTo>
                    <a:pt x="28" y="36"/>
                    <a:pt x="22" y="31"/>
                    <a:pt x="17" y="21"/>
                  </a:cubicBezTo>
                  <a:cubicBezTo>
                    <a:pt x="12" y="10"/>
                    <a:pt x="0" y="9"/>
                    <a:pt x="0" y="9"/>
                  </a:cubicBezTo>
                  <a:cubicBezTo>
                    <a:pt x="5" y="5"/>
                    <a:pt x="16" y="6"/>
                    <a:pt x="19" y="9"/>
                  </a:cubicBezTo>
                  <a:cubicBezTo>
                    <a:pt x="25" y="3"/>
                    <a:pt x="32" y="3"/>
                    <a:pt x="36" y="6"/>
                  </a:cubicBezTo>
                  <a:cubicBezTo>
                    <a:pt x="40" y="9"/>
                    <a:pt x="38" y="17"/>
                    <a:pt x="34" y="16"/>
                  </a:cubicBezTo>
                  <a:cubicBezTo>
                    <a:pt x="29" y="14"/>
                    <a:pt x="26" y="19"/>
                    <a:pt x="29" y="22"/>
                  </a:cubicBezTo>
                  <a:cubicBezTo>
                    <a:pt x="31" y="25"/>
                    <a:pt x="35" y="26"/>
                    <a:pt x="46" y="15"/>
                  </a:cubicBezTo>
                  <a:cubicBezTo>
                    <a:pt x="56" y="5"/>
                    <a:pt x="73" y="1"/>
                    <a:pt x="86" y="11"/>
                  </a:cubicBezTo>
                  <a:cubicBezTo>
                    <a:pt x="90" y="0"/>
                    <a:pt x="105" y="1"/>
                    <a:pt x="109" y="7"/>
                  </a:cubicBezTo>
                  <a:cubicBezTo>
                    <a:pt x="112" y="13"/>
                    <a:pt x="104" y="19"/>
                    <a:pt x="102" y="15"/>
                  </a:cubicBezTo>
                  <a:cubicBezTo>
                    <a:pt x="100" y="10"/>
                    <a:pt x="94" y="10"/>
                    <a:pt x="94" y="15"/>
                  </a:cubicBezTo>
                  <a:cubicBezTo>
                    <a:pt x="94" y="20"/>
                    <a:pt x="99" y="25"/>
                    <a:pt x="107" y="25"/>
                  </a:cubicBezTo>
                  <a:cubicBezTo>
                    <a:pt x="114" y="25"/>
                    <a:pt x="124" y="16"/>
                    <a:pt x="124" y="16"/>
                  </a:cubicBezTo>
                  <a:cubicBezTo>
                    <a:pt x="124" y="16"/>
                    <a:pt x="134" y="25"/>
                    <a:pt x="142" y="25"/>
                  </a:cubicBezTo>
                  <a:cubicBezTo>
                    <a:pt x="149" y="25"/>
                    <a:pt x="154" y="20"/>
                    <a:pt x="154" y="15"/>
                  </a:cubicBezTo>
                  <a:cubicBezTo>
                    <a:pt x="154" y="10"/>
                    <a:pt x="148" y="10"/>
                    <a:pt x="146" y="15"/>
                  </a:cubicBezTo>
                  <a:cubicBezTo>
                    <a:pt x="144" y="19"/>
                    <a:pt x="136" y="13"/>
                    <a:pt x="140" y="7"/>
                  </a:cubicBezTo>
                  <a:cubicBezTo>
                    <a:pt x="143" y="1"/>
                    <a:pt x="158" y="0"/>
                    <a:pt x="162" y="11"/>
                  </a:cubicBezTo>
                  <a:cubicBezTo>
                    <a:pt x="175" y="1"/>
                    <a:pt x="192" y="5"/>
                    <a:pt x="203" y="15"/>
                  </a:cubicBezTo>
                  <a:cubicBezTo>
                    <a:pt x="213" y="26"/>
                    <a:pt x="217" y="25"/>
                    <a:pt x="219" y="22"/>
                  </a:cubicBezTo>
                  <a:cubicBezTo>
                    <a:pt x="222" y="19"/>
                    <a:pt x="219" y="14"/>
                    <a:pt x="215" y="16"/>
                  </a:cubicBezTo>
                  <a:cubicBezTo>
                    <a:pt x="210" y="17"/>
                    <a:pt x="209" y="9"/>
                    <a:pt x="212" y="6"/>
                  </a:cubicBezTo>
                  <a:cubicBezTo>
                    <a:pt x="217" y="3"/>
                    <a:pt x="223" y="3"/>
                    <a:pt x="229" y="9"/>
                  </a:cubicBezTo>
                  <a:cubicBezTo>
                    <a:pt x="232" y="6"/>
                    <a:pt x="243" y="5"/>
                    <a:pt x="248" y="9"/>
                  </a:cubicBezTo>
                  <a:cubicBezTo>
                    <a:pt x="248"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190"/>
            <p:cNvSpPr>
              <a:spLocks/>
            </p:cNvSpPr>
            <p:nvPr/>
          </p:nvSpPr>
          <p:spPr bwMode="auto">
            <a:xfrm>
              <a:off x="6674156" y="3603233"/>
              <a:ext cx="720603" cy="127671"/>
            </a:xfrm>
            <a:custGeom>
              <a:avLst/>
              <a:gdLst>
                <a:gd name="T0" fmla="*/ 231 w 248"/>
                <a:gd name="T1" fmla="*/ 21 h 43"/>
                <a:gd name="T2" fmla="*/ 203 w 248"/>
                <a:gd name="T3" fmla="*/ 10 h 43"/>
                <a:gd name="T4" fmla="*/ 184 w 248"/>
                <a:gd name="T5" fmla="*/ 9 h 43"/>
                <a:gd name="T6" fmla="*/ 185 w 248"/>
                <a:gd name="T7" fmla="*/ 19 h 43"/>
                <a:gd name="T8" fmla="*/ 192 w 248"/>
                <a:gd name="T9" fmla="*/ 15 h 43"/>
                <a:gd name="T10" fmla="*/ 190 w 248"/>
                <a:gd name="T11" fmla="*/ 26 h 43"/>
                <a:gd name="T12" fmla="*/ 164 w 248"/>
                <a:gd name="T13" fmla="*/ 17 h 43"/>
                <a:gd name="T14" fmla="*/ 124 w 248"/>
                <a:gd name="T15" fmla="*/ 15 h 43"/>
                <a:gd name="T16" fmla="*/ 84 w 248"/>
                <a:gd name="T17" fmla="*/ 17 h 43"/>
                <a:gd name="T18" fmla="*/ 58 w 248"/>
                <a:gd name="T19" fmla="*/ 26 h 43"/>
                <a:gd name="T20" fmla="*/ 56 w 248"/>
                <a:gd name="T21" fmla="*/ 15 h 43"/>
                <a:gd name="T22" fmla="*/ 63 w 248"/>
                <a:gd name="T23" fmla="*/ 19 h 43"/>
                <a:gd name="T24" fmla="*/ 64 w 248"/>
                <a:gd name="T25" fmla="*/ 9 h 43"/>
                <a:gd name="T26" fmla="*/ 45 w 248"/>
                <a:gd name="T27" fmla="*/ 10 h 43"/>
                <a:gd name="T28" fmla="*/ 17 w 248"/>
                <a:gd name="T29" fmla="*/ 21 h 43"/>
                <a:gd name="T30" fmla="*/ 0 w 248"/>
                <a:gd name="T31" fmla="*/ 34 h 43"/>
                <a:gd name="T32" fmla="*/ 19 w 248"/>
                <a:gd name="T33" fmla="*/ 33 h 43"/>
                <a:gd name="T34" fmla="*/ 36 w 248"/>
                <a:gd name="T35" fmla="*/ 36 h 43"/>
                <a:gd name="T36" fmla="*/ 34 w 248"/>
                <a:gd name="T37" fmla="*/ 26 h 43"/>
                <a:gd name="T38" fmla="*/ 29 w 248"/>
                <a:gd name="T39" fmla="*/ 20 h 43"/>
                <a:gd name="T40" fmla="*/ 46 w 248"/>
                <a:gd name="T41" fmla="*/ 27 h 43"/>
                <a:gd name="T42" fmla="*/ 86 w 248"/>
                <a:gd name="T43" fmla="*/ 31 h 43"/>
                <a:gd name="T44" fmla="*/ 109 w 248"/>
                <a:gd name="T45" fmla="*/ 35 h 43"/>
                <a:gd name="T46" fmla="*/ 102 w 248"/>
                <a:gd name="T47" fmla="*/ 27 h 43"/>
                <a:gd name="T48" fmla="*/ 94 w 248"/>
                <a:gd name="T49" fmla="*/ 27 h 43"/>
                <a:gd name="T50" fmla="*/ 107 w 248"/>
                <a:gd name="T51" fmla="*/ 17 h 43"/>
                <a:gd name="T52" fmla="*/ 124 w 248"/>
                <a:gd name="T53" fmla="*/ 26 h 43"/>
                <a:gd name="T54" fmla="*/ 142 w 248"/>
                <a:gd name="T55" fmla="*/ 17 h 43"/>
                <a:gd name="T56" fmla="*/ 154 w 248"/>
                <a:gd name="T57" fmla="*/ 27 h 43"/>
                <a:gd name="T58" fmla="*/ 146 w 248"/>
                <a:gd name="T59" fmla="*/ 27 h 43"/>
                <a:gd name="T60" fmla="*/ 140 w 248"/>
                <a:gd name="T61" fmla="*/ 35 h 43"/>
                <a:gd name="T62" fmla="*/ 162 w 248"/>
                <a:gd name="T63" fmla="*/ 31 h 43"/>
                <a:gd name="T64" fmla="*/ 203 w 248"/>
                <a:gd name="T65" fmla="*/ 27 h 43"/>
                <a:gd name="T66" fmla="*/ 219 w 248"/>
                <a:gd name="T67" fmla="*/ 20 h 43"/>
                <a:gd name="T68" fmla="*/ 215 w 248"/>
                <a:gd name="T69" fmla="*/ 26 h 43"/>
                <a:gd name="T70" fmla="*/ 212 w 248"/>
                <a:gd name="T71" fmla="*/ 36 h 43"/>
                <a:gd name="T72" fmla="*/ 229 w 248"/>
                <a:gd name="T73" fmla="*/ 33 h 43"/>
                <a:gd name="T74" fmla="*/ 248 w 248"/>
                <a:gd name="T75" fmla="*/ 34 h 43"/>
                <a:gd name="T76" fmla="*/ 231 w 248"/>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8" h="43">
                  <a:moveTo>
                    <a:pt x="231" y="21"/>
                  </a:moveTo>
                  <a:cubicBezTo>
                    <a:pt x="226" y="11"/>
                    <a:pt x="220" y="7"/>
                    <a:pt x="203" y="10"/>
                  </a:cubicBezTo>
                  <a:cubicBezTo>
                    <a:pt x="200" y="7"/>
                    <a:pt x="190" y="2"/>
                    <a:pt x="184" y="9"/>
                  </a:cubicBezTo>
                  <a:cubicBezTo>
                    <a:pt x="179" y="15"/>
                    <a:pt x="183" y="19"/>
                    <a:pt x="185" y="19"/>
                  </a:cubicBezTo>
                  <a:cubicBezTo>
                    <a:pt x="189" y="20"/>
                    <a:pt x="189" y="15"/>
                    <a:pt x="192" y="15"/>
                  </a:cubicBezTo>
                  <a:cubicBezTo>
                    <a:pt x="195" y="16"/>
                    <a:pt x="199" y="22"/>
                    <a:pt x="190" y="26"/>
                  </a:cubicBezTo>
                  <a:cubicBezTo>
                    <a:pt x="180" y="30"/>
                    <a:pt x="170" y="24"/>
                    <a:pt x="164" y="17"/>
                  </a:cubicBezTo>
                  <a:cubicBezTo>
                    <a:pt x="158" y="10"/>
                    <a:pt x="141" y="0"/>
                    <a:pt x="124" y="15"/>
                  </a:cubicBezTo>
                  <a:cubicBezTo>
                    <a:pt x="107" y="0"/>
                    <a:pt x="90" y="10"/>
                    <a:pt x="84" y="17"/>
                  </a:cubicBezTo>
                  <a:cubicBezTo>
                    <a:pt x="78" y="24"/>
                    <a:pt x="68" y="30"/>
                    <a:pt x="58" y="26"/>
                  </a:cubicBezTo>
                  <a:cubicBezTo>
                    <a:pt x="49" y="22"/>
                    <a:pt x="53" y="16"/>
                    <a:pt x="56" y="15"/>
                  </a:cubicBezTo>
                  <a:cubicBezTo>
                    <a:pt x="59" y="15"/>
                    <a:pt x="59" y="20"/>
                    <a:pt x="63" y="19"/>
                  </a:cubicBezTo>
                  <a:cubicBezTo>
                    <a:pt x="65" y="19"/>
                    <a:pt x="69" y="15"/>
                    <a:pt x="64" y="9"/>
                  </a:cubicBezTo>
                  <a:cubicBezTo>
                    <a:pt x="59" y="2"/>
                    <a:pt x="48" y="7"/>
                    <a:pt x="45" y="10"/>
                  </a:cubicBezTo>
                  <a:cubicBezTo>
                    <a:pt x="28" y="7"/>
                    <a:pt x="22" y="11"/>
                    <a:pt x="17" y="21"/>
                  </a:cubicBezTo>
                  <a:cubicBezTo>
                    <a:pt x="12" y="32"/>
                    <a:pt x="0" y="34"/>
                    <a:pt x="0" y="34"/>
                  </a:cubicBezTo>
                  <a:cubicBezTo>
                    <a:pt x="5" y="37"/>
                    <a:pt x="16" y="36"/>
                    <a:pt x="19" y="33"/>
                  </a:cubicBezTo>
                  <a:cubicBezTo>
                    <a:pt x="25" y="39"/>
                    <a:pt x="32" y="39"/>
                    <a:pt x="36" y="36"/>
                  </a:cubicBezTo>
                  <a:cubicBezTo>
                    <a:pt x="40" y="33"/>
                    <a:pt x="38" y="25"/>
                    <a:pt x="34" y="26"/>
                  </a:cubicBezTo>
                  <a:cubicBezTo>
                    <a:pt x="29" y="28"/>
                    <a:pt x="26" y="23"/>
                    <a:pt x="29" y="20"/>
                  </a:cubicBezTo>
                  <a:cubicBezTo>
                    <a:pt x="31" y="18"/>
                    <a:pt x="35" y="16"/>
                    <a:pt x="46" y="27"/>
                  </a:cubicBezTo>
                  <a:cubicBezTo>
                    <a:pt x="56" y="37"/>
                    <a:pt x="73" y="41"/>
                    <a:pt x="86" y="31"/>
                  </a:cubicBezTo>
                  <a:cubicBezTo>
                    <a:pt x="90" y="43"/>
                    <a:pt x="105" y="41"/>
                    <a:pt x="109" y="35"/>
                  </a:cubicBezTo>
                  <a:cubicBezTo>
                    <a:pt x="112" y="29"/>
                    <a:pt x="104" y="23"/>
                    <a:pt x="102" y="27"/>
                  </a:cubicBezTo>
                  <a:cubicBezTo>
                    <a:pt x="100" y="32"/>
                    <a:pt x="94" y="32"/>
                    <a:pt x="94" y="27"/>
                  </a:cubicBezTo>
                  <a:cubicBezTo>
                    <a:pt x="94" y="22"/>
                    <a:pt x="99" y="17"/>
                    <a:pt x="107" y="17"/>
                  </a:cubicBezTo>
                  <a:cubicBezTo>
                    <a:pt x="114" y="17"/>
                    <a:pt x="124" y="26"/>
                    <a:pt x="124" y="26"/>
                  </a:cubicBezTo>
                  <a:cubicBezTo>
                    <a:pt x="124" y="26"/>
                    <a:pt x="134" y="17"/>
                    <a:pt x="142" y="17"/>
                  </a:cubicBezTo>
                  <a:cubicBezTo>
                    <a:pt x="149" y="17"/>
                    <a:pt x="154" y="22"/>
                    <a:pt x="154" y="27"/>
                  </a:cubicBezTo>
                  <a:cubicBezTo>
                    <a:pt x="154" y="32"/>
                    <a:pt x="148" y="32"/>
                    <a:pt x="146" y="27"/>
                  </a:cubicBezTo>
                  <a:cubicBezTo>
                    <a:pt x="144" y="23"/>
                    <a:pt x="136" y="29"/>
                    <a:pt x="140" y="35"/>
                  </a:cubicBezTo>
                  <a:cubicBezTo>
                    <a:pt x="143" y="41"/>
                    <a:pt x="158" y="43"/>
                    <a:pt x="162" y="31"/>
                  </a:cubicBezTo>
                  <a:cubicBezTo>
                    <a:pt x="175" y="41"/>
                    <a:pt x="192" y="37"/>
                    <a:pt x="203" y="27"/>
                  </a:cubicBezTo>
                  <a:cubicBezTo>
                    <a:pt x="213" y="16"/>
                    <a:pt x="217" y="18"/>
                    <a:pt x="219" y="20"/>
                  </a:cubicBezTo>
                  <a:cubicBezTo>
                    <a:pt x="222" y="23"/>
                    <a:pt x="219" y="28"/>
                    <a:pt x="215" y="26"/>
                  </a:cubicBezTo>
                  <a:cubicBezTo>
                    <a:pt x="210" y="25"/>
                    <a:pt x="209" y="33"/>
                    <a:pt x="212" y="36"/>
                  </a:cubicBezTo>
                  <a:cubicBezTo>
                    <a:pt x="217" y="39"/>
                    <a:pt x="223" y="39"/>
                    <a:pt x="229" y="33"/>
                  </a:cubicBezTo>
                  <a:cubicBezTo>
                    <a:pt x="232" y="36"/>
                    <a:pt x="243" y="37"/>
                    <a:pt x="248" y="34"/>
                  </a:cubicBezTo>
                  <a:cubicBezTo>
                    <a:pt x="248"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191"/>
            <p:cNvSpPr>
              <a:spLocks noEditPoints="1"/>
            </p:cNvSpPr>
            <p:nvPr/>
          </p:nvSpPr>
          <p:spPr bwMode="auto">
            <a:xfrm>
              <a:off x="6769909" y="3378582"/>
              <a:ext cx="531552" cy="249203"/>
            </a:xfrm>
            <a:custGeom>
              <a:avLst/>
              <a:gdLst>
                <a:gd name="T0" fmla="*/ 107 w 183"/>
                <a:gd name="T1" fmla="*/ 56 h 84"/>
                <a:gd name="T2" fmla="*/ 107 w 183"/>
                <a:gd name="T3" fmla="*/ 28 h 84"/>
                <a:gd name="T4" fmla="*/ 123 w 183"/>
                <a:gd name="T5" fmla="*/ 36 h 84"/>
                <a:gd name="T6" fmla="*/ 108 w 183"/>
                <a:gd name="T7" fmla="*/ 12 h 84"/>
                <a:gd name="T8" fmla="*/ 75 w 183"/>
                <a:gd name="T9" fmla="*/ 12 h 84"/>
                <a:gd name="T10" fmla="*/ 60 w 183"/>
                <a:gd name="T11" fmla="*/ 36 h 84"/>
                <a:gd name="T12" fmla="*/ 76 w 183"/>
                <a:gd name="T13" fmla="*/ 28 h 84"/>
                <a:gd name="T14" fmla="*/ 76 w 183"/>
                <a:gd name="T15" fmla="*/ 56 h 84"/>
                <a:gd name="T16" fmla="*/ 60 w 183"/>
                <a:gd name="T17" fmla="*/ 48 h 84"/>
                <a:gd name="T18" fmla="*/ 75 w 183"/>
                <a:gd name="T19" fmla="*/ 72 h 84"/>
                <a:gd name="T20" fmla="*/ 108 w 183"/>
                <a:gd name="T21" fmla="*/ 72 h 84"/>
                <a:gd name="T22" fmla="*/ 123 w 183"/>
                <a:gd name="T23" fmla="*/ 48 h 84"/>
                <a:gd name="T24" fmla="*/ 138 w 183"/>
                <a:gd name="T25" fmla="*/ 54 h 84"/>
                <a:gd name="T26" fmla="*/ 183 w 183"/>
                <a:gd name="T27" fmla="*/ 67 h 84"/>
                <a:gd name="T28" fmla="*/ 149 w 183"/>
                <a:gd name="T29" fmla="*/ 83 h 84"/>
                <a:gd name="T30" fmla="*/ 154 w 183"/>
                <a:gd name="T31" fmla="*/ 69 h 84"/>
                <a:gd name="T32" fmla="*/ 122 w 183"/>
                <a:gd name="T33" fmla="*/ 79 h 84"/>
                <a:gd name="T34" fmla="*/ 61 w 183"/>
                <a:gd name="T35" fmla="*/ 79 h 84"/>
                <a:gd name="T36" fmla="*/ 28 w 183"/>
                <a:gd name="T37" fmla="*/ 69 h 84"/>
                <a:gd name="T38" fmla="*/ 34 w 183"/>
                <a:gd name="T39" fmla="*/ 83 h 84"/>
                <a:gd name="T40" fmla="*/ 0 w 183"/>
                <a:gd name="T41" fmla="*/ 67 h 84"/>
                <a:gd name="T42" fmla="*/ 45 w 183"/>
                <a:gd name="T43" fmla="*/ 54 h 84"/>
                <a:gd name="T44" fmla="*/ 45 w 183"/>
                <a:gd name="T45" fmla="*/ 31 h 84"/>
                <a:gd name="T46" fmla="*/ 0 w 183"/>
                <a:gd name="T47" fmla="*/ 18 h 84"/>
                <a:gd name="T48" fmla="*/ 34 w 183"/>
                <a:gd name="T49" fmla="*/ 1 h 84"/>
                <a:gd name="T50" fmla="*/ 28 w 183"/>
                <a:gd name="T51" fmla="*/ 15 h 84"/>
                <a:gd name="T52" fmla="*/ 61 w 183"/>
                <a:gd name="T53" fmla="*/ 5 h 84"/>
                <a:gd name="T54" fmla="*/ 122 w 183"/>
                <a:gd name="T55" fmla="*/ 5 h 84"/>
                <a:gd name="T56" fmla="*/ 154 w 183"/>
                <a:gd name="T57" fmla="*/ 15 h 84"/>
                <a:gd name="T58" fmla="*/ 149 w 183"/>
                <a:gd name="T59" fmla="*/ 1 h 84"/>
                <a:gd name="T60" fmla="*/ 183 w 183"/>
                <a:gd name="T61" fmla="*/ 18 h 84"/>
                <a:gd name="T62" fmla="*/ 138 w 183"/>
                <a:gd name="T63" fmla="*/ 31 h 84"/>
                <a:gd name="T64" fmla="*/ 138 w 183"/>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84">
                  <a:moveTo>
                    <a:pt x="119" y="59"/>
                  </a:moveTo>
                  <a:cubicBezTo>
                    <a:pt x="117" y="61"/>
                    <a:pt x="109" y="62"/>
                    <a:pt x="107" y="56"/>
                  </a:cubicBezTo>
                  <a:cubicBezTo>
                    <a:pt x="104" y="50"/>
                    <a:pt x="106" y="45"/>
                    <a:pt x="110" y="42"/>
                  </a:cubicBezTo>
                  <a:cubicBezTo>
                    <a:pt x="106" y="39"/>
                    <a:pt x="104" y="34"/>
                    <a:pt x="107" y="28"/>
                  </a:cubicBezTo>
                  <a:cubicBezTo>
                    <a:pt x="109" y="22"/>
                    <a:pt x="117" y="23"/>
                    <a:pt x="119" y="25"/>
                  </a:cubicBezTo>
                  <a:cubicBezTo>
                    <a:pt x="121" y="29"/>
                    <a:pt x="114" y="35"/>
                    <a:pt x="123" y="36"/>
                  </a:cubicBezTo>
                  <a:cubicBezTo>
                    <a:pt x="131" y="36"/>
                    <a:pt x="131" y="25"/>
                    <a:pt x="127" y="18"/>
                  </a:cubicBezTo>
                  <a:cubicBezTo>
                    <a:pt x="124" y="11"/>
                    <a:pt x="117" y="11"/>
                    <a:pt x="108" y="12"/>
                  </a:cubicBezTo>
                  <a:cubicBezTo>
                    <a:pt x="99" y="14"/>
                    <a:pt x="91" y="27"/>
                    <a:pt x="91" y="27"/>
                  </a:cubicBezTo>
                  <a:cubicBezTo>
                    <a:pt x="91" y="27"/>
                    <a:pt x="84" y="14"/>
                    <a:pt x="75" y="12"/>
                  </a:cubicBezTo>
                  <a:cubicBezTo>
                    <a:pt x="66" y="11"/>
                    <a:pt x="59" y="11"/>
                    <a:pt x="56" y="18"/>
                  </a:cubicBezTo>
                  <a:cubicBezTo>
                    <a:pt x="52" y="25"/>
                    <a:pt x="52" y="36"/>
                    <a:pt x="60" y="36"/>
                  </a:cubicBezTo>
                  <a:cubicBezTo>
                    <a:pt x="69" y="35"/>
                    <a:pt x="62" y="29"/>
                    <a:pt x="64" y="25"/>
                  </a:cubicBezTo>
                  <a:cubicBezTo>
                    <a:pt x="66" y="23"/>
                    <a:pt x="74" y="22"/>
                    <a:pt x="76" y="28"/>
                  </a:cubicBezTo>
                  <a:cubicBezTo>
                    <a:pt x="79" y="34"/>
                    <a:pt x="77" y="39"/>
                    <a:pt x="73" y="42"/>
                  </a:cubicBezTo>
                  <a:cubicBezTo>
                    <a:pt x="77" y="45"/>
                    <a:pt x="79" y="50"/>
                    <a:pt x="76" y="56"/>
                  </a:cubicBezTo>
                  <a:cubicBezTo>
                    <a:pt x="74" y="62"/>
                    <a:pt x="66" y="61"/>
                    <a:pt x="64" y="59"/>
                  </a:cubicBezTo>
                  <a:cubicBezTo>
                    <a:pt x="62" y="56"/>
                    <a:pt x="69" y="49"/>
                    <a:pt x="60" y="48"/>
                  </a:cubicBezTo>
                  <a:cubicBezTo>
                    <a:pt x="52" y="48"/>
                    <a:pt x="52" y="59"/>
                    <a:pt x="56" y="66"/>
                  </a:cubicBezTo>
                  <a:cubicBezTo>
                    <a:pt x="59" y="73"/>
                    <a:pt x="66" y="73"/>
                    <a:pt x="75" y="72"/>
                  </a:cubicBezTo>
                  <a:cubicBezTo>
                    <a:pt x="84" y="71"/>
                    <a:pt x="91" y="57"/>
                    <a:pt x="91" y="57"/>
                  </a:cubicBezTo>
                  <a:cubicBezTo>
                    <a:pt x="91" y="57"/>
                    <a:pt x="99" y="71"/>
                    <a:pt x="108" y="72"/>
                  </a:cubicBezTo>
                  <a:cubicBezTo>
                    <a:pt x="117" y="73"/>
                    <a:pt x="124" y="73"/>
                    <a:pt x="127" y="66"/>
                  </a:cubicBezTo>
                  <a:cubicBezTo>
                    <a:pt x="131" y="59"/>
                    <a:pt x="131" y="48"/>
                    <a:pt x="123" y="48"/>
                  </a:cubicBezTo>
                  <a:cubicBezTo>
                    <a:pt x="114" y="49"/>
                    <a:pt x="121" y="56"/>
                    <a:pt x="119" y="59"/>
                  </a:cubicBezTo>
                  <a:close/>
                  <a:moveTo>
                    <a:pt x="138" y="54"/>
                  </a:moveTo>
                  <a:cubicBezTo>
                    <a:pt x="155" y="48"/>
                    <a:pt x="161" y="54"/>
                    <a:pt x="168" y="63"/>
                  </a:cubicBezTo>
                  <a:cubicBezTo>
                    <a:pt x="174" y="73"/>
                    <a:pt x="183" y="67"/>
                    <a:pt x="183" y="67"/>
                  </a:cubicBezTo>
                  <a:cubicBezTo>
                    <a:pt x="180" y="73"/>
                    <a:pt x="170" y="76"/>
                    <a:pt x="162" y="73"/>
                  </a:cubicBezTo>
                  <a:cubicBezTo>
                    <a:pt x="161" y="78"/>
                    <a:pt x="156" y="83"/>
                    <a:pt x="149" y="83"/>
                  </a:cubicBezTo>
                  <a:cubicBezTo>
                    <a:pt x="142" y="83"/>
                    <a:pt x="142" y="71"/>
                    <a:pt x="146" y="71"/>
                  </a:cubicBezTo>
                  <a:cubicBezTo>
                    <a:pt x="149" y="71"/>
                    <a:pt x="153" y="73"/>
                    <a:pt x="154" y="69"/>
                  </a:cubicBezTo>
                  <a:cubicBezTo>
                    <a:pt x="156" y="65"/>
                    <a:pt x="152" y="59"/>
                    <a:pt x="147" y="60"/>
                  </a:cubicBezTo>
                  <a:cubicBezTo>
                    <a:pt x="142" y="62"/>
                    <a:pt x="139" y="73"/>
                    <a:pt x="122" y="79"/>
                  </a:cubicBezTo>
                  <a:cubicBezTo>
                    <a:pt x="110" y="84"/>
                    <a:pt x="91" y="73"/>
                    <a:pt x="91" y="73"/>
                  </a:cubicBezTo>
                  <a:cubicBezTo>
                    <a:pt x="91" y="73"/>
                    <a:pt x="73" y="84"/>
                    <a:pt x="61" y="79"/>
                  </a:cubicBezTo>
                  <a:cubicBezTo>
                    <a:pt x="44" y="73"/>
                    <a:pt x="41" y="62"/>
                    <a:pt x="36" y="60"/>
                  </a:cubicBezTo>
                  <a:cubicBezTo>
                    <a:pt x="31" y="59"/>
                    <a:pt x="27" y="65"/>
                    <a:pt x="28" y="69"/>
                  </a:cubicBezTo>
                  <a:cubicBezTo>
                    <a:pt x="30" y="73"/>
                    <a:pt x="34" y="71"/>
                    <a:pt x="37" y="71"/>
                  </a:cubicBezTo>
                  <a:cubicBezTo>
                    <a:pt x="41" y="71"/>
                    <a:pt x="41" y="83"/>
                    <a:pt x="34" y="83"/>
                  </a:cubicBezTo>
                  <a:cubicBezTo>
                    <a:pt x="27" y="83"/>
                    <a:pt x="22" y="78"/>
                    <a:pt x="21" y="73"/>
                  </a:cubicBezTo>
                  <a:cubicBezTo>
                    <a:pt x="13" y="76"/>
                    <a:pt x="3" y="73"/>
                    <a:pt x="0" y="67"/>
                  </a:cubicBezTo>
                  <a:cubicBezTo>
                    <a:pt x="0" y="67"/>
                    <a:pt x="9" y="73"/>
                    <a:pt x="15" y="63"/>
                  </a:cubicBezTo>
                  <a:cubicBezTo>
                    <a:pt x="22" y="54"/>
                    <a:pt x="28" y="48"/>
                    <a:pt x="45" y="54"/>
                  </a:cubicBezTo>
                  <a:cubicBezTo>
                    <a:pt x="45" y="54"/>
                    <a:pt x="45" y="44"/>
                    <a:pt x="51" y="42"/>
                  </a:cubicBezTo>
                  <a:cubicBezTo>
                    <a:pt x="45" y="40"/>
                    <a:pt x="45" y="31"/>
                    <a:pt x="45" y="31"/>
                  </a:cubicBezTo>
                  <a:cubicBezTo>
                    <a:pt x="28" y="36"/>
                    <a:pt x="22" y="31"/>
                    <a:pt x="15" y="21"/>
                  </a:cubicBezTo>
                  <a:cubicBezTo>
                    <a:pt x="9" y="12"/>
                    <a:pt x="0" y="18"/>
                    <a:pt x="0" y="18"/>
                  </a:cubicBezTo>
                  <a:cubicBezTo>
                    <a:pt x="3" y="11"/>
                    <a:pt x="13" y="8"/>
                    <a:pt x="21" y="11"/>
                  </a:cubicBezTo>
                  <a:cubicBezTo>
                    <a:pt x="22" y="6"/>
                    <a:pt x="27" y="1"/>
                    <a:pt x="34" y="1"/>
                  </a:cubicBezTo>
                  <a:cubicBezTo>
                    <a:pt x="41" y="1"/>
                    <a:pt x="41" y="13"/>
                    <a:pt x="37" y="13"/>
                  </a:cubicBezTo>
                  <a:cubicBezTo>
                    <a:pt x="34" y="13"/>
                    <a:pt x="30" y="12"/>
                    <a:pt x="28" y="15"/>
                  </a:cubicBezTo>
                  <a:cubicBezTo>
                    <a:pt x="27" y="19"/>
                    <a:pt x="31" y="25"/>
                    <a:pt x="36" y="24"/>
                  </a:cubicBezTo>
                  <a:cubicBezTo>
                    <a:pt x="41" y="22"/>
                    <a:pt x="44" y="12"/>
                    <a:pt x="61" y="5"/>
                  </a:cubicBezTo>
                  <a:cubicBezTo>
                    <a:pt x="73" y="0"/>
                    <a:pt x="91" y="11"/>
                    <a:pt x="91" y="11"/>
                  </a:cubicBezTo>
                  <a:cubicBezTo>
                    <a:pt x="91" y="11"/>
                    <a:pt x="110" y="0"/>
                    <a:pt x="122" y="5"/>
                  </a:cubicBezTo>
                  <a:cubicBezTo>
                    <a:pt x="139" y="12"/>
                    <a:pt x="142" y="22"/>
                    <a:pt x="147" y="24"/>
                  </a:cubicBezTo>
                  <a:cubicBezTo>
                    <a:pt x="152" y="25"/>
                    <a:pt x="156" y="19"/>
                    <a:pt x="154" y="15"/>
                  </a:cubicBezTo>
                  <a:cubicBezTo>
                    <a:pt x="153" y="12"/>
                    <a:pt x="149" y="13"/>
                    <a:pt x="146" y="13"/>
                  </a:cubicBezTo>
                  <a:cubicBezTo>
                    <a:pt x="142" y="13"/>
                    <a:pt x="142" y="1"/>
                    <a:pt x="149" y="1"/>
                  </a:cubicBezTo>
                  <a:cubicBezTo>
                    <a:pt x="156" y="1"/>
                    <a:pt x="161" y="6"/>
                    <a:pt x="162" y="11"/>
                  </a:cubicBezTo>
                  <a:cubicBezTo>
                    <a:pt x="170" y="8"/>
                    <a:pt x="180" y="11"/>
                    <a:pt x="183" y="18"/>
                  </a:cubicBezTo>
                  <a:cubicBezTo>
                    <a:pt x="183" y="18"/>
                    <a:pt x="174" y="12"/>
                    <a:pt x="168" y="21"/>
                  </a:cubicBezTo>
                  <a:cubicBezTo>
                    <a:pt x="161" y="31"/>
                    <a:pt x="155" y="36"/>
                    <a:pt x="138" y="31"/>
                  </a:cubicBezTo>
                  <a:cubicBezTo>
                    <a:pt x="138" y="31"/>
                    <a:pt x="138" y="40"/>
                    <a:pt x="132" y="42"/>
                  </a:cubicBezTo>
                  <a:cubicBezTo>
                    <a:pt x="138"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192"/>
            <p:cNvSpPr>
              <a:spLocks/>
            </p:cNvSpPr>
            <p:nvPr/>
          </p:nvSpPr>
          <p:spPr bwMode="auto">
            <a:xfrm>
              <a:off x="3198813" y="3277918"/>
              <a:ext cx="718148" cy="123988"/>
            </a:xfrm>
            <a:custGeom>
              <a:avLst/>
              <a:gdLst>
                <a:gd name="T0" fmla="*/ 16 w 247"/>
                <a:gd name="T1" fmla="*/ 21 h 42"/>
                <a:gd name="T2" fmla="*/ 45 w 247"/>
                <a:gd name="T3" fmla="*/ 32 h 42"/>
                <a:gd name="T4" fmla="*/ 63 w 247"/>
                <a:gd name="T5" fmla="*/ 33 h 42"/>
                <a:gd name="T6" fmla="*/ 62 w 247"/>
                <a:gd name="T7" fmla="*/ 23 h 42"/>
                <a:gd name="T8" fmla="*/ 55 w 247"/>
                <a:gd name="T9" fmla="*/ 27 h 42"/>
                <a:gd name="T10" fmla="*/ 58 w 247"/>
                <a:gd name="T11" fmla="*/ 16 h 42"/>
                <a:gd name="T12" fmla="*/ 83 w 247"/>
                <a:gd name="T13" fmla="*/ 25 h 42"/>
                <a:gd name="T14" fmla="*/ 123 w 247"/>
                <a:gd name="T15" fmla="*/ 27 h 42"/>
                <a:gd name="T16" fmla="*/ 164 w 247"/>
                <a:gd name="T17" fmla="*/ 25 h 42"/>
                <a:gd name="T18" fmla="*/ 189 w 247"/>
                <a:gd name="T19" fmla="*/ 16 h 42"/>
                <a:gd name="T20" fmla="*/ 192 w 247"/>
                <a:gd name="T21" fmla="*/ 27 h 42"/>
                <a:gd name="T22" fmla="*/ 184 w 247"/>
                <a:gd name="T23" fmla="*/ 23 h 42"/>
                <a:gd name="T24" fmla="*/ 184 w 247"/>
                <a:gd name="T25" fmla="*/ 33 h 42"/>
                <a:gd name="T26" fmla="*/ 202 w 247"/>
                <a:gd name="T27" fmla="*/ 32 h 42"/>
                <a:gd name="T28" fmla="*/ 230 w 247"/>
                <a:gd name="T29" fmla="*/ 21 h 42"/>
                <a:gd name="T30" fmla="*/ 247 w 247"/>
                <a:gd name="T31" fmla="*/ 9 h 42"/>
                <a:gd name="T32" fmla="*/ 228 w 247"/>
                <a:gd name="T33" fmla="*/ 9 h 42"/>
                <a:gd name="T34" fmla="*/ 212 w 247"/>
                <a:gd name="T35" fmla="*/ 6 h 42"/>
                <a:gd name="T36" fmla="*/ 214 w 247"/>
                <a:gd name="T37" fmla="*/ 16 h 42"/>
                <a:gd name="T38" fmla="*/ 219 w 247"/>
                <a:gd name="T39" fmla="*/ 22 h 42"/>
                <a:gd name="T40" fmla="*/ 202 w 247"/>
                <a:gd name="T41" fmla="*/ 15 h 42"/>
                <a:gd name="T42" fmla="*/ 161 w 247"/>
                <a:gd name="T43" fmla="*/ 11 h 42"/>
                <a:gd name="T44" fmla="*/ 139 w 247"/>
                <a:gd name="T45" fmla="*/ 7 h 42"/>
                <a:gd name="T46" fmla="*/ 145 w 247"/>
                <a:gd name="T47" fmla="*/ 15 h 42"/>
                <a:gd name="T48" fmla="*/ 153 w 247"/>
                <a:gd name="T49" fmla="*/ 15 h 42"/>
                <a:gd name="T50" fmla="*/ 141 w 247"/>
                <a:gd name="T51" fmla="*/ 25 h 42"/>
                <a:gd name="T52" fmla="*/ 123 w 247"/>
                <a:gd name="T53" fmla="*/ 16 h 42"/>
                <a:gd name="T54" fmla="*/ 106 w 247"/>
                <a:gd name="T55" fmla="*/ 25 h 42"/>
                <a:gd name="T56" fmla="*/ 94 w 247"/>
                <a:gd name="T57" fmla="*/ 15 h 42"/>
                <a:gd name="T58" fmla="*/ 101 w 247"/>
                <a:gd name="T59" fmla="*/ 15 h 42"/>
                <a:gd name="T60" fmla="*/ 108 w 247"/>
                <a:gd name="T61" fmla="*/ 7 h 42"/>
                <a:gd name="T62" fmla="*/ 85 w 247"/>
                <a:gd name="T63" fmla="*/ 11 h 42"/>
                <a:gd name="T64" fmla="*/ 45 w 247"/>
                <a:gd name="T65" fmla="*/ 15 h 42"/>
                <a:gd name="T66" fmla="*/ 28 w 247"/>
                <a:gd name="T67" fmla="*/ 22 h 42"/>
                <a:gd name="T68" fmla="*/ 33 w 247"/>
                <a:gd name="T69" fmla="*/ 16 h 42"/>
                <a:gd name="T70" fmla="*/ 35 w 247"/>
                <a:gd name="T71" fmla="*/ 6 h 42"/>
                <a:gd name="T72" fmla="*/ 18 w 247"/>
                <a:gd name="T73" fmla="*/ 9 h 42"/>
                <a:gd name="T74" fmla="*/ 0 w 247"/>
                <a:gd name="T75" fmla="*/ 9 h 42"/>
                <a:gd name="T76" fmla="*/ 16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16" y="21"/>
                  </a:moveTo>
                  <a:cubicBezTo>
                    <a:pt x="21" y="31"/>
                    <a:pt x="27" y="36"/>
                    <a:pt x="45" y="32"/>
                  </a:cubicBezTo>
                  <a:cubicBezTo>
                    <a:pt x="47" y="35"/>
                    <a:pt x="58" y="40"/>
                    <a:pt x="63" y="33"/>
                  </a:cubicBezTo>
                  <a:cubicBezTo>
                    <a:pt x="68" y="27"/>
                    <a:pt x="64" y="23"/>
                    <a:pt x="62" y="23"/>
                  </a:cubicBezTo>
                  <a:cubicBezTo>
                    <a:pt x="58" y="23"/>
                    <a:pt x="58" y="27"/>
                    <a:pt x="55" y="27"/>
                  </a:cubicBezTo>
                  <a:cubicBezTo>
                    <a:pt x="52" y="27"/>
                    <a:pt x="48" y="20"/>
                    <a:pt x="58" y="16"/>
                  </a:cubicBezTo>
                  <a:cubicBezTo>
                    <a:pt x="67" y="12"/>
                    <a:pt x="77" y="18"/>
                    <a:pt x="83" y="25"/>
                  </a:cubicBezTo>
                  <a:cubicBezTo>
                    <a:pt x="89" y="32"/>
                    <a:pt x="106" y="42"/>
                    <a:pt x="123" y="27"/>
                  </a:cubicBezTo>
                  <a:cubicBezTo>
                    <a:pt x="141" y="42"/>
                    <a:pt x="158" y="32"/>
                    <a:pt x="164" y="25"/>
                  </a:cubicBezTo>
                  <a:cubicBezTo>
                    <a:pt x="170" y="18"/>
                    <a:pt x="179" y="12"/>
                    <a:pt x="189" y="16"/>
                  </a:cubicBezTo>
                  <a:cubicBezTo>
                    <a:pt x="199" y="20"/>
                    <a:pt x="194" y="27"/>
                    <a:pt x="192" y="27"/>
                  </a:cubicBezTo>
                  <a:cubicBezTo>
                    <a:pt x="188" y="27"/>
                    <a:pt x="189" y="23"/>
                    <a:pt x="184" y="23"/>
                  </a:cubicBezTo>
                  <a:cubicBezTo>
                    <a:pt x="183" y="23"/>
                    <a:pt x="178" y="27"/>
                    <a:pt x="184" y="33"/>
                  </a:cubicBezTo>
                  <a:cubicBezTo>
                    <a:pt x="189" y="40"/>
                    <a:pt x="200" y="35"/>
                    <a:pt x="202" y="32"/>
                  </a:cubicBezTo>
                  <a:cubicBezTo>
                    <a:pt x="219" y="36"/>
                    <a:pt x="225" y="31"/>
                    <a:pt x="230" y="21"/>
                  </a:cubicBezTo>
                  <a:cubicBezTo>
                    <a:pt x="235" y="10"/>
                    <a:pt x="247" y="9"/>
                    <a:pt x="247" y="9"/>
                  </a:cubicBezTo>
                  <a:cubicBezTo>
                    <a:pt x="242" y="5"/>
                    <a:pt x="231" y="6"/>
                    <a:pt x="228" y="9"/>
                  </a:cubicBezTo>
                  <a:cubicBezTo>
                    <a:pt x="222" y="3"/>
                    <a:pt x="216" y="3"/>
                    <a:pt x="212" y="6"/>
                  </a:cubicBezTo>
                  <a:cubicBezTo>
                    <a:pt x="208" y="9"/>
                    <a:pt x="209" y="17"/>
                    <a:pt x="214" y="16"/>
                  </a:cubicBezTo>
                  <a:cubicBezTo>
                    <a:pt x="218" y="14"/>
                    <a:pt x="221" y="19"/>
                    <a:pt x="219" y="22"/>
                  </a:cubicBezTo>
                  <a:cubicBezTo>
                    <a:pt x="216" y="25"/>
                    <a:pt x="212" y="26"/>
                    <a:pt x="202" y="15"/>
                  </a:cubicBezTo>
                  <a:cubicBezTo>
                    <a:pt x="191" y="5"/>
                    <a:pt x="174" y="1"/>
                    <a:pt x="161" y="11"/>
                  </a:cubicBezTo>
                  <a:cubicBezTo>
                    <a:pt x="158" y="0"/>
                    <a:pt x="143" y="1"/>
                    <a:pt x="139" y="7"/>
                  </a:cubicBezTo>
                  <a:cubicBezTo>
                    <a:pt x="135" y="13"/>
                    <a:pt x="143" y="19"/>
                    <a:pt x="145" y="15"/>
                  </a:cubicBezTo>
                  <a:cubicBezTo>
                    <a:pt x="147" y="10"/>
                    <a:pt x="153" y="10"/>
                    <a:pt x="153" y="15"/>
                  </a:cubicBezTo>
                  <a:cubicBezTo>
                    <a:pt x="153" y="20"/>
                    <a:pt x="148" y="25"/>
                    <a:pt x="141" y="25"/>
                  </a:cubicBezTo>
                  <a:cubicBezTo>
                    <a:pt x="133" y="25"/>
                    <a:pt x="123" y="16"/>
                    <a:pt x="123" y="16"/>
                  </a:cubicBezTo>
                  <a:cubicBezTo>
                    <a:pt x="123" y="16"/>
                    <a:pt x="113" y="25"/>
                    <a:pt x="106" y="25"/>
                  </a:cubicBezTo>
                  <a:cubicBezTo>
                    <a:pt x="98" y="25"/>
                    <a:pt x="94" y="20"/>
                    <a:pt x="94" y="15"/>
                  </a:cubicBezTo>
                  <a:cubicBezTo>
                    <a:pt x="94" y="10"/>
                    <a:pt x="99" y="10"/>
                    <a:pt x="101" y="15"/>
                  </a:cubicBezTo>
                  <a:cubicBezTo>
                    <a:pt x="104" y="19"/>
                    <a:pt x="111" y="13"/>
                    <a:pt x="108" y="7"/>
                  </a:cubicBezTo>
                  <a:cubicBezTo>
                    <a:pt x="104" y="1"/>
                    <a:pt x="89" y="0"/>
                    <a:pt x="85" y="11"/>
                  </a:cubicBezTo>
                  <a:cubicBezTo>
                    <a:pt x="73" y="1"/>
                    <a:pt x="55" y="5"/>
                    <a:pt x="45" y="15"/>
                  </a:cubicBezTo>
                  <a:cubicBezTo>
                    <a:pt x="34" y="26"/>
                    <a:pt x="31" y="25"/>
                    <a:pt x="28" y="22"/>
                  </a:cubicBezTo>
                  <a:cubicBezTo>
                    <a:pt x="25" y="19"/>
                    <a:pt x="28" y="14"/>
                    <a:pt x="33" y="16"/>
                  </a:cubicBezTo>
                  <a:cubicBezTo>
                    <a:pt x="37" y="17"/>
                    <a:pt x="39" y="9"/>
                    <a:pt x="35" y="6"/>
                  </a:cubicBezTo>
                  <a:cubicBezTo>
                    <a:pt x="31" y="3"/>
                    <a:pt x="25" y="3"/>
                    <a:pt x="18" y="9"/>
                  </a:cubicBezTo>
                  <a:cubicBezTo>
                    <a:pt x="15" y="6"/>
                    <a:pt x="5" y="5"/>
                    <a:pt x="0" y="9"/>
                  </a:cubicBezTo>
                  <a:cubicBezTo>
                    <a:pt x="0" y="9"/>
                    <a:pt x="11" y="10"/>
                    <a:pt x="16"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193"/>
            <p:cNvSpPr>
              <a:spLocks/>
            </p:cNvSpPr>
            <p:nvPr/>
          </p:nvSpPr>
          <p:spPr bwMode="auto">
            <a:xfrm>
              <a:off x="3198813" y="3603233"/>
              <a:ext cx="718148" cy="127671"/>
            </a:xfrm>
            <a:custGeom>
              <a:avLst/>
              <a:gdLst>
                <a:gd name="T0" fmla="*/ 16 w 247"/>
                <a:gd name="T1" fmla="*/ 21 h 43"/>
                <a:gd name="T2" fmla="*/ 45 w 247"/>
                <a:gd name="T3" fmla="*/ 10 h 43"/>
                <a:gd name="T4" fmla="*/ 63 w 247"/>
                <a:gd name="T5" fmla="*/ 9 h 43"/>
                <a:gd name="T6" fmla="*/ 62 w 247"/>
                <a:gd name="T7" fmla="*/ 19 h 43"/>
                <a:gd name="T8" fmla="*/ 55 w 247"/>
                <a:gd name="T9" fmla="*/ 15 h 43"/>
                <a:gd name="T10" fmla="*/ 58 w 247"/>
                <a:gd name="T11" fmla="*/ 26 h 43"/>
                <a:gd name="T12" fmla="*/ 83 w 247"/>
                <a:gd name="T13" fmla="*/ 17 h 43"/>
                <a:gd name="T14" fmla="*/ 123 w 247"/>
                <a:gd name="T15" fmla="*/ 15 h 43"/>
                <a:gd name="T16" fmla="*/ 164 w 247"/>
                <a:gd name="T17" fmla="*/ 17 h 43"/>
                <a:gd name="T18" fmla="*/ 189 w 247"/>
                <a:gd name="T19" fmla="*/ 26 h 43"/>
                <a:gd name="T20" fmla="*/ 192 w 247"/>
                <a:gd name="T21" fmla="*/ 15 h 43"/>
                <a:gd name="T22" fmla="*/ 184 w 247"/>
                <a:gd name="T23" fmla="*/ 19 h 43"/>
                <a:gd name="T24" fmla="*/ 184 w 247"/>
                <a:gd name="T25" fmla="*/ 9 h 43"/>
                <a:gd name="T26" fmla="*/ 202 w 247"/>
                <a:gd name="T27" fmla="*/ 10 h 43"/>
                <a:gd name="T28" fmla="*/ 230 w 247"/>
                <a:gd name="T29" fmla="*/ 21 h 43"/>
                <a:gd name="T30" fmla="*/ 247 w 247"/>
                <a:gd name="T31" fmla="*/ 34 h 43"/>
                <a:gd name="T32" fmla="*/ 228 w 247"/>
                <a:gd name="T33" fmla="*/ 33 h 43"/>
                <a:gd name="T34" fmla="*/ 212 w 247"/>
                <a:gd name="T35" fmla="*/ 36 h 43"/>
                <a:gd name="T36" fmla="*/ 214 w 247"/>
                <a:gd name="T37" fmla="*/ 26 h 43"/>
                <a:gd name="T38" fmla="*/ 219 w 247"/>
                <a:gd name="T39" fmla="*/ 20 h 43"/>
                <a:gd name="T40" fmla="*/ 202 w 247"/>
                <a:gd name="T41" fmla="*/ 27 h 43"/>
                <a:gd name="T42" fmla="*/ 161 w 247"/>
                <a:gd name="T43" fmla="*/ 31 h 43"/>
                <a:gd name="T44" fmla="*/ 139 w 247"/>
                <a:gd name="T45" fmla="*/ 35 h 43"/>
                <a:gd name="T46" fmla="*/ 145 w 247"/>
                <a:gd name="T47" fmla="*/ 27 h 43"/>
                <a:gd name="T48" fmla="*/ 153 w 247"/>
                <a:gd name="T49" fmla="*/ 27 h 43"/>
                <a:gd name="T50" fmla="*/ 141 w 247"/>
                <a:gd name="T51" fmla="*/ 17 h 43"/>
                <a:gd name="T52" fmla="*/ 123 w 247"/>
                <a:gd name="T53" fmla="*/ 26 h 43"/>
                <a:gd name="T54" fmla="*/ 106 w 247"/>
                <a:gd name="T55" fmla="*/ 17 h 43"/>
                <a:gd name="T56" fmla="*/ 94 w 247"/>
                <a:gd name="T57" fmla="*/ 27 h 43"/>
                <a:gd name="T58" fmla="*/ 101 w 247"/>
                <a:gd name="T59" fmla="*/ 27 h 43"/>
                <a:gd name="T60" fmla="*/ 108 w 247"/>
                <a:gd name="T61" fmla="*/ 35 h 43"/>
                <a:gd name="T62" fmla="*/ 85 w 247"/>
                <a:gd name="T63" fmla="*/ 31 h 43"/>
                <a:gd name="T64" fmla="*/ 45 w 247"/>
                <a:gd name="T65" fmla="*/ 27 h 43"/>
                <a:gd name="T66" fmla="*/ 28 w 247"/>
                <a:gd name="T67" fmla="*/ 20 h 43"/>
                <a:gd name="T68" fmla="*/ 33 w 247"/>
                <a:gd name="T69" fmla="*/ 26 h 43"/>
                <a:gd name="T70" fmla="*/ 35 w 247"/>
                <a:gd name="T71" fmla="*/ 36 h 43"/>
                <a:gd name="T72" fmla="*/ 18 w 247"/>
                <a:gd name="T73" fmla="*/ 33 h 43"/>
                <a:gd name="T74" fmla="*/ 0 w 247"/>
                <a:gd name="T75" fmla="*/ 34 h 43"/>
                <a:gd name="T76" fmla="*/ 16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16" y="21"/>
                  </a:moveTo>
                  <a:cubicBezTo>
                    <a:pt x="21" y="11"/>
                    <a:pt x="27" y="7"/>
                    <a:pt x="45" y="10"/>
                  </a:cubicBezTo>
                  <a:cubicBezTo>
                    <a:pt x="47" y="7"/>
                    <a:pt x="58" y="2"/>
                    <a:pt x="63" y="9"/>
                  </a:cubicBezTo>
                  <a:cubicBezTo>
                    <a:pt x="68" y="15"/>
                    <a:pt x="64" y="19"/>
                    <a:pt x="62" y="19"/>
                  </a:cubicBezTo>
                  <a:cubicBezTo>
                    <a:pt x="58" y="20"/>
                    <a:pt x="58" y="15"/>
                    <a:pt x="55" y="15"/>
                  </a:cubicBezTo>
                  <a:cubicBezTo>
                    <a:pt x="52" y="16"/>
                    <a:pt x="48" y="22"/>
                    <a:pt x="58" y="26"/>
                  </a:cubicBezTo>
                  <a:cubicBezTo>
                    <a:pt x="67" y="30"/>
                    <a:pt x="77" y="24"/>
                    <a:pt x="83" y="17"/>
                  </a:cubicBezTo>
                  <a:cubicBezTo>
                    <a:pt x="89" y="10"/>
                    <a:pt x="106" y="0"/>
                    <a:pt x="123" y="15"/>
                  </a:cubicBezTo>
                  <a:cubicBezTo>
                    <a:pt x="141" y="0"/>
                    <a:pt x="158" y="10"/>
                    <a:pt x="164" y="17"/>
                  </a:cubicBezTo>
                  <a:cubicBezTo>
                    <a:pt x="170" y="24"/>
                    <a:pt x="179" y="30"/>
                    <a:pt x="189" y="26"/>
                  </a:cubicBezTo>
                  <a:cubicBezTo>
                    <a:pt x="199" y="22"/>
                    <a:pt x="194" y="16"/>
                    <a:pt x="192" y="15"/>
                  </a:cubicBezTo>
                  <a:cubicBezTo>
                    <a:pt x="188" y="15"/>
                    <a:pt x="189" y="20"/>
                    <a:pt x="184" y="19"/>
                  </a:cubicBezTo>
                  <a:cubicBezTo>
                    <a:pt x="183" y="19"/>
                    <a:pt x="178" y="15"/>
                    <a:pt x="184" y="9"/>
                  </a:cubicBezTo>
                  <a:cubicBezTo>
                    <a:pt x="189" y="2"/>
                    <a:pt x="200" y="7"/>
                    <a:pt x="202" y="10"/>
                  </a:cubicBezTo>
                  <a:cubicBezTo>
                    <a:pt x="219" y="7"/>
                    <a:pt x="225" y="11"/>
                    <a:pt x="230" y="21"/>
                  </a:cubicBezTo>
                  <a:cubicBezTo>
                    <a:pt x="235" y="32"/>
                    <a:pt x="247" y="34"/>
                    <a:pt x="247" y="34"/>
                  </a:cubicBezTo>
                  <a:cubicBezTo>
                    <a:pt x="242" y="37"/>
                    <a:pt x="231" y="36"/>
                    <a:pt x="228" y="33"/>
                  </a:cubicBezTo>
                  <a:cubicBezTo>
                    <a:pt x="222" y="39"/>
                    <a:pt x="216" y="39"/>
                    <a:pt x="212" y="36"/>
                  </a:cubicBezTo>
                  <a:cubicBezTo>
                    <a:pt x="208" y="33"/>
                    <a:pt x="209" y="25"/>
                    <a:pt x="214" y="26"/>
                  </a:cubicBezTo>
                  <a:cubicBezTo>
                    <a:pt x="218" y="28"/>
                    <a:pt x="221" y="23"/>
                    <a:pt x="219" y="20"/>
                  </a:cubicBezTo>
                  <a:cubicBezTo>
                    <a:pt x="216" y="18"/>
                    <a:pt x="212" y="16"/>
                    <a:pt x="202" y="27"/>
                  </a:cubicBezTo>
                  <a:cubicBezTo>
                    <a:pt x="191" y="37"/>
                    <a:pt x="174" y="41"/>
                    <a:pt x="161" y="31"/>
                  </a:cubicBezTo>
                  <a:cubicBezTo>
                    <a:pt x="158" y="43"/>
                    <a:pt x="143" y="41"/>
                    <a:pt x="139" y="35"/>
                  </a:cubicBezTo>
                  <a:cubicBezTo>
                    <a:pt x="135" y="29"/>
                    <a:pt x="143" y="23"/>
                    <a:pt x="145" y="27"/>
                  </a:cubicBezTo>
                  <a:cubicBezTo>
                    <a:pt x="147" y="32"/>
                    <a:pt x="153" y="32"/>
                    <a:pt x="153" y="27"/>
                  </a:cubicBezTo>
                  <a:cubicBezTo>
                    <a:pt x="153" y="22"/>
                    <a:pt x="148" y="17"/>
                    <a:pt x="141" y="17"/>
                  </a:cubicBezTo>
                  <a:cubicBezTo>
                    <a:pt x="133" y="17"/>
                    <a:pt x="123" y="26"/>
                    <a:pt x="123" y="26"/>
                  </a:cubicBezTo>
                  <a:cubicBezTo>
                    <a:pt x="123" y="26"/>
                    <a:pt x="113" y="17"/>
                    <a:pt x="106" y="17"/>
                  </a:cubicBezTo>
                  <a:cubicBezTo>
                    <a:pt x="98" y="17"/>
                    <a:pt x="94" y="22"/>
                    <a:pt x="94" y="27"/>
                  </a:cubicBezTo>
                  <a:cubicBezTo>
                    <a:pt x="94" y="32"/>
                    <a:pt x="99" y="32"/>
                    <a:pt x="101" y="27"/>
                  </a:cubicBezTo>
                  <a:cubicBezTo>
                    <a:pt x="104" y="23"/>
                    <a:pt x="111" y="29"/>
                    <a:pt x="108" y="35"/>
                  </a:cubicBezTo>
                  <a:cubicBezTo>
                    <a:pt x="104" y="41"/>
                    <a:pt x="89" y="43"/>
                    <a:pt x="85" y="31"/>
                  </a:cubicBezTo>
                  <a:cubicBezTo>
                    <a:pt x="73" y="41"/>
                    <a:pt x="55" y="37"/>
                    <a:pt x="45" y="27"/>
                  </a:cubicBezTo>
                  <a:cubicBezTo>
                    <a:pt x="34" y="16"/>
                    <a:pt x="31" y="18"/>
                    <a:pt x="28" y="20"/>
                  </a:cubicBezTo>
                  <a:cubicBezTo>
                    <a:pt x="25" y="23"/>
                    <a:pt x="28" y="28"/>
                    <a:pt x="33" y="26"/>
                  </a:cubicBezTo>
                  <a:cubicBezTo>
                    <a:pt x="37" y="25"/>
                    <a:pt x="39" y="33"/>
                    <a:pt x="35" y="36"/>
                  </a:cubicBezTo>
                  <a:cubicBezTo>
                    <a:pt x="31" y="39"/>
                    <a:pt x="25" y="39"/>
                    <a:pt x="18" y="33"/>
                  </a:cubicBezTo>
                  <a:cubicBezTo>
                    <a:pt x="15" y="36"/>
                    <a:pt x="5" y="37"/>
                    <a:pt x="0" y="34"/>
                  </a:cubicBezTo>
                  <a:cubicBezTo>
                    <a:pt x="0" y="34"/>
                    <a:pt x="11" y="32"/>
                    <a:pt x="16"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194"/>
            <p:cNvSpPr>
              <a:spLocks noEditPoints="1"/>
            </p:cNvSpPr>
            <p:nvPr/>
          </p:nvSpPr>
          <p:spPr bwMode="auto">
            <a:xfrm>
              <a:off x="3292111" y="3378582"/>
              <a:ext cx="529097" cy="249203"/>
            </a:xfrm>
            <a:custGeom>
              <a:avLst/>
              <a:gdLst>
                <a:gd name="T0" fmla="*/ 76 w 182"/>
                <a:gd name="T1" fmla="*/ 56 h 84"/>
                <a:gd name="T2" fmla="*/ 76 w 182"/>
                <a:gd name="T3" fmla="*/ 28 h 84"/>
                <a:gd name="T4" fmla="*/ 59 w 182"/>
                <a:gd name="T5" fmla="*/ 36 h 84"/>
                <a:gd name="T6" fmla="*/ 75 w 182"/>
                <a:gd name="T7" fmla="*/ 12 h 84"/>
                <a:gd name="T8" fmla="*/ 107 w 182"/>
                <a:gd name="T9" fmla="*/ 12 h 84"/>
                <a:gd name="T10" fmla="*/ 122 w 182"/>
                <a:gd name="T11" fmla="*/ 36 h 84"/>
                <a:gd name="T12" fmla="*/ 106 w 182"/>
                <a:gd name="T13" fmla="*/ 28 h 84"/>
                <a:gd name="T14" fmla="*/ 106 w 182"/>
                <a:gd name="T15" fmla="*/ 56 h 84"/>
                <a:gd name="T16" fmla="*/ 122 w 182"/>
                <a:gd name="T17" fmla="*/ 48 h 84"/>
                <a:gd name="T18" fmla="*/ 107 w 182"/>
                <a:gd name="T19" fmla="*/ 72 h 84"/>
                <a:gd name="T20" fmla="*/ 75 w 182"/>
                <a:gd name="T21" fmla="*/ 72 h 84"/>
                <a:gd name="T22" fmla="*/ 59 w 182"/>
                <a:gd name="T23" fmla="*/ 48 h 84"/>
                <a:gd name="T24" fmla="*/ 44 w 182"/>
                <a:gd name="T25" fmla="*/ 54 h 84"/>
                <a:gd name="T26" fmla="*/ 0 w 182"/>
                <a:gd name="T27" fmla="*/ 67 h 84"/>
                <a:gd name="T28" fmla="*/ 33 w 182"/>
                <a:gd name="T29" fmla="*/ 83 h 84"/>
                <a:gd name="T30" fmla="*/ 28 w 182"/>
                <a:gd name="T31" fmla="*/ 69 h 84"/>
                <a:gd name="T32" fmla="*/ 60 w 182"/>
                <a:gd name="T33" fmla="*/ 79 h 84"/>
                <a:gd name="T34" fmla="*/ 122 w 182"/>
                <a:gd name="T35" fmla="*/ 79 h 84"/>
                <a:gd name="T36" fmla="*/ 154 w 182"/>
                <a:gd name="T37" fmla="*/ 69 h 84"/>
                <a:gd name="T38" fmla="*/ 148 w 182"/>
                <a:gd name="T39" fmla="*/ 83 h 84"/>
                <a:gd name="T40" fmla="*/ 182 w 182"/>
                <a:gd name="T41" fmla="*/ 67 h 84"/>
                <a:gd name="T42" fmla="*/ 138 w 182"/>
                <a:gd name="T43" fmla="*/ 54 h 84"/>
                <a:gd name="T44" fmla="*/ 138 w 182"/>
                <a:gd name="T45" fmla="*/ 31 h 84"/>
                <a:gd name="T46" fmla="*/ 182 w 182"/>
                <a:gd name="T47" fmla="*/ 18 h 84"/>
                <a:gd name="T48" fmla="*/ 148 w 182"/>
                <a:gd name="T49" fmla="*/ 1 h 84"/>
                <a:gd name="T50" fmla="*/ 154 w 182"/>
                <a:gd name="T51" fmla="*/ 15 h 84"/>
                <a:gd name="T52" fmla="*/ 122 w 182"/>
                <a:gd name="T53" fmla="*/ 5 h 84"/>
                <a:gd name="T54" fmla="*/ 60 w 182"/>
                <a:gd name="T55" fmla="*/ 5 h 84"/>
                <a:gd name="T56" fmla="*/ 28 w 182"/>
                <a:gd name="T57" fmla="*/ 15 h 84"/>
                <a:gd name="T58" fmla="*/ 33 w 182"/>
                <a:gd name="T59" fmla="*/ 1 h 84"/>
                <a:gd name="T60" fmla="*/ 0 w 182"/>
                <a:gd name="T61" fmla="*/ 18 h 84"/>
                <a:gd name="T62" fmla="*/ 44 w 182"/>
                <a:gd name="T63" fmla="*/ 31 h 84"/>
                <a:gd name="T64" fmla="*/ 44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64" y="59"/>
                  </a:moveTo>
                  <a:cubicBezTo>
                    <a:pt x="65" y="61"/>
                    <a:pt x="73" y="62"/>
                    <a:pt x="76" y="56"/>
                  </a:cubicBezTo>
                  <a:cubicBezTo>
                    <a:pt x="78" y="50"/>
                    <a:pt x="76" y="45"/>
                    <a:pt x="72" y="42"/>
                  </a:cubicBezTo>
                  <a:cubicBezTo>
                    <a:pt x="76" y="39"/>
                    <a:pt x="78" y="34"/>
                    <a:pt x="76" y="28"/>
                  </a:cubicBezTo>
                  <a:cubicBezTo>
                    <a:pt x="73" y="22"/>
                    <a:pt x="65" y="23"/>
                    <a:pt x="64" y="25"/>
                  </a:cubicBezTo>
                  <a:cubicBezTo>
                    <a:pt x="62" y="29"/>
                    <a:pt x="68" y="35"/>
                    <a:pt x="59" y="36"/>
                  </a:cubicBezTo>
                  <a:cubicBezTo>
                    <a:pt x="52" y="36"/>
                    <a:pt x="52" y="25"/>
                    <a:pt x="55" y="18"/>
                  </a:cubicBezTo>
                  <a:cubicBezTo>
                    <a:pt x="58" y="11"/>
                    <a:pt x="66" y="11"/>
                    <a:pt x="75" y="12"/>
                  </a:cubicBezTo>
                  <a:cubicBezTo>
                    <a:pt x="84" y="14"/>
                    <a:pt x="91" y="27"/>
                    <a:pt x="91" y="27"/>
                  </a:cubicBezTo>
                  <a:cubicBezTo>
                    <a:pt x="91" y="27"/>
                    <a:pt x="98" y="14"/>
                    <a:pt x="107" y="12"/>
                  </a:cubicBezTo>
                  <a:cubicBezTo>
                    <a:pt x="116" y="11"/>
                    <a:pt x="124" y="11"/>
                    <a:pt x="127" y="18"/>
                  </a:cubicBezTo>
                  <a:cubicBezTo>
                    <a:pt x="130" y="25"/>
                    <a:pt x="130" y="36"/>
                    <a:pt x="122" y="36"/>
                  </a:cubicBezTo>
                  <a:cubicBezTo>
                    <a:pt x="114" y="35"/>
                    <a:pt x="120" y="29"/>
                    <a:pt x="118" y="25"/>
                  </a:cubicBezTo>
                  <a:cubicBezTo>
                    <a:pt x="116" y="23"/>
                    <a:pt x="109" y="22"/>
                    <a:pt x="106" y="28"/>
                  </a:cubicBezTo>
                  <a:cubicBezTo>
                    <a:pt x="103" y="34"/>
                    <a:pt x="105" y="39"/>
                    <a:pt x="110" y="42"/>
                  </a:cubicBezTo>
                  <a:cubicBezTo>
                    <a:pt x="105" y="45"/>
                    <a:pt x="103" y="50"/>
                    <a:pt x="106" y="56"/>
                  </a:cubicBezTo>
                  <a:cubicBezTo>
                    <a:pt x="109" y="62"/>
                    <a:pt x="116" y="61"/>
                    <a:pt x="118" y="59"/>
                  </a:cubicBezTo>
                  <a:cubicBezTo>
                    <a:pt x="120" y="56"/>
                    <a:pt x="114" y="49"/>
                    <a:pt x="122" y="48"/>
                  </a:cubicBezTo>
                  <a:cubicBezTo>
                    <a:pt x="130" y="48"/>
                    <a:pt x="130" y="59"/>
                    <a:pt x="127" y="66"/>
                  </a:cubicBezTo>
                  <a:cubicBezTo>
                    <a:pt x="124" y="73"/>
                    <a:pt x="116" y="73"/>
                    <a:pt x="107" y="72"/>
                  </a:cubicBezTo>
                  <a:cubicBezTo>
                    <a:pt x="98" y="71"/>
                    <a:pt x="91" y="57"/>
                    <a:pt x="91" y="57"/>
                  </a:cubicBezTo>
                  <a:cubicBezTo>
                    <a:pt x="91" y="57"/>
                    <a:pt x="84" y="71"/>
                    <a:pt x="75" y="72"/>
                  </a:cubicBezTo>
                  <a:cubicBezTo>
                    <a:pt x="66" y="73"/>
                    <a:pt x="58" y="73"/>
                    <a:pt x="55" y="66"/>
                  </a:cubicBezTo>
                  <a:cubicBezTo>
                    <a:pt x="52" y="59"/>
                    <a:pt x="52" y="48"/>
                    <a:pt x="59" y="48"/>
                  </a:cubicBezTo>
                  <a:cubicBezTo>
                    <a:pt x="68" y="49"/>
                    <a:pt x="62" y="56"/>
                    <a:pt x="64" y="59"/>
                  </a:cubicBezTo>
                  <a:close/>
                  <a:moveTo>
                    <a:pt x="44" y="54"/>
                  </a:moveTo>
                  <a:cubicBezTo>
                    <a:pt x="27" y="48"/>
                    <a:pt x="21" y="54"/>
                    <a:pt x="15" y="63"/>
                  </a:cubicBezTo>
                  <a:cubicBezTo>
                    <a:pt x="8" y="73"/>
                    <a:pt x="0" y="67"/>
                    <a:pt x="0" y="67"/>
                  </a:cubicBezTo>
                  <a:cubicBezTo>
                    <a:pt x="2" y="73"/>
                    <a:pt x="12" y="76"/>
                    <a:pt x="20" y="73"/>
                  </a:cubicBezTo>
                  <a:cubicBezTo>
                    <a:pt x="21" y="78"/>
                    <a:pt x="26" y="83"/>
                    <a:pt x="33" y="83"/>
                  </a:cubicBezTo>
                  <a:cubicBezTo>
                    <a:pt x="40" y="83"/>
                    <a:pt x="40" y="71"/>
                    <a:pt x="37" y="71"/>
                  </a:cubicBezTo>
                  <a:cubicBezTo>
                    <a:pt x="33" y="71"/>
                    <a:pt x="30" y="73"/>
                    <a:pt x="28" y="69"/>
                  </a:cubicBezTo>
                  <a:cubicBezTo>
                    <a:pt x="26" y="65"/>
                    <a:pt x="30" y="59"/>
                    <a:pt x="35" y="60"/>
                  </a:cubicBezTo>
                  <a:cubicBezTo>
                    <a:pt x="40" y="62"/>
                    <a:pt x="43" y="73"/>
                    <a:pt x="60" y="79"/>
                  </a:cubicBezTo>
                  <a:cubicBezTo>
                    <a:pt x="72" y="84"/>
                    <a:pt x="91" y="73"/>
                    <a:pt x="91" y="73"/>
                  </a:cubicBezTo>
                  <a:cubicBezTo>
                    <a:pt x="91" y="73"/>
                    <a:pt x="109" y="84"/>
                    <a:pt x="122" y="79"/>
                  </a:cubicBezTo>
                  <a:cubicBezTo>
                    <a:pt x="139" y="73"/>
                    <a:pt x="142" y="62"/>
                    <a:pt x="147" y="60"/>
                  </a:cubicBezTo>
                  <a:cubicBezTo>
                    <a:pt x="152" y="59"/>
                    <a:pt x="156" y="65"/>
                    <a:pt x="154" y="69"/>
                  </a:cubicBezTo>
                  <a:cubicBezTo>
                    <a:pt x="152" y="73"/>
                    <a:pt x="148" y="71"/>
                    <a:pt x="145" y="71"/>
                  </a:cubicBezTo>
                  <a:cubicBezTo>
                    <a:pt x="141" y="71"/>
                    <a:pt x="141" y="83"/>
                    <a:pt x="148" y="83"/>
                  </a:cubicBezTo>
                  <a:cubicBezTo>
                    <a:pt x="156" y="83"/>
                    <a:pt x="161" y="78"/>
                    <a:pt x="162" y="73"/>
                  </a:cubicBezTo>
                  <a:cubicBezTo>
                    <a:pt x="169" y="76"/>
                    <a:pt x="179" y="73"/>
                    <a:pt x="182" y="67"/>
                  </a:cubicBezTo>
                  <a:cubicBezTo>
                    <a:pt x="182" y="67"/>
                    <a:pt x="174" y="73"/>
                    <a:pt x="167" y="63"/>
                  </a:cubicBezTo>
                  <a:cubicBezTo>
                    <a:pt x="160" y="54"/>
                    <a:pt x="155" y="48"/>
                    <a:pt x="138" y="54"/>
                  </a:cubicBezTo>
                  <a:cubicBezTo>
                    <a:pt x="138" y="54"/>
                    <a:pt x="137" y="44"/>
                    <a:pt x="131" y="42"/>
                  </a:cubicBezTo>
                  <a:cubicBezTo>
                    <a:pt x="137" y="40"/>
                    <a:pt x="138" y="31"/>
                    <a:pt x="138" y="31"/>
                  </a:cubicBezTo>
                  <a:cubicBezTo>
                    <a:pt x="155" y="36"/>
                    <a:pt x="160" y="31"/>
                    <a:pt x="167" y="21"/>
                  </a:cubicBezTo>
                  <a:cubicBezTo>
                    <a:pt x="174" y="12"/>
                    <a:pt x="182" y="18"/>
                    <a:pt x="182" y="18"/>
                  </a:cubicBezTo>
                  <a:cubicBezTo>
                    <a:pt x="179" y="11"/>
                    <a:pt x="169" y="8"/>
                    <a:pt x="162" y="11"/>
                  </a:cubicBezTo>
                  <a:cubicBezTo>
                    <a:pt x="161" y="6"/>
                    <a:pt x="156" y="1"/>
                    <a:pt x="148" y="1"/>
                  </a:cubicBezTo>
                  <a:cubicBezTo>
                    <a:pt x="141" y="1"/>
                    <a:pt x="141" y="13"/>
                    <a:pt x="145" y="13"/>
                  </a:cubicBezTo>
                  <a:cubicBezTo>
                    <a:pt x="148" y="13"/>
                    <a:pt x="152" y="12"/>
                    <a:pt x="154" y="15"/>
                  </a:cubicBezTo>
                  <a:cubicBezTo>
                    <a:pt x="156" y="19"/>
                    <a:pt x="152" y="25"/>
                    <a:pt x="147" y="24"/>
                  </a:cubicBezTo>
                  <a:cubicBezTo>
                    <a:pt x="142" y="22"/>
                    <a:pt x="139" y="12"/>
                    <a:pt x="122" y="5"/>
                  </a:cubicBezTo>
                  <a:cubicBezTo>
                    <a:pt x="109" y="0"/>
                    <a:pt x="91" y="11"/>
                    <a:pt x="91" y="11"/>
                  </a:cubicBezTo>
                  <a:cubicBezTo>
                    <a:pt x="91" y="11"/>
                    <a:pt x="72" y="0"/>
                    <a:pt x="60" y="5"/>
                  </a:cubicBezTo>
                  <a:cubicBezTo>
                    <a:pt x="43" y="12"/>
                    <a:pt x="40" y="22"/>
                    <a:pt x="35" y="24"/>
                  </a:cubicBezTo>
                  <a:cubicBezTo>
                    <a:pt x="30" y="25"/>
                    <a:pt x="26" y="19"/>
                    <a:pt x="28" y="15"/>
                  </a:cubicBezTo>
                  <a:cubicBezTo>
                    <a:pt x="30" y="12"/>
                    <a:pt x="33" y="13"/>
                    <a:pt x="37" y="13"/>
                  </a:cubicBezTo>
                  <a:cubicBezTo>
                    <a:pt x="40" y="13"/>
                    <a:pt x="40" y="1"/>
                    <a:pt x="33" y="1"/>
                  </a:cubicBezTo>
                  <a:cubicBezTo>
                    <a:pt x="26" y="1"/>
                    <a:pt x="21" y="6"/>
                    <a:pt x="20" y="11"/>
                  </a:cubicBezTo>
                  <a:cubicBezTo>
                    <a:pt x="12" y="8"/>
                    <a:pt x="2" y="11"/>
                    <a:pt x="0" y="18"/>
                  </a:cubicBezTo>
                  <a:cubicBezTo>
                    <a:pt x="0" y="18"/>
                    <a:pt x="8" y="12"/>
                    <a:pt x="15" y="21"/>
                  </a:cubicBezTo>
                  <a:cubicBezTo>
                    <a:pt x="21" y="31"/>
                    <a:pt x="27" y="36"/>
                    <a:pt x="44" y="31"/>
                  </a:cubicBezTo>
                  <a:cubicBezTo>
                    <a:pt x="44" y="31"/>
                    <a:pt x="45" y="40"/>
                    <a:pt x="50" y="42"/>
                  </a:cubicBezTo>
                  <a:cubicBezTo>
                    <a:pt x="45" y="44"/>
                    <a:pt x="44" y="54"/>
                    <a:pt x="44" y="5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57" name="组合 356"/>
            <p:cNvGrpSpPr/>
            <p:nvPr/>
          </p:nvGrpSpPr>
          <p:grpSpPr>
            <a:xfrm>
              <a:off x="2893821" y="3275463"/>
              <a:ext cx="461579" cy="472627"/>
              <a:chOff x="7237625" y="3275463"/>
              <a:chExt cx="461579" cy="472627"/>
            </a:xfrm>
          </p:grpSpPr>
          <p:sp>
            <p:nvSpPr>
              <p:cNvPr id="358" name="Freeform 9"/>
              <p:cNvSpPr>
                <a:spLocks noEditPoints="1"/>
              </p:cNvSpPr>
              <p:nvPr/>
            </p:nvSpPr>
            <p:spPr bwMode="auto">
              <a:xfrm>
                <a:off x="72376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14"/>
              <p:cNvSpPr>
                <a:spLocks/>
              </p:cNvSpPr>
              <p:nvPr/>
            </p:nvSpPr>
            <p:spPr bwMode="auto">
              <a:xfrm>
                <a:off x="7411945" y="3544308"/>
                <a:ext cx="95753" cy="98208"/>
              </a:xfrm>
              <a:custGeom>
                <a:avLst/>
                <a:gdLst>
                  <a:gd name="T0" fmla="*/ 16 w 33"/>
                  <a:gd name="T1" fmla="*/ 8 h 33"/>
                  <a:gd name="T2" fmla="*/ 21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19"/>
              <p:cNvSpPr>
                <a:spLocks/>
              </p:cNvSpPr>
              <p:nvPr/>
            </p:nvSpPr>
            <p:spPr bwMode="auto">
              <a:xfrm>
                <a:off x="7341972"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4"/>
              <p:cNvSpPr>
                <a:spLocks/>
              </p:cNvSpPr>
              <p:nvPr/>
            </p:nvSpPr>
            <p:spPr bwMode="auto">
              <a:xfrm>
                <a:off x="73247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6" y="0"/>
                      <a:pt x="18" y="3"/>
                    </a:cubicBezTo>
                    <a:cubicBezTo>
                      <a:pt x="20" y="3"/>
                      <a:pt x="21"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9"/>
              <p:cNvSpPr>
                <a:spLocks/>
              </p:cNvSpPr>
              <p:nvPr/>
            </p:nvSpPr>
            <p:spPr bwMode="auto">
              <a:xfrm>
                <a:off x="7354248"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4"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34"/>
              <p:cNvSpPr>
                <a:spLocks/>
              </p:cNvSpPr>
              <p:nvPr/>
            </p:nvSpPr>
            <p:spPr bwMode="auto">
              <a:xfrm>
                <a:off x="7424221"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39"/>
              <p:cNvSpPr>
                <a:spLocks/>
              </p:cNvSpPr>
              <p:nvPr/>
            </p:nvSpPr>
            <p:spPr bwMode="auto">
              <a:xfrm>
                <a:off x="7484374" y="3387175"/>
                <a:ext cx="99436" cy="94525"/>
              </a:xfrm>
              <a:custGeom>
                <a:avLst/>
                <a:gdLst>
                  <a:gd name="T0" fmla="*/ 9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9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9"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44"/>
              <p:cNvSpPr>
                <a:spLocks/>
              </p:cNvSpPr>
              <p:nvPr/>
            </p:nvSpPr>
            <p:spPr bwMode="auto">
              <a:xfrm>
                <a:off x="75015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8"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49"/>
              <p:cNvSpPr>
                <a:spLocks/>
              </p:cNvSpPr>
              <p:nvPr/>
            </p:nvSpPr>
            <p:spPr bwMode="auto">
              <a:xfrm>
                <a:off x="7479463"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4"/>
              <p:cNvSpPr>
                <a:spLocks/>
              </p:cNvSpPr>
              <p:nvPr/>
            </p:nvSpPr>
            <p:spPr bwMode="auto">
              <a:xfrm>
                <a:off x="7443863"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9"/>
              <p:cNvSpPr>
                <a:spLocks/>
              </p:cNvSpPr>
              <p:nvPr/>
            </p:nvSpPr>
            <p:spPr bwMode="auto">
              <a:xfrm>
                <a:off x="7464732" y="3529577"/>
                <a:ext cx="11048" cy="20869"/>
              </a:xfrm>
              <a:custGeom>
                <a:avLst/>
                <a:gdLst>
                  <a:gd name="T0" fmla="*/ 2 w 4"/>
                  <a:gd name="T1" fmla="*/ 0 h 7"/>
                  <a:gd name="T2" fmla="*/ 2 w 4"/>
                  <a:gd name="T3" fmla="*/ 0 h 7"/>
                  <a:gd name="T4" fmla="*/ 3 w 4"/>
                  <a:gd name="T5" fmla="*/ 4 h 7"/>
                  <a:gd name="T6" fmla="*/ 4 w 4"/>
                  <a:gd name="T7" fmla="*/ 6 h 7"/>
                  <a:gd name="T8" fmla="*/ 3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3" y="6"/>
                      <a:pt x="4" y="6"/>
                    </a:cubicBezTo>
                    <a:cubicBezTo>
                      <a:pt x="4" y="6"/>
                      <a:pt x="3" y="7"/>
                      <a:pt x="3" y="7"/>
                    </a:cubicBezTo>
                    <a:cubicBezTo>
                      <a:pt x="2"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64"/>
              <p:cNvSpPr>
                <a:spLocks/>
              </p:cNvSpPr>
              <p:nvPr/>
            </p:nvSpPr>
            <p:spPr bwMode="auto">
              <a:xfrm>
                <a:off x="7437725"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69"/>
              <p:cNvSpPr>
                <a:spLocks/>
              </p:cNvSpPr>
              <p:nvPr/>
            </p:nvSpPr>
            <p:spPr bwMode="auto">
              <a:xfrm>
                <a:off x="74205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74"/>
              <p:cNvSpPr>
                <a:spLocks/>
              </p:cNvSpPr>
              <p:nvPr/>
            </p:nvSpPr>
            <p:spPr bwMode="auto">
              <a:xfrm>
                <a:off x="74205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79"/>
              <p:cNvSpPr>
                <a:spLocks/>
              </p:cNvSpPr>
              <p:nvPr/>
            </p:nvSpPr>
            <p:spPr bwMode="auto">
              <a:xfrm>
                <a:off x="74180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84"/>
              <p:cNvSpPr>
                <a:spLocks/>
              </p:cNvSpPr>
              <p:nvPr/>
            </p:nvSpPr>
            <p:spPr bwMode="auto">
              <a:xfrm>
                <a:off x="7424221"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89"/>
              <p:cNvSpPr>
                <a:spLocks/>
              </p:cNvSpPr>
              <p:nvPr/>
            </p:nvSpPr>
            <p:spPr bwMode="auto">
              <a:xfrm>
                <a:off x="7447545"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94"/>
              <p:cNvSpPr>
                <a:spLocks/>
              </p:cNvSpPr>
              <p:nvPr/>
            </p:nvSpPr>
            <p:spPr bwMode="auto">
              <a:xfrm>
                <a:off x="74524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99"/>
              <p:cNvSpPr>
                <a:spLocks/>
              </p:cNvSpPr>
              <p:nvPr/>
            </p:nvSpPr>
            <p:spPr bwMode="auto">
              <a:xfrm>
                <a:off x="74696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104"/>
              <p:cNvSpPr>
                <a:spLocks/>
              </p:cNvSpPr>
              <p:nvPr/>
            </p:nvSpPr>
            <p:spPr bwMode="auto">
              <a:xfrm>
                <a:off x="7488056"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109"/>
              <p:cNvSpPr>
                <a:spLocks/>
              </p:cNvSpPr>
              <p:nvPr/>
            </p:nvSpPr>
            <p:spPr bwMode="auto">
              <a:xfrm>
                <a:off x="7479463" y="3464514"/>
                <a:ext cx="4910"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114"/>
              <p:cNvSpPr>
                <a:spLocks/>
              </p:cNvSpPr>
              <p:nvPr/>
            </p:nvSpPr>
            <p:spPr bwMode="auto">
              <a:xfrm>
                <a:off x="7490512"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2"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119"/>
              <p:cNvSpPr>
                <a:spLocks/>
              </p:cNvSpPr>
              <p:nvPr/>
            </p:nvSpPr>
            <p:spPr bwMode="auto">
              <a:xfrm>
                <a:off x="7488056"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124"/>
              <p:cNvSpPr>
                <a:spLocks/>
              </p:cNvSpPr>
              <p:nvPr/>
            </p:nvSpPr>
            <p:spPr bwMode="auto">
              <a:xfrm>
                <a:off x="7469642" y="3523439"/>
                <a:ext cx="9821"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3"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129"/>
              <p:cNvSpPr>
                <a:spLocks/>
              </p:cNvSpPr>
              <p:nvPr/>
            </p:nvSpPr>
            <p:spPr bwMode="auto">
              <a:xfrm>
                <a:off x="7484374" y="3517301"/>
                <a:ext cx="14731"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134"/>
              <p:cNvSpPr>
                <a:spLocks/>
              </p:cNvSpPr>
              <p:nvPr/>
            </p:nvSpPr>
            <p:spPr bwMode="auto">
              <a:xfrm>
                <a:off x="74352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1" y="16"/>
                      <a:pt x="9" y="13"/>
                      <a:pt x="9" y="13"/>
                    </a:cubicBezTo>
                    <a:cubicBezTo>
                      <a:pt x="9" y="13"/>
                      <a:pt x="7" y="16"/>
                      <a:pt x="6" y="18"/>
                    </a:cubicBezTo>
                    <a:cubicBezTo>
                      <a:pt x="6" y="18"/>
                      <a:pt x="5" y="18"/>
                      <a:pt x="5" y="18"/>
                    </a:cubicBezTo>
                    <a:cubicBezTo>
                      <a:pt x="7"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139"/>
              <p:cNvSpPr>
                <a:spLocks/>
              </p:cNvSpPr>
              <p:nvPr/>
            </p:nvSpPr>
            <p:spPr bwMode="auto">
              <a:xfrm>
                <a:off x="7458594"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1" y="0"/>
                      <a:pt x="2" y="1"/>
                      <a:pt x="2" y="1"/>
                    </a:cubicBezTo>
                    <a:cubicBezTo>
                      <a:pt x="2" y="1"/>
                      <a:pt x="2" y="1"/>
                      <a:pt x="2"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144"/>
              <p:cNvSpPr>
                <a:spLocks/>
              </p:cNvSpPr>
              <p:nvPr/>
            </p:nvSpPr>
            <p:spPr bwMode="auto">
              <a:xfrm>
                <a:off x="74414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49"/>
              <p:cNvSpPr>
                <a:spLocks/>
              </p:cNvSpPr>
              <p:nvPr/>
            </p:nvSpPr>
            <p:spPr bwMode="auto">
              <a:xfrm>
                <a:off x="74352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154"/>
              <p:cNvSpPr>
                <a:spLocks/>
              </p:cNvSpPr>
              <p:nvPr/>
            </p:nvSpPr>
            <p:spPr bwMode="auto">
              <a:xfrm>
                <a:off x="7441407"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159"/>
              <p:cNvSpPr>
                <a:spLocks/>
              </p:cNvSpPr>
              <p:nvPr/>
            </p:nvSpPr>
            <p:spPr bwMode="auto">
              <a:xfrm>
                <a:off x="7461049"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164"/>
              <p:cNvSpPr>
                <a:spLocks/>
              </p:cNvSpPr>
              <p:nvPr/>
            </p:nvSpPr>
            <p:spPr bwMode="auto">
              <a:xfrm>
                <a:off x="7481918"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169"/>
              <p:cNvSpPr>
                <a:spLocks/>
              </p:cNvSpPr>
              <p:nvPr/>
            </p:nvSpPr>
            <p:spPr bwMode="auto">
              <a:xfrm>
                <a:off x="7488056"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74"/>
              <p:cNvSpPr>
                <a:spLocks/>
              </p:cNvSpPr>
              <p:nvPr/>
            </p:nvSpPr>
            <p:spPr bwMode="auto">
              <a:xfrm>
                <a:off x="7479463" y="3520984"/>
                <a:ext cx="4910"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79"/>
              <p:cNvSpPr>
                <a:spLocks/>
              </p:cNvSpPr>
              <p:nvPr/>
            </p:nvSpPr>
            <p:spPr bwMode="auto">
              <a:xfrm>
                <a:off x="7481918"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411" name="矩形 410"/>
          <p:cNvSpPr/>
          <p:nvPr/>
        </p:nvSpPr>
        <p:spPr>
          <a:xfrm>
            <a:off x="2464357" y="2795289"/>
            <a:ext cx="2943844" cy="2543132"/>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rPr>
              <a:t>请插入您的文本内容，请插入您的文本内容，请插入您的文本内容请插入您的文本内容，请插入您的文本内容，请插入您的文本内容</a:t>
            </a:r>
          </a:p>
          <a:p>
            <a:pPr algn="just">
              <a:lnSpc>
                <a:spcPct val="150000"/>
              </a:lnSpc>
            </a:pPr>
            <a:endParaRPr lang="zh-CN" altLang="en-US" dirty="0">
              <a:solidFill>
                <a:schemeClr val="tx1">
                  <a:lumMod val="85000"/>
                  <a:lumOff val="15000"/>
                </a:schemeClr>
              </a:solidFill>
            </a:endParaRPr>
          </a:p>
        </p:txBody>
      </p:sp>
      <p:sp>
        <p:nvSpPr>
          <p:cNvPr id="412" name="矩形 411"/>
          <p:cNvSpPr/>
          <p:nvPr/>
        </p:nvSpPr>
        <p:spPr>
          <a:xfrm>
            <a:off x="2696156" y="2333624"/>
            <a:ext cx="2337736" cy="461665"/>
          </a:xfrm>
          <a:prstGeom prst="rect">
            <a:avLst/>
          </a:prstGeom>
        </p:spPr>
        <p:txBody>
          <a:bodyPr wrap="square">
            <a:spAutoFit/>
          </a:bodyPr>
          <a:lstStyle/>
          <a:p>
            <a:r>
              <a:rPr lang="zh-CN" altLang="en-US" sz="2400" dirty="0">
                <a:solidFill>
                  <a:srgbClr val="E22A30"/>
                </a:solidFill>
                <a:latin typeface="+mn-ea"/>
              </a:rPr>
              <a:t>各项业务增长比</a:t>
            </a:r>
          </a:p>
        </p:txBody>
      </p:sp>
      <p:sp>
        <p:nvSpPr>
          <p:cNvPr id="414" name="任意多边形 413"/>
          <p:cNvSpPr>
            <a:spLocks/>
          </p:cNvSpPr>
          <p:nvPr/>
        </p:nvSpPr>
        <p:spPr bwMode="auto">
          <a:xfrm rot="5400000">
            <a:off x="4918958" y="2448557"/>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415" name="任意多边形 414"/>
          <p:cNvSpPr>
            <a:spLocks/>
          </p:cNvSpPr>
          <p:nvPr/>
        </p:nvSpPr>
        <p:spPr bwMode="auto">
          <a:xfrm rot="16200000" flipH="1">
            <a:off x="2349423" y="2448557"/>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nvGrpSpPr>
          <p:cNvPr id="393" name="Group 667">
            <a:extLst>
              <a:ext uri="{FF2B5EF4-FFF2-40B4-BE49-F238E27FC236}">
                <a16:creationId xmlns:a16="http://schemas.microsoft.com/office/drawing/2014/main" id="{3B2528B0-28BD-4CC6-BAAA-B58306847C5E}"/>
              </a:ext>
            </a:extLst>
          </p:cNvPr>
          <p:cNvGrpSpPr>
            <a:grpSpLocks noChangeAspect="1"/>
          </p:cNvGrpSpPr>
          <p:nvPr/>
        </p:nvGrpSpPr>
        <p:grpSpPr bwMode="auto">
          <a:xfrm rot="5400000">
            <a:off x="7391445" y="2057445"/>
            <a:ext cx="6778596" cy="2822514"/>
            <a:chOff x="2060" y="-19"/>
            <a:chExt cx="3564" cy="1484"/>
          </a:xfrm>
          <a:solidFill>
            <a:srgbClr val="E22A30">
              <a:alpha val="26000"/>
            </a:srgbClr>
          </a:solidFill>
        </p:grpSpPr>
        <p:sp>
          <p:nvSpPr>
            <p:cNvPr id="394" name="Freeform 668">
              <a:extLst>
                <a:ext uri="{FF2B5EF4-FFF2-40B4-BE49-F238E27FC236}">
                  <a16:creationId xmlns:a16="http://schemas.microsoft.com/office/drawing/2014/main" id="{833EF8A5-B12A-424C-BCEE-80C046295DBA}"/>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669">
              <a:extLst>
                <a:ext uri="{FF2B5EF4-FFF2-40B4-BE49-F238E27FC236}">
                  <a16:creationId xmlns:a16="http://schemas.microsoft.com/office/drawing/2014/main" id="{C1A575EB-37BE-432E-BB57-455EB714904C}"/>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670">
              <a:extLst>
                <a:ext uri="{FF2B5EF4-FFF2-40B4-BE49-F238E27FC236}">
                  <a16:creationId xmlns:a16="http://schemas.microsoft.com/office/drawing/2014/main" id="{1DEE05B7-4D27-4FA4-ADF4-E56E1A96DEB4}"/>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671">
              <a:extLst>
                <a:ext uri="{FF2B5EF4-FFF2-40B4-BE49-F238E27FC236}">
                  <a16:creationId xmlns:a16="http://schemas.microsoft.com/office/drawing/2014/main" id="{2D794FDE-948A-4D96-A5B5-A018B806E055}"/>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672">
              <a:extLst>
                <a:ext uri="{FF2B5EF4-FFF2-40B4-BE49-F238E27FC236}">
                  <a16:creationId xmlns:a16="http://schemas.microsoft.com/office/drawing/2014/main" id="{C2B8BD3F-6008-4BC1-A461-2BD1454155E3}"/>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673">
              <a:extLst>
                <a:ext uri="{FF2B5EF4-FFF2-40B4-BE49-F238E27FC236}">
                  <a16:creationId xmlns:a16="http://schemas.microsoft.com/office/drawing/2014/main" id="{0316EFF5-EF34-4E20-8B6D-B3DDBE450FEA}"/>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674">
              <a:extLst>
                <a:ext uri="{FF2B5EF4-FFF2-40B4-BE49-F238E27FC236}">
                  <a16:creationId xmlns:a16="http://schemas.microsoft.com/office/drawing/2014/main" id="{43842859-EF78-4810-ABF8-0EFEC4CD3B9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675">
              <a:extLst>
                <a:ext uri="{FF2B5EF4-FFF2-40B4-BE49-F238E27FC236}">
                  <a16:creationId xmlns:a16="http://schemas.microsoft.com/office/drawing/2014/main" id="{40654CF2-1F4F-4374-A31F-C043B7D46D03}"/>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676">
              <a:extLst>
                <a:ext uri="{FF2B5EF4-FFF2-40B4-BE49-F238E27FC236}">
                  <a16:creationId xmlns:a16="http://schemas.microsoft.com/office/drawing/2014/main" id="{AC5AC13E-D384-4B00-90F9-6F272DAA6E83}"/>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677">
              <a:extLst>
                <a:ext uri="{FF2B5EF4-FFF2-40B4-BE49-F238E27FC236}">
                  <a16:creationId xmlns:a16="http://schemas.microsoft.com/office/drawing/2014/main" id="{46D23BEE-07A7-4FD6-A035-56B5890363E6}"/>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678">
              <a:extLst>
                <a:ext uri="{FF2B5EF4-FFF2-40B4-BE49-F238E27FC236}">
                  <a16:creationId xmlns:a16="http://schemas.microsoft.com/office/drawing/2014/main" id="{B117E9C8-B560-4BE5-A5EB-B1FE97923DD7}"/>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407" name="图片 406" descr="图片包含 鲜花, 餐桌, 烟火, 室内&#10;&#10;已生成高可信度的说明">
            <a:extLst>
              <a:ext uri="{FF2B5EF4-FFF2-40B4-BE49-F238E27FC236}">
                <a16:creationId xmlns:a16="http://schemas.microsoft.com/office/drawing/2014/main" id="{44E796E0-5B9B-4AD9-ADEF-457FB5D7406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6200000" flipH="1">
            <a:off x="545518" y="-545518"/>
            <a:ext cx="2423161" cy="3514197"/>
          </a:xfrm>
          <a:prstGeom prst="rect">
            <a:avLst/>
          </a:prstGeom>
        </p:spPr>
      </p:pic>
      <p:pic>
        <p:nvPicPr>
          <p:cNvPr id="3" name="图片 2" descr="图片包含 物体, 室内, 镜子, 就坐&#10;&#10;已生成高可信度的说明">
            <a:extLst>
              <a:ext uri="{FF2B5EF4-FFF2-40B4-BE49-F238E27FC236}">
                <a16:creationId xmlns:a16="http://schemas.microsoft.com/office/drawing/2014/main" id="{35747314-D9C8-4D74-B535-0FBE1A948CE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79049" y="2923041"/>
            <a:ext cx="511210" cy="2795479"/>
          </a:xfrm>
          <a:prstGeom prst="rect">
            <a:avLst/>
          </a:prstGeom>
        </p:spPr>
      </p:pic>
      <p:pic>
        <p:nvPicPr>
          <p:cNvPr id="408" name="图片 407" descr="图片包含 物体, 室内, 镜子, 就坐&#10;&#10;已生成高可信度的说明">
            <a:extLst>
              <a:ext uri="{FF2B5EF4-FFF2-40B4-BE49-F238E27FC236}">
                <a16:creationId xmlns:a16="http://schemas.microsoft.com/office/drawing/2014/main" id="{ECDC0023-8807-4FFB-869A-83413EF41F5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71388" y="1319326"/>
            <a:ext cx="624729" cy="3416241"/>
          </a:xfrm>
          <a:prstGeom prst="rect">
            <a:avLst/>
          </a:prstGeom>
        </p:spPr>
      </p:pic>
      <p:grpSp>
        <p:nvGrpSpPr>
          <p:cNvPr id="405" name="组合 404">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409" name="文本框 408">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410"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413"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190233603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1" nodeType="afterEffect">
                                  <p:stCondLst>
                                    <p:cond delay="0"/>
                                  </p:stCondLst>
                                  <p:childTnLst>
                                    <p:set>
                                      <p:cBhvr>
                                        <p:cTn id="6" dur="1" fill="hold">
                                          <p:stCondLst>
                                            <p:cond delay="0"/>
                                          </p:stCondLst>
                                        </p:cTn>
                                        <p:tgtEl>
                                          <p:spTgt spid="414"/>
                                        </p:tgtEl>
                                        <p:attrNameLst>
                                          <p:attrName>style.visibility</p:attrName>
                                        </p:attrNameLst>
                                      </p:cBhvr>
                                      <p:to>
                                        <p:strVal val="visible"/>
                                      </p:to>
                                    </p:set>
                                    <p:animEffect transition="in" filter="fade">
                                      <p:cBhvr>
                                        <p:cTn id="7" dur="1750"/>
                                        <p:tgtEl>
                                          <p:spTgt spid="414"/>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415"/>
                                        </p:tgtEl>
                                        <p:attrNameLst>
                                          <p:attrName>style.visibility</p:attrName>
                                        </p:attrNameLst>
                                      </p:cBhvr>
                                      <p:to>
                                        <p:strVal val="visible"/>
                                      </p:to>
                                    </p:set>
                                    <p:animEffect transition="in" filter="fade">
                                      <p:cBhvr>
                                        <p:cTn id="10" dur="1750"/>
                                        <p:tgtEl>
                                          <p:spTgt spid="415"/>
                                        </p:tgtEl>
                                      </p:cBhvr>
                                    </p:animEffect>
                                  </p:childTnLst>
                                </p:cTn>
                              </p:par>
                              <p:par>
                                <p:cTn id="11" presetID="42" presetClass="path" presetSubtype="0" accel="50000" decel="50000" fill="hold" grpId="0" nodeType="withEffect">
                                  <p:stCondLst>
                                    <p:cond delay="0"/>
                                  </p:stCondLst>
                                  <p:childTnLst>
                                    <p:animMotion origin="layout" path="M 4.16667E-6 -2.59259E-6 L -0.10534 -0.00023 " pathEditMode="relative" rAng="0" ptsTypes="AA">
                                      <p:cBhvr>
                                        <p:cTn id="12" dur="2000" spd="-100000" fill="hold"/>
                                        <p:tgtEl>
                                          <p:spTgt spid="414"/>
                                        </p:tgtEl>
                                        <p:attrNameLst>
                                          <p:attrName>ppt_x</p:attrName>
                                          <p:attrName>ppt_y</p:attrName>
                                        </p:attrNameLst>
                                      </p:cBhvr>
                                      <p:rCtr x="-5273" y="-23"/>
                                    </p:animMotion>
                                  </p:childTnLst>
                                </p:cTn>
                              </p:par>
                              <p:par>
                                <p:cTn id="13" presetID="42" presetClass="path" presetSubtype="0" accel="50000" decel="50000" fill="hold" grpId="0" nodeType="withEffect">
                                  <p:stCondLst>
                                    <p:cond delay="0"/>
                                  </p:stCondLst>
                                  <p:childTnLst>
                                    <p:animMotion origin="layout" path="M 1.45833E-6 -2.59259E-6 L 0.10534 -0.00023 " pathEditMode="relative" rAng="0" ptsTypes="AA">
                                      <p:cBhvr>
                                        <p:cTn id="14" dur="2000" spd="-100000" fill="hold"/>
                                        <p:tgtEl>
                                          <p:spTgt spid="415"/>
                                        </p:tgtEl>
                                        <p:attrNameLst>
                                          <p:attrName>ppt_x</p:attrName>
                                          <p:attrName>ppt_y</p:attrName>
                                        </p:attrNameLst>
                                      </p:cBhvr>
                                      <p:rCtr x="5260" y="-23"/>
                                    </p:animMotion>
                                  </p:childTnLst>
                                </p:cTn>
                              </p:par>
                              <p:par>
                                <p:cTn id="15" presetID="16" presetClass="entr" presetSubtype="37" fill="hold" grpId="0" nodeType="withEffect">
                                  <p:stCondLst>
                                    <p:cond delay="250"/>
                                  </p:stCondLst>
                                  <p:childTnLst>
                                    <p:set>
                                      <p:cBhvr>
                                        <p:cTn id="16" dur="1" fill="hold">
                                          <p:stCondLst>
                                            <p:cond delay="0"/>
                                          </p:stCondLst>
                                        </p:cTn>
                                        <p:tgtEl>
                                          <p:spTgt spid="412"/>
                                        </p:tgtEl>
                                        <p:attrNameLst>
                                          <p:attrName>style.visibility</p:attrName>
                                        </p:attrNameLst>
                                      </p:cBhvr>
                                      <p:to>
                                        <p:strVal val="visible"/>
                                      </p:to>
                                    </p:set>
                                    <p:animEffect transition="in" filter="barn(outVertical)">
                                      <p:cBhvr>
                                        <p:cTn id="17" dur="2000"/>
                                        <p:tgtEl>
                                          <p:spTgt spid="412"/>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411"/>
                                        </p:tgtEl>
                                        <p:attrNameLst>
                                          <p:attrName>style.visibility</p:attrName>
                                        </p:attrNameLst>
                                      </p:cBhvr>
                                      <p:to>
                                        <p:strVal val="visible"/>
                                      </p:to>
                                    </p:set>
                                    <p:animEffect transition="in" filter="wipe(up)">
                                      <p:cBhvr>
                                        <p:cTn id="21" dur="1000"/>
                                        <p:tgtEl>
                                          <p:spTgt spid="4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1" grpId="0"/>
      <p:bldP spid="412" grpId="0"/>
      <p:bldP spid="414" grpId="0" animBg="1"/>
      <p:bldP spid="414" grpId="1" animBg="1"/>
      <p:bldP spid="415" grpId="0" animBg="1"/>
      <p:bldP spid="415"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a:extLst>
                <a:ext uri="{FF2B5EF4-FFF2-40B4-BE49-F238E27FC236}">
                  <a16:creationId xmlns:a16="http://schemas.microsoft.com/office/drawing/2014/main" id="{B8676A1B-E2A0-4301-9D89-7E3D15CEAE5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id="{2F2750A5-216C-46F0-88FF-4E79E16BC616}"/>
              </a:ext>
            </a:extLst>
          </p:cNvPr>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叁</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a:extLst>
              <a:ext uri="{FF2B5EF4-FFF2-40B4-BE49-F238E27FC236}">
                <a16:creationId xmlns:a16="http://schemas.microsoft.com/office/drawing/2014/main" id="{688B8FF1-E5D4-4FD5-A06D-5B59DFB1434B}"/>
              </a:ext>
            </a:extLst>
          </p:cNvPr>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srgbClr val="C00000"/>
              </a:solidFill>
            </a:endParaRPr>
          </a:p>
        </p:txBody>
      </p:sp>
      <p:sp>
        <p:nvSpPr>
          <p:cNvPr id="10" name="文本占位符 2">
            <a:extLst>
              <a:ext uri="{FF2B5EF4-FFF2-40B4-BE49-F238E27FC236}">
                <a16:creationId xmlns:a16="http://schemas.microsoft.com/office/drawing/2014/main" id="{C7FFD1A3-A57F-41F8-B190-231B9BAB7B1B}"/>
              </a:ext>
            </a:extLst>
          </p:cNvPr>
          <p:cNvSpPr txBox="1">
            <a:spLocks/>
          </p:cNvSpPr>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p>
        </p:txBody>
      </p:sp>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id="{B4523A50-EAE8-4ED7-B4BB-6320045B97E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id="{72E1A28C-67E5-4677-BE41-2A4A835795A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6" name="Freeform 151">
              <a:extLst>
                <a:ext uri="{FF2B5EF4-FFF2-40B4-BE49-F238E27FC236}">
                  <a16:creationId xmlns:a16="http://schemas.microsoft.com/office/drawing/2014/main" id="{1AA855CE-8817-456C-A327-30ECCADC160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7" name="Freeform 152">
              <a:extLst>
                <a:ext uri="{FF2B5EF4-FFF2-40B4-BE49-F238E27FC236}">
                  <a16:creationId xmlns:a16="http://schemas.microsoft.com/office/drawing/2014/main" id="{6AF5DB7C-C152-4D00-B379-F2BE8CC5B2A7}"/>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grpSp>
        <p:nvGrpSpPr>
          <p:cNvPr id="28" name="组合 27">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9" name="文本框 28">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30"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1"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301346795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任意多边形 7"/>
          <p:cNvSpPr/>
          <p:nvPr/>
        </p:nvSpPr>
        <p:spPr>
          <a:xfrm>
            <a:off x="3739721" y="3865798"/>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E22A30"/>
                </a:solidFill>
                <a:latin typeface="李旭科书法" panose="02000603000000000000" pitchFamily="2" charset="-122"/>
                <a:ea typeface="李旭科书法" panose="02000603000000000000" pitchFamily="2" charset="-122"/>
              </a:rPr>
              <a:t>壹</a:t>
            </a:r>
          </a:p>
        </p:txBody>
      </p:sp>
      <p:sp>
        <p:nvSpPr>
          <p:cNvPr id="9" name="任意多边形 8"/>
          <p:cNvSpPr/>
          <p:nvPr/>
        </p:nvSpPr>
        <p:spPr>
          <a:xfrm>
            <a:off x="5642551" y="3052213"/>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E22A30"/>
                </a:solidFill>
                <a:latin typeface="李旭科书法" panose="02000603000000000000" pitchFamily="2" charset="-122"/>
                <a:ea typeface="李旭科书法" panose="02000603000000000000" pitchFamily="2" charset="-122"/>
              </a:rPr>
              <a:t>贰</a:t>
            </a:r>
          </a:p>
        </p:txBody>
      </p:sp>
      <p:sp>
        <p:nvSpPr>
          <p:cNvPr id="10" name="任意多边形 9"/>
          <p:cNvSpPr/>
          <p:nvPr/>
        </p:nvSpPr>
        <p:spPr>
          <a:xfrm>
            <a:off x="7485278" y="3865798"/>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9 w 906898"/>
              <a:gd name="connsiteY63" fmla="*/ 845173 h 906898"/>
              <a:gd name="connsiteX64" fmla="*/ 324585 w 906898"/>
              <a:gd name="connsiteY64" fmla="*/ 843115 h 906898"/>
              <a:gd name="connsiteX65" fmla="*/ 330728 w 906898"/>
              <a:gd name="connsiteY65" fmla="*/ 847193 h 906898"/>
              <a:gd name="connsiteX66" fmla="*/ 330728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7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7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800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1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4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9" y="844144"/>
                  <a:pt x="452239" y="845173"/>
                  <a:pt x="452239" y="845173"/>
                </a:cubicBezTo>
                <a:close/>
                <a:moveTo>
                  <a:pt x="324585" y="843115"/>
                </a:moveTo>
                <a:cubicBezTo>
                  <a:pt x="326633" y="843115"/>
                  <a:pt x="328680" y="845154"/>
                  <a:pt x="330728" y="847193"/>
                </a:cubicBezTo>
                <a:cubicBezTo>
                  <a:pt x="330728" y="849233"/>
                  <a:pt x="330728" y="853312"/>
                  <a:pt x="330728"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4"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7"/>
                </a:cubicBezTo>
                <a:cubicBezTo>
                  <a:pt x="332919" y="845107"/>
                  <a:pt x="332919" y="843048"/>
                  <a:pt x="330860" y="843048"/>
                </a:cubicBezTo>
                <a:cubicBezTo>
                  <a:pt x="328802" y="840990"/>
                  <a:pt x="324685" y="840990"/>
                  <a:pt x="322627"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5" y="851282"/>
                  <a:pt x="306159" y="849223"/>
                  <a:pt x="308218" y="845107"/>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60" y="812239"/>
                  <a:pt x="263000" y="812239"/>
                  <a:pt x="263000" y="814291"/>
                </a:cubicBezTo>
                <a:cubicBezTo>
                  <a:pt x="263000" y="818396"/>
                  <a:pt x="263000" y="822501"/>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8"/>
                </a:cubicBezTo>
                <a:cubicBezTo>
                  <a:pt x="304047"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4"/>
                  <a:pt x="450180" y="804005"/>
                  <a:pt x="448122" y="801947"/>
                </a:cubicBezTo>
                <a:cubicBezTo>
                  <a:pt x="446063" y="799888"/>
                  <a:pt x="444005" y="799888"/>
                  <a:pt x="439888" y="797830"/>
                </a:cubicBezTo>
                <a:cubicBezTo>
                  <a:pt x="440918"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1"/>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4"/>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1"/>
                </a:cubicBezTo>
                <a:cubicBezTo>
                  <a:pt x="318510" y="799810"/>
                  <a:pt x="320568" y="797761"/>
                  <a:pt x="322627"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199" y="764519"/>
                </a:lnTo>
                <a:lnTo>
                  <a:pt x="318593" y="764913"/>
                </a:lnTo>
                <a:lnTo>
                  <a:pt x="318834" y="767800"/>
                </a:lnTo>
                <a:cubicBezTo>
                  <a:pt x="318576" y="768830"/>
                  <a:pt x="318576" y="769861"/>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8"/>
                  <a:pt x="277408" y="799748"/>
                </a:cubicBezTo>
                <a:cubicBezTo>
                  <a:pt x="273292"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7"/>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9"/>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9"/>
                  <a:pt x="384168" y="781230"/>
                  <a:pt x="382118" y="779172"/>
                </a:cubicBezTo>
                <a:cubicBezTo>
                  <a:pt x="382118" y="779172"/>
                  <a:pt x="380069" y="777113"/>
                  <a:pt x="378020" y="777113"/>
                </a:cubicBezTo>
                <a:cubicBezTo>
                  <a:pt x="378020" y="772997"/>
                  <a:pt x="375971" y="770938"/>
                  <a:pt x="371872" y="768880"/>
                </a:cubicBezTo>
                <a:cubicBezTo>
                  <a:pt x="369823" y="768880"/>
                  <a:pt x="365725"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2"/>
                  <a:pt x="203269" y="752534"/>
                </a:cubicBezTo>
                <a:lnTo>
                  <a:pt x="208054" y="750145"/>
                </a:lnTo>
                <a:lnTo>
                  <a:pt x="209395" y="750487"/>
                </a:lnTo>
                <a:lnTo>
                  <a:pt x="211334" y="748507"/>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0"/>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1"/>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4"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3"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2"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E22A30"/>
                </a:solidFill>
                <a:latin typeface="李旭科书法" panose="02000603000000000000" pitchFamily="2" charset="-122"/>
                <a:ea typeface="李旭科书法" panose="02000603000000000000" pitchFamily="2" charset="-122"/>
              </a:rPr>
              <a:t>叁</a:t>
            </a:r>
          </a:p>
        </p:txBody>
      </p:sp>
      <p:pic>
        <p:nvPicPr>
          <p:cNvPr id="11" name="图片 10"/>
          <p:cNvPicPr>
            <a:picLocks noChangeAspect="1"/>
          </p:cNvPicPr>
          <p:nvPr/>
        </p:nvPicPr>
        <p:blipFill>
          <a:blip r:embed="rId3"/>
          <a:stretch>
            <a:fillRect/>
          </a:stretch>
        </p:blipFill>
        <p:spPr>
          <a:xfrm>
            <a:off x="2119727" y="2278420"/>
            <a:ext cx="1015358" cy="630222"/>
          </a:xfrm>
          <a:prstGeom prst="rect">
            <a:avLst/>
          </a:prstGeom>
        </p:spPr>
      </p:pic>
      <p:pic>
        <p:nvPicPr>
          <p:cNvPr id="12" name="图片 11"/>
          <p:cNvPicPr>
            <a:picLocks noChangeAspect="1"/>
          </p:cNvPicPr>
          <p:nvPr/>
        </p:nvPicPr>
        <p:blipFill>
          <a:blip r:embed="rId3"/>
          <a:stretch>
            <a:fillRect/>
          </a:stretch>
        </p:blipFill>
        <p:spPr>
          <a:xfrm flipH="1">
            <a:off x="8247987" y="2943285"/>
            <a:ext cx="725713" cy="450442"/>
          </a:xfrm>
          <a:prstGeom prst="rect">
            <a:avLst/>
          </a:prstGeom>
        </p:spPr>
      </p:pic>
      <p:sp>
        <p:nvSpPr>
          <p:cNvPr id="13" name="矩形 12"/>
          <p:cNvSpPr/>
          <p:nvPr/>
        </p:nvSpPr>
        <p:spPr>
          <a:xfrm>
            <a:off x="677876" y="3617203"/>
            <a:ext cx="2943844" cy="923330"/>
          </a:xfrm>
          <a:prstGeom prst="rect">
            <a:avLst/>
          </a:prstGeom>
        </p:spPr>
        <p:txBody>
          <a:bodyPr wrap="square">
            <a:spAutoFit/>
          </a:bodyPr>
          <a:lstStyle/>
          <a:p>
            <a:pPr algn="just">
              <a:lnSpc>
                <a:spcPct val="150000"/>
              </a:lnSpc>
            </a:pPr>
            <a:r>
              <a:rPr lang="en-US" altLang="zh-CN" dirty="0">
                <a:solidFill>
                  <a:schemeClr val="tx1">
                    <a:lumMod val="85000"/>
                    <a:lumOff val="15000"/>
                  </a:schemeClr>
                </a:solidFill>
                <a:latin typeface="+mn-ea"/>
              </a:rPr>
              <a:t>2015</a:t>
            </a:r>
            <a:r>
              <a:rPr lang="zh-CN" altLang="en-US" dirty="0">
                <a:solidFill>
                  <a:schemeClr val="tx1">
                    <a:lumMod val="85000"/>
                    <a:lumOff val="15000"/>
                  </a:schemeClr>
                </a:solidFill>
                <a:latin typeface="+mn-ea"/>
              </a:rPr>
              <a:t>年</a:t>
            </a:r>
            <a:r>
              <a:rPr lang="en-US" altLang="zh-CN" dirty="0">
                <a:solidFill>
                  <a:schemeClr val="tx1">
                    <a:lumMod val="85000"/>
                    <a:lumOff val="15000"/>
                  </a:schemeClr>
                </a:solidFill>
                <a:latin typeface="+mn-ea"/>
              </a:rPr>
              <a:t>10</a:t>
            </a:r>
            <a:r>
              <a:rPr lang="zh-CN" altLang="en-US" dirty="0">
                <a:solidFill>
                  <a:schemeClr val="tx1">
                    <a:lumMod val="85000"/>
                    <a:lumOff val="15000"/>
                  </a:schemeClr>
                </a:solidFill>
                <a:latin typeface="+mn-ea"/>
              </a:rPr>
              <a:t>月，只要是与演示相关的，我们竭诚为您服务。</a:t>
            </a:r>
          </a:p>
        </p:txBody>
      </p:sp>
      <p:sp>
        <p:nvSpPr>
          <p:cNvPr id="14" name="矩形 13"/>
          <p:cNvSpPr/>
          <p:nvPr/>
        </p:nvSpPr>
        <p:spPr>
          <a:xfrm>
            <a:off x="8488811" y="3617203"/>
            <a:ext cx="2943844" cy="1338828"/>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latin typeface="+mn-ea"/>
              </a:rPr>
              <a:t>成立于</a:t>
            </a:r>
            <a:r>
              <a:rPr lang="en-US" altLang="zh-CN" dirty="0">
                <a:solidFill>
                  <a:schemeClr val="tx1">
                    <a:lumMod val="85000"/>
                    <a:lumOff val="15000"/>
                  </a:schemeClr>
                </a:solidFill>
                <a:latin typeface="+mn-ea"/>
              </a:rPr>
              <a:t>2015</a:t>
            </a:r>
            <a:r>
              <a:rPr lang="zh-CN" altLang="en-US" dirty="0">
                <a:solidFill>
                  <a:schemeClr val="tx1">
                    <a:lumMod val="85000"/>
                    <a:lumOff val="15000"/>
                  </a:schemeClr>
                </a:solidFill>
                <a:latin typeface="+mn-ea"/>
              </a:rPr>
              <a:t>年</a:t>
            </a:r>
            <a:r>
              <a:rPr lang="en-US" altLang="zh-CN" dirty="0">
                <a:solidFill>
                  <a:schemeClr val="tx1">
                    <a:lumMod val="85000"/>
                    <a:lumOff val="15000"/>
                  </a:schemeClr>
                </a:solidFill>
                <a:latin typeface="+mn-ea"/>
              </a:rPr>
              <a:t>10</a:t>
            </a:r>
            <a:r>
              <a:rPr lang="zh-CN" altLang="en-US" dirty="0">
                <a:solidFill>
                  <a:schemeClr val="tx1">
                    <a:lumMod val="85000"/>
                    <a:lumOff val="15000"/>
                  </a:schemeClr>
                </a:solidFill>
                <a:latin typeface="+mn-ea"/>
              </a:rPr>
              <a:t>月，只要是与演示相关的，我们竭诚为您服务。</a:t>
            </a:r>
          </a:p>
        </p:txBody>
      </p:sp>
      <p:sp>
        <p:nvSpPr>
          <p:cNvPr id="15" name="矩形 14"/>
          <p:cNvSpPr/>
          <p:nvPr/>
        </p:nvSpPr>
        <p:spPr>
          <a:xfrm>
            <a:off x="4624078" y="1653938"/>
            <a:ext cx="2943844" cy="1338828"/>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latin typeface="+mn-ea"/>
              </a:rPr>
              <a:t>于</a:t>
            </a:r>
            <a:r>
              <a:rPr lang="en-US" altLang="zh-CN" dirty="0">
                <a:solidFill>
                  <a:schemeClr val="tx1">
                    <a:lumMod val="85000"/>
                    <a:lumOff val="15000"/>
                  </a:schemeClr>
                </a:solidFill>
                <a:latin typeface="+mn-ea"/>
              </a:rPr>
              <a:t>2015</a:t>
            </a:r>
            <a:r>
              <a:rPr lang="zh-CN" altLang="en-US" dirty="0">
                <a:solidFill>
                  <a:schemeClr val="tx1">
                    <a:lumMod val="85000"/>
                    <a:lumOff val="15000"/>
                  </a:schemeClr>
                </a:solidFill>
                <a:latin typeface="+mn-ea"/>
              </a:rPr>
              <a:t>年</a:t>
            </a:r>
            <a:r>
              <a:rPr lang="en-US" altLang="zh-CN" dirty="0">
                <a:solidFill>
                  <a:schemeClr val="tx1">
                    <a:lumMod val="85000"/>
                    <a:lumOff val="15000"/>
                  </a:schemeClr>
                </a:solidFill>
                <a:latin typeface="+mn-ea"/>
              </a:rPr>
              <a:t>10</a:t>
            </a:r>
            <a:r>
              <a:rPr lang="zh-CN" altLang="en-US" dirty="0">
                <a:solidFill>
                  <a:schemeClr val="tx1">
                    <a:lumMod val="85000"/>
                    <a:lumOff val="15000"/>
                  </a:schemeClr>
                </a:solidFill>
                <a:latin typeface="+mn-ea"/>
              </a:rPr>
              <a:t>月，只要是与演示相关的，我们竭诚为您服务。</a:t>
            </a:r>
          </a:p>
        </p:txBody>
      </p:sp>
      <p:grpSp>
        <p:nvGrpSpPr>
          <p:cNvPr id="3" name="组合 2"/>
          <p:cNvGrpSpPr/>
          <p:nvPr/>
        </p:nvGrpSpPr>
        <p:grpSpPr>
          <a:xfrm>
            <a:off x="3805234" y="4170054"/>
            <a:ext cx="4002286" cy="2312546"/>
            <a:chOff x="5002432" y="4212647"/>
            <a:chExt cx="2934288" cy="1695450"/>
          </a:xfrm>
        </p:grpSpPr>
        <p:grpSp>
          <p:nvGrpSpPr>
            <p:cNvPr id="4" name="组合 3"/>
            <p:cNvGrpSpPr/>
            <p:nvPr/>
          </p:nvGrpSpPr>
          <p:grpSpPr>
            <a:xfrm>
              <a:off x="5002432" y="4212647"/>
              <a:ext cx="2934288" cy="1695450"/>
              <a:chOff x="5079999" y="2344328"/>
              <a:chExt cx="4713748" cy="2723634"/>
            </a:xfrm>
          </p:grpSpPr>
          <p:sp>
            <p:nvSpPr>
              <p:cNvPr id="6" name="任意多边形 5"/>
              <p:cNvSpPr>
                <a:spLocks/>
              </p:cNvSpPr>
              <p:nvPr/>
            </p:nvSpPr>
            <p:spPr bwMode="auto">
              <a:xfrm>
                <a:off x="5079999" y="2345017"/>
                <a:ext cx="4713748" cy="2722945"/>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E22A30"/>
              </a:solidFill>
              <a:ln w="9525">
                <a:solidFill>
                  <a:srgbClr val="E22A30"/>
                </a:solidFill>
                <a:round/>
                <a:headEnd/>
                <a:tailEnd/>
              </a:ln>
            </p:spPr>
            <p:txBody>
              <a:bodyPr vert="horz" wrap="square" lIns="91440" tIns="45720" rIns="91440" bIns="45720" numCol="1" anchor="t" anchorCtr="0" compatLnSpc="1">
                <a:prstTxWarp prst="textNoShape">
                  <a:avLst/>
                </a:prstTxWarp>
                <a:noAutofit/>
              </a:bodyPr>
              <a:lstStyle/>
              <a:p>
                <a:endParaRPr lang="zh-CN" altLang="en-US"/>
              </a:p>
            </p:txBody>
          </p:sp>
          <p:sp>
            <p:nvSpPr>
              <p:cNvPr id="7" name="任意多边形 6"/>
              <p:cNvSpPr>
                <a:spLocks/>
              </p:cNvSpPr>
              <p:nvPr/>
            </p:nvSpPr>
            <p:spPr bwMode="auto">
              <a:xfrm>
                <a:off x="5805240" y="2344328"/>
                <a:ext cx="3888895" cy="1799493"/>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pic>
          <p:nvPicPr>
            <p:cNvPr id="5" name="图片 4"/>
            <p:cNvPicPr>
              <a:picLocks noChangeAspect="1"/>
            </p:cNvPicPr>
            <p:nvPr/>
          </p:nvPicPr>
          <p:blipFill>
            <a:blip r:embed="rId4"/>
            <a:stretch>
              <a:fillRect/>
            </a:stretch>
          </p:blipFill>
          <p:spPr>
            <a:xfrm>
              <a:off x="5864860" y="4263646"/>
              <a:ext cx="1850025" cy="1106351"/>
            </a:xfrm>
            <a:prstGeom prst="rect">
              <a:avLst/>
            </a:prstGeom>
          </p:spPr>
        </p:pic>
      </p:grpSp>
      <p:grpSp>
        <p:nvGrpSpPr>
          <p:cNvPr id="16" name="组合 15">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17" name="文本框 16">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18"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9"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362084655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1"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1500" fill="hold"/>
                                        <p:tgtEl>
                                          <p:spTgt spid="8"/>
                                        </p:tgtEl>
                                        <p:attrNameLst>
                                          <p:attrName>ppt_w</p:attrName>
                                        </p:attrNameLst>
                                      </p:cBhvr>
                                      <p:tavLst>
                                        <p:tav tm="0">
                                          <p:val>
                                            <p:fltVal val="0"/>
                                          </p:val>
                                        </p:tav>
                                        <p:tav tm="100000">
                                          <p:val>
                                            <p:strVal val="#ppt_w"/>
                                          </p:val>
                                        </p:tav>
                                      </p:tavLst>
                                    </p:anim>
                                    <p:anim calcmode="lin" valueType="num">
                                      <p:cBhvr>
                                        <p:cTn id="14" dur="1500" fill="hold"/>
                                        <p:tgtEl>
                                          <p:spTgt spid="8"/>
                                        </p:tgtEl>
                                        <p:attrNameLst>
                                          <p:attrName>ppt_h</p:attrName>
                                        </p:attrNameLst>
                                      </p:cBhvr>
                                      <p:tavLst>
                                        <p:tav tm="0">
                                          <p:val>
                                            <p:fltVal val="0"/>
                                          </p:val>
                                        </p:tav>
                                        <p:tav tm="100000">
                                          <p:val>
                                            <p:strVal val="#ppt_h"/>
                                          </p:val>
                                        </p:tav>
                                      </p:tavLst>
                                    </p:anim>
                                    <p:animEffect transition="in" filter="fade">
                                      <p:cBhvr>
                                        <p:cTn id="15" dur="1500"/>
                                        <p:tgtEl>
                                          <p:spTgt spid="8"/>
                                        </p:tgtEl>
                                      </p:cBhvr>
                                    </p:animEffect>
                                  </p:childTnLst>
                                </p:cTn>
                              </p:par>
                              <p:par>
                                <p:cTn id="16" presetID="42" presetClass="path" presetSubtype="0" decel="33333" fill="hold" grpId="0" nodeType="withEffect">
                                  <p:stCondLst>
                                    <p:cond delay="0"/>
                                  </p:stCondLst>
                                  <p:childTnLst>
                                    <p:animMotion origin="layout" path="M -2.08333E-7 3.7037E-7 L 0.15612 0.13495 " pathEditMode="relative" rAng="0" ptsTypes="AA">
                                      <p:cBhvr>
                                        <p:cTn id="17" dur="1500" spd="-100000" fill="hold"/>
                                        <p:tgtEl>
                                          <p:spTgt spid="8"/>
                                        </p:tgtEl>
                                        <p:attrNameLst>
                                          <p:attrName>ppt_x</p:attrName>
                                          <p:attrName>ppt_y</p:attrName>
                                        </p:attrNameLst>
                                      </p:cBhvr>
                                      <p:rCtr x="7930" y="7338"/>
                                    </p:animMotion>
                                  </p:childTnLst>
                                </p:cTn>
                              </p:par>
                            </p:childTnLst>
                          </p:cTn>
                        </p:par>
                        <p:par>
                          <p:cTn id="18" fill="hold">
                            <p:stCondLst>
                              <p:cond delay="2500"/>
                            </p:stCondLst>
                            <p:childTnLst>
                              <p:par>
                                <p:cTn id="19" presetID="22" presetClass="entr" presetSubtype="2"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right)">
                                      <p:cBhvr>
                                        <p:cTn id="21" dur="750"/>
                                        <p:tgtEl>
                                          <p:spTgt spid="13"/>
                                        </p:tgtEl>
                                      </p:cBhvr>
                                    </p:animEffect>
                                  </p:childTnLst>
                                </p:cTn>
                              </p:par>
                            </p:childTnLst>
                          </p:cTn>
                        </p:par>
                        <p:par>
                          <p:cTn id="22" fill="hold">
                            <p:stCondLst>
                              <p:cond delay="3250"/>
                            </p:stCondLst>
                            <p:childTnLst>
                              <p:par>
                                <p:cTn id="23" presetID="10"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1" nodeType="click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1500" fill="hold"/>
                                        <p:tgtEl>
                                          <p:spTgt spid="9"/>
                                        </p:tgtEl>
                                        <p:attrNameLst>
                                          <p:attrName>ppt_w</p:attrName>
                                        </p:attrNameLst>
                                      </p:cBhvr>
                                      <p:tavLst>
                                        <p:tav tm="0">
                                          <p:val>
                                            <p:fltVal val="0"/>
                                          </p:val>
                                        </p:tav>
                                        <p:tav tm="100000">
                                          <p:val>
                                            <p:strVal val="#ppt_w"/>
                                          </p:val>
                                        </p:tav>
                                      </p:tavLst>
                                    </p:anim>
                                    <p:anim calcmode="lin" valueType="num">
                                      <p:cBhvr>
                                        <p:cTn id="31" dur="1500" fill="hold"/>
                                        <p:tgtEl>
                                          <p:spTgt spid="9"/>
                                        </p:tgtEl>
                                        <p:attrNameLst>
                                          <p:attrName>ppt_h</p:attrName>
                                        </p:attrNameLst>
                                      </p:cBhvr>
                                      <p:tavLst>
                                        <p:tav tm="0">
                                          <p:val>
                                            <p:fltVal val="0"/>
                                          </p:val>
                                        </p:tav>
                                        <p:tav tm="100000">
                                          <p:val>
                                            <p:strVal val="#ppt_h"/>
                                          </p:val>
                                        </p:tav>
                                      </p:tavLst>
                                    </p:anim>
                                    <p:animEffect transition="in" filter="fade">
                                      <p:cBhvr>
                                        <p:cTn id="32" dur="1500"/>
                                        <p:tgtEl>
                                          <p:spTgt spid="9"/>
                                        </p:tgtEl>
                                      </p:cBhvr>
                                    </p:animEffect>
                                  </p:childTnLst>
                                </p:cTn>
                              </p:par>
                              <p:par>
                                <p:cTn id="33" presetID="42" presetClass="path" presetSubtype="0" decel="33333" fill="hold" grpId="0" nodeType="withEffect">
                                  <p:stCondLst>
                                    <p:cond delay="0"/>
                                  </p:stCondLst>
                                  <p:childTnLst>
                                    <p:animMotion origin="layout" path="M 0 -1.11111E-6 L 0.00247 0.25185 " pathEditMode="relative" rAng="0" ptsTypes="AA">
                                      <p:cBhvr>
                                        <p:cTn id="34" dur="1500" spd="-100000" fill="hold"/>
                                        <p:tgtEl>
                                          <p:spTgt spid="9"/>
                                        </p:tgtEl>
                                        <p:attrNameLst>
                                          <p:attrName>ppt_x</p:attrName>
                                          <p:attrName>ppt_y</p:attrName>
                                        </p:attrNameLst>
                                      </p:cBhvr>
                                      <p:rCtr x="117" y="12593"/>
                                    </p:animMotion>
                                  </p:childTnLst>
                                </p:cTn>
                              </p:par>
                            </p:childTnLst>
                          </p:cTn>
                        </p:par>
                        <p:par>
                          <p:cTn id="35" fill="hold">
                            <p:stCondLst>
                              <p:cond delay="1500"/>
                            </p:stCondLst>
                            <p:childTnLst>
                              <p:par>
                                <p:cTn id="36" presetID="22" presetClass="entr" presetSubtype="4"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down)">
                                      <p:cBhvr>
                                        <p:cTn id="38" dur="750"/>
                                        <p:tgtEl>
                                          <p:spTgt spid="15"/>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1" nodeType="click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1500" fill="hold"/>
                                        <p:tgtEl>
                                          <p:spTgt spid="10"/>
                                        </p:tgtEl>
                                        <p:attrNameLst>
                                          <p:attrName>ppt_w</p:attrName>
                                        </p:attrNameLst>
                                      </p:cBhvr>
                                      <p:tavLst>
                                        <p:tav tm="0">
                                          <p:val>
                                            <p:fltVal val="0"/>
                                          </p:val>
                                        </p:tav>
                                        <p:tav tm="100000">
                                          <p:val>
                                            <p:strVal val="#ppt_w"/>
                                          </p:val>
                                        </p:tav>
                                      </p:tavLst>
                                    </p:anim>
                                    <p:anim calcmode="lin" valueType="num">
                                      <p:cBhvr>
                                        <p:cTn id="44" dur="1500" fill="hold"/>
                                        <p:tgtEl>
                                          <p:spTgt spid="10"/>
                                        </p:tgtEl>
                                        <p:attrNameLst>
                                          <p:attrName>ppt_h</p:attrName>
                                        </p:attrNameLst>
                                      </p:cBhvr>
                                      <p:tavLst>
                                        <p:tav tm="0">
                                          <p:val>
                                            <p:fltVal val="0"/>
                                          </p:val>
                                        </p:tav>
                                        <p:tav tm="100000">
                                          <p:val>
                                            <p:strVal val="#ppt_h"/>
                                          </p:val>
                                        </p:tav>
                                      </p:tavLst>
                                    </p:anim>
                                    <p:animEffect transition="in" filter="fade">
                                      <p:cBhvr>
                                        <p:cTn id="45" dur="1500"/>
                                        <p:tgtEl>
                                          <p:spTgt spid="10"/>
                                        </p:tgtEl>
                                      </p:cBhvr>
                                    </p:animEffect>
                                  </p:childTnLst>
                                </p:cTn>
                              </p:par>
                              <p:par>
                                <p:cTn id="46" presetID="42" presetClass="path" presetSubtype="0" decel="33333" fill="hold" grpId="0" nodeType="withEffect">
                                  <p:stCondLst>
                                    <p:cond delay="0"/>
                                  </p:stCondLst>
                                  <p:childTnLst>
                                    <p:animMotion origin="layout" path="M -1.66667E-6 3.7037E-7 L -0.15105 0.13495 " pathEditMode="relative" rAng="0" ptsTypes="AA">
                                      <p:cBhvr>
                                        <p:cTn id="47" dur="1500" spd="-100000" fill="hold"/>
                                        <p:tgtEl>
                                          <p:spTgt spid="10"/>
                                        </p:tgtEl>
                                        <p:attrNameLst>
                                          <p:attrName>ppt_x</p:attrName>
                                          <p:attrName>ppt_y</p:attrName>
                                        </p:attrNameLst>
                                      </p:cBhvr>
                                      <p:rCtr x="-7435" y="6759"/>
                                    </p:animMotion>
                                  </p:childTnLst>
                                </p:cTn>
                              </p:par>
                            </p:childTnLst>
                          </p:cTn>
                        </p:par>
                        <p:par>
                          <p:cTn id="48" fill="hold">
                            <p:stCondLst>
                              <p:cond delay="1500"/>
                            </p:stCondLst>
                            <p:childTnLst>
                              <p:par>
                                <p:cTn id="49" presetID="22" presetClass="entr" presetSubtype="8"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wipe(left)">
                                      <p:cBhvr>
                                        <p:cTn id="51" dur="750"/>
                                        <p:tgtEl>
                                          <p:spTgt spid="14"/>
                                        </p:tgtEl>
                                      </p:cBhvr>
                                    </p:animEffect>
                                  </p:childTnLst>
                                </p:cTn>
                              </p:par>
                            </p:childTnLst>
                          </p:cTn>
                        </p:par>
                        <p:par>
                          <p:cTn id="52" fill="hold">
                            <p:stCondLst>
                              <p:cond delay="2250"/>
                            </p:stCondLst>
                            <p:childTnLst>
                              <p:par>
                                <p:cTn id="53" presetID="10" presetClass="entr" presetSubtype="0" fill="hold" nodeType="after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fade">
                                      <p:cBhvr>
                                        <p:cTn id="5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10" grpId="0" animBg="1"/>
      <p:bldP spid="10" grpId="1" animBg="1"/>
      <p:bldP spid="13" grpId="0"/>
      <p:bldP spid="14" grpId="0"/>
      <p:bldP spid="1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组合 34"/>
          <p:cNvGrpSpPr/>
          <p:nvPr/>
        </p:nvGrpSpPr>
        <p:grpSpPr>
          <a:xfrm>
            <a:off x="6549081" y="1953286"/>
            <a:ext cx="1620000" cy="3937531"/>
            <a:chOff x="6549081" y="1953286"/>
            <a:chExt cx="1620000" cy="3937531"/>
          </a:xfrm>
        </p:grpSpPr>
        <p:sp>
          <p:nvSpPr>
            <p:cNvPr id="138" name="任意多边形 137"/>
            <p:cNvSpPr>
              <a:spLocks noChangeAspect="1"/>
            </p:cNvSpPr>
            <p:nvPr/>
          </p:nvSpPr>
          <p:spPr>
            <a:xfrm rot="5400000">
              <a:off x="5790552"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30" name="组合 29"/>
            <p:cNvGrpSpPr/>
            <p:nvPr/>
          </p:nvGrpSpPr>
          <p:grpSpPr>
            <a:xfrm>
              <a:off x="6549081" y="1953286"/>
              <a:ext cx="1620000" cy="1620000"/>
              <a:chOff x="6549081" y="1953286"/>
              <a:chExt cx="1620000" cy="1620000"/>
            </a:xfrm>
          </p:grpSpPr>
          <p:sp>
            <p:nvSpPr>
              <p:cNvPr id="71" name="任意多边形 70"/>
              <p:cNvSpPr>
                <a:spLocks/>
              </p:cNvSpPr>
              <p:nvPr/>
            </p:nvSpPr>
            <p:spPr bwMode="auto">
              <a:xfrm rot="5400000">
                <a:off x="6549081"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3" name="任意多边形 72"/>
              <p:cNvSpPr>
                <a:spLocks/>
              </p:cNvSpPr>
              <p:nvPr/>
            </p:nvSpPr>
            <p:spPr bwMode="auto">
              <a:xfrm rot="5400000">
                <a:off x="6709269"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grpSp>
        <p:nvGrpSpPr>
          <p:cNvPr id="32" name="组合 31"/>
          <p:cNvGrpSpPr/>
          <p:nvPr/>
        </p:nvGrpSpPr>
        <p:grpSpPr>
          <a:xfrm>
            <a:off x="9075243" y="1953286"/>
            <a:ext cx="1620000" cy="3937531"/>
            <a:chOff x="9075243" y="1953286"/>
            <a:chExt cx="1620000" cy="3937531"/>
          </a:xfrm>
        </p:grpSpPr>
        <p:sp>
          <p:nvSpPr>
            <p:cNvPr id="11" name="任意多边形 10"/>
            <p:cNvSpPr>
              <a:spLocks noChangeAspect="1"/>
            </p:cNvSpPr>
            <p:nvPr/>
          </p:nvSpPr>
          <p:spPr>
            <a:xfrm rot="5400000">
              <a:off x="8316714"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31" name="组合 30"/>
            <p:cNvGrpSpPr/>
            <p:nvPr/>
          </p:nvGrpSpPr>
          <p:grpSpPr>
            <a:xfrm>
              <a:off x="9075243" y="1953286"/>
              <a:ext cx="1620000" cy="1620000"/>
              <a:chOff x="9075243" y="1953286"/>
              <a:chExt cx="1620000" cy="1620000"/>
            </a:xfrm>
          </p:grpSpPr>
          <p:sp>
            <p:nvSpPr>
              <p:cNvPr id="13" name="任意多边形 12"/>
              <p:cNvSpPr>
                <a:spLocks/>
              </p:cNvSpPr>
              <p:nvPr/>
            </p:nvSpPr>
            <p:spPr bwMode="auto">
              <a:xfrm rot="5400000">
                <a:off x="9075243"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Calibri"/>
                  <a:ea typeface="腾祥铁山楷书简"/>
                  <a:cs typeface="+mn-cs"/>
                </a:endParaRPr>
              </a:p>
            </p:txBody>
          </p:sp>
          <p:sp>
            <p:nvSpPr>
              <p:cNvPr id="14" name="任意多边形 13"/>
              <p:cNvSpPr>
                <a:spLocks/>
              </p:cNvSpPr>
              <p:nvPr/>
            </p:nvSpPr>
            <p:spPr bwMode="auto">
              <a:xfrm rot="5400000">
                <a:off x="9235431"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grpSp>
        <p:nvGrpSpPr>
          <p:cNvPr id="58" name="组合 57"/>
          <p:cNvGrpSpPr/>
          <p:nvPr/>
        </p:nvGrpSpPr>
        <p:grpSpPr>
          <a:xfrm>
            <a:off x="1496757" y="1953287"/>
            <a:ext cx="1620000" cy="3937531"/>
            <a:chOff x="1496757" y="1953287"/>
            <a:chExt cx="1620000" cy="3937531"/>
          </a:xfrm>
        </p:grpSpPr>
        <p:sp>
          <p:nvSpPr>
            <p:cNvPr id="16" name="任意多边形 15"/>
            <p:cNvSpPr>
              <a:spLocks noChangeAspect="1"/>
            </p:cNvSpPr>
            <p:nvPr/>
          </p:nvSpPr>
          <p:spPr>
            <a:xfrm rot="5400000">
              <a:off x="738228" y="3512290"/>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8" name="组合 7"/>
            <p:cNvGrpSpPr/>
            <p:nvPr/>
          </p:nvGrpSpPr>
          <p:grpSpPr>
            <a:xfrm>
              <a:off x="1496757" y="1953287"/>
              <a:ext cx="1620000" cy="1620000"/>
              <a:chOff x="1496757" y="1953287"/>
              <a:chExt cx="1620000" cy="1620000"/>
            </a:xfrm>
          </p:grpSpPr>
          <p:sp>
            <p:nvSpPr>
              <p:cNvPr id="18" name="任意多边形 17"/>
              <p:cNvSpPr>
                <a:spLocks/>
              </p:cNvSpPr>
              <p:nvPr/>
            </p:nvSpPr>
            <p:spPr bwMode="auto">
              <a:xfrm rot="5400000">
                <a:off x="1496757" y="1953287"/>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 name="任意多边形 18"/>
              <p:cNvSpPr>
                <a:spLocks/>
              </p:cNvSpPr>
              <p:nvPr/>
            </p:nvSpPr>
            <p:spPr bwMode="auto">
              <a:xfrm rot="5400000">
                <a:off x="1656945" y="2120599"/>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grpSp>
        <p:nvGrpSpPr>
          <p:cNvPr id="52" name="组合 51"/>
          <p:cNvGrpSpPr/>
          <p:nvPr/>
        </p:nvGrpSpPr>
        <p:grpSpPr>
          <a:xfrm>
            <a:off x="4022919" y="1953286"/>
            <a:ext cx="1620000" cy="3937531"/>
            <a:chOff x="4022919" y="1953286"/>
            <a:chExt cx="1620000" cy="3937531"/>
          </a:xfrm>
        </p:grpSpPr>
        <p:sp>
          <p:nvSpPr>
            <p:cNvPr id="21" name="任意多边形 20"/>
            <p:cNvSpPr>
              <a:spLocks noChangeAspect="1"/>
            </p:cNvSpPr>
            <p:nvPr/>
          </p:nvSpPr>
          <p:spPr>
            <a:xfrm rot="5400000">
              <a:off x="3264390"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Calibri"/>
                <a:ea typeface="腾祥铁山楷书简"/>
                <a:cs typeface="+mn-cs"/>
              </a:endParaRPr>
            </a:p>
          </p:txBody>
        </p:sp>
        <p:grpSp>
          <p:nvGrpSpPr>
            <p:cNvPr id="9" name="组合 8"/>
            <p:cNvGrpSpPr/>
            <p:nvPr/>
          </p:nvGrpSpPr>
          <p:grpSpPr>
            <a:xfrm>
              <a:off x="4022919" y="1953286"/>
              <a:ext cx="1620000" cy="1620000"/>
              <a:chOff x="4022919" y="1953286"/>
              <a:chExt cx="1620000" cy="1620000"/>
            </a:xfrm>
          </p:grpSpPr>
          <p:sp>
            <p:nvSpPr>
              <p:cNvPr id="23" name="任意多边形 22"/>
              <p:cNvSpPr>
                <a:spLocks/>
              </p:cNvSpPr>
              <p:nvPr/>
            </p:nvSpPr>
            <p:spPr bwMode="auto">
              <a:xfrm rot="5400000">
                <a:off x="4022919"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 name="任意多边形 23"/>
              <p:cNvSpPr>
                <a:spLocks/>
              </p:cNvSpPr>
              <p:nvPr/>
            </p:nvSpPr>
            <p:spPr bwMode="auto">
              <a:xfrm rot="5400000">
                <a:off x="4183107"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sp>
        <p:nvSpPr>
          <p:cNvPr id="132" name="矩形 131"/>
          <p:cNvSpPr/>
          <p:nvPr/>
        </p:nvSpPr>
        <p:spPr>
          <a:xfrm>
            <a:off x="1434706"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2" name="文本框 1"/>
          <p:cNvSpPr txBox="1"/>
          <p:nvPr/>
        </p:nvSpPr>
        <p:spPr>
          <a:xfrm>
            <a:off x="2562759" y="3609358"/>
            <a:ext cx="553998" cy="1198405"/>
          </a:xfrm>
          <a:prstGeom prst="rect">
            <a:avLst/>
          </a:prstGeom>
          <a:noFill/>
        </p:spPr>
        <p:txBody>
          <a:bodyPr vert="eaVert" wrap="none" rtlCol="0">
            <a:spAutoFit/>
          </a:bodyPr>
          <a:lstStyle/>
          <a:p>
            <a:pPr>
              <a:defRPr/>
            </a:pPr>
            <a:r>
              <a:rPr lang="zh-CN" altLang="en-US" sz="2400" dirty="0">
                <a:solidFill>
                  <a:srgbClr val="E22A30"/>
                </a:solidFill>
                <a:latin typeface="Calibri"/>
                <a:ea typeface="腾祥铁山楷书简"/>
              </a:rPr>
              <a:t>业务壹</a:t>
            </a:r>
          </a:p>
        </p:txBody>
      </p:sp>
      <p:sp>
        <p:nvSpPr>
          <p:cNvPr id="44" name="矩形 43"/>
          <p:cNvSpPr/>
          <p:nvPr/>
        </p:nvSpPr>
        <p:spPr>
          <a:xfrm>
            <a:off x="3960868"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45" name="文本框 44"/>
          <p:cNvSpPr txBox="1"/>
          <p:nvPr/>
        </p:nvSpPr>
        <p:spPr>
          <a:xfrm>
            <a:off x="5088921" y="3609358"/>
            <a:ext cx="553998" cy="1198405"/>
          </a:xfrm>
          <a:prstGeom prst="rect">
            <a:avLst/>
          </a:prstGeom>
          <a:noFill/>
        </p:spPr>
        <p:txBody>
          <a:bodyPr vert="eaVert" wrap="none" rtlCol="0">
            <a:spAutoFit/>
          </a:bodyPr>
          <a:lstStyle/>
          <a:p>
            <a:pPr>
              <a:defRPr/>
            </a:pPr>
            <a:r>
              <a:rPr lang="zh-CN" altLang="en-US" sz="2400" dirty="0">
                <a:solidFill>
                  <a:srgbClr val="E22A30"/>
                </a:solidFill>
                <a:latin typeface="Calibri"/>
                <a:ea typeface="腾祥铁山楷书简"/>
              </a:rPr>
              <a:t>业务贰</a:t>
            </a:r>
          </a:p>
        </p:txBody>
      </p:sp>
      <p:sp>
        <p:nvSpPr>
          <p:cNvPr id="47" name="矩形 46"/>
          <p:cNvSpPr/>
          <p:nvPr/>
        </p:nvSpPr>
        <p:spPr>
          <a:xfrm>
            <a:off x="6482479"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48" name="文本框 47"/>
          <p:cNvSpPr txBox="1"/>
          <p:nvPr/>
        </p:nvSpPr>
        <p:spPr>
          <a:xfrm>
            <a:off x="7610532" y="3609358"/>
            <a:ext cx="553998" cy="1198405"/>
          </a:xfrm>
          <a:prstGeom prst="rect">
            <a:avLst/>
          </a:prstGeom>
          <a:noFill/>
        </p:spPr>
        <p:txBody>
          <a:bodyPr vert="eaVert" wrap="none" rtlCol="0">
            <a:spAutoFit/>
          </a:bodyPr>
          <a:lstStyle/>
          <a:p>
            <a:pPr>
              <a:defRPr/>
            </a:pPr>
            <a:r>
              <a:rPr lang="zh-CN" altLang="en-US" sz="2400" dirty="0">
                <a:solidFill>
                  <a:srgbClr val="E22A30"/>
                </a:solidFill>
                <a:latin typeface="Calibri"/>
                <a:ea typeface="腾祥铁山楷书简"/>
              </a:rPr>
              <a:t>业务叁</a:t>
            </a:r>
          </a:p>
        </p:txBody>
      </p:sp>
      <p:sp>
        <p:nvSpPr>
          <p:cNvPr id="50" name="矩形 49"/>
          <p:cNvSpPr/>
          <p:nvPr/>
        </p:nvSpPr>
        <p:spPr>
          <a:xfrm>
            <a:off x="9013192"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51" name="文本框 50"/>
          <p:cNvSpPr txBox="1"/>
          <p:nvPr/>
        </p:nvSpPr>
        <p:spPr>
          <a:xfrm>
            <a:off x="10141245" y="3609358"/>
            <a:ext cx="553998" cy="1198405"/>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400" b="0" i="0" u="none" strike="noStrike" kern="1200" cap="none" spc="0" normalizeH="0" baseline="0" noProof="0" dirty="0">
                <a:ln>
                  <a:noFill/>
                </a:ln>
                <a:solidFill>
                  <a:srgbClr val="E22A30"/>
                </a:solidFill>
                <a:effectLst/>
                <a:uLnTx/>
                <a:uFillTx/>
                <a:latin typeface="Calibri"/>
                <a:ea typeface="腾祥铁山楷书简"/>
                <a:cs typeface="+mn-cs"/>
              </a:rPr>
              <a:t>业务肆</a:t>
            </a:r>
          </a:p>
        </p:txBody>
      </p:sp>
      <p:grpSp>
        <p:nvGrpSpPr>
          <p:cNvPr id="33" name="组合 32">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34" name="文本框 33">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36"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7"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232968797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barn(outHorizontal)">
                                      <p:cBhvr>
                                        <p:cTn id="7" dur="1000"/>
                                        <p:tgtEl>
                                          <p:spTgt spid="58"/>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2"/>
                                        </p:tgtEl>
                                        <p:attrNameLst>
                                          <p:attrName>style.visibility</p:attrName>
                                        </p:attrNameLst>
                                      </p:cBhvr>
                                      <p:to>
                                        <p:strVal val="visible"/>
                                      </p:to>
                                    </p:set>
                                    <p:animEffect transition="in" filter="wipe(up)">
                                      <p:cBhvr>
                                        <p:cTn id="10" dur="750"/>
                                        <p:tgtEl>
                                          <p:spTgt spid="2"/>
                                        </p:tgtEl>
                                      </p:cBhvr>
                                    </p:animEffect>
                                  </p:childTnLst>
                                </p:cTn>
                              </p:par>
                              <p:par>
                                <p:cTn id="11" presetID="10" presetClass="entr" presetSubtype="0" fill="hold" grpId="0" nodeType="withEffect">
                                  <p:stCondLst>
                                    <p:cond delay="1000"/>
                                  </p:stCondLst>
                                  <p:iterate type="lt">
                                    <p:tmPct val="10000"/>
                                  </p:iterate>
                                  <p:childTnLst>
                                    <p:set>
                                      <p:cBhvr>
                                        <p:cTn id="12" dur="1" fill="hold">
                                          <p:stCondLst>
                                            <p:cond delay="0"/>
                                          </p:stCondLst>
                                        </p:cTn>
                                        <p:tgtEl>
                                          <p:spTgt spid="132"/>
                                        </p:tgtEl>
                                        <p:attrNameLst>
                                          <p:attrName>style.visibility</p:attrName>
                                        </p:attrNameLst>
                                      </p:cBhvr>
                                      <p:to>
                                        <p:strVal val="visible"/>
                                      </p:to>
                                    </p:set>
                                    <p:animEffect transition="in" filter="fade">
                                      <p:cBhvr>
                                        <p:cTn id="13" dur="250"/>
                                        <p:tgtEl>
                                          <p:spTgt spid="132"/>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42" fill="hold" nodeType="click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barn(outHorizontal)">
                                      <p:cBhvr>
                                        <p:cTn id="18" dur="1000"/>
                                        <p:tgtEl>
                                          <p:spTgt spid="52"/>
                                        </p:tgtEl>
                                      </p:cBhvr>
                                    </p:animEffect>
                                  </p:childTnLst>
                                </p:cTn>
                              </p:par>
                              <p:par>
                                <p:cTn id="19" presetID="22" presetClass="entr" presetSubtype="1" fill="hold" grpId="0" nodeType="withEffect">
                                  <p:stCondLst>
                                    <p:cond delay="500"/>
                                  </p:stCondLst>
                                  <p:childTnLst>
                                    <p:set>
                                      <p:cBhvr>
                                        <p:cTn id="20" dur="1" fill="hold">
                                          <p:stCondLst>
                                            <p:cond delay="0"/>
                                          </p:stCondLst>
                                        </p:cTn>
                                        <p:tgtEl>
                                          <p:spTgt spid="45"/>
                                        </p:tgtEl>
                                        <p:attrNameLst>
                                          <p:attrName>style.visibility</p:attrName>
                                        </p:attrNameLst>
                                      </p:cBhvr>
                                      <p:to>
                                        <p:strVal val="visible"/>
                                      </p:to>
                                    </p:set>
                                    <p:animEffect transition="in" filter="wipe(up)">
                                      <p:cBhvr>
                                        <p:cTn id="21" dur="750"/>
                                        <p:tgtEl>
                                          <p:spTgt spid="45"/>
                                        </p:tgtEl>
                                      </p:cBhvr>
                                    </p:animEffect>
                                  </p:childTnLst>
                                </p:cTn>
                              </p:par>
                              <p:par>
                                <p:cTn id="22" presetID="10" presetClass="entr" presetSubtype="0" fill="hold" grpId="0" nodeType="withEffect">
                                  <p:stCondLst>
                                    <p:cond delay="1000"/>
                                  </p:stCondLst>
                                  <p:iterate type="lt">
                                    <p:tmPct val="10000"/>
                                  </p:iterate>
                                  <p:childTnLst>
                                    <p:set>
                                      <p:cBhvr>
                                        <p:cTn id="23" dur="1" fill="hold">
                                          <p:stCondLst>
                                            <p:cond delay="0"/>
                                          </p:stCondLst>
                                        </p:cTn>
                                        <p:tgtEl>
                                          <p:spTgt spid="44"/>
                                        </p:tgtEl>
                                        <p:attrNameLst>
                                          <p:attrName>style.visibility</p:attrName>
                                        </p:attrNameLst>
                                      </p:cBhvr>
                                      <p:to>
                                        <p:strVal val="visible"/>
                                      </p:to>
                                    </p:set>
                                    <p:animEffect transition="in" filter="fade">
                                      <p:cBhvr>
                                        <p:cTn id="24" dur="250"/>
                                        <p:tgtEl>
                                          <p:spTgt spid="44"/>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42" fill="hold" nodeType="click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barn(outHorizontal)">
                                      <p:cBhvr>
                                        <p:cTn id="29" dur="1000"/>
                                        <p:tgtEl>
                                          <p:spTgt spid="35"/>
                                        </p:tgtEl>
                                      </p:cBhvr>
                                    </p:animEffect>
                                  </p:childTnLst>
                                </p:cTn>
                              </p:par>
                              <p:par>
                                <p:cTn id="30" presetID="22" presetClass="entr" presetSubtype="1" fill="hold" grpId="0" nodeType="withEffect">
                                  <p:stCondLst>
                                    <p:cond delay="500"/>
                                  </p:stCondLst>
                                  <p:childTnLst>
                                    <p:set>
                                      <p:cBhvr>
                                        <p:cTn id="31" dur="1" fill="hold">
                                          <p:stCondLst>
                                            <p:cond delay="0"/>
                                          </p:stCondLst>
                                        </p:cTn>
                                        <p:tgtEl>
                                          <p:spTgt spid="48"/>
                                        </p:tgtEl>
                                        <p:attrNameLst>
                                          <p:attrName>style.visibility</p:attrName>
                                        </p:attrNameLst>
                                      </p:cBhvr>
                                      <p:to>
                                        <p:strVal val="visible"/>
                                      </p:to>
                                    </p:set>
                                    <p:animEffect transition="in" filter="wipe(up)">
                                      <p:cBhvr>
                                        <p:cTn id="32" dur="750"/>
                                        <p:tgtEl>
                                          <p:spTgt spid="48"/>
                                        </p:tgtEl>
                                      </p:cBhvr>
                                    </p:animEffect>
                                  </p:childTnLst>
                                </p:cTn>
                              </p:par>
                              <p:par>
                                <p:cTn id="33" presetID="10" presetClass="entr" presetSubtype="0" fill="hold" grpId="0" nodeType="withEffect">
                                  <p:stCondLst>
                                    <p:cond delay="1000"/>
                                  </p:stCondLst>
                                  <p:iterate type="lt">
                                    <p:tmPct val="10000"/>
                                  </p:iterate>
                                  <p:childTnLst>
                                    <p:set>
                                      <p:cBhvr>
                                        <p:cTn id="34" dur="1" fill="hold">
                                          <p:stCondLst>
                                            <p:cond delay="0"/>
                                          </p:stCondLst>
                                        </p:cTn>
                                        <p:tgtEl>
                                          <p:spTgt spid="47"/>
                                        </p:tgtEl>
                                        <p:attrNameLst>
                                          <p:attrName>style.visibility</p:attrName>
                                        </p:attrNameLst>
                                      </p:cBhvr>
                                      <p:to>
                                        <p:strVal val="visible"/>
                                      </p:to>
                                    </p:set>
                                    <p:animEffect transition="in" filter="fade">
                                      <p:cBhvr>
                                        <p:cTn id="35" dur="250"/>
                                        <p:tgtEl>
                                          <p:spTgt spid="47"/>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42" fill="hold" nodeType="click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barn(outHorizontal)">
                                      <p:cBhvr>
                                        <p:cTn id="40" dur="1000"/>
                                        <p:tgtEl>
                                          <p:spTgt spid="32"/>
                                        </p:tgtEl>
                                      </p:cBhvr>
                                    </p:animEffect>
                                  </p:childTnLst>
                                </p:cTn>
                              </p:par>
                              <p:par>
                                <p:cTn id="41" presetID="22" presetClass="entr" presetSubtype="1" fill="hold" grpId="0" nodeType="withEffect">
                                  <p:stCondLst>
                                    <p:cond delay="500"/>
                                  </p:stCondLst>
                                  <p:childTnLst>
                                    <p:set>
                                      <p:cBhvr>
                                        <p:cTn id="42" dur="1" fill="hold">
                                          <p:stCondLst>
                                            <p:cond delay="0"/>
                                          </p:stCondLst>
                                        </p:cTn>
                                        <p:tgtEl>
                                          <p:spTgt spid="51"/>
                                        </p:tgtEl>
                                        <p:attrNameLst>
                                          <p:attrName>style.visibility</p:attrName>
                                        </p:attrNameLst>
                                      </p:cBhvr>
                                      <p:to>
                                        <p:strVal val="visible"/>
                                      </p:to>
                                    </p:set>
                                    <p:animEffect transition="in" filter="wipe(up)">
                                      <p:cBhvr>
                                        <p:cTn id="43" dur="750"/>
                                        <p:tgtEl>
                                          <p:spTgt spid="51"/>
                                        </p:tgtEl>
                                      </p:cBhvr>
                                    </p:animEffect>
                                  </p:childTnLst>
                                </p:cTn>
                              </p:par>
                              <p:par>
                                <p:cTn id="44" presetID="10" presetClass="entr" presetSubtype="0" fill="hold" grpId="0" nodeType="withEffect">
                                  <p:stCondLst>
                                    <p:cond delay="1000"/>
                                  </p:stCondLst>
                                  <p:iterate type="lt">
                                    <p:tmPct val="10000"/>
                                  </p:iterate>
                                  <p:childTnLst>
                                    <p:set>
                                      <p:cBhvr>
                                        <p:cTn id="45" dur="1" fill="hold">
                                          <p:stCondLst>
                                            <p:cond delay="0"/>
                                          </p:stCondLst>
                                        </p:cTn>
                                        <p:tgtEl>
                                          <p:spTgt spid="50"/>
                                        </p:tgtEl>
                                        <p:attrNameLst>
                                          <p:attrName>style.visibility</p:attrName>
                                        </p:attrNameLst>
                                      </p:cBhvr>
                                      <p:to>
                                        <p:strVal val="visible"/>
                                      </p:to>
                                    </p:set>
                                    <p:animEffect transition="in" filter="fade">
                                      <p:cBhvr>
                                        <p:cTn id="46" dur="2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p:bldP spid="2" grpId="0"/>
      <p:bldP spid="44" grpId="0"/>
      <p:bldP spid="45" grpId="0"/>
      <p:bldP spid="47" grpId="0"/>
      <p:bldP spid="48" grpId="0"/>
      <p:bldP spid="50" grpId="0"/>
      <p:bldP spid="5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2407891" y="1930654"/>
            <a:ext cx="275362" cy="639260"/>
            <a:chOff x="2059513" y="2071843"/>
            <a:chExt cx="275362" cy="639260"/>
          </a:xfrm>
          <a:noFill/>
        </p:grpSpPr>
        <p:sp>
          <p:nvSpPr>
            <p:cNvPr id="4"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 name="任意多边形 30"/>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 name="任意多边形 31"/>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33" name="任意多边形 32"/>
          <p:cNvSpPr/>
          <p:nvPr/>
        </p:nvSpPr>
        <p:spPr>
          <a:xfrm>
            <a:off x="972127" y="1254987"/>
            <a:ext cx="10214264" cy="807684"/>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861"/>
              <a:gd name="connsiteX1" fmla="*/ 4842164 w 10214264"/>
              <a:gd name="connsiteY1" fmla="*/ 1537855 h 1538861"/>
              <a:gd name="connsiteX2" fmla="*/ 10214264 w 10214264"/>
              <a:gd name="connsiteY2" fmla="*/ 0 h 1538861"/>
              <a:gd name="connsiteX0" fmla="*/ 0 w 10214264"/>
              <a:gd name="connsiteY0" fmla="*/ 197427 h 1538861"/>
              <a:gd name="connsiteX1" fmla="*/ 4842164 w 10214264"/>
              <a:gd name="connsiteY1" fmla="*/ 1537855 h 1538861"/>
              <a:gd name="connsiteX2" fmla="*/ 10214264 w 10214264"/>
              <a:gd name="connsiteY2" fmla="*/ 0 h 1538861"/>
              <a:gd name="connsiteX0" fmla="*/ 0 w 10239664"/>
              <a:gd name="connsiteY0" fmla="*/ 922378 h 1590441"/>
              <a:gd name="connsiteX1" fmla="*/ 4867564 w 10239664"/>
              <a:gd name="connsiteY1" fmla="*/ 1537855 h 1590441"/>
              <a:gd name="connsiteX2" fmla="*/ 10239664 w 10239664"/>
              <a:gd name="connsiteY2" fmla="*/ 0 h 1590441"/>
              <a:gd name="connsiteX0" fmla="*/ 0 w 10214264"/>
              <a:gd name="connsiteY0" fmla="*/ 895528 h 1561775"/>
              <a:gd name="connsiteX1" fmla="*/ 4867564 w 10214264"/>
              <a:gd name="connsiteY1" fmla="*/ 1511005 h 1561775"/>
              <a:gd name="connsiteX2" fmla="*/ 10214264 w 10214264"/>
              <a:gd name="connsiteY2" fmla="*/ 0 h 1561775"/>
              <a:gd name="connsiteX0" fmla="*/ 0 w 10214264"/>
              <a:gd name="connsiteY0" fmla="*/ 895528 h 1707585"/>
              <a:gd name="connsiteX1" fmla="*/ 4867564 w 10214264"/>
              <a:gd name="connsiteY1" fmla="*/ 1672105 h 1707585"/>
              <a:gd name="connsiteX2" fmla="*/ 10214264 w 10214264"/>
              <a:gd name="connsiteY2" fmla="*/ 0 h 1707585"/>
            </a:gdLst>
            <a:ahLst/>
            <a:cxnLst>
              <a:cxn ang="0">
                <a:pos x="connsiteX0" y="connsiteY0"/>
              </a:cxn>
              <a:cxn ang="0">
                <a:pos x="connsiteX1" y="connsiteY1"/>
              </a:cxn>
              <a:cxn ang="0">
                <a:pos x="connsiteX2" y="connsiteY2"/>
              </a:cxn>
            </a:cxnLst>
            <a:rect l="l" t="t" r="r" b="b"/>
            <a:pathLst>
              <a:path w="10214264" h="1707585">
                <a:moveTo>
                  <a:pt x="0" y="895528"/>
                </a:moveTo>
                <a:cubicBezTo>
                  <a:pt x="1458191" y="1487809"/>
                  <a:pt x="3165187" y="1821360"/>
                  <a:pt x="4867564" y="1672105"/>
                </a:cubicBezTo>
                <a:cubicBezTo>
                  <a:pt x="6569941" y="1522850"/>
                  <a:pt x="8672945" y="637309"/>
                  <a:pt x="10214264" y="0"/>
                </a:cubicBezTo>
              </a:path>
            </a:pathLst>
          </a:custGeom>
          <a:no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34" name="组合 33"/>
          <p:cNvGrpSpPr/>
          <p:nvPr/>
        </p:nvGrpSpPr>
        <p:grpSpPr>
          <a:xfrm>
            <a:off x="1552538" y="1809879"/>
            <a:ext cx="177871" cy="412932"/>
            <a:chOff x="2059513" y="2071843"/>
            <a:chExt cx="275362" cy="639260"/>
          </a:xfrm>
          <a:noFill/>
        </p:grpSpPr>
        <p:sp>
          <p:nvSpPr>
            <p:cNvPr id="3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2" name="任意多边形 6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3" name="任意多边形 6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64" name="组合 63"/>
          <p:cNvGrpSpPr/>
          <p:nvPr/>
        </p:nvGrpSpPr>
        <p:grpSpPr>
          <a:xfrm>
            <a:off x="4424220" y="2075047"/>
            <a:ext cx="226200" cy="525129"/>
            <a:chOff x="2059513" y="2071843"/>
            <a:chExt cx="275362" cy="639260"/>
          </a:xfrm>
          <a:noFill/>
        </p:grpSpPr>
        <p:sp>
          <p:nvSpPr>
            <p:cNvPr id="6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2" name="任意多边形 9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3" name="任意多边形 9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94" name="组合 93"/>
          <p:cNvGrpSpPr/>
          <p:nvPr/>
        </p:nvGrpSpPr>
        <p:grpSpPr>
          <a:xfrm>
            <a:off x="6211177" y="2026170"/>
            <a:ext cx="327414" cy="760100"/>
            <a:chOff x="2059513" y="2071843"/>
            <a:chExt cx="275362" cy="639260"/>
          </a:xfrm>
          <a:noFill/>
        </p:grpSpPr>
        <p:sp>
          <p:nvSpPr>
            <p:cNvPr id="9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2" name="任意多边形 12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3" name="任意多边形 12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24" name="组合 123"/>
          <p:cNvGrpSpPr/>
          <p:nvPr/>
        </p:nvGrpSpPr>
        <p:grpSpPr>
          <a:xfrm>
            <a:off x="9293379" y="1606838"/>
            <a:ext cx="285798" cy="663487"/>
            <a:chOff x="2059513" y="2071843"/>
            <a:chExt cx="275362" cy="639260"/>
          </a:xfrm>
          <a:noFill/>
        </p:grpSpPr>
        <p:sp>
          <p:nvSpPr>
            <p:cNvPr id="12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2" name="任意多边形 15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3" name="任意多边形 15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54" name="组合 153"/>
          <p:cNvGrpSpPr/>
          <p:nvPr/>
        </p:nvGrpSpPr>
        <p:grpSpPr>
          <a:xfrm>
            <a:off x="5465725" y="2054595"/>
            <a:ext cx="187684" cy="435713"/>
            <a:chOff x="2059513" y="2071843"/>
            <a:chExt cx="275362" cy="639260"/>
          </a:xfrm>
          <a:noFill/>
        </p:grpSpPr>
        <p:sp>
          <p:nvSpPr>
            <p:cNvPr id="15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2" name="任意多边形 18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3" name="任意多边形 18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84" name="组合 183"/>
          <p:cNvGrpSpPr/>
          <p:nvPr/>
        </p:nvGrpSpPr>
        <p:grpSpPr>
          <a:xfrm>
            <a:off x="1734872" y="1683507"/>
            <a:ext cx="686768" cy="1594350"/>
            <a:chOff x="1381024" y="1803580"/>
            <a:chExt cx="686768" cy="1594350"/>
          </a:xfrm>
          <a:noFill/>
        </p:grpSpPr>
        <p:sp>
          <p:nvSpPr>
            <p:cNvPr id="185"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6"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7"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8"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9"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0"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1"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2"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3"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4"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5"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6"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7"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8"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9"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0"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1"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2"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3"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4"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5"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6"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7"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8"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9"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0"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1"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2" name="任意多边形 211"/>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3" name="任意多边形 212"/>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214" name="任意多边形 213"/>
          <p:cNvSpPr/>
          <p:nvPr/>
        </p:nvSpPr>
        <p:spPr>
          <a:xfrm>
            <a:off x="997527" y="1395847"/>
            <a:ext cx="10214264" cy="727878"/>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861"/>
              <a:gd name="connsiteX1" fmla="*/ 4842164 w 10214264"/>
              <a:gd name="connsiteY1" fmla="*/ 1537855 h 1538861"/>
              <a:gd name="connsiteX2" fmla="*/ 10214264 w 10214264"/>
              <a:gd name="connsiteY2" fmla="*/ 0 h 1538861"/>
              <a:gd name="connsiteX0" fmla="*/ 0 w 10214264"/>
              <a:gd name="connsiteY0" fmla="*/ 197427 h 1538861"/>
              <a:gd name="connsiteX1" fmla="*/ 4842164 w 10214264"/>
              <a:gd name="connsiteY1" fmla="*/ 1537855 h 1538861"/>
              <a:gd name="connsiteX2" fmla="*/ 10214264 w 10214264"/>
              <a:gd name="connsiteY2" fmla="*/ 0 h 1538861"/>
            </a:gdLst>
            <a:ahLst/>
            <a:cxnLst>
              <a:cxn ang="0">
                <a:pos x="connsiteX0" y="connsiteY0"/>
              </a:cxn>
              <a:cxn ang="0">
                <a:pos x="connsiteX1" y="connsiteY1"/>
              </a:cxn>
              <a:cxn ang="0">
                <a:pos x="connsiteX2" y="connsiteY2"/>
              </a:cxn>
            </a:cxnLst>
            <a:rect l="l" t="t" r="r" b="b"/>
            <a:pathLst>
              <a:path w="10214264" h="1538861">
                <a:moveTo>
                  <a:pt x="0" y="197427"/>
                </a:moveTo>
                <a:cubicBezTo>
                  <a:pt x="1458191" y="789708"/>
                  <a:pt x="3139787" y="1570759"/>
                  <a:pt x="4842164" y="1537855"/>
                </a:cubicBezTo>
                <a:cubicBezTo>
                  <a:pt x="6544541" y="1504951"/>
                  <a:pt x="8672945" y="637309"/>
                  <a:pt x="10214264" y="0"/>
                </a:cubicBezTo>
              </a:path>
            </a:pathLst>
          </a:cu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215" name="组合 214"/>
          <p:cNvGrpSpPr/>
          <p:nvPr/>
        </p:nvGrpSpPr>
        <p:grpSpPr>
          <a:xfrm>
            <a:off x="3669431" y="1988925"/>
            <a:ext cx="551685" cy="1280751"/>
            <a:chOff x="1381024" y="1803580"/>
            <a:chExt cx="686768" cy="1594350"/>
          </a:xfrm>
          <a:noFill/>
        </p:grpSpPr>
        <p:sp>
          <p:nvSpPr>
            <p:cNvPr id="21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3" name="任意多边形 24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4" name="任意多边形 24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245" name="组合 244"/>
          <p:cNvGrpSpPr/>
          <p:nvPr/>
        </p:nvGrpSpPr>
        <p:grpSpPr>
          <a:xfrm>
            <a:off x="5570190" y="2122838"/>
            <a:ext cx="707548" cy="1642591"/>
            <a:chOff x="1381024" y="1803580"/>
            <a:chExt cx="686768" cy="1594350"/>
          </a:xfrm>
          <a:noFill/>
        </p:grpSpPr>
        <p:sp>
          <p:nvSpPr>
            <p:cNvPr id="24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3" name="任意多边形 27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4" name="任意多边形 27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275" name="组合 274"/>
          <p:cNvGrpSpPr/>
          <p:nvPr/>
        </p:nvGrpSpPr>
        <p:grpSpPr>
          <a:xfrm>
            <a:off x="7680918" y="1972103"/>
            <a:ext cx="399525" cy="927508"/>
            <a:chOff x="1381024" y="1803580"/>
            <a:chExt cx="686768" cy="1594350"/>
          </a:xfrm>
          <a:noFill/>
        </p:grpSpPr>
        <p:sp>
          <p:nvSpPr>
            <p:cNvPr id="27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3" name="任意多边形 30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4" name="任意多边形 30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305" name="组合 304"/>
          <p:cNvGrpSpPr/>
          <p:nvPr/>
        </p:nvGrpSpPr>
        <p:grpSpPr>
          <a:xfrm>
            <a:off x="9612882" y="1663670"/>
            <a:ext cx="572977" cy="1330181"/>
            <a:chOff x="1381024" y="1803580"/>
            <a:chExt cx="686768" cy="1594350"/>
          </a:xfrm>
        </p:grpSpPr>
        <p:sp>
          <p:nvSpPr>
            <p:cNvPr id="30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3" name="任意多边形 33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004DA1"/>
            </a:solid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4" name="任意多边形 33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004DA1"/>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335" name="文本框 334"/>
          <p:cNvSpPr txBox="1"/>
          <p:nvPr/>
        </p:nvSpPr>
        <p:spPr>
          <a:xfrm>
            <a:off x="1698985" y="3095323"/>
            <a:ext cx="758542"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2011</a:t>
            </a:r>
            <a:endParaRPr kumimoji="0" lang="zh-CN" altLang="en-US"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6" name="文本框 335"/>
          <p:cNvSpPr txBox="1"/>
          <p:nvPr/>
        </p:nvSpPr>
        <p:spPr>
          <a:xfrm>
            <a:off x="3599535" y="3175301"/>
            <a:ext cx="678391" cy="523220"/>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2012</a:t>
            </a:r>
            <a:endParaRPr kumimoji="0" lang="zh-CN" altLang="en-US" sz="28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7" name="文本框 336"/>
          <p:cNvSpPr txBox="1"/>
          <p:nvPr/>
        </p:nvSpPr>
        <p:spPr>
          <a:xfrm>
            <a:off x="5522809" y="3575910"/>
            <a:ext cx="801823"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2013</a:t>
            </a:r>
            <a:endParaRPr kumimoji="0" lang="zh-CN" altLang="en-US"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8" name="文本框 337"/>
          <p:cNvSpPr txBox="1"/>
          <p:nvPr/>
        </p:nvSpPr>
        <p:spPr>
          <a:xfrm>
            <a:off x="7510156" y="2746456"/>
            <a:ext cx="700834" cy="523220"/>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2014</a:t>
            </a:r>
            <a:endParaRPr kumimoji="0" lang="zh-CN" altLang="en-US" sz="28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9" name="文本框 338"/>
          <p:cNvSpPr txBox="1"/>
          <p:nvPr/>
        </p:nvSpPr>
        <p:spPr>
          <a:xfrm>
            <a:off x="9490361" y="2792396"/>
            <a:ext cx="814647"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2015</a:t>
            </a:r>
            <a:endParaRPr kumimoji="0" lang="zh-CN" altLang="en-US"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40" name="矩形 339"/>
          <p:cNvSpPr/>
          <p:nvPr/>
        </p:nvSpPr>
        <p:spPr>
          <a:xfrm>
            <a:off x="1453920" y="3683790"/>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Calibri"/>
                <a:ea typeface="腾祥铁山楷书简"/>
                <a:cs typeface="+mn-cs"/>
              </a:rPr>
              <a:t>只要是与演示相关的，我们竭诚为您服务。</a:t>
            </a:r>
          </a:p>
        </p:txBody>
      </p:sp>
      <p:sp>
        <p:nvSpPr>
          <p:cNvPr id="341" name="矩形 340"/>
          <p:cNvSpPr/>
          <p:nvPr/>
        </p:nvSpPr>
        <p:spPr>
          <a:xfrm>
            <a:off x="3305202" y="3694567"/>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
        <p:nvSpPr>
          <p:cNvPr id="342" name="矩形 341"/>
          <p:cNvSpPr/>
          <p:nvPr/>
        </p:nvSpPr>
        <p:spPr>
          <a:xfrm>
            <a:off x="5300293" y="4126836"/>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
        <p:nvSpPr>
          <p:cNvPr id="343" name="矩形 342"/>
          <p:cNvSpPr/>
          <p:nvPr/>
        </p:nvSpPr>
        <p:spPr>
          <a:xfrm>
            <a:off x="7247145" y="3193626"/>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
        <p:nvSpPr>
          <p:cNvPr id="345" name="矩形 344"/>
          <p:cNvSpPr/>
          <p:nvPr/>
        </p:nvSpPr>
        <p:spPr>
          <a:xfrm>
            <a:off x="9252664" y="3355778"/>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grpSp>
        <p:nvGrpSpPr>
          <p:cNvPr id="344" name="组合 343">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346" name="文本框 345">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347"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48"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4256265457"/>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wipe(left)">
                                      <p:cBhvr>
                                        <p:cTn id="7" dur="1000"/>
                                        <p:tgtEl>
                                          <p:spTgt spid="214"/>
                                        </p:tgtEl>
                                      </p:cBhvr>
                                    </p:animEffect>
                                  </p:childTnLst>
                                </p:cTn>
                              </p:par>
                              <p:par>
                                <p:cTn id="8" presetID="22" presetClass="entr" presetSubtype="2" fill="hold" grpId="0" nodeType="withEffect">
                                  <p:stCondLst>
                                    <p:cond delay="250"/>
                                  </p:stCondLst>
                                  <p:childTnLst>
                                    <p:set>
                                      <p:cBhvr>
                                        <p:cTn id="9" dur="1" fill="hold">
                                          <p:stCondLst>
                                            <p:cond delay="0"/>
                                          </p:stCondLst>
                                        </p:cTn>
                                        <p:tgtEl>
                                          <p:spTgt spid="33"/>
                                        </p:tgtEl>
                                        <p:attrNameLst>
                                          <p:attrName>style.visibility</p:attrName>
                                        </p:attrNameLst>
                                      </p:cBhvr>
                                      <p:to>
                                        <p:strVal val="visible"/>
                                      </p:to>
                                    </p:set>
                                    <p:animEffect transition="in" filter="wipe(right)">
                                      <p:cBhvr>
                                        <p:cTn id="10" dur="1000"/>
                                        <p:tgtEl>
                                          <p:spTgt spid="33"/>
                                        </p:tgtEl>
                                      </p:cBhvr>
                                    </p:animEffect>
                                  </p:childTnLst>
                                </p:cTn>
                              </p:par>
                              <p:par>
                                <p:cTn id="11" presetID="22" presetClass="entr" presetSubtype="1" fill="hold" nodeType="withEffect">
                                  <p:stCondLst>
                                    <p:cond delay="250"/>
                                  </p:stCondLst>
                                  <p:childTnLst>
                                    <p:set>
                                      <p:cBhvr>
                                        <p:cTn id="12" dur="1" fill="hold">
                                          <p:stCondLst>
                                            <p:cond delay="0"/>
                                          </p:stCondLst>
                                        </p:cTn>
                                        <p:tgtEl>
                                          <p:spTgt spid="3"/>
                                        </p:tgtEl>
                                        <p:attrNameLst>
                                          <p:attrName>style.visibility</p:attrName>
                                        </p:attrNameLst>
                                      </p:cBhvr>
                                      <p:to>
                                        <p:strVal val="visible"/>
                                      </p:to>
                                    </p:set>
                                    <p:animEffect transition="in" filter="wipe(up)">
                                      <p:cBhvr>
                                        <p:cTn id="13" dur="1000"/>
                                        <p:tgtEl>
                                          <p:spTgt spid="3"/>
                                        </p:tgtEl>
                                      </p:cBhvr>
                                    </p:animEffect>
                                  </p:childTnLst>
                                </p:cTn>
                              </p:par>
                              <p:par>
                                <p:cTn id="14" presetID="22" presetClass="entr" presetSubtype="1" fill="hold" nodeType="withEffect">
                                  <p:stCondLst>
                                    <p:cond delay="500"/>
                                  </p:stCondLst>
                                  <p:childTnLst>
                                    <p:set>
                                      <p:cBhvr>
                                        <p:cTn id="15" dur="1" fill="hold">
                                          <p:stCondLst>
                                            <p:cond delay="0"/>
                                          </p:stCondLst>
                                        </p:cTn>
                                        <p:tgtEl>
                                          <p:spTgt spid="124"/>
                                        </p:tgtEl>
                                        <p:attrNameLst>
                                          <p:attrName>style.visibility</p:attrName>
                                        </p:attrNameLst>
                                      </p:cBhvr>
                                      <p:to>
                                        <p:strVal val="visible"/>
                                      </p:to>
                                    </p:set>
                                    <p:animEffect transition="in" filter="wipe(up)">
                                      <p:cBhvr>
                                        <p:cTn id="16" dur="1000"/>
                                        <p:tgtEl>
                                          <p:spTgt spid="124"/>
                                        </p:tgtEl>
                                      </p:cBhvr>
                                    </p:animEffect>
                                  </p:childTnLst>
                                </p:cTn>
                              </p:par>
                              <p:par>
                                <p:cTn id="17" presetID="22" presetClass="entr" presetSubtype="1" fill="hold" nodeType="withEffect">
                                  <p:stCondLst>
                                    <p:cond delay="250"/>
                                  </p:stCondLst>
                                  <p:childTnLst>
                                    <p:set>
                                      <p:cBhvr>
                                        <p:cTn id="18" dur="1" fill="hold">
                                          <p:stCondLst>
                                            <p:cond delay="0"/>
                                          </p:stCondLst>
                                        </p:cTn>
                                        <p:tgtEl>
                                          <p:spTgt spid="94"/>
                                        </p:tgtEl>
                                        <p:attrNameLst>
                                          <p:attrName>style.visibility</p:attrName>
                                        </p:attrNameLst>
                                      </p:cBhvr>
                                      <p:to>
                                        <p:strVal val="visible"/>
                                      </p:to>
                                    </p:set>
                                    <p:animEffect transition="in" filter="wipe(up)">
                                      <p:cBhvr>
                                        <p:cTn id="19" dur="1000"/>
                                        <p:tgtEl>
                                          <p:spTgt spid="94"/>
                                        </p:tgtEl>
                                      </p:cBhvr>
                                    </p:animEffect>
                                  </p:childTnLst>
                                </p:cTn>
                              </p:par>
                              <p:par>
                                <p:cTn id="20" presetID="22" presetClass="entr" presetSubtype="1" fill="hold" nodeType="withEffect">
                                  <p:stCondLst>
                                    <p:cond delay="500"/>
                                  </p:stCondLst>
                                  <p:childTnLst>
                                    <p:set>
                                      <p:cBhvr>
                                        <p:cTn id="21" dur="1" fill="hold">
                                          <p:stCondLst>
                                            <p:cond delay="0"/>
                                          </p:stCondLst>
                                        </p:cTn>
                                        <p:tgtEl>
                                          <p:spTgt spid="154"/>
                                        </p:tgtEl>
                                        <p:attrNameLst>
                                          <p:attrName>style.visibility</p:attrName>
                                        </p:attrNameLst>
                                      </p:cBhvr>
                                      <p:to>
                                        <p:strVal val="visible"/>
                                      </p:to>
                                    </p:set>
                                    <p:animEffect transition="in" filter="wipe(up)">
                                      <p:cBhvr>
                                        <p:cTn id="22" dur="1000"/>
                                        <p:tgtEl>
                                          <p:spTgt spid="154"/>
                                        </p:tgtEl>
                                      </p:cBhvr>
                                    </p:animEffect>
                                  </p:childTnLst>
                                </p:cTn>
                              </p:par>
                              <p:par>
                                <p:cTn id="23" presetID="22" presetClass="entr" presetSubtype="1" fill="hold" nodeType="withEffect">
                                  <p:stCondLst>
                                    <p:cond delay="750"/>
                                  </p:stCondLst>
                                  <p:childTnLst>
                                    <p:set>
                                      <p:cBhvr>
                                        <p:cTn id="24" dur="1" fill="hold">
                                          <p:stCondLst>
                                            <p:cond delay="0"/>
                                          </p:stCondLst>
                                        </p:cTn>
                                        <p:tgtEl>
                                          <p:spTgt spid="64"/>
                                        </p:tgtEl>
                                        <p:attrNameLst>
                                          <p:attrName>style.visibility</p:attrName>
                                        </p:attrNameLst>
                                      </p:cBhvr>
                                      <p:to>
                                        <p:strVal val="visible"/>
                                      </p:to>
                                    </p:set>
                                    <p:animEffect transition="in" filter="wipe(up)">
                                      <p:cBhvr>
                                        <p:cTn id="25" dur="1000"/>
                                        <p:tgtEl>
                                          <p:spTgt spid="64"/>
                                        </p:tgtEl>
                                      </p:cBhvr>
                                    </p:animEffect>
                                  </p:childTnLst>
                                </p:cTn>
                              </p:par>
                              <p:par>
                                <p:cTn id="26" presetID="22" presetClass="entr" presetSubtype="1" fill="hold" nodeType="withEffect">
                                  <p:stCondLst>
                                    <p:cond delay="250"/>
                                  </p:stCondLst>
                                  <p:childTnLst>
                                    <p:set>
                                      <p:cBhvr>
                                        <p:cTn id="27" dur="1" fill="hold">
                                          <p:stCondLst>
                                            <p:cond delay="0"/>
                                          </p:stCondLst>
                                        </p:cTn>
                                        <p:tgtEl>
                                          <p:spTgt spid="34"/>
                                        </p:tgtEl>
                                        <p:attrNameLst>
                                          <p:attrName>style.visibility</p:attrName>
                                        </p:attrNameLst>
                                      </p:cBhvr>
                                      <p:to>
                                        <p:strVal val="visible"/>
                                      </p:to>
                                    </p:set>
                                    <p:animEffect transition="in" filter="wipe(up)">
                                      <p:cBhvr>
                                        <p:cTn id="28" dur="1000"/>
                                        <p:tgtEl>
                                          <p:spTgt spid="34"/>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nodeType="clickEffect">
                                  <p:stCondLst>
                                    <p:cond delay="0"/>
                                  </p:stCondLst>
                                  <p:childTnLst>
                                    <p:set>
                                      <p:cBhvr>
                                        <p:cTn id="32" dur="1" fill="hold">
                                          <p:stCondLst>
                                            <p:cond delay="0"/>
                                          </p:stCondLst>
                                        </p:cTn>
                                        <p:tgtEl>
                                          <p:spTgt spid="184"/>
                                        </p:tgtEl>
                                        <p:attrNameLst>
                                          <p:attrName>style.visibility</p:attrName>
                                        </p:attrNameLst>
                                      </p:cBhvr>
                                      <p:to>
                                        <p:strVal val="visible"/>
                                      </p:to>
                                    </p:set>
                                    <p:animEffect transition="in" filter="wipe(up)">
                                      <p:cBhvr>
                                        <p:cTn id="33" dur="750"/>
                                        <p:tgtEl>
                                          <p:spTgt spid="184"/>
                                        </p:tgtEl>
                                      </p:cBhvr>
                                    </p:animEffect>
                                  </p:childTnLst>
                                </p:cTn>
                              </p:par>
                              <p:par>
                                <p:cTn id="34" presetID="47" presetClass="entr" presetSubtype="0" fill="hold" grpId="0" nodeType="withEffect">
                                  <p:stCondLst>
                                    <p:cond delay="0"/>
                                  </p:stCondLst>
                                  <p:childTnLst>
                                    <p:set>
                                      <p:cBhvr>
                                        <p:cTn id="35" dur="1" fill="hold">
                                          <p:stCondLst>
                                            <p:cond delay="0"/>
                                          </p:stCondLst>
                                        </p:cTn>
                                        <p:tgtEl>
                                          <p:spTgt spid="335"/>
                                        </p:tgtEl>
                                        <p:attrNameLst>
                                          <p:attrName>style.visibility</p:attrName>
                                        </p:attrNameLst>
                                      </p:cBhvr>
                                      <p:to>
                                        <p:strVal val="visible"/>
                                      </p:to>
                                    </p:set>
                                    <p:animEffect transition="in" filter="fade">
                                      <p:cBhvr>
                                        <p:cTn id="36" dur="1000"/>
                                        <p:tgtEl>
                                          <p:spTgt spid="335"/>
                                        </p:tgtEl>
                                      </p:cBhvr>
                                    </p:animEffect>
                                    <p:anim calcmode="lin" valueType="num">
                                      <p:cBhvr>
                                        <p:cTn id="37" dur="1000" fill="hold"/>
                                        <p:tgtEl>
                                          <p:spTgt spid="335"/>
                                        </p:tgtEl>
                                        <p:attrNameLst>
                                          <p:attrName>ppt_x</p:attrName>
                                        </p:attrNameLst>
                                      </p:cBhvr>
                                      <p:tavLst>
                                        <p:tav tm="0">
                                          <p:val>
                                            <p:strVal val="#ppt_x"/>
                                          </p:val>
                                        </p:tav>
                                        <p:tav tm="100000">
                                          <p:val>
                                            <p:strVal val="#ppt_x"/>
                                          </p:val>
                                        </p:tav>
                                      </p:tavLst>
                                    </p:anim>
                                    <p:anim calcmode="lin" valueType="num">
                                      <p:cBhvr>
                                        <p:cTn id="38" dur="1000" fill="hold"/>
                                        <p:tgtEl>
                                          <p:spTgt spid="335"/>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500"/>
                                  </p:stCondLst>
                                  <p:iterate type="lt">
                                    <p:tmPct val="10000"/>
                                  </p:iterate>
                                  <p:childTnLst>
                                    <p:set>
                                      <p:cBhvr>
                                        <p:cTn id="40" dur="1" fill="hold">
                                          <p:stCondLst>
                                            <p:cond delay="0"/>
                                          </p:stCondLst>
                                        </p:cTn>
                                        <p:tgtEl>
                                          <p:spTgt spid="340"/>
                                        </p:tgtEl>
                                        <p:attrNameLst>
                                          <p:attrName>style.visibility</p:attrName>
                                        </p:attrNameLst>
                                      </p:cBhvr>
                                      <p:to>
                                        <p:strVal val="visible"/>
                                      </p:to>
                                    </p:set>
                                    <p:animEffect transition="in" filter="fade">
                                      <p:cBhvr>
                                        <p:cTn id="41" dur="500"/>
                                        <p:tgtEl>
                                          <p:spTgt spid="340"/>
                                        </p:tgtEl>
                                      </p:cBhvr>
                                    </p:animEffect>
                                    <p:anim calcmode="lin" valueType="num">
                                      <p:cBhvr>
                                        <p:cTn id="42" dur="500" fill="hold"/>
                                        <p:tgtEl>
                                          <p:spTgt spid="340"/>
                                        </p:tgtEl>
                                        <p:attrNameLst>
                                          <p:attrName>ppt_x</p:attrName>
                                        </p:attrNameLst>
                                      </p:cBhvr>
                                      <p:tavLst>
                                        <p:tav tm="0">
                                          <p:val>
                                            <p:strVal val="#ppt_x"/>
                                          </p:val>
                                        </p:tav>
                                        <p:tav tm="100000">
                                          <p:val>
                                            <p:strVal val="#ppt_x"/>
                                          </p:val>
                                        </p:tav>
                                      </p:tavLst>
                                    </p:anim>
                                    <p:anim calcmode="lin" valueType="num">
                                      <p:cBhvr>
                                        <p:cTn id="43" dur="500" fill="hold"/>
                                        <p:tgtEl>
                                          <p:spTgt spid="340"/>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215"/>
                                        </p:tgtEl>
                                        <p:attrNameLst>
                                          <p:attrName>style.visibility</p:attrName>
                                        </p:attrNameLst>
                                      </p:cBhvr>
                                      <p:to>
                                        <p:strVal val="visible"/>
                                      </p:to>
                                    </p:set>
                                    <p:animEffect transition="in" filter="wipe(up)">
                                      <p:cBhvr>
                                        <p:cTn id="48" dur="750"/>
                                        <p:tgtEl>
                                          <p:spTgt spid="215"/>
                                        </p:tgtEl>
                                      </p:cBhvr>
                                    </p:animEffect>
                                  </p:childTnLst>
                                </p:cTn>
                              </p:par>
                              <p:par>
                                <p:cTn id="49" presetID="47" presetClass="entr" presetSubtype="0" fill="hold" grpId="0" nodeType="withEffect">
                                  <p:stCondLst>
                                    <p:cond delay="0"/>
                                  </p:stCondLst>
                                  <p:childTnLst>
                                    <p:set>
                                      <p:cBhvr>
                                        <p:cTn id="50" dur="1" fill="hold">
                                          <p:stCondLst>
                                            <p:cond delay="0"/>
                                          </p:stCondLst>
                                        </p:cTn>
                                        <p:tgtEl>
                                          <p:spTgt spid="336"/>
                                        </p:tgtEl>
                                        <p:attrNameLst>
                                          <p:attrName>style.visibility</p:attrName>
                                        </p:attrNameLst>
                                      </p:cBhvr>
                                      <p:to>
                                        <p:strVal val="visible"/>
                                      </p:to>
                                    </p:set>
                                    <p:animEffect transition="in" filter="fade">
                                      <p:cBhvr>
                                        <p:cTn id="51" dur="1000"/>
                                        <p:tgtEl>
                                          <p:spTgt spid="336"/>
                                        </p:tgtEl>
                                      </p:cBhvr>
                                    </p:animEffect>
                                    <p:anim calcmode="lin" valueType="num">
                                      <p:cBhvr>
                                        <p:cTn id="52" dur="1000" fill="hold"/>
                                        <p:tgtEl>
                                          <p:spTgt spid="336"/>
                                        </p:tgtEl>
                                        <p:attrNameLst>
                                          <p:attrName>ppt_x</p:attrName>
                                        </p:attrNameLst>
                                      </p:cBhvr>
                                      <p:tavLst>
                                        <p:tav tm="0">
                                          <p:val>
                                            <p:strVal val="#ppt_x"/>
                                          </p:val>
                                        </p:tav>
                                        <p:tav tm="100000">
                                          <p:val>
                                            <p:strVal val="#ppt_x"/>
                                          </p:val>
                                        </p:tav>
                                      </p:tavLst>
                                    </p:anim>
                                    <p:anim calcmode="lin" valueType="num">
                                      <p:cBhvr>
                                        <p:cTn id="53" dur="1000" fill="hold"/>
                                        <p:tgtEl>
                                          <p:spTgt spid="336"/>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500"/>
                                  </p:stCondLst>
                                  <p:iterate type="lt">
                                    <p:tmPct val="10000"/>
                                  </p:iterate>
                                  <p:childTnLst>
                                    <p:set>
                                      <p:cBhvr>
                                        <p:cTn id="55" dur="1" fill="hold">
                                          <p:stCondLst>
                                            <p:cond delay="0"/>
                                          </p:stCondLst>
                                        </p:cTn>
                                        <p:tgtEl>
                                          <p:spTgt spid="341"/>
                                        </p:tgtEl>
                                        <p:attrNameLst>
                                          <p:attrName>style.visibility</p:attrName>
                                        </p:attrNameLst>
                                      </p:cBhvr>
                                      <p:to>
                                        <p:strVal val="visible"/>
                                      </p:to>
                                    </p:set>
                                    <p:animEffect transition="in" filter="fade">
                                      <p:cBhvr>
                                        <p:cTn id="56" dur="500"/>
                                        <p:tgtEl>
                                          <p:spTgt spid="341"/>
                                        </p:tgtEl>
                                      </p:cBhvr>
                                    </p:animEffect>
                                    <p:anim calcmode="lin" valueType="num">
                                      <p:cBhvr>
                                        <p:cTn id="57" dur="500" fill="hold"/>
                                        <p:tgtEl>
                                          <p:spTgt spid="341"/>
                                        </p:tgtEl>
                                        <p:attrNameLst>
                                          <p:attrName>ppt_x</p:attrName>
                                        </p:attrNameLst>
                                      </p:cBhvr>
                                      <p:tavLst>
                                        <p:tav tm="0">
                                          <p:val>
                                            <p:strVal val="#ppt_x"/>
                                          </p:val>
                                        </p:tav>
                                        <p:tav tm="100000">
                                          <p:val>
                                            <p:strVal val="#ppt_x"/>
                                          </p:val>
                                        </p:tav>
                                      </p:tavLst>
                                    </p:anim>
                                    <p:anim calcmode="lin" valueType="num">
                                      <p:cBhvr>
                                        <p:cTn id="58" dur="500" fill="hold"/>
                                        <p:tgtEl>
                                          <p:spTgt spid="341"/>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nodeType="clickEffect">
                                  <p:stCondLst>
                                    <p:cond delay="0"/>
                                  </p:stCondLst>
                                  <p:childTnLst>
                                    <p:set>
                                      <p:cBhvr>
                                        <p:cTn id="62" dur="1" fill="hold">
                                          <p:stCondLst>
                                            <p:cond delay="0"/>
                                          </p:stCondLst>
                                        </p:cTn>
                                        <p:tgtEl>
                                          <p:spTgt spid="245"/>
                                        </p:tgtEl>
                                        <p:attrNameLst>
                                          <p:attrName>style.visibility</p:attrName>
                                        </p:attrNameLst>
                                      </p:cBhvr>
                                      <p:to>
                                        <p:strVal val="visible"/>
                                      </p:to>
                                    </p:set>
                                    <p:animEffect transition="in" filter="wipe(up)">
                                      <p:cBhvr>
                                        <p:cTn id="63" dur="750"/>
                                        <p:tgtEl>
                                          <p:spTgt spid="245"/>
                                        </p:tgtEl>
                                      </p:cBhvr>
                                    </p:animEffect>
                                  </p:childTnLst>
                                </p:cTn>
                              </p:par>
                              <p:par>
                                <p:cTn id="64" presetID="47" presetClass="entr" presetSubtype="0" fill="hold" grpId="0" nodeType="withEffect">
                                  <p:stCondLst>
                                    <p:cond delay="0"/>
                                  </p:stCondLst>
                                  <p:childTnLst>
                                    <p:set>
                                      <p:cBhvr>
                                        <p:cTn id="65" dur="1" fill="hold">
                                          <p:stCondLst>
                                            <p:cond delay="0"/>
                                          </p:stCondLst>
                                        </p:cTn>
                                        <p:tgtEl>
                                          <p:spTgt spid="337"/>
                                        </p:tgtEl>
                                        <p:attrNameLst>
                                          <p:attrName>style.visibility</p:attrName>
                                        </p:attrNameLst>
                                      </p:cBhvr>
                                      <p:to>
                                        <p:strVal val="visible"/>
                                      </p:to>
                                    </p:set>
                                    <p:animEffect transition="in" filter="fade">
                                      <p:cBhvr>
                                        <p:cTn id="66" dur="1000"/>
                                        <p:tgtEl>
                                          <p:spTgt spid="337"/>
                                        </p:tgtEl>
                                      </p:cBhvr>
                                    </p:animEffect>
                                    <p:anim calcmode="lin" valueType="num">
                                      <p:cBhvr>
                                        <p:cTn id="67" dur="1000" fill="hold"/>
                                        <p:tgtEl>
                                          <p:spTgt spid="337"/>
                                        </p:tgtEl>
                                        <p:attrNameLst>
                                          <p:attrName>ppt_x</p:attrName>
                                        </p:attrNameLst>
                                      </p:cBhvr>
                                      <p:tavLst>
                                        <p:tav tm="0">
                                          <p:val>
                                            <p:strVal val="#ppt_x"/>
                                          </p:val>
                                        </p:tav>
                                        <p:tav tm="100000">
                                          <p:val>
                                            <p:strVal val="#ppt_x"/>
                                          </p:val>
                                        </p:tav>
                                      </p:tavLst>
                                    </p:anim>
                                    <p:anim calcmode="lin" valueType="num">
                                      <p:cBhvr>
                                        <p:cTn id="68" dur="1000" fill="hold"/>
                                        <p:tgtEl>
                                          <p:spTgt spid="337"/>
                                        </p:tgtEl>
                                        <p:attrNameLst>
                                          <p:attrName>ppt_y</p:attrName>
                                        </p:attrNameLst>
                                      </p:cBhvr>
                                      <p:tavLst>
                                        <p:tav tm="0">
                                          <p:val>
                                            <p:strVal val="#ppt_y-.1"/>
                                          </p:val>
                                        </p:tav>
                                        <p:tav tm="100000">
                                          <p:val>
                                            <p:strVal val="#ppt_y"/>
                                          </p:val>
                                        </p:tav>
                                      </p:tavLst>
                                    </p:anim>
                                  </p:childTnLst>
                                </p:cTn>
                              </p:par>
                              <p:par>
                                <p:cTn id="69" presetID="47" presetClass="entr" presetSubtype="0" fill="hold" grpId="0" nodeType="withEffect">
                                  <p:stCondLst>
                                    <p:cond delay="500"/>
                                  </p:stCondLst>
                                  <p:iterate type="lt">
                                    <p:tmPct val="10000"/>
                                  </p:iterate>
                                  <p:childTnLst>
                                    <p:set>
                                      <p:cBhvr>
                                        <p:cTn id="70" dur="1" fill="hold">
                                          <p:stCondLst>
                                            <p:cond delay="0"/>
                                          </p:stCondLst>
                                        </p:cTn>
                                        <p:tgtEl>
                                          <p:spTgt spid="342"/>
                                        </p:tgtEl>
                                        <p:attrNameLst>
                                          <p:attrName>style.visibility</p:attrName>
                                        </p:attrNameLst>
                                      </p:cBhvr>
                                      <p:to>
                                        <p:strVal val="visible"/>
                                      </p:to>
                                    </p:set>
                                    <p:animEffect transition="in" filter="fade">
                                      <p:cBhvr>
                                        <p:cTn id="71" dur="500"/>
                                        <p:tgtEl>
                                          <p:spTgt spid="342"/>
                                        </p:tgtEl>
                                      </p:cBhvr>
                                    </p:animEffect>
                                    <p:anim calcmode="lin" valueType="num">
                                      <p:cBhvr>
                                        <p:cTn id="72" dur="500" fill="hold"/>
                                        <p:tgtEl>
                                          <p:spTgt spid="342"/>
                                        </p:tgtEl>
                                        <p:attrNameLst>
                                          <p:attrName>ppt_x</p:attrName>
                                        </p:attrNameLst>
                                      </p:cBhvr>
                                      <p:tavLst>
                                        <p:tav tm="0">
                                          <p:val>
                                            <p:strVal val="#ppt_x"/>
                                          </p:val>
                                        </p:tav>
                                        <p:tav tm="100000">
                                          <p:val>
                                            <p:strVal val="#ppt_x"/>
                                          </p:val>
                                        </p:tav>
                                      </p:tavLst>
                                    </p:anim>
                                    <p:anim calcmode="lin" valueType="num">
                                      <p:cBhvr>
                                        <p:cTn id="73" dur="500" fill="hold"/>
                                        <p:tgtEl>
                                          <p:spTgt spid="342"/>
                                        </p:tgtEl>
                                        <p:attrNameLst>
                                          <p:attrName>ppt_y</p:attrName>
                                        </p:attrNameLst>
                                      </p:cBhvr>
                                      <p:tavLst>
                                        <p:tav tm="0">
                                          <p:val>
                                            <p:strVal val="#ppt_y-.1"/>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2" presetClass="entr" presetSubtype="1" fill="hold" nodeType="clickEffect">
                                  <p:stCondLst>
                                    <p:cond delay="0"/>
                                  </p:stCondLst>
                                  <p:childTnLst>
                                    <p:set>
                                      <p:cBhvr>
                                        <p:cTn id="77" dur="1" fill="hold">
                                          <p:stCondLst>
                                            <p:cond delay="0"/>
                                          </p:stCondLst>
                                        </p:cTn>
                                        <p:tgtEl>
                                          <p:spTgt spid="275"/>
                                        </p:tgtEl>
                                        <p:attrNameLst>
                                          <p:attrName>style.visibility</p:attrName>
                                        </p:attrNameLst>
                                      </p:cBhvr>
                                      <p:to>
                                        <p:strVal val="visible"/>
                                      </p:to>
                                    </p:set>
                                    <p:animEffect transition="in" filter="wipe(up)">
                                      <p:cBhvr>
                                        <p:cTn id="78" dur="750"/>
                                        <p:tgtEl>
                                          <p:spTgt spid="275"/>
                                        </p:tgtEl>
                                      </p:cBhvr>
                                    </p:animEffect>
                                  </p:childTnLst>
                                </p:cTn>
                              </p:par>
                              <p:par>
                                <p:cTn id="79" presetID="47" presetClass="entr" presetSubtype="0" fill="hold" grpId="0" nodeType="withEffect">
                                  <p:stCondLst>
                                    <p:cond delay="0"/>
                                  </p:stCondLst>
                                  <p:childTnLst>
                                    <p:set>
                                      <p:cBhvr>
                                        <p:cTn id="80" dur="1" fill="hold">
                                          <p:stCondLst>
                                            <p:cond delay="0"/>
                                          </p:stCondLst>
                                        </p:cTn>
                                        <p:tgtEl>
                                          <p:spTgt spid="338"/>
                                        </p:tgtEl>
                                        <p:attrNameLst>
                                          <p:attrName>style.visibility</p:attrName>
                                        </p:attrNameLst>
                                      </p:cBhvr>
                                      <p:to>
                                        <p:strVal val="visible"/>
                                      </p:to>
                                    </p:set>
                                    <p:animEffect transition="in" filter="fade">
                                      <p:cBhvr>
                                        <p:cTn id="81" dur="1000"/>
                                        <p:tgtEl>
                                          <p:spTgt spid="338"/>
                                        </p:tgtEl>
                                      </p:cBhvr>
                                    </p:animEffect>
                                    <p:anim calcmode="lin" valueType="num">
                                      <p:cBhvr>
                                        <p:cTn id="82" dur="1000" fill="hold"/>
                                        <p:tgtEl>
                                          <p:spTgt spid="338"/>
                                        </p:tgtEl>
                                        <p:attrNameLst>
                                          <p:attrName>ppt_x</p:attrName>
                                        </p:attrNameLst>
                                      </p:cBhvr>
                                      <p:tavLst>
                                        <p:tav tm="0">
                                          <p:val>
                                            <p:strVal val="#ppt_x"/>
                                          </p:val>
                                        </p:tav>
                                        <p:tav tm="100000">
                                          <p:val>
                                            <p:strVal val="#ppt_x"/>
                                          </p:val>
                                        </p:tav>
                                      </p:tavLst>
                                    </p:anim>
                                    <p:anim calcmode="lin" valueType="num">
                                      <p:cBhvr>
                                        <p:cTn id="83" dur="1000" fill="hold"/>
                                        <p:tgtEl>
                                          <p:spTgt spid="338"/>
                                        </p:tgtEl>
                                        <p:attrNameLst>
                                          <p:attrName>ppt_y</p:attrName>
                                        </p:attrNameLst>
                                      </p:cBhvr>
                                      <p:tavLst>
                                        <p:tav tm="0">
                                          <p:val>
                                            <p:strVal val="#ppt_y-.1"/>
                                          </p:val>
                                        </p:tav>
                                        <p:tav tm="100000">
                                          <p:val>
                                            <p:strVal val="#ppt_y"/>
                                          </p:val>
                                        </p:tav>
                                      </p:tavLst>
                                    </p:anim>
                                  </p:childTnLst>
                                </p:cTn>
                              </p:par>
                              <p:par>
                                <p:cTn id="84" presetID="47" presetClass="entr" presetSubtype="0" fill="hold" grpId="0" nodeType="withEffect">
                                  <p:stCondLst>
                                    <p:cond delay="500"/>
                                  </p:stCondLst>
                                  <p:iterate type="lt">
                                    <p:tmPct val="10000"/>
                                  </p:iterate>
                                  <p:childTnLst>
                                    <p:set>
                                      <p:cBhvr>
                                        <p:cTn id="85" dur="1" fill="hold">
                                          <p:stCondLst>
                                            <p:cond delay="0"/>
                                          </p:stCondLst>
                                        </p:cTn>
                                        <p:tgtEl>
                                          <p:spTgt spid="343"/>
                                        </p:tgtEl>
                                        <p:attrNameLst>
                                          <p:attrName>style.visibility</p:attrName>
                                        </p:attrNameLst>
                                      </p:cBhvr>
                                      <p:to>
                                        <p:strVal val="visible"/>
                                      </p:to>
                                    </p:set>
                                    <p:animEffect transition="in" filter="fade">
                                      <p:cBhvr>
                                        <p:cTn id="86" dur="500"/>
                                        <p:tgtEl>
                                          <p:spTgt spid="343"/>
                                        </p:tgtEl>
                                      </p:cBhvr>
                                    </p:animEffect>
                                    <p:anim calcmode="lin" valueType="num">
                                      <p:cBhvr>
                                        <p:cTn id="87" dur="500" fill="hold"/>
                                        <p:tgtEl>
                                          <p:spTgt spid="343"/>
                                        </p:tgtEl>
                                        <p:attrNameLst>
                                          <p:attrName>ppt_x</p:attrName>
                                        </p:attrNameLst>
                                      </p:cBhvr>
                                      <p:tavLst>
                                        <p:tav tm="0">
                                          <p:val>
                                            <p:strVal val="#ppt_x"/>
                                          </p:val>
                                        </p:tav>
                                        <p:tav tm="100000">
                                          <p:val>
                                            <p:strVal val="#ppt_x"/>
                                          </p:val>
                                        </p:tav>
                                      </p:tavLst>
                                    </p:anim>
                                    <p:anim calcmode="lin" valueType="num">
                                      <p:cBhvr>
                                        <p:cTn id="88" dur="500" fill="hold"/>
                                        <p:tgtEl>
                                          <p:spTgt spid="343"/>
                                        </p:tgtEl>
                                        <p:attrNameLst>
                                          <p:attrName>ppt_y</p:attrName>
                                        </p:attrNameLst>
                                      </p:cBhvr>
                                      <p:tavLst>
                                        <p:tav tm="0">
                                          <p:val>
                                            <p:strVal val="#ppt_y-.1"/>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nodeType="clickEffect">
                                  <p:stCondLst>
                                    <p:cond delay="0"/>
                                  </p:stCondLst>
                                  <p:childTnLst>
                                    <p:set>
                                      <p:cBhvr>
                                        <p:cTn id="92" dur="1" fill="hold">
                                          <p:stCondLst>
                                            <p:cond delay="0"/>
                                          </p:stCondLst>
                                        </p:cTn>
                                        <p:tgtEl>
                                          <p:spTgt spid="305"/>
                                        </p:tgtEl>
                                        <p:attrNameLst>
                                          <p:attrName>style.visibility</p:attrName>
                                        </p:attrNameLst>
                                      </p:cBhvr>
                                      <p:to>
                                        <p:strVal val="visible"/>
                                      </p:to>
                                    </p:set>
                                    <p:animEffect transition="in" filter="wipe(up)">
                                      <p:cBhvr>
                                        <p:cTn id="93" dur="750"/>
                                        <p:tgtEl>
                                          <p:spTgt spid="305"/>
                                        </p:tgtEl>
                                      </p:cBhvr>
                                    </p:animEffect>
                                  </p:childTnLst>
                                </p:cTn>
                              </p:par>
                              <p:par>
                                <p:cTn id="94" presetID="47" presetClass="entr" presetSubtype="0" fill="hold" grpId="0" nodeType="withEffect">
                                  <p:stCondLst>
                                    <p:cond delay="0"/>
                                  </p:stCondLst>
                                  <p:childTnLst>
                                    <p:set>
                                      <p:cBhvr>
                                        <p:cTn id="95" dur="1" fill="hold">
                                          <p:stCondLst>
                                            <p:cond delay="0"/>
                                          </p:stCondLst>
                                        </p:cTn>
                                        <p:tgtEl>
                                          <p:spTgt spid="339"/>
                                        </p:tgtEl>
                                        <p:attrNameLst>
                                          <p:attrName>style.visibility</p:attrName>
                                        </p:attrNameLst>
                                      </p:cBhvr>
                                      <p:to>
                                        <p:strVal val="visible"/>
                                      </p:to>
                                    </p:set>
                                    <p:animEffect transition="in" filter="fade">
                                      <p:cBhvr>
                                        <p:cTn id="96" dur="1000"/>
                                        <p:tgtEl>
                                          <p:spTgt spid="339"/>
                                        </p:tgtEl>
                                      </p:cBhvr>
                                    </p:animEffect>
                                    <p:anim calcmode="lin" valueType="num">
                                      <p:cBhvr>
                                        <p:cTn id="97" dur="1000" fill="hold"/>
                                        <p:tgtEl>
                                          <p:spTgt spid="339"/>
                                        </p:tgtEl>
                                        <p:attrNameLst>
                                          <p:attrName>ppt_x</p:attrName>
                                        </p:attrNameLst>
                                      </p:cBhvr>
                                      <p:tavLst>
                                        <p:tav tm="0">
                                          <p:val>
                                            <p:strVal val="#ppt_x"/>
                                          </p:val>
                                        </p:tav>
                                        <p:tav tm="100000">
                                          <p:val>
                                            <p:strVal val="#ppt_x"/>
                                          </p:val>
                                        </p:tav>
                                      </p:tavLst>
                                    </p:anim>
                                    <p:anim calcmode="lin" valueType="num">
                                      <p:cBhvr>
                                        <p:cTn id="98" dur="1000" fill="hold"/>
                                        <p:tgtEl>
                                          <p:spTgt spid="339"/>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500"/>
                                  </p:stCondLst>
                                  <p:iterate type="lt">
                                    <p:tmPct val="10000"/>
                                  </p:iterate>
                                  <p:childTnLst>
                                    <p:set>
                                      <p:cBhvr>
                                        <p:cTn id="100" dur="1" fill="hold">
                                          <p:stCondLst>
                                            <p:cond delay="0"/>
                                          </p:stCondLst>
                                        </p:cTn>
                                        <p:tgtEl>
                                          <p:spTgt spid="345"/>
                                        </p:tgtEl>
                                        <p:attrNameLst>
                                          <p:attrName>style.visibility</p:attrName>
                                        </p:attrNameLst>
                                      </p:cBhvr>
                                      <p:to>
                                        <p:strVal val="visible"/>
                                      </p:to>
                                    </p:set>
                                    <p:animEffect transition="in" filter="fade">
                                      <p:cBhvr>
                                        <p:cTn id="101" dur="500"/>
                                        <p:tgtEl>
                                          <p:spTgt spid="345"/>
                                        </p:tgtEl>
                                      </p:cBhvr>
                                    </p:animEffect>
                                    <p:anim calcmode="lin" valueType="num">
                                      <p:cBhvr>
                                        <p:cTn id="102" dur="500" fill="hold"/>
                                        <p:tgtEl>
                                          <p:spTgt spid="345"/>
                                        </p:tgtEl>
                                        <p:attrNameLst>
                                          <p:attrName>ppt_x</p:attrName>
                                        </p:attrNameLst>
                                      </p:cBhvr>
                                      <p:tavLst>
                                        <p:tav tm="0">
                                          <p:val>
                                            <p:strVal val="#ppt_x"/>
                                          </p:val>
                                        </p:tav>
                                        <p:tav tm="100000">
                                          <p:val>
                                            <p:strVal val="#ppt_x"/>
                                          </p:val>
                                        </p:tav>
                                      </p:tavLst>
                                    </p:anim>
                                    <p:anim calcmode="lin" valueType="num">
                                      <p:cBhvr>
                                        <p:cTn id="103" dur="500" fill="hold"/>
                                        <p:tgtEl>
                                          <p:spTgt spid="3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14" grpId="0" animBg="1"/>
      <p:bldP spid="335" grpId="0"/>
      <p:bldP spid="336" grpId="0"/>
      <p:bldP spid="337" grpId="0"/>
      <p:bldP spid="338" grpId="0"/>
      <p:bldP spid="339" grpId="0"/>
      <p:bldP spid="340" grpId="0"/>
      <p:bldP spid="341" grpId="0"/>
      <p:bldP spid="342" grpId="0"/>
      <p:bldP spid="343" grpId="0"/>
      <p:bldP spid="34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矩形 221"/>
          <p:cNvSpPr/>
          <p:nvPr/>
        </p:nvSpPr>
        <p:spPr>
          <a:xfrm>
            <a:off x="1414615" y="2186837"/>
            <a:ext cx="6093976" cy="3190381"/>
          </a:xfrm>
          <a:prstGeom prst="rect">
            <a:avLst/>
          </a:prstGeom>
        </p:spPr>
        <p:txBody>
          <a:bodyPr vert="eaVert"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素胚勾勒出青花笔锋浓转淡</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瓶身描绘的牡丹一如你初妆</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冉冉檀香透过窗心事我了然</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宣纸上走笔至此搁一半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釉色渲染仕女图韵味被私藏</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而你嫣然的一笑如含苞待放</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你的美一缕飘散</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去到我去不了的地方</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天青色等烟雨 而我在等你</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炊烟袅袅升起 隔江千万里</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在瓶底书刻隶仿前朝的飘逸</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就当我为遇见你伏笔</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天青色等烟雨 而我在等你</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月色被打捞起 晕开了结局</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如传世的青花瓷自顾自美丽</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你眼带笑意</a:t>
            </a:r>
          </a:p>
        </p:txBody>
      </p:sp>
      <p:sp>
        <p:nvSpPr>
          <p:cNvPr id="223" name="Freeform 5"/>
          <p:cNvSpPr>
            <a:spLocks noEditPoints="1"/>
          </p:cNvSpPr>
          <p:nvPr/>
        </p:nvSpPr>
        <p:spPr bwMode="auto">
          <a:xfrm>
            <a:off x="7732953" y="2200485"/>
            <a:ext cx="2947170" cy="2947170"/>
          </a:xfrm>
          <a:custGeom>
            <a:avLst/>
            <a:gdLst>
              <a:gd name="T0" fmla="*/ 380 w 542"/>
              <a:gd name="T1" fmla="*/ 498 h 542"/>
              <a:gd name="T2" fmla="*/ 438 w 542"/>
              <a:gd name="T3" fmla="*/ 448 h 542"/>
              <a:gd name="T4" fmla="*/ 510 w 542"/>
              <a:gd name="T5" fmla="*/ 393 h 542"/>
              <a:gd name="T6" fmla="*/ 521 w 542"/>
              <a:gd name="T7" fmla="*/ 248 h 542"/>
              <a:gd name="T8" fmla="*/ 498 w 542"/>
              <a:gd name="T9" fmla="*/ 180 h 542"/>
              <a:gd name="T10" fmla="*/ 467 w 542"/>
              <a:gd name="T11" fmla="*/ 94 h 542"/>
              <a:gd name="T12" fmla="*/ 346 w 542"/>
              <a:gd name="T13" fmla="*/ 14 h 542"/>
              <a:gd name="T14" fmla="*/ 283 w 542"/>
              <a:gd name="T15" fmla="*/ 25 h 542"/>
              <a:gd name="T16" fmla="*/ 189 w 542"/>
              <a:gd name="T17" fmla="*/ 50 h 542"/>
              <a:gd name="T18" fmla="*/ 60 w 542"/>
              <a:gd name="T19" fmla="*/ 105 h 542"/>
              <a:gd name="T20" fmla="*/ 40 w 542"/>
              <a:gd name="T21" fmla="*/ 167 h 542"/>
              <a:gd name="T22" fmla="*/ 36 w 542"/>
              <a:gd name="T23" fmla="*/ 257 h 542"/>
              <a:gd name="T24" fmla="*/ 13 w 542"/>
              <a:gd name="T25" fmla="*/ 348 h 542"/>
              <a:gd name="T26" fmla="*/ 101 w 542"/>
              <a:gd name="T27" fmla="*/ 457 h 542"/>
              <a:gd name="T28" fmla="*/ 169 w 542"/>
              <a:gd name="T29" fmla="*/ 494 h 542"/>
              <a:gd name="T30" fmla="*/ 244 w 542"/>
              <a:gd name="T31" fmla="*/ 537 h 542"/>
              <a:gd name="T32" fmla="*/ 406 w 542"/>
              <a:gd name="T33" fmla="*/ 488 h 542"/>
              <a:gd name="T34" fmla="*/ 207 w 542"/>
              <a:gd name="T35" fmla="*/ 495 h 542"/>
              <a:gd name="T36" fmla="*/ 141 w 542"/>
              <a:gd name="T37" fmla="*/ 474 h 542"/>
              <a:gd name="T38" fmla="*/ 69 w 542"/>
              <a:gd name="T39" fmla="*/ 357 h 542"/>
              <a:gd name="T40" fmla="*/ 39 w 542"/>
              <a:gd name="T41" fmla="*/ 308 h 542"/>
              <a:gd name="T42" fmla="*/ 33 w 542"/>
              <a:gd name="T43" fmla="*/ 224 h 542"/>
              <a:gd name="T44" fmla="*/ 116 w 542"/>
              <a:gd name="T45" fmla="*/ 116 h 542"/>
              <a:gd name="T46" fmla="*/ 147 w 542"/>
              <a:gd name="T47" fmla="*/ 62 h 542"/>
              <a:gd name="T48" fmla="*/ 242 w 542"/>
              <a:gd name="T49" fmla="*/ 53 h 542"/>
              <a:gd name="T50" fmla="*/ 364 w 542"/>
              <a:gd name="T51" fmla="*/ 57 h 542"/>
              <a:gd name="T52" fmla="*/ 437 w 542"/>
              <a:gd name="T53" fmla="*/ 81 h 542"/>
              <a:gd name="T54" fmla="*/ 482 w 542"/>
              <a:gd name="T55" fmla="*/ 218 h 542"/>
              <a:gd name="T56" fmla="*/ 505 w 542"/>
              <a:gd name="T57" fmla="*/ 269 h 542"/>
              <a:gd name="T58" fmla="*/ 498 w 542"/>
              <a:gd name="T59" fmla="*/ 353 h 542"/>
              <a:gd name="T60" fmla="*/ 398 w 542"/>
              <a:gd name="T61" fmla="*/ 448 h 542"/>
              <a:gd name="T62" fmla="*/ 359 w 542"/>
              <a:gd name="T63" fmla="*/ 495 h 542"/>
              <a:gd name="T64" fmla="*/ 265 w 542"/>
              <a:gd name="T65" fmla="*/ 524 h 542"/>
              <a:gd name="T66" fmla="*/ 462 w 542"/>
              <a:gd name="T67" fmla="*/ 452 h 542"/>
              <a:gd name="T68" fmla="*/ 503 w 542"/>
              <a:gd name="T69" fmla="*/ 351 h 542"/>
              <a:gd name="T70" fmla="*/ 17 w 542"/>
              <a:gd name="T71" fmla="*/ 349 h 542"/>
              <a:gd name="T72" fmla="*/ 35 w 542"/>
              <a:gd name="T73" fmla="*/ 376 h 542"/>
              <a:gd name="T74" fmla="*/ 516 w 542"/>
              <a:gd name="T75" fmla="*/ 278 h 542"/>
              <a:gd name="T76" fmla="*/ 492 w 542"/>
              <a:gd name="T77" fmla="*/ 335 h 542"/>
              <a:gd name="T78" fmla="*/ 14 w 542"/>
              <a:gd name="T79" fmla="*/ 281 h 542"/>
              <a:gd name="T80" fmla="*/ 493 w 542"/>
              <a:gd name="T81" fmla="*/ 269 h 542"/>
              <a:gd name="T82" fmla="*/ 499 w 542"/>
              <a:gd name="T83" fmla="*/ 256 h 542"/>
              <a:gd name="T84" fmla="*/ 508 w 542"/>
              <a:gd name="T85" fmla="*/ 157 h 542"/>
              <a:gd name="T86" fmla="*/ 438 w 542"/>
              <a:gd name="T87" fmla="*/ 76 h 542"/>
              <a:gd name="T88" fmla="*/ 457 w 542"/>
              <a:gd name="T89" fmla="*/ 138 h 542"/>
              <a:gd name="T90" fmla="*/ 386 w 542"/>
              <a:gd name="T91" fmla="*/ 70 h 542"/>
              <a:gd name="T92" fmla="*/ 298 w 542"/>
              <a:gd name="T93" fmla="*/ 14 h 542"/>
              <a:gd name="T94" fmla="*/ 360 w 542"/>
              <a:gd name="T95" fmla="*/ 60 h 542"/>
              <a:gd name="T96" fmla="*/ 254 w 542"/>
              <a:gd name="T97" fmla="*/ 40 h 542"/>
              <a:gd name="T98" fmla="*/ 145 w 542"/>
              <a:gd name="T99" fmla="*/ 59 h 542"/>
              <a:gd name="T100" fmla="*/ 180 w 542"/>
              <a:gd name="T101" fmla="*/ 65 h 542"/>
              <a:gd name="T102" fmla="*/ 124 w 542"/>
              <a:gd name="T103" fmla="*/ 102 h 542"/>
              <a:gd name="T104" fmla="*/ 92 w 542"/>
              <a:gd name="T105" fmla="*/ 126 h 542"/>
              <a:gd name="T106" fmla="*/ 14 w 542"/>
              <a:gd name="T107" fmla="*/ 251 h 542"/>
              <a:gd name="T108" fmla="*/ 17 w 542"/>
              <a:gd name="T109" fmla="*/ 223 h 542"/>
              <a:gd name="T110" fmla="*/ 60 w 542"/>
              <a:gd name="T111" fmla="*/ 364 h 542"/>
              <a:gd name="T112" fmla="*/ 127 w 542"/>
              <a:gd name="T113" fmla="*/ 451 h 542"/>
              <a:gd name="T114" fmla="*/ 145 w 542"/>
              <a:gd name="T115" fmla="*/ 495 h 542"/>
              <a:gd name="T116" fmla="*/ 327 w 542"/>
              <a:gd name="T117" fmla="*/ 487 h 542"/>
              <a:gd name="T118" fmla="*/ 185 w 542"/>
              <a:gd name="T119" fmla="*/ 485 h 542"/>
              <a:gd name="T120" fmla="*/ 217 w 542"/>
              <a:gd name="T121" fmla="*/ 521 h 542"/>
              <a:gd name="T122" fmla="*/ 260 w 542"/>
              <a:gd name="T123" fmla="*/ 52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542">
                <a:moveTo>
                  <a:pt x="310" y="536"/>
                </a:moveTo>
                <a:cubicBezTo>
                  <a:pt x="312" y="535"/>
                  <a:pt x="312" y="535"/>
                  <a:pt x="312" y="535"/>
                </a:cubicBezTo>
                <a:cubicBezTo>
                  <a:pt x="310" y="520"/>
                  <a:pt x="310" y="520"/>
                  <a:pt x="310" y="520"/>
                </a:cubicBezTo>
                <a:cubicBezTo>
                  <a:pt x="308" y="520"/>
                  <a:pt x="308" y="520"/>
                  <a:pt x="308" y="520"/>
                </a:cubicBezTo>
                <a:cubicBezTo>
                  <a:pt x="308" y="521"/>
                  <a:pt x="300" y="521"/>
                  <a:pt x="294" y="522"/>
                </a:cubicBezTo>
                <a:cubicBezTo>
                  <a:pt x="294" y="521"/>
                  <a:pt x="294" y="519"/>
                  <a:pt x="294" y="515"/>
                </a:cubicBezTo>
                <a:cubicBezTo>
                  <a:pt x="301" y="515"/>
                  <a:pt x="307" y="513"/>
                  <a:pt x="307" y="513"/>
                </a:cubicBezTo>
                <a:cubicBezTo>
                  <a:pt x="310" y="513"/>
                  <a:pt x="310" y="513"/>
                  <a:pt x="310" y="513"/>
                </a:cubicBezTo>
                <a:cubicBezTo>
                  <a:pt x="310" y="513"/>
                  <a:pt x="308" y="505"/>
                  <a:pt x="307" y="502"/>
                </a:cubicBezTo>
                <a:cubicBezTo>
                  <a:pt x="310" y="502"/>
                  <a:pt x="314" y="501"/>
                  <a:pt x="317" y="501"/>
                </a:cubicBezTo>
                <a:cubicBezTo>
                  <a:pt x="319" y="511"/>
                  <a:pt x="323" y="528"/>
                  <a:pt x="323" y="531"/>
                </a:cubicBezTo>
                <a:cubicBezTo>
                  <a:pt x="324" y="533"/>
                  <a:pt x="324" y="533"/>
                  <a:pt x="324" y="533"/>
                </a:cubicBezTo>
                <a:cubicBezTo>
                  <a:pt x="326" y="533"/>
                  <a:pt x="326" y="533"/>
                  <a:pt x="326" y="533"/>
                </a:cubicBezTo>
                <a:cubicBezTo>
                  <a:pt x="326" y="533"/>
                  <a:pt x="358" y="527"/>
                  <a:pt x="386" y="512"/>
                </a:cubicBezTo>
                <a:cubicBezTo>
                  <a:pt x="388" y="511"/>
                  <a:pt x="388" y="511"/>
                  <a:pt x="388" y="511"/>
                </a:cubicBezTo>
                <a:cubicBezTo>
                  <a:pt x="382" y="497"/>
                  <a:pt x="382" y="497"/>
                  <a:pt x="382" y="497"/>
                </a:cubicBezTo>
                <a:cubicBezTo>
                  <a:pt x="380" y="498"/>
                  <a:pt x="380" y="498"/>
                  <a:pt x="380" y="498"/>
                </a:cubicBezTo>
                <a:cubicBezTo>
                  <a:pt x="380" y="498"/>
                  <a:pt x="372" y="501"/>
                  <a:pt x="367" y="503"/>
                </a:cubicBezTo>
                <a:cubicBezTo>
                  <a:pt x="367" y="502"/>
                  <a:pt x="366" y="500"/>
                  <a:pt x="365" y="497"/>
                </a:cubicBezTo>
                <a:cubicBezTo>
                  <a:pt x="371" y="494"/>
                  <a:pt x="377" y="492"/>
                  <a:pt x="377" y="491"/>
                </a:cubicBezTo>
                <a:cubicBezTo>
                  <a:pt x="379" y="490"/>
                  <a:pt x="379" y="490"/>
                  <a:pt x="379" y="490"/>
                </a:cubicBezTo>
                <a:cubicBezTo>
                  <a:pt x="379" y="490"/>
                  <a:pt x="375" y="483"/>
                  <a:pt x="374" y="481"/>
                </a:cubicBezTo>
                <a:cubicBezTo>
                  <a:pt x="376" y="480"/>
                  <a:pt x="380" y="478"/>
                  <a:pt x="382" y="477"/>
                </a:cubicBezTo>
                <a:cubicBezTo>
                  <a:pt x="388" y="486"/>
                  <a:pt x="396" y="501"/>
                  <a:pt x="397" y="504"/>
                </a:cubicBezTo>
                <a:cubicBezTo>
                  <a:pt x="398" y="506"/>
                  <a:pt x="398" y="506"/>
                  <a:pt x="398" y="506"/>
                </a:cubicBezTo>
                <a:cubicBezTo>
                  <a:pt x="400" y="505"/>
                  <a:pt x="400" y="505"/>
                  <a:pt x="400" y="505"/>
                </a:cubicBezTo>
                <a:cubicBezTo>
                  <a:pt x="401" y="505"/>
                  <a:pt x="430" y="490"/>
                  <a:pt x="452" y="467"/>
                </a:cubicBezTo>
                <a:cubicBezTo>
                  <a:pt x="453" y="465"/>
                  <a:pt x="453" y="465"/>
                  <a:pt x="453" y="465"/>
                </a:cubicBezTo>
                <a:cubicBezTo>
                  <a:pt x="443" y="454"/>
                  <a:pt x="443" y="454"/>
                  <a:pt x="443" y="454"/>
                </a:cubicBezTo>
                <a:cubicBezTo>
                  <a:pt x="441" y="455"/>
                  <a:pt x="441" y="455"/>
                  <a:pt x="441" y="455"/>
                </a:cubicBezTo>
                <a:cubicBezTo>
                  <a:pt x="441" y="456"/>
                  <a:pt x="435" y="461"/>
                  <a:pt x="431" y="465"/>
                </a:cubicBezTo>
                <a:cubicBezTo>
                  <a:pt x="430" y="464"/>
                  <a:pt x="429" y="462"/>
                  <a:pt x="427" y="459"/>
                </a:cubicBezTo>
                <a:cubicBezTo>
                  <a:pt x="432" y="455"/>
                  <a:pt x="436" y="450"/>
                  <a:pt x="437" y="450"/>
                </a:cubicBezTo>
                <a:cubicBezTo>
                  <a:pt x="438" y="448"/>
                  <a:pt x="438" y="448"/>
                  <a:pt x="438" y="448"/>
                </a:cubicBezTo>
                <a:cubicBezTo>
                  <a:pt x="438" y="448"/>
                  <a:pt x="432" y="443"/>
                  <a:pt x="430" y="441"/>
                </a:cubicBezTo>
                <a:cubicBezTo>
                  <a:pt x="432" y="439"/>
                  <a:pt x="435" y="437"/>
                  <a:pt x="437" y="434"/>
                </a:cubicBezTo>
                <a:cubicBezTo>
                  <a:pt x="445" y="442"/>
                  <a:pt x="458" y="454"/>
                  <a:pt x="460" y="456"/>
                </a:cubicBezTo>
                <a:cubicBezTo>
                  <a:pt x="462" y="458"/>
                  <a:pt x="462" y="458"/>
                  <a:pt x="462" y="458"/>
                </a:cubicBezTo>
                <a:cubicBezTo>
                  <a:pt x="463" y="456"/>
                  <a:pt x="463" y="456"/>
                  <a:pt x="463" y="456"/>
                </a:cubicBezTo>
                <a:cubicBezTo>
                  <a:pt x="464" y="456"/>
                  <a:pt x="488" y="434"/>
                  <a:pt x="502" y="405"/>
                </a:cubicBezTo>
                <a:cubicBezTo>
                  <a:pt x="503" y="404"/>
                  <a:pt x="503" y="404"/>
                  <a:pt x="503" y="404"/>
                </a:cubicBezTo>
                <a:cubicBezTo>
                  <a:pt x="490" y="396"/>
                  <a:pt x="490" y="396"/>
                  <a:pt x="490" y="396"/>
                </a:cubicBezTo>
                <a:cubicBezTo>
                  <a:pt x="489" y="397"/>
                  <a:pt x="489" y="397"/>
                  <a:pt x="489" y="397"/>
                </a:cubicBezTo>
                <a:cubicBezTo>
                  <a:pt x="489" y="398"/>
                  <a:pt x="485" y="404"/>
                  <a:pt x="482" y="409"/>
                </a:cubicBezTo>
                <a:cubicBezTo>
                  <a:pt x="481" y="408"/>
                  <a:pt x="479" y="407"/>
                  <a:pt x="476" y="405"/>
                </a:cubicBezTo>
                <a:cubicBezTo>
                  <a:pt x="480" y="399"/>
                  <a:pt x="483" y="394"/>
                  <a:pt x="483" y="394"/>
                </a:cubicBezTo>
                <a:cubicBezTo>
                  <a:pt x="484" y="392"/>
                  <a:pt x="484" y="392"/>
                  <a:pt x="484" y="392"/>
                </a:cubicBezTo>
                <a:cubicBezTo>
                  <a:pt x="484" y="392"/>
                  <a:pt x="477" y="388"/>
                  <a:pt x="474" y="387"/>
                </a:cubicBezTo>
                <a:cubicBezTo>
                  <a:pt x="476" y="385"/>
                  <a:pt x="478" y="381"/>
                  <a:pt x="479" y="378"/>
                </a:cubicBezTo>
                <a:cubicBezTo>
                  <a:pt x="488" y="382"/>
                  <a:pt x="505" y="390"/>
                  <a:pt x="508" y="392"/>
                </a:cubicBezTo>
                <a:cubicBezTo>
                  <a:pt x="510" y="393"/>
                  <a:pt x="510" y="393"/>
                  <a:pt x="510" y="393"/>
                </a:cubicBezTo>
                <a:cubicBezTo>
                  <a:pt x="511" y="391"/>
                  <a:pt x="511" y="391"/>
                  <a:pt x="511" y="391"/>
                </a:cubicBezTo>
                <a:cubicBezTo>
                  <a:pt x="511" y="391"/>
                  <a:pt x="527" y="361"/>
                  <a:pt x="531" y="329"/>
                </a:cubicBezTo>
                <a:cubicBezTo>
                  <a:pt x="532" y="327"/>
                  <a:pt x="532" y="327"/>
                  <a:pt x="532" y="327"/>
                </a:cubicBezTo>
                <a:cubicBezTo>
                  <a:pt x="517" y="324"/>
                  <a:pt x="517" y="324"/>
                  <a:pt x="517" y="324"/>
                </a:cubicBezTo>
                <a:cubicBezTo>
                  <a:pt x="517" y="326"/>
                  <a:pt x="517" y="326"/>
                  <a:pt x="517" y="326"/>
                </a:cubicBezTo>
                <a:cubicBezTo>
                  <a:pt x="516" y="326"/>
                  <a:pt x="514" y="334"/>
                  <a:pt x="513" y="339"/>
                </a:cubicBezTo>
                <a:cubicBezTo>
                  <a:pt x="512" y="339"/>
                  <a:pt x="510" y="338"/>
                  <a:pt x="507" y="337"/>
                </a:cubicBezTo>
                <a:cubicBezTo>
                  <a:pt x="508" y="331"/>
                  <a:pt x="510" y="324"/>
                  <a:pt x="510" y="324"/>
                </a:cubicBezTo>
                <a:cubicBezTo>
                  <a:pt x="510" y="322"/>
                  <a:pt x="510" y="322"/>
                  <a:pt x="510" y="322"/>
                </a:cubicBezTo>
                <a:cubicBezTo>
                  <a:pt x="510" y="322"/>
                  <a:pt x="502" y="321"/>
                  <a:pt x="499" y="320"/>
                </a:cubicBezTo>
                <a:cubicBezTo>
                  <a:pt x="500" y="318"/>
                  <a:pt x="501" y="314"/>
                  <a:pt x="501" y="311"/>
                </a:cubicBezTo>
                <a:cubicBezTo>
                  <a:pt x="511" y="312"/>
                  <a:pt x="530" y="314"/>
                  <a:pt x="533" y="315"/>
                </a:cubicBezTo>
                <a:cubicBezTo>
                  <a:pt x="535" y="316"/>
                  <a:pt x="535" y="316"/>
                  <a:pt x="535" y="316"/>
                </a:cubicBezTo>
                <a:cubicBezTo>
                  <a:pt x="535" y="313"/>
                  <a:pt x="535" y="313"/>
                  <a:pt x="535" y="313"/>
                </a:cubicBezTo>
                <a:cubicBezTo>
                  <a:pt x="535" y="313"/>
                  <a:pt x="542" y="280"/>
                  <a:pt x="537" y="249"/>
                </a:cubicBezTo>
                <a:cubicBezTo>
                  <a:pt x="536" y="247"/>
                  <a:pt x="536" y="247"/>
                  <a:pt x="536" y="247"/>
                </a:cubicBezTo>
                <a:cubicBezTo>
                  <a:pt x="521" y="248"/>
                  <a:pt x="521" y="248"/>
                  <a:pt x="521" y="248"/>
                </a:cubicBezTo>
                <a:cubicBezTo>
                  <a:pt x="521" y="250"/>
                  <a:pt x="521" y="250"/>
                  <a:pt x="521" y="250"/>
                </a:cubicBezTo>
                <a:cubicBezTo>
                  <a:pt x="521" y="251"/>
                  <a:pt x="522" y="259"/>
                  <a:pt x="522" y="264"/>
                </a:cubicBezTo>
                <a:cubicBezTo>
                  <a:pt x="521" y="264"/>
                  <a:pt x="519" y="264"/>
                  <a:pt x="516" y="264"/>
                </a:cubicBezTo>
                <a:cubicBezTo>
                  <a:pt x="515" y="258"/>
                  <a:pt x="514" y="251"/>
                  <a:pt x="514" y="251"/>
                </a:cubicBezTo>
                <a:cubicBezTo>
                  <a:pt x="514" y="249"/>
                  <a:pt x="514" y="249"/>
                  <a:pt x="514" y="249"/>
                </a:cubicBezTo>
                <a:cubicBezTo>
                  <a:pt x="514" y="249"/>
                  <a:pt x="506" y="250"/>
                  <a:pt x="503" y="250"/>
                </a:cubicBezTo>
                <a:cubicBezTo>
                  <a:pt x="503" y="248"/>
                  <a:pt x="503" y="244"/>
                  <a:pt x="502" y="241"/>
                </a:cubicBezTo>
                <a:cubicBezTo>
                  <a:pt x="513" y="239"/>
                  <a:pt x="531" y="236"/>
                  <a:pt x="534" y="236"/>
                </a:cubicBezTo>
                <a:cubicBezTo>
                  <a:pt x="536" y="236"/>
                  <a:pt x="536" y="236"/>
                  <a:pt x="536" y="236"/>
                </a:cubicBezTo>
                <a:cubicBezTo>
                  <a:pt x="536" y="233"/>
                  <a:pt x="536" y="233"/>
                  <a:pt x="536" y="233"/>
                </a:cubicBezTo>
                <a:cubicBezTo>
                  <a:pt x="536" y="233"/>
                  <a:pt x="533" y="201"/>
                  <a:pt x="518" y="172"/>
                </a:cubicBezTo>
                <a:cubicBezTo>
                  <a:pt x="518" y="170"/>
                  <a:pt x="518" y="170"/>
                  <a:pt x="518" y="170"/>
                </a:cubicBezTo>
                <a:cubicBezTo>
                  <a:pt x="504" y="176"/>
                  <a:pt x="504" y="176"/>
                  <a:pt x="504" y="176"/>
                </a:cubicBezTo>
                <a:cubicBezTo>
                  <a:pt x="504" y="178"/>
                  <a:pt x="504" y="178"/>
                  <a:pt x="504" y="178"/>
                </a:cubicBezTo>
                <a:cubicBezTo>
                  <a:pt x="504" y="178"/>
                  <a:pt x="507" y="186"/>
                  <a:pt x="509" y="191"/>
                </a:cubicBezTo>
                <a:cubicBezTo>
                  <a:pt x="508" y="191"/>
                  <a:pt x="506" y="192"/>
                  <a:pt x="503" y="193"/>
                </a:cubicBezTo>
                <a:cubicBezTo>
                  <a:pt x="500" y="186"/>
                  <a:pt x="498" y="181"/>
                  <a:pt x="498" y="180"/>
                </a:cubicBezTo>
                <a:cubicBezTo>
                  <a:pt x="497" y="178"/>
                  <a:pt x="497" y="178"/>
                  <a:pt x="497" y="178"/>
                </a:cubicBezTo>
                <a:cubicBezTo>
                  <a:pt x="497" y="178"/>
                  <a:pt x="489" y="182"/>
                  <a:pt x="487" y="183"/>
                </a:cubicBezTo>
                <a:cubicBezTo>
                  <a:pt x="486" y="181"/>
                  <a:pt x="484" y="177"/>
                  <a:pt x="483" y="174"/>
                </a:cubicBezTo>
                <a:cubicBezTo>
                  <a:pt x="492" y="170"/>
                  <a:pt x="509" y="161"/>
                  <a:pt x="511" y="160"/>
                </a:cubicBezTo>
                <a:cubicBezTo>
                  <a:pt x="513" y="159"/>
                  <a:pt x="513" y="159"/>
                  <a:pt x="513" y="159"/>
                </a:cubicBezTo>
                <a:cubicBezTo>
                  <a:pt x="513" y="157"/>
                  <a:pt x="513" y="157"/>
                  <a:pt x="513" y="157"/>
                </a:cubicBezTo>
                <a:cubicBezTo>
                  <a:pt x="512" y="156"/>
                  <a:pt x="499" y="126"/>
                  <a:pt x="477" y="103"/>
                </a:cubicBezTo>
                <a:cubicBezTo>
                  <a:pt x="475" y="101"/>
                  <a:pt x="475" y="101"/>
                  <a:pt x="475" y="101"/>
                </a:cubicBezTo>
                <a:cubicBezTo>
                  <a:pt x="464" y="111"/>
                  <a:pt x="464" y="111"/>
                  <a:pt x="464" y="111"/>
                </a:cubicBezTo>
                <a:cubicBezTo>
                  <a:pt x="465" y="113"/>
                  <a:pt x="465" y="113"/>
                  <a:pt x="465" y="113"/>
                </a:cubicBezTo>
                <a:cubicBezTo>
                  <a:pt x="465" y="113"/>
                  <a:pt x="470" y="119"/>
                  <a:pt x="474" y="124"/>
                </a:cubicBezTo>
                <a:cubicBezTo>
                  <a:pt x="473" y="124"/>
                  <a:pt x="471" y="126"/>
                  <a:pt x="468" y="127"/>
                </a:cubicBezTo>
                <a:cubicBezTo>
                  <a:pt x="464" y="122"/>
                  <a:pt x="460" y="117"/>
                  <a:pt x="459" y="117"/>
                </a:cubicBezTo>
                <a:cubicBezTo>
                  <a:pt x="458" y="115"/>
                  <a:pt x="458" y="115"/>
                  <a:pt x="458" y="115"/>
                </a:cubicBezTo>
                <a:cubicBezTo>
                  <a:pt x="458" y="115"/>
                  <a:pt x="452" y="121"/>
                  <a:pt x="450" y="123"/>
                </a:cubicBezTo>
                <a:cubicBezTo>
                  <a:pt x="449" y="121"/>
                  <a:pt x="446" y="118"/>
                  <a:pt x="444" y="116"/>
                </a:cubicBezTo>
                <a:cubicBezTo>
                  <a:pt x="452" y="108"/>
                  <a:pt x="465" y="96"/>
                  <a:pt x="467" y="94"/>
                </a:cubicBezTo>
                <a:cubicBezTo>
                  <a:pt x="469" y="93"/>
                  <a:pt x="469" y="93"/>
                  <a:pt x="469" y="93"/>
                </a:cubicBezTo>
                <a:cubicBezTo>
                  <a:pt x="467" y="91"/>
                  <a:pt x="467" y="91"/>
                  <a:pt x="467" y="91"/>
                </a:cubicBezTo>
                <a:cubicBezTo>
                  <a:pt x="467" y="91"/>
                  <a:pt x="447" y="65"/>
                  <a:pt x="419" y="49"/>
                </a:cubicBezTo>
                <a:cubicBezTo>
                  <a:pt x="418" y="48"/>
                  <a:pt x="418" y="48"/>
                  <a:pt x="418" y="48"/>
                </a:cubicBezTo>
                <a:cubicBezTo>
                  <a:pt x="409" y="60"/>
                  <a:pt x="409" y="60"/>
                  <a:pt x="409" y="60"/>
                </a:cubicBezTo>
                <a:cubicBezTo>
                  <a:pt x="411" y="61"/>
                  <a:pt x="411" y="61"/>
                  <a:pt x="411" y="61"/>
                </a:cubicBezTo>
                <a:cubicBezTo>
                  <a:pt x="411" y="62"/>
                  <a:pt x="417" y="67"/>
                  <a:pt x="422" y="70"/>
                </a:cubicBezTo>
                <a:cubicBezTo>
                  <a:pt x="421" y="71"/>
                  <a:pt x="420" y="72"/>
                  <a:pt x="418" y="75"/>
                </a:cubicBezTo>
                <a:cubicBezTo>
                  <a:pt x="412" y="71"/>
                  <a:pt x="407" y="67"/>
                  <a:pt x="406" y="67"/>
                </a:cubicBezTo>
                <a:cubicBezTo>
                  <a:pt x="404" y="66"/>
                  <a:pt x="404" y="66"/>
                  <a:pt x="404" y="66"/>
                </a:cubicBezTo>
                <a:cubicBezTo>
                  <a:pt x="404" y="66"/>
                  <a:pt x="400" y="73"/>
                  <a:pt x="399" y="75"/>
                </a:cubicBezTo>
                <a:cubicBezTo>
                  <a:pt x="397" y="74"/>
                  <a:pt x="394" y="72"/>
                  <a:pt x="391" y="70"/>
                </a:cubicBezTo>
                <a:cubicBezTo>
                  <a:pt x="396" y="61"/>
                  <a:pt x="405" y="45"/>
                  <a:pt x="407" y="43"/>
                </a:cubicBezTo>
                <a:cubicBezTo>
                  <a:pt x="408" y="41"/>
                  <a:pt x="408" y="41"/>
                  <a:pt x="408" y="41"/>
                </a:cubicBezTo>
                <a:cubicBezTo>
                  <a:pt x="406" y="40"/>
                  <a:pt x="406" y="40"/>
                  <a:pt x="406" y="40"/>
                </a:cubicBezTo>
                <a:cubicBezTo>
                  <a:pt x="406" y="40"/>
                  <a:pt x="379" y="22"/>
                  <a:pt x="348" y="14"/>
                </a:cubicBezTo>
                <a:cubicBezTo>
                  <a:pt x="346" y="14"/>
                  <a:pt x="346" y="14"/>
                  <a:pt x="346" y="14"/>
                </a:cubicBezTo>
                <a:cubicBezTo>
                  <a:pt x="341" y="28"/>
                  <a:pt x="341" y="28"/>
                  <a:pt x="341" y="28"/>
                </a:cubicBezTo>
                <a:cubicBezTo>
                  <a:pt x="343" y="29"/>
                  <a:pt x="343" y="29"/>
                  <a:pt x="343" y="29"/>
                </a:cubicBezTo>
                <a:cubicBezTo>
                  <a:pt x="343" y="29"/>
                  <a:pt x="351" y="32"/>
                  <a:pt x="356" y="33"/>
                </a:cubicBezTo>
                <a:cubicBezTo>
                  <a:pt x="356" y="35"/>
                  <a:pt x="355" y="37"/>
                  <a:pt x="354" y="40"/>
                </a:cubicBezTo>
                <a:cubicBezTo>
                  <a:pt x="347" y="37"/>
                  <a:pt x="341" y="36"/>
                  <a:pt x="341" y="36"/>
                </a:cubicBezTo>
                <a:cubicBezTo>
                  <a:pt x="339" y="35"/>
                  <a:pt x="339" y="35"/>
                  <a:pt x="339" y="35"/>
                </a:cubicBezTo>
                <a:cubicBezTo>
                  <a:pt x="339" y="35"/>
                  <a:pt x="337" y="43"/>
                  <a:pt x="336" y="46"/>
                </a:cubicBezTo>
                <a:cubicBezTo>
                  <a:pt x="334" y="45"/>
                  <a:pt x="330" y="44"/>
                  <a:pt x="327" y="43"/>
                </a:cubicBezTo>
                <a:cubicBezTo>
                  <a:pt x="329" y="32"/>
                  <a:pt x="334" y="15"/>
                  <a:pt x="335" y="12"/>
                </a:cubicBezTo>
                <a:cubicBezTo>
                  <a:pt x="335" y="10"/>
                  <a:pt x="335" y="10"/>
                  <a:pt x="335" y="10"/>
                </a:cubicBezTo>
                <a:cubicBezTo>
                  <a:pt x="333" y="10"/>
                  <a:pt x="333" y="10"/>
                  <a:pt x="333" y="10"/>
                </a:cubicBezTo>
                <a:cubicBezTo>
                  <a:pt x="333" y="9"/>
                  <a:pt x="301" y="0"/>
                  <a:pt x="270" y="2"/>
                </a:cubicBezTo>
                <a:cubicBezTo>
                  <a:pt x="268" y="2"/>
                  <a:pt x="268" y="2"/>
                  <a:pt x="268" y="2"/>
                </a:cubicBezTo>
                <a:cubicBezTo>
                  <a:pt x="267" y="17"/>
                  <a:pt x="267" y="17"/>
                  <a:pt x="267" y="17"/>
                </a:cubicBezTo>
                <a:cubicBezTo>
                  <a:pt x="269" y="17"/>
                  <a:pt x="269" y="17"/>
                  <a:pt x="269" y="17"/>
                </a:cubicBezTo>
                <a:cubicBezTo>
                  <a:pt x="270" y="18"/>
                  <a:pt x="278" y="18"/>
                  <a:pt x="283" y="18"/>
                </a:cubicBezTo>
                <a:cubicBezTo>
                  <a:pt x="283" y="19"/>
                  <a:pt x="283" y="21"/>
                  <a:pt x="283" y="25"/>
                </a:cubicBezTo>
                <a:cubicBezTo>
                  <a:pt x="276" y="24"/>
                  <a:pt x="270" y="25"/>
                  <a:pt x="269" y="25"/>
                </a:cubicBezTo>
                <a:cubicBezTo>
                  <a:pt x="267" y="25"/>
                  <a:pt x="267" y="25"/>
                  <a:pt x="267" y="25"/>
                </a:cubicBezTo>
                <a:cubicBezTo>
                  <a:pt x="267" y="25"/>
                  <a:pt x="267" y="33"/>
                  <a:pt x="268" y="36"/>
                </a:cubicBezTo>
                <a:cubicBezTo>
                  <a:pt x="265" y="36"/>
                  <a:pt x="261" y="35"/>
                  <a:pt x="258" y="36"/>
                </a:cubicBezTo>
                <a:cubicBezTo>
                  <a:pt x="257" y="26"/>
                  <a:pt x="256" y="8"/>
                  <a:pt x="256" y="4"/>
                </a:cubicBezTo>
                <a:cubicBezTo>
                  <a:pt x="256" y="4"/>
                  <a:pt x="256" y="2"/>
                  <a:pt x="256" y="2"/>
                </a:cubicBezTo>
                <a:cubicBezTo>
                  <a:pt x="253" y="2"/>
                  <a:pt x="253" y="2"/>
                  <a:pt x="253" y="2"/>
                </a:cubicBezTo>
                <a:cubicBezTo>
                  <a:pt x="253" y="2"/>
                  <a:pt x="220" y="3"/>
                  <a:pt x="190" y="14"/>
                </a:cubicBezTo>
                <a:cubicBezTo>
                  <a:pt x="188" y="15"/>
                  <a:pt x="188" y="15"/>
                  <a:pt x="188" y="15"/>
                </a:cubicBezTo>
                <a:cubicBezTo>
                  <a:pt x="192" y="29"/>
                  <a:pt x="192" y="29"/>
                  <a:pt x="192" y="29"/>
                </a:cubicBezTo>
                <a:cubicBezTo>
                  <a:pt x="194" y="29"/>
                  <a:pt x="194" y="29"/>
                  <a:pt x="194" y="29"/>
                </a:cubicBezTo>
                <a:cubicBezTo>
                  <a:pt x="195" y="29"/>
                  <a:pt x="202" y="27"/>
                  <a:pt x="208" y="25"/>
                </a:cubicBezTo>
                <a:cubicBezTo>
                  <a:pt x="208" y="26"/>
                  <a:pt x="209" y="29"/>
                  <a:pt x="209" y="32"/>
                </a:cubicBezTo>
                <a:cubicBezTo>
                  <a:pt x="203" y="34"/>
                  <a:pt x="197" y="36"/>
                  <a:pt x="196" y="36"/>
                </a:cubicBezTo>
                <a:cubicBezTo>
                  <a:pt x="194" y="37"/>
                  <a:pt x="194" y="37"/>
                  <a:pt x="194" y="37"/>
                </a:cubicBezTo>
                <a:cubicBezTo>
                  <a:pt x="194" y="37"/>
                  <a:pt x="197" y="44"/>
                  <a:pt x="198" y="47"/>
                </a:cubicBezTo>
                <a:cubicBezTo>
                  <a:pt x="196" y="47"/>
                  <a:pt x="192" y="49"/>
                  <a:pt x="189" y="50"/>
                </a:cubicBezTo>
                <a:cubicBezTo>
                  <a:pt x="185" y="41"/>
                  <a:pt x="178" y="23"/>
                  <a:pt x="177" y="21"/>
                </a:cubicBezTo>
                <a:cubicBezTo>
                  <a:pt x="176" y="19"/>
                  <a:pt x="176" y="19"/>
                  <a:pt x="176" y="19"/>
                </a:cubicBezTo>
                <a:cubicBezTo>
                  <a:pt x="174" y="19"/>
                  <a:pt x="174" y="19"/>
                  <a:pt x="174" y="19"/>
                </a:cubicBezTo>
                <a:cubicBezTo>
                  <a:pt x="174" y="19"/>
                  <a:pt x="142" y="30"/>
                  <a:pt x="118" y="50"/>
                </a:cubicBezTo>
                <a:cubicBezTo>
                  <a:pt x="116" y="52"/>
                  <a:pt x="116" y="52"/>
                  <a:pt x="116" y="52"/>
                </a:cubicBezTo>
                <a:cubicBezTo>
                  <a:pt x="124" y="64"/>
                  <a:pt x="124" y="64"/>
                  <a:pt x="124" y="64"/>
                </a:cubicBezTo>
                <a:cubicBezTo>
                  <a:pt x="126" y="63"/>
                  <a:pt x="126" y="63"/>
                  <a:pt x="126" y="63"/>
                </a:cubicBezTo>
                <a:cubicBezTo>
                  <a:pt x="127" y="63"/>
                  <a:pt x="133" y="59"/>
                  <a:pt x="138" y="55"/>
                </a:cubicBezTo>
                <a:cubicBezTo>
                  <a:pt x="139" y="56"/>
                  <a:pt x="140" y="58"/>
                  <a:pt x="141" y="61"/>
                </a:cubicBezTo>
                <a:cubicBezTo>
                  <a:pt x="136" y="65"/>
                  <a:pt x="131" y="69"/>
                  <a:pt x="130" y="69"/>
                </a:cubicBezTo>
                <a:cubicBezTo>
                  <a:pt x="128" y="70"/>
                  <a:pt x="128" y="70"/>
                  <a:pt x="128" y="70"/>
                </a:cubicBezTo>
                <a:cubicBezTo>
                  <a:pt x="128" y="70"/>
                  <a:pt x="133" y="77"/>
                  <a:pt x="135" y="79"/>
                </a:cubicBezTo>
                <a:cubicBezTo>
                  <a:pt x="133" y="80"/>
                  <a:pt x="130" y="82"/>
                  <a:pt x="127" y="84"/>
                </a:cubicBezTo>
                <a:cubicBezTo>
                  <a:pt x="121" y="76"/>
                  <a:pt x="109" y="62"/>
                  <a:pt x="108" y="60"/>
                </a:cubicBezTo>
                <a:cubicBezTo>
                  <a:pt x="107" y="58"/>
                  <a:pt x="107" y="58"/>
                  <a:pt x="107" y="58"/>
                </a:cubicBezTo>
                <a:cubicBezTo>
                  <a:pt x="105" y="59"/>
                  <a:pt x="105" y="59"/>
                  <a:pt x="105" y="59"/>
                </a:cubicBezTo>
                <a:cubicBezTo>
                  <a:pt x="105" y="60"/>
                  <a:pt x="78" y="79"/>
                  <a:pt x="60" y="105"/>
                </a:cubicBezTo>
                <a:cubicBezTo>
                  <a:pt x="59" y="107"/>
                  <a:pt x="59" y="107"/>
                  <a:pt x="59" y="107"/>
                </a:cubicBezTo>
                <a:cubicBezTo>
                  <a:pt x="71" y="116"/>
                  <a:pt x="71" y="116"/>
                  <a:pt x="71" y="116"/>
                </a:cubicBezTo>
                <a:cubicBezTo>
                  <a:pt x="72" y="115"/>
                  <a:pt x="72" y="115"/>
                  <a:pt x="72" y="115"/>
                </a:cubicBezTo>
                <a:cubicBezTo>
                  <a:pt x="72" y="114"/>
                  <a:pt x="78" y="108"/>
                  <a:pt x="81" y="104"/>
                </a:cubicBezTo>
                <a:cubicBezTo>
                  <a:pt x="82" y="105"/>
                  <a:pt x="84" y="106"/>
                  <a:pt x="86" y="108"/>
                </a:cubicBezTo>
                <a:cubicBezTo>
                  <a:pt x="82" y="114"/>
                  <a:pt x="78" y="119"/>
                  <a:pt x="78" y="119"/>
                </a:cubicBezTo>
                <a:cubicBezTo>
                  <a:pt x="76" y="121"/>
                  <a:pt x="76" y="121"/>
                  <a:pt x="76" y="121"/>
                </a:cubicBezTo>
                <a:cubicBezTo>
                  <a:pt x="76" y="121"/>
                  <a:pt x="83" y="126"/>
                  <a:pt x="85" y="127"/>
                </a:cubicBezTo>
                <a:cubicBezTo>
                  <a:pt x="84" y="129"/>
                  <a:pt x="81" y="132"/>
                  <a:pt x="79" y="135"/>
                </a:cubicBezTo>
                <a:cubicBezTo>
                  <a:pt x="70" y="129"/>
                  <a:pt x="56" y="119"/>
                  <a:pt x="54" y="117"/>
                </a:cubicBezTo>
                <a:cubicBezTo>
                  <a:pt x="52" y="116"/>
                  <a:pt x="52" y="116"/>
                  <a:pt x="52" y="116"/>
                </a:cubicBezTo>
                <a:cubicBezTo>
                  <a:pt x="50" y="117"/>
                  <a:pt x="50" y="117"/>
                  <a:pt x="50" y="117"/>
                </a:cubicBezTo>
                <a:cubicBezTo>
                  <a:pt x="50" y="118"/>
                  <a:pt x="30" y="143"/>
                  <a:pt x="20" y="174"/>
                </a:cubicBezTo>
                <a:cubicBezTo>
                  <a:pt x="19" y="176"/>
                  <a:pt x="19" y="176"/>
                  <a:pt x="19" y="176"/>
                </a:cubicBezTo>
                <a:cubicBezTo>
                  <a:pt x="33" y="181"/>
                  <a:pt x="33" y="181"/>
                  <a:pt x="33" y="181"/>
                </a:cubicBezTo>
                <a:cubicBezTo>
                  <a:pt x="34" y="180"/>
                  <a:pt x="34" y="180"/>
                  <a:pt x="34" y="180"/>
                </a:cubicBezTo>
                <a:cubicBezTo>
                  <a:pt x="34" y="179"/>
                  <a:pt x="38" y="172"/>
                  <a:pt x="40" y="167"/>
                </a:cubicBezTo>
                <a:cubicBezTo>
                  <a:pt x="41" y="167"/>
                  <a:pt x="43" y="168"/>
                  <a:pt x="46" y="170"/>
                </a:cubicBezTo>
                <a:cubicBezTo>
                  <a:pt x="43" y="176"/>
                  <a:pt x="41" y="182"/>
                  <a:pt x="41" y="182"/>
                </a:cubicBezTo>
                <a:cubicBezTo>
                  <a:pt x="40" y="184"/>
                  <a:pt x="40" y="184"/>
                  <a:pt x="40" y="184"/>
                </a:cubicBezTo>
                <a:cubicBezTo>
                  <a:pt x="40" y="184"/>
                  <a:pt x="48" y="187"/>
                  <a:pt x="50" y="188"/>
                </a:cubicBezTo>
                <a:cubicBezTo>
                  <a:pt x="49" y="190"/>
                  <a:pt x="48" y="194"/>
                  <a:pt x="47" y="197"/>
                </a:cubicBezTo>
                <a:cubicBezTo>
                  <a:pt x="38" y="194"/>
                  <a:pt x="20" y="189"/>
                  <a:pt x="17" y="188"/>
                </a:cubicBezTo>
                <a:cubicBezTo>
                  <a:pt x="15" y="187"/>
                  <a:pt x="15" y="187"/>
                  <a:pt x="15" y="187"/>
                </a:cubicBezTo>
                <a:cubicBezTo>
                  <a:pt x="14" y="189"/>
                  <a:pt x="14" y="189"/>
                  <a:pt x="14" y="189"/>
                </a:cubicBezTo>
                <a:cubicBezTo>
                  <a:pt x="14" y="189"/>
                  <a:pt x="3" y="221"/>
                  <a:pt x="3" y="253"/>
                </a:cubicBezTo>
                <a:cubicBezTo>
                  <a:pt x="3" y="255"/>
                  <a:pt x="3" y="255"/>
                  <a:pt x="3" y="255"/>
                </a:cubicBezTo>
                <a:cubicBezTo>
                  <a:pt x="18" y="256"/>
                  <a:pt x="18" y="256"/>
                  <a:pt x="18" y="256"/>
                </a:cubicBezTo>
                <a:cubicBezTo>
                  <a:pt x="18" y="254"/>
                  <a:pt x="18" y="254"/>
                  <a:pt x="18" y="254"/>
                </a:cubicBezTo>
                <a:cubicBezTo>
                  <a:pt x="18" y="254"/>
                  <a:pt x="19" y="246"/>
                  <a:pt x="20" y="240"/>
                </a:cubicBezTo>
                <a:cubicBezTo>
                  <a:pt x="21" y="240"/>
                  <a:pt x="23" y="241"/>
                  <a:pt x="26" y="241"/>
                </a:cubicBezTo>
                <a:cubicBezTo>
                  <a:pt x="26" y="248"/>
                  <a:pt x="25" y="254"/>
                  <a:pt x="25" y="255"/>
                </a:cubicBezTo>
                <a:cubicBezTo>
                  <a:pt x="25" y="257"/>
                  <a:pt x="25" y="257"/>
                  <a:pt x="25" y="257"/>
                </a:cubicBezTo>
                <a:cubicBezTo>
                  <a:pt x="25" y="257"/>
                  <a:pt x="33" y="257"/>
                  <a:pt x="36" y="257"/>
                </a:cubicBezTo>
                <a:cubicBezTo>
                  <a:pt x="36" y="259"/>
                  <a:pt x="36" y="263"/>
                  <a:pt x="36" y="266"/>
                </a:cubicBezTo>
                <a:cubicBezTo>
                  <a:pt x="25" y="266"/>
                  <a:pt x="7" y="266"/>
                  <a:pt x="4" y="266"/>
                </a:cubicBezTo>
                <a:cubicBezTo>
                  <a:pt x="2" y="266"/>
                  <a:pt x="2" y="266"/>
                  <a:pt x="2" y="266"/>
                </a:cubicBezTo>
                <a:cubicBezTo>
                  <a:pt x="2" y="268"/>
                  <a:pt x="2" y="268"/>
                  <a:pt x="2" y="268"/>
                </a:cubicBezTo>
                <a:cubicBezTo>
                  <a:pt x="2" y="269"/>
                  <a:pt x="0" y="301"/>
                  <a:pt x="9" y="332"/>
                </a:cubicBezTo>
                <a:cubicBezTo>
                  <a:pt x="10" y="334"/>
                  <a:pt x="10" y="334"/>
                  <a:pt x="10" y="334"/>
                </a:cubicBezTo>
                <a:cubicBezTo>
                  <a:pt x="25" y="331"/>
                  <a:pt x="25" y="331"/>
                  <a:pt x="25" y="331"/>
                </a:cubicBezTo>
                <a:cubicBezTo>
                  <a:pt x="24" y="329"/>
                  <a:pt x="24" y="329"/>
                  <a:pt x="24" y="329"/>
                </a:cubicBezTo>
                <a:cubicBezTo>
                  <a:pt x="24" y="328"/>
                  <a:pt x="23" y="320"/>
                  <a:pt x="22" y="315"/>
                </a:cubicBezTo>
                <a:cubicBezTo>
                  <a:pt x="23" y="315"/>
                  <a:pt x="25" y="314"/>
                  <a:pt x="28" y="314"/>
                </a:cubicBezTo>
                <a:cubicBezTo>
                  <a:pt x="30" y="321"/>
                  <a:pt x="31" y="327"/>
                  <a:pt x="31" y="327"/>
                </a:cubicBezTo>
                <a:cubicBezTo>
                  <a:pt x="32" y="329"/>
                  <a:pt x="32" y="329"/>
                  <a:pt x="32" y="329"/>
                </a:cubicBezTo>
                <a:cubicBezTo>
                  <a:pt x="32" y="329"/>
                  <a:pt x="40" y="327"/>
                  <a:pt x="42" y="326"/>
                </a:cubicBezTo>
                <a:cubicBezTo>
                  <a:pt x="43" y="329"/>
                  <a:pt x="44" y="333"/>
                  <a:pt x="44" y="336"/>
                </a:cubicBezTo>
                <a:cubicBezTo>
                  <a:pt x="36" y="338"/>
                  <a:pt x="17" y="344"/>
                  <a:pt x="14" y="345"/>
                </a:cubicBezTo>
                <a:cubicBezTo>
                  <a:pt x="12" y="345"/>
                  <a:pt x="12" y="345"/>
                  <a:pt x="12" y="345"/>
                </a:cubicBezTo>
                <a:cubicBezTo>
                  <a:pt x="13" y="348"/>
                  <a:pt x="13" y="348"/>
                  <a:pt x="13" y="348"/>
                </a:cubicBezTo>
                <a:cubicBezTo>
                  <a:pt x="13" y="348"/>
                  <a:pt x="21" y="380"/>
                  <a:pt x="40" y="406"/>
                </a:cubicBezTo>
                <a:cubicBezTo>
                  <a:pt x="41" y="408"/>
                  <a:pt x="41" y="408"/>
                  <a:pt x="41" y="408"/>
                </a:cubicBezTo>
                <a:cubicBezTo>
                  <a:pt x="54" y="400"/>
                  <a:pt x="54" y="400"/>
                  <a:pt x="54" y="400"/>
                </a:cubicBezTo>
                <a:cubicBezTo>
                  <a:pt x="53" y="399"/>
                  <a:pt x="53" y="399"/>
                  <a:pt x="53" y="399"/>
                </a:cubicBezTo>
                <a:cubicBezTo>
                  <a:pt x="52" y="398"/>
                  <a:pt x="49" y="391"/>
                  <a:pt x="46" y="386"/>
                </a:cubicBezTo>
                <a:cubicBezTo>
                  <a:pt x="47" y="386"/>
                  <a:pt x="49" y="385"/>
                  <a:pt x="52" y="383"/>
                </a:cubicBezTo>
                <a:cubicBezTo>
                  <a:pt x="55" y="389"/>
                  <a:pt x="59" y="395"/>
                  <a:pt x="59" y="395"/>
                </a:cubicBezTo>
                <a:cubicBezTo>
                  <a:pt x="60" y="397"/>
                  <a:pt x="60" y="397"/>
                  <a:pt x="60" y="397"/>
                </a:cubicBezTo>
                <a:cubicBezTo>
                  <a:pt x="60" y="397"/>
                  <a:pt x="67" y="392"/>
                  <a:pt x="69" y="391"/>
                </a:cubicBezTo>
                <a:cubicBezTo>
                  <a:pt x="70" y="393"/>
                  <a:pt x="72" y="396"/>
                  <a:pt x="74" y="399"/>
                </a:cubicBezTo>
                <a:cubicBezTo>
                  <a:pt x="66" y="404"/>
                  <a:pt x="51" y="416"/>
                  <a:pt x="48" y="417"/>
                </a:cubicBezTo>
                <a:cubicBezTo>
                  <a:pt x="46" y="418"/>
                  <a:pt x="46" y="418"/>
                  <a:pt x="46" y="418"/>
                </a:cubicBezTo>
                <a:cubicBezTo>
                  <a:pt x="48" y="420"/>
                  <a:pt x="48" y="420"/>
                  <a:pt x="48" y="420"/>
                </a:cubicBezTo>
                <a:cubicBezTo>
                  <a:pt x="48" y="420"/>
                  <a:pt x="65" y="449"/>
                  <a:pt x="90" y="468"/>
                </a:cubicBezTo>
                <a:cubicBezTo>
                  <a:pt x="92" y="470"/>
                  <a:pt x="92" y="470"/>
                  <a:pt x="92" y="470"/>
                </a:cubicBezTo>
                <a:cubicBezTo>
                  <a:pt x="102" y="459"/>
                  <a:pt x="102" y="459"/>
                  <a:pt x="102" y="459"/>
                </a:cubicBezTo>
                <a:cubicBezTo>
                  <a:pt x="101" y="457"/>
                  <a:pt x="101" y="457"/>
                  <a:pt x="101" y="457"/>
                </a:cubicBezTo>
                <a:cubicBezTo>
                  <a:pt x="100" y="457"/>
                  <a:pt x="95" y="451"/>
                  <a:pt x="91" y="447"/>
                </a:cubicBezTo>
                <a:cubicBezTo>
                  <a:pt x="91" y="447"/>
                  <a:pt x="93" y="445"/>
                  <a:pt x="95" y="443"/>
                </a:cubicBezTo>
                <a:cubicBezTo>
                  <a:pt x="100" y="448"/>
                  <a:pt x="105" y="452"/>
                  <a:pt x="106" y="452"/>
                </a:cubicBezTo>
                <a:cubicBezTo>
                  <a:pt x="107" y="454"/>
                  <a:pt x="107" y="454"/>
                  <a:pt x="107" y="454"/>
                </a:cubicBezTo>
                <a:cubicBezTo>
                  <a:pt x="107" y="454"/>
                  <a:pt x="112" y="447"/>
                  <a:pt x="114" y="445"/>
                </a:cubicBezTo>
                <a:cubicBezTo>
                  <a:pt x="116" y="447"/>
                  <a:pt x="119" y="449"/>
                  <a:pt x="121" y="451"/>
                </a:cubicBezTo>
                <a:cubicBezTo>
                  <a:pt x="115" y="460"/>
                  <a:pt x="104" y="474"/>
                  <a:pt x="102" y="476"/>
                </a:cubicBezTo>
                <a:cubicBezTo>
                  <a:pt x="100" y="477"/>
                  <a:pt x="100" y="477"/>
                  <a:pt x="100" y="477"/>
                </a:cubicBezTo>
                <a:cubicBezTo>
                  <a:pt x="102" y="479"/>
                  <a:pt x="102" y="479"/>
                  <a:pt x="102" y="479"/>
                </a:cubicBezTo>
                <a:cubicBezTo>
                  <a:pt x="102" y="479"/>
                  <a:pt x="127" y="501"/>
                  <a:pt x="156" y="513"/>
                </a:cubicBezTo>
                <a:cubicBezTo>
                  <a:pt x="158" y="514"/>
                  <a:pt x="158" y="514"/>
                  <a:pt x="158" y="514"/>
                </a:cubicBezTo>
                <a:cubicBezTo>
                  <a:pt x="165" y="500"/>
                  <a:pt x="165" y="500"/>
                  <a:pt x="165" y="500"/>
                </a:cubicBezTo>
                <a:cubicBezTo>
                  <a:pt x="163" y="499"/>
                  <a:pt x="163" y="499"/>
                  <a:pt x="163" y="499"/>
                </a:cubicBezTo>
                <a:cubicBezTo>
                  <a:pt x="163" y="499"/>
                  <a:pt x="156" y="495"/>
                  <a:pt x="151" y="493"/>
                </a:cubicBezTo>
                <a:cubicBezTo>
                  <a:pt x="152" y="492"/>
                  <a:pt x="153" y="490"/>
                  <a:pt x="154" y="487"/>
                </a:cubicBezTo>
                <a:cubicBezTo>
                  <a:pt x="160" y="490"/>
                  <a:pt x="166" y="493"/>
                  <a:pt x="167" y="493"/>
                </a:cubicBezTo>
                <a:cubicBezTo>
                  <a:pt x="169" y="494"/>
                  <a:pt x="169" y="494"/>
                  <a:pt x="169" y="494"/>
                </a:cubicBezTo>
                <a:cubicBezTo>
                  <a:pt x="169" y="494"/>
                  <a:pt x="172" y="487"/>
                  <a:pt x="173" y="484"/>
                </a:cubicBezTo>
                <a:cubicBezTo>
                  <a:pt x="175" y="485"/>
                  <a:pt x="179" y="487"/>
                  <a:pt x="181" y="488"/>
                </a:cubicBezTo>
                <a:cubicBezTo>
                  <a:pt x="179" y="494"/>
                  <a:pt x="170" y="514"/>
                  <a:pt x="169" y="516"/>
                </a:cubicBezTo>
                <a:cubicBezTo>
                  <a:pt x="168" y="518"/>
                  <a:pt x="168" y="518"/>
                  <a:pt x="168" y="518"/>
                </a:cubicBezTo>
                <a:cubicBezTo>
                  <a:pt x="170" y="519"/>
                  <a:pt x="170" y="519"/>
                  <a:pt x="170" y="519"/>
                </a:cubicBezTo>
                <a:cubicBezTo>
                  <a:pt x="170" y="519"/>
                  <a:pt x="200" y="532"/>
                  <a:pt x="231" y="535"/>
                </a:cubicBezTo>
                <a:cubicBezTo>
                  <a:pt x="233" y="535"/>
                  <a:pt x="233" y="535"/>
                  <a:pt x="233" y="535"/>
                </a:cubicBezTo>
                <a:cubicBezTo>
                  <a:pt x="236" y="520"/>
                  <a:pt x="236" y="520"/>
                  <a:pt x="236" y="520"/>
                </a:cubicBezTo>
                <a:cubicBezTo>
                  <a:pt x="234" y="520"/>
                  <a:pt x="234" y="520"/>
                  <a:pt x="234" y="520"/>
                </a:cubicBezTo>
                <a:cubicBezTo>
                  <a:pt x="233" y="520"/>
                  <a:pt x="226" y="518"/>
                  <a:pt x="220" y="517"/>
                </a:cubicBezTo>
                <a:cubicBezTo>
                  <a:pt x="220" y="516"/>
                  <a:pt x="221" y="514"/>
                  <a:pt x="222" y="511"/>
                </a:cubicBezTo>
                <a:cubicBezTo>
                  <a:pt x="228" y="512"/>
                  <a:pt x="235" y="512"/>
                  <a:pt x="235" y="513"/>
                </a:cubicBezTo>
                <a:cubicBezTo>
                  <a:pt x="237" y="513"/>
                  <a:pt x="237" y="513"/>
                  <a:pt x="237" y="513"/>
                </a:cubicBezTo>
                <a:cubicBezTo>
                  <a:pt x="237" y="513"/>
                  <a:pt x="238" y="505"/>
                  <a:pt x="238" y="502"/>
                </a:cubicBezTo>
                <a:cubicBezTo>
                  <a:pt x="241" y="502"/>
                  <a:pt x="245" y="503"/>
                  <a:pt x="248" y="503"/>
                </a:cubicBezTo>
                <a:cubicBezTo>
                  <a:pt x="247" y="514"/>
                  <a:pt x="245" y="532"/>
                  <a:pt x="245" y="535"/>
                </a:cubicBezTo>
                <a:cubicBezTo>
                  <a:pt x="244" y="537"/>
                  <a:pt x="244" y="537"/>
                  <a:pt x="244" y="537"/>
                </a:cubicBezTo>
                <a:cubicBezTo>
                  <a:pt x="247" y="537"/>
                  <a:pt x="247" y="537"/>
                  <a:pt x="247" y="537"/>
                </a:cubicBezTo>
                <a:cubicBezTo>
                  <a:pt x="247" y="537"/>
                  <a:pt x="279" y="542"/>
                  <a:pt x="310" y="536"/>
                </a:cubicBezTo>
                <a:cubicBezTo>
                  <a:pt x="310" y="536"/>
                  <a:pt x="310" y="536"/>
                  <a:pt x="310" y="536"/>
                </a:cubicBezTo>
                <a:close/>
                <a:moveTo>
                  <a:pt x="400" y="500"/>
                </a:moveTo>
                <a:cubicBezTo>
                  <a:pt x="397" y="493"/>
                  <a:pt x="386" y="474"/>
                  <a:pt x="385" y="473"/>
                </a:cubicBezTo>
                <a:cubicBezTo>
                  <a:pt x="384" y="471"/>
                  <a:pt x="384" y="471"/>
                  <a:pt x="384" y="471"/>
                </a:cubicBezTo>
                <a:cubicBezTo>
                  <a:pt x="382" y="472"/>
                  <a:pt x="382" y="472"/>
                  <a:pt x="382" y="472"/>
                </a:cubicBezTo>
                <a:cubicBezTo>
                  <a:pt x="378" y="474"/>
                  <a:pt x="370" y="478"/>
                  <a:pt x="370" y="478"/>
                </a:cubicBezTo>
                <a:cubicBezTo>
                  <a:pt x="367" y="479"/>
                  <a:pt x="367" y="479"/>
                  <a:pt x="367" y="479"/>
                </a:cubicBezTo>
                <a:cubicBezTo>
                  <a:pt x="367" y="479"/>
                  <a:pt x="372" y="486"/>
                  <a:pt x="373" y="488"/>
                </a:cubicBezTo>
                <a:cubicBezTo>
                  <a:pt x="371" y="490"/>
                  <a:pt x="367" y="491"/>
                  <a:pt x="363" y="493"/>
                </a:cubicBezTo>
                <a:cubicBezTo>
                  <a:pt x="362" y="489"/>
                  <a:pt x="359" y="484"/>
                  <a:pt x="359" y="484"/>
                </a:cubicBezTo>
                <a:cubicBezTo>
                  <a:pt x="358" y="484"/>
                  <a:pt x="358" y="484"/>
                  <a:pt x="358" y="484"/>
                </a:cubicBezTo>
                <a:cubicBezTo>
                  <a:pt x="357" y="484"/>
                  <a:pt x="351" y="485"/>
                  <a:pt x="346" y="487"/>
                </a:cubicBezTo>
                <a:cubicBezTo>
                  <a:pt x="345" y="485"/>
                  <a:pt x="345" y="483"/>
                  <a:pt x="344" y="481"/>
                </a:cubicBezTo>
                <a:cubicBezTo>
                  <a:pt x="350" y="478"/>
                  <a:pt x="371" y="471"/>
                  <a:pt x="388" y="460"/>
                </a:cubicBezTo>
                <a:cubicBezTo>
                  <a:pt x="390" y="463"/>
                  <a:pt x="406" y="488"/>
                  <a:pt x="406" y="488"/>
                </a:cubicBezTo>
                <a:cubicBezTo>
                  <a:pt x="407" y="487"/>
                  <a:pt x="407" y="487"/>
                  <a:pt x="407" y="487"/>
                </a:cubicBezTo>
                <a:cubicBezTo>
                  <a:pt x="415" y="484"/>
                  <a:pt x="421" y="479"/>
                  <a:pt x="421" y="479"/>
                </a:cubicBezTo>
                <a:cubicBezTo>
                  <a:pt x="422" y="477"/>
                  <a:pt x="422" y="477"/>
                  <a:pt x="422" y="477"/>
                </a:cubicBezTo>
                <a:cubicBezTo>
                  <a:pt x="422" y="477"/>
                  <a:pt x="418" y="470"/>
                  <a:pt x="416" y="468"/>
                </a:cubicBezTo>
                <a:cubicBezTo>
                  <a:pt x="418" y="467"/>
                  <a:pt x="421" y="465"/>
                  <a:pt x="423" y="462"/>
                </a:cubicBezTo>
                <a:cubicBezTo>
                  <a:pt x="426" y="465"/>
                  <a:pt x="430" y="471"/>
                  <a:pt x="430" y="471"/>
                </a:cubicBezTo>
                <a:cubicBezTo>
                  <a:pt x="432" y="469"/>
                  <a:pt x="432" y="469"/>
                  <a:pt x="432" y="469"/>
                </a:cubicBezTo>
                <a:cubicBezTo>
                  <a:pt x="435" y="467"/>
                  <a:pt x="440" y="462"/>
                  <a:pt x="442" y="460"/>
                </a:cubicBezTo>
                <a:cubicBezTo>
                  <a:pt x="444" y="461"/>
                  <a:pt x="446" y="464"/>
                  <a:pt x="447" y="465"/>
                </a:cubicBezTo>
                <a:cubicBezTo>
                  <a:pt x="429" y="484"/>
                  <a:pt x="407" y="497"/>
                  <a:pt x="400" y="500"/>
                </a:cubicBezTo>
                <a:cubicBezTo>
                  <a:pt x="400" y="500"/>
                  <a:pt x="400" y="500"/>
                  <a:pt x="400" y="500"/>
                </a:cubicBezTo>
                <a:close/>
                <a:moveTo>
                  <a:pt x="265" y="524"/>
                </a:moveTo>
                <a:cubicBezTo>
                  <a:pt x="265" y="520"/>
                  <a:pt x="266" y="489"/>
                  <a:pt x="266" y="489"/>
                </a:cubicBezTo>
                <a:cubicBezTo>
                  <a:pt x="264" y="489"/>
                  <a:pt x="264" y="489"/>
                  <a:pt x="264" y="489"/>
                </a:cubicBezTo>
                <a:cubicBezTo>
                  <a:pt x="239" y="489"/>
                  <a:pt x="213" y="481"/>
                  <a:pt x="213" y="481"/>
                </a:cubicBezTo>
                <a:cubicBezTo>
                  <a:pt x="211" y="480"/>
                  <a:pt x="211" y="480"/>
                  <a:pt x="211" y="480"/>
                </a:cubicBezTo>
                <a:cubicBezTo>
                  <a:pt x="207" y="495"/>
                  <a:pt x="207" y="495"/>
                  <a:pt x="207" y="495"/>
                </a:cubicBezTo>
                <a:cubicBezTo>
                  <a:pt x="209" y="495"/>
                  <a:pt x="209" y="495"/>
                  <a:pt x="209" y="495"/>
                </a:cubicBezTo>
                <a:cubicBezTo>
                  <a:pt x="212" y="496"/>
                  <a:pt x="217" y="498"/>
                  <a:pt x="220" y="499"/>
                </a:cubicBezTo>
                <a:cubicBezTo>
                  <a:pt x="220" y="500"/>
                  <a:pt x="219" y="502"/>
                  <a:pt x="218" y="506"/>
                </a:cubicBezTo>
                <a:cubicBezTo>
                  <a:pt x="214" y="505"/>
                  <a:pt x="210" y="504"/>
                  <a:pt x="207" y="503"/>
                </a:cubicBezTo>
                <a:cubicBezTo>
                  <a:pt x="205" y="502"/>
                  <a:pt x="205" y="502"/>
                  <a:pt x="205" y="502"/>
                </a:cubicBezTo>
                <a:cubicBezTo>
                  <a:pt x="205" y="502"/>
                  <a:pt x="203" y="511"/>
                  <a:pt x="202" y="514"/>
                </a:cubicBezTo>
                <a:cubicBezTo>
                  <a:pt x="200" y="513"/>
                  <a:pt x="195" y="512"/>
                  <a:pt x="191" y="510"/>
                </a:cubicBezTo>
                <a:cubicBezTo>
                  <a:pt x="193" y="507"/>
                  <a:pt x="203" y="479"/>
                  <a:pt x="203" y="479"/>
                </a:cubicBezTo>
                <a:cubicBezTo>
                  <a:pt x="201" y="478"/>
                  <a:pt x="201" y="478"/>
                  <a:pt x="201" y="478"/>
                </a:cubicBezTo>
                <a:cubicBezTo>
                  <a:pt x="177" y="471"/>
                  <a:pt x="155" y="456"/>
                  <a:pt x="155" y="456"/>
                </a:cubicBezTo>
                <a:cubicBezTo>
                  <a:pt x="153" y="455"/>
                  <a:pt x="153" y="455"/>
                  <a:pt x="153" y="455"/>
                </a:cubicBezTo>
                <a:cubicBezTo>
                  <a:pt x="145" y="468"/>
                  <a:pt x="145" y="468"/>
                  <a:pt x="145" y="468"/>
                </a:cubicBezTo>
                <a:cubicBezTo>
                  <a:pt x="147" y="469"/>
                  <a:pt x="147" y="469"/>
                  <a:pt x="147" y="469"/>
                </a:cubicBezTo>
                <a:cubicBezTo>
                  <a:pt x="150" y="470"/>
                  <a:pt x="154" y="474"/>
                  <a:pt x="156" y="475"/>
                </a:cubicBezTo>
                <a:cubicBezTo>
                  <a:pt x="156" y="476"/>
                  <a:pt x="154" y="479"/>
                  <a:pt x="153" y="481"/>
                </a:cubicBezTo>
                <a:cubicBezTo>
                  <a:pt x="149" y="479"/>
                  <a:pt x="145" y="477"/>
                  <a:pt x="143" y="476"/>
                </a:cubicBezTo>
                <a:cubicBezTo>
                  <a:pt x="141" y="474"/>
                  <a:pt x="141" y="474"/>
                  <a:pt x="141" y="474"/>
                </a:cubicBezTo>
                <a:cubicBezTo>
                  <a:pt x="141" y="474"/>
                  <a:pt x="136" y="482"/>
                  <a:pt x="135" y="484"/>
                </a:cubicBezTo>
                <a:cubicBezTo>
                  <a:pt x="133" y="483"/>
                  <a:pt x="129" y="480"/>
                  <a:pt x="126" y="477"/>
                </a:cubicBezTo>
                <a:cubicBezTo>
                  <a:pt x="128" y="474"/>
                  <a:pt x="145" y="450"/>
                  <a:pt x="145" y="450"/>
                </a:cubicBezTo>
                <a:cubicBezTo>
                  <a:pt x="143" y="448"/>
                  <a:pt x="143" y="448"/>
                  <a:pt x="143" y="448"/>
                </a:cubicBezTo>
                <a:cubicBezTo>
                  <a:pt x="123" y="435"/>
                  <a:pt x="105" y="413"/>
                  <a:pt x="105" y="413"/>
                </a:cubicBezTo>
                <a:cubicBezTo>
                  <a:pt x="103" y="411"/>
                  <a:pt x="103" y="411"/>
                  <a:pt x="103" y="411"/>
                </a:cubicBezTo>
                <a:cubicBezTo>
                  <a:pt x="92" y="422"/>
                  <a:pt x="92" y="422"/>
                  <a:pt x="92" y="422"/>
                </a:cubicBezTo>
                <a:cubicBezTo>
                  <a:pt x="93" y="423"/>
                  <a:pt x="93" y="423"/>
                  <a:pt x="93" y="423"/>
                </a:cubicBezTo>
                <a:cubicBezTo>
                  <a:pt x="96" y="425"/>
                  <a:pt x="99" y="430"/>
                  <a:pt x="100" y="432"/>
                </a:cubicBezTo>
                <a:cubicBezTo>
                  <a:pt x="100" y="433"/>
                  <a:pt x="98" y="435"/>
                  <a:pt x="95" y="437"/>
                </a:cubicBezTo>
                <a:cubicBezTo>
                  <a:pt x="92" y="434"/>
                  <a:pt x="89" y="431"/>
                  <a:pt x="88" y="429"/>
                </a:cubicBezTo>
                <a:cubicBezTo>
                  <a:pt x="86" y="427"/>
                  <a:pt x="86" y="427"/>
                  <a:pt x="86" y="427"/>
                </a:cubicBezTo>
                <a:cubicBezTo>
                  <a:pt x="86" y="427"/>
                  <a:pt x="79" y="433"/>
                  <a:pt x="77" y="435"/>
                </a:cubicBezTo>
                <a:cubicBezTo>
                  <a:pt x="76" y="433"/>
                  <a:pt x="73" y="429"/>
                  <a:pt x="70" y="426"/>
                </a:cubicBezTo>
                <a:cubicBezTo>
                  <a:pt x="73" y="424"/>
                  <a:pt x="97" y="404"/>
                  <a:pt x="97" y="404"/>
                </a:cubicBezTo>
                <a:cubicBezTo>
                  <a:pt x="96" y="403"/>
                  <a:pt x="96" y="403"/>
                  <a:pt x="96" y="403"/>
                </a:cubicBezTo>
                <a:cubicBezTo>
                  <a:pt x="80" y="384"/>
                  <a:pt x="69" y="358"/>
                  <a:pt x="69" y="357"/>
                </a:cubicBezTo>
                <a:cubicBezTo>
                  <a:pt x="68" y="355"/>
                  <a:pt x="68" y="355"/>
                  <a:pt x="68" y="355"/>
                </a:cubicBezTo>
                <a:cubicBezTo>
                  <a:pt x="54" y="362"/>
                  <a:pt x="54" y="362"/>
                  <a:pt x="54" y="362"/>
                </a:cubicBezTo>
                <a:cubicBezTo>
                  <a:pt x="55" y="364"/>
                  <a:pt x="55" y="364"/>
                  <a:pt x="55" y="364"/>
                </a:cubicBezTo>
                <a:cubicBezTo>
                  <a:pt x="57" y="366"/>
                  <a:pt x="59" y="372"/>
                  <a:pt x="60" y="375"/>
                </a:cubicBezTo>
                <a:cubicBezTo>
                  <a:pt x="59" y="375"/>
                  <a:pt x="56" y="376"/>
                  <a:pt x="53" y="378"/>
                </a:cubicBezTo>
                <a:cubicBezTo>
                  <a:pt x="51" y="374"/>
                  <a:pt x="49" y="370"/>
                  <a:pt x="48" y="368"/>
                </a:cubicBezTo>
                <a:cubicBezTo>
                  <a:pt x="48" y="366"/>
                  <a:pt x="48" y="366"/>
                  <a:pt x="48" y="366"/>
                </a:cubicBezTo>
                <a:cubicBezTo>
                  <a:pt x="48" y="366"/>
                  <a:pt x="39" y="369"/>
                  <a:pt x="37" y="370"/>
                </a:cubicBezTo>
                <a:cubicBezTo>
                  <a:pt x="36" y="368"/>
                  <a:pt x="34" y="364"/>
                  <a:pt x="33" y="360"/>
                </a:cubicBezTo>
                <a:cubicBezTo>
                  <a:pt x="36" y="358"/>
                  <a:pt x="65" y="347"/>
                  <a:pt x="65" y="347"/>
                </a:cubicBezTo>
                <a:cubicBezTo>
                  <a:pt x="64" y="345"/>
                  <a:pt x="64" y="345"/>
                  <a:pt x="64" y="345"/>
                </a:cubicBezTo>
                <a:cubicBezTo>
                  <a:pt x="55" y="322"/>
                  <a:pt x="53" y="295"/>
                  <a:pt x="53" y="295"/>
                </a:cubicBezTo>
                <a:cubicBezTo>
                  <a:pt x="53" y="292"/>
                  <a:pt x="53" y="292"/>
                  <a:pt x="53" y="292"/>
                </a:cubicBezTo>
                <a:cubicBezTo>
                  <a:pt x="38" y="294"/>
                  <a:pt x="38" y="294"/>
                  <a:pt x="38" y="294"/>
                </a:cubicBezTo>
                <a:cubicBezTo>
                  <a:pt x="38" y="297"/>
                  <a:pt x="38" y="297"/>
                  <a:pt x="38" y="297"/>
                </a:cubicBezTo>
                <a:cubicBezTo>
                  <a:pt x="38" y="299"/>
                  <a:pt x="39" y="304"/>
                  <a:pt x="39" y="307"/>
                </a:cubicBezTo>
                <a:cubicBezTo>
                  <a:pt x="39" y="308"/>
                  <a:pt x="39" y="308"/>
                  <a:pt x="39" y="308"/>
                </a:cubicBezTo>
                <a:cubicBezTo>
                  <a:pt x="37" y="308"/>
                  <a:pt x="35" y="309"/>
                  <a:pt x="32" y="309"/>
                </a:cubicBezTo>
                <a:cubicBezTo>
                  <a:pt x="31" y="305"/>
                  <a:pt x="30" y="301"/>
                  <a:pt x="30" y="298"/>
                </a:cubicBezTo>
                <a:cubicBezTo>
                  <a:pt x="30" y="296"/>
                  <a:pt x="30" y="296"/>
                  <a:pt x="30" y="296"/>
                </a:cubicBezTo>
                <a:cubicBezTo>
                  <a:pt x="30" y="296"/>
                  <a:pt x="21" y="296"/>
                  <a:pt x="18" y="297"/>
                </a:cubicBezTo>
                <a:cubicBezTo>
                  <a:pt x="18" y="295"/>
                  <a:pt x="18" y="292"/>
                  <a:pt x="18" y="288"/>
                </a:cubicBezTo>
                <a:cubicBezTo>
                  <a:pt x="18" y="287"/>
                  <a:pt x="18" y="286"/>
                  <a:pt x="18" y="285"/>
                </a:cubicBezTo>
                <a:cubicBezTo>
                  <a:pt x="21" y="285"/>
                  <a:pt x="52" y="284"/>
                  <a:pt x="52" y="284"/>
                </a:cubicBezTo>
                <a:cubicBezTo>
                  <a:pt x="52" y="281"/>
                  <a:pt x="52" y="281"/>
                  <a:pt x="52" y="281"/>
                </a:cubicBezTo>
                <a:cubicBezTo>
                  <a:pt x="51" y="278"/>
                  <a:pt x="51" y="274"/>
                  <a:pt x="51" y="271"/>
                </a:cubicBezTo>
                <a:cubicBezTo>
                  <a:pt x="51" y="250"/>
                  <a:pt x="55" y="230"/>
                  <a:pt x="55" y="230"/>
                </a:cubicBezTo>
                <a:cubicBezTo>
                  <a:pt x="56" y="227"/>
                  <a:pt x="56" y="227"/>
                  <a:pt x="56" y="227"/>
                </a:cubicBezTo>
                <a:cubicBezTo>
                  <a:pt x="41" y="225"/>
                  <a:pt x="41" y="225"/>
                  <a:pt x="41" y="225"/>
                </a:cubicBezTo>
                <a:cubicBezTo>
                  <a:pt x="40" y="227"/>
                  <a:pt x="40" y="227"/>
                  <a:pt x="40" y="227"/>
                </a:cubicBezTo>
                <a:cubicBezTo>
                  <a:pt x="40" y="230"/>
                  <a:pt x="39" y="236"/>
                  <a:pt x="38" y="238"/>
                </a:cubicBezTo>
                <a:cubicBezTo>
                  <a:pt x="37" y="238"/>
                  <a:pt x="34" y="238"/>
                  <a:pt x="31" y="237"/>
                </a:cubicBezTo>
                <a:cubicBezTo>
                  <a:pt x="31" y="233"/>
                  <a:pt x="32" y="229"/>
                  <a:pt x="32" y="226"/>
                </a:cubicBezTo>
                <a:cubicBezTo>
                  <a:pt x="33" y="224"/>
                  <a:pt x="33" y="224"/>
                  <a:pt x="33" y="224"/>
                </a:cubicBezTo>
                <a:cubicBezTo>
                  <a:pt x="33" y="224"/>
                  <a:pt x="24" y="222"/>
                  <a:pt x="22" y="222"/>
                </a:cubicBezTo>
                <a:cubicBezTo>
                  <a:pt x="22" y="219"/>
                  <a:pt x="23" y="215"/>
                  <a:pt x="24" y="211"/>
                </a:cubicBezTo>
                <a:cubicBezTo>
                  <a:pt x="28" y="212"/>
                  <a:pt x="57" y="218"/>
                  <a:pt x="57" y="218"/>
                </a:cubicBezTo>
                <a:cubicBezTo>
                  <a:pt x="57" y="216"/>
                  <a:pt x="57" y="216"/>
                  <a:pt x="57" y="216"/>
                </a:cubicBezTo>
                <a:cubicBezTo>
                  <a:pt x="63" y="192"/>
                  <a:pt x="77" y="168"/>
                  <a:pt x="77" y="168"/>
                </a:cubicBezTo>
                <a:cubicBezTo>
                  <a:pt x="78" y="166"/>
                  <a:pt x="78" y="166"/>
                  <a:pt x="78" y="166"/>
                </a:cubicBezTo>
                <a:cubicBezTo>
                  <a:pt x="65" y="159"/>
                  <a:pt x="65" y="159"/>
                  <a:pt x="65" y="159"/>
                </a:cubicBezTo>
                <a:cubicBezTo>
                  <a:pt x="64" y="161"/>
                  <a:pt x="64" y="161"/>
                  <a:pt x="64" y="161"/>
                </a:cubicBezTo>
                <a:cubicBezTo>
                  <a:pt x="62" y="164"/>
                  <a:pt x="59" y="168"/>
                  <a:pt x="58" y="171"/>
                </a:cubicBezTo>
                <a:cubicBezTo>
                  <a:pt x="57" y="170"/>
                  <a:pt x="54" y="169"/>
                  <a:pt x="51" y="168"/>
                </a:cubicBezTo>
                <a:cubicBezTo>
                  <a:pt x="53" y="164"/>
                  <a:pt x="55" y="160"/>
                  <a:pt x="56" y="158"/>
                </a:cubicBezTo>
                <a:cubicBezTo>
                  <a:pt x="57" y="156"/>
                  <a:pt x="57" y="156"/>
                  <a:pt x="57" y="156"/>
                </a:cubicBezTo>
                <a:cubicBezTo>
                  <a:pt x="57" y="156"/>
                  <a:pt x="50" y="151"/>
                  <a:pt x="47" y="150"/>
                </a:cubicBezTo>
                <a:cubicBezTo>
                  <a:pt x="49" y="148"/>
                  <a:pt x="51" y="144"/>
                  <a:pt x="53" y="140"/>
                </a:cubicBezTo>
                <a:cubicBezTo>
                  <a:pt x="56" y="142"/>
                  <a:pt x="83" y="158"/>
                  <a:pt x="83" y="158"/>
                </a:cubicBezTo>
                <a:cubicBezTo>
                  <a:pt x="84" y="156"/>
                  <a:pt x="84" y="156"/>
                  <a:pt x="84" y="156"/>
                </a:cubicBezTo>
                <a:cubicBezTo>
                  <a:pt x="96" y="135"/>
                  <a:pt x="116" y="116"/>
                  <a:pt x="116" y="116"/>
                </a:cubicBezTo>
                <a:cubicBezTo>
                  <a:pt x="118" y="114"/>
                  <a:pt x="118" y="114"/>
                  <a:pt x="118" y="114"/>
                </a:cubicBezTo>
                <a:cubicBezTo>
                  <a:pt x="107" y="103"/>
                  <a:pt x="107" y="103"/>
                  <a:pt x="107" y="103"/>
                </a:cubicBezTo>
                <a:cubicBezTo>
                  <a:pt x="105" y="105"/>
                  <a:pt x="105" y="105"/>
                  <a:pt x="105" y="105"/>
                </a:cubicBezTo>
                <a:cubicBezTo>
                  <a:pt x="104" y="107"/>
                  <a:pt x="99" y="111"/>
                  <a:pt x="97" y="113"/>
                </a:cubicBezTo>
                <a:cubicBezTo>
                  <a:pt x="96" y="112"/>
                  <a:pt x="94" y="110"/>
                  <a:pt x="92" y="108"/>
                </a:cubicBezTo>
                <a:cubicBezTo>
                  <a:pt x="95" y="105"/>
                  <a:pt x="97" y="102"/>
                  <a:pt x="99" y="100"/>
                </a:cubicBezTo>
                <a:cubicBezTo>
                  <a:pt x="101" y="98"/>
                  <a:pt x="101" y="98"/>
                  <a:pt x="101" y="98"/>
                </a:cubicBezTo>
                <a:cubicBezTo>
                  <a:pt x="101" y="98"/>
                  <a:pt x="95" y="92"/>
                  <a:pt x="93" y="90"/>
                </a:cubicBezTo>
                <a:cubicBezTo>
                  <a:pt x="95" y="88"/>
                  <a:pt x="98" y="85"/>
                  <a:pt x="101" y="82"/>
                </a:cubicBezTo>
                <a:cubicBezTo>
                  <a:pt x="104" y="85"/>
                  <a:pt x="124" y="108"/>
                  <a:pt x="124" y="108"/>
                </a:cubicBezTo>
                <a:cubicBezTo>
                  <a:pt x="126" y="106"/>
                  <a:pt x="126" y="106"/>
                  <a:pt x="126" y="106"/>
                </a:cubicBezTo>
                <a:cubicBezTo>
                  <a:pt x="144" y="89"/>
                  <a:pt x="168" y="77"/>
                  <a:pt x="168" y="77"/>
                </a:cubicBezTo>
                <a:cubicBezTo>
                  <a:pt x="170" y="76"/>
                  <a:pt x="170" y="76"/>
                  <a:pt x="170" y="76"/>
                </a:cubicBezTo>
                <a:cubicBezTo>
                  <a:pt x="163" y="62"/>
                  <a:pt x="163" y="62"/>
                  <a:pt x="163" y="62"/>
                </a:cubicBezTo>
                <a:cubicBezTo>
                  <a:pt x="161" y="63"/>
                  <a:pt x="161" y="63"/>
                  <a:pt x="161" y="63"/>
                </a:cubicBezTo>
                <a:cubicBezTo>
                  <a:pt x="159" y="65"/>
                  <a:pt x="153" y="67"/>
                  <a:pt x="151" y="68"/>
                </a:cubicBezTo>
                <a:cubicBezTo>
                  <a:pt x="150" y="67"/>
                  <a:pt x="149" y="65"/>
                  <a:pt x="147" y="62"/>
                </a:cubicBezTo>
                <a:cubicBezTo>
                  <a:pt x="151" y="60"/>
                  <a:pt x="154" y="58"/>
                  <a:pt x="157" y="57"/>
                </a:cubicBezTo>
                <a:cubicBezTo>
                  <a:pt x="159" y="56"/>
                  <a:pt x="159" y="56"/>
                  <a:pt x="159" y="56"/>
                </a:cubicBezTo>
                <a:cubicBezTo>
                  <a:pt x="159" y="56"/>
                  <a:pt x="155" y="48"/>
                  <a:pt x="153" y="45"/>
                </a:cubicBezTo>
                <a:cubicBezTo>
                  <a:pt x="156" y="44"/>
                  <a:pt x="159" y="42"/>
                  <a:pt x="164" y="41"/>
                </a:cubicBezTo>
                <a:cubicBezTo>
                  <a:pt x="165" y="44"/>
                  <a:pt x="178" y="71"/>
                  <a:pt x="178" y="71"/>
                </a:cubicBezTo>
                <a:cubicBezTo>
                  <a:pt x="180" y="70"/>
                  <a:pt x="180" y="70"/>
                  <a:pt x="180" y="70"/>
                </a:cubicBezTo>
                <a:cubicBezTo>
                  <a:pt x="203" y="60"/>
                  <a:pt x="230" y="55"/>
                  <a:pt x="231" y="55"/>
                </a:cubicBezTo>
                <a:cubicBezTo>
                  <a:pt x="233" y="54"/>
                  <a:pt x="233" y="54"/>
                  <a:pt x="233" y="54"/>
                </a:cubicBezTo>
                <a:cubicBezTo>
                  <a:pt x="230" y="39"/>
                  <a:pt x="230" y="39"/>
                  <a:pt x="230" y="39"/>
                </a:cubicBezTo>
                <a:cubicBezTo>
                  <a:pt x="227" y="40"/>
                  <a:pt x="227" y="40"/>
                  <a:pt x="227" y="40"/>
                </a:cubicBezTo>
                <a:cubicBezTo>
                  <a:pt x="225" y="41"/>
                  <a:pt x="219" y="41"/>
                  <a:pt x="216" y="41"/>
                </a:cubicBezTo>
                <a:cubicBezTo>
                  <a:pt x="216" y="40"/>
                  <a:pt x="215" y="38"/>
                  <a:pt x="214" y="35"/>
                </a:cubicBezTo>
                <a:cubicBezTo>
                  <a:pt x="219" y="33"/>
                  <a:pt x="223" y="32"/>
                  <a:pt x="225" y="32"/>
                </a:cubicBezTo>
                <a:cubicBezTo>
                  <a:pt x="227" y="32"/>
                  <a:pt x="227" y="32"/>
                  <a:pt x="227" y="32"/>
                </a:cubicBezTo>
                <a:cubicBezTo>
                  <a:pt x="227" y="32"/>
                  <a:pt x="226" y="23"/>
                  <a:pt x="226" y="20"/>
                </a:cubicBezTo>
                <a:cubicBezTo>
                  <a:pt x="228" y="20"/>
                  <a:pt x="232" y="19"/>
                  <a:pt x="237" y="19"/>
                </a:cubicBezTo>
                <a:cubicBezTo>
                  <a:pt x="237" y="22"/>
                  <a:pt x="242" y="53"/>
                  <a:pt x="242" y="53"/>
                </a:cubicBezTo>
                <a:cubicBezTo>
                  <a:pt x="244" y="52"/>
                  <a:pt x="244" y="52"/>
                  <a:pt x="244" y="52"/>
                </a:cubicBezTo>
                <a:cubicBezTo>
                  <a:pt x="268" y="49"/>
                  <a:pt x="296" y="53"/>
                  <a:pt x="296" y="53"/>
                </a:cubicBezTo>
                <a:cubicBezTo>
                  <a:pt x="298" y="53"/>
                  <a:pt x="298" y="53"/>
                  <a:pt x="298" y="53"/>
                </a:cubicBezTo>
                <a:cubicBezTo>
                  <a:pt x="300" y="38"/>
                  <a:pt x="300" y="38"/>
                  <a:pt x="300" y="38"/>
                </a:cubicBezTo>
                <a:cubicBezTo>
                  <a:pt x="297" y="38"/>
                  <a:pt x="297" y="38"/>
                  <a:pt x="297" y="38"/>
                </a:cubicBezTo>
                <a:cubicBezTo>
                  <a:pt x="294" y="38"/>
                  <a:pt x="289" y="37"/>
                  <a:pt x="286" y="36"/>
                </a:cubicBezTo>
                <a:cubicBezTo>
                  <a:pt x="286" y="35"/>
                  <a:pt x="286" y="32"/>
                  <a:pt x="287" y="29"/>
                </a:cubicBezTo>
                <a:cubicBezTo>
                  <a:pt x="291" y="29"/>
                  <a:pt x="295" y="29"/>
                  <a:pt x="298" y="30"/>
                </a:cubicBezTo>
                <a:cubicBezTo>
                  <a:pt x="300" y="30"/>
                  <a:pt x="300" y="30"/>
                  <a:pt x="300" y="30"/>
                </a:cubicBezTo>
                <a:cubicBezTo>
                  <a:pt x="300" y="30"/>
                  <a:pt x="301" y="22"/>
                  <a:pt x="302" y="19"/>
                </a:cubicBezTo>
                <a:cubicBezTo>
                  <a:pt x="304" y="19"/>
                  <a:pt x="309" y="20"/>
                  <a:pt x="313" y="21"/>
                </a:cubicBezTo>
                <a:cubicBezTo>
                  <a:pt x="312" y="24"/>
                  <a:pt x="307" y="54"/>
                  <a:pt x="307" y="54"/>
                </a:cubicBezTo>
                <a:cubicBezTo>
                  <a:pt x="309" y="55"/>
                  <a:pt x="309" y="55"/>
                  <a:pt x="309" y="55"/>
                </a:cubicBezTo>
                <a:cubicBezTo>
                  <a:pt x="333" y="59"/>
                  <a:pt x="358" y="71"/>
                  <a:pt x="358" y="71"/>
                </a:cubicBezTo>
                <a:cubicBezTo>
                  <a:pt x="360" y="72"/>
                  <a:pt x="360" y="72"/>
                  <a:pt x="360" y="72"/>
                </a:cubicBezTo>
                <a:cubicBezTo>
                  <a:pt x="366" y="57"/>
                  <a:pt x="366" y="57"/>
                  <a:pt x="366" y="57"/>
                </a:cubicBezTo>
                <a:cubicBezTo>
                  <a:pt x="364" y="57"/>
                  <a:pt x="364" y="57"/>
                  <a:pt x="364" y="57"/>
                </a:cubicBezTo>
                <a:cubicBezTo>
                  <a:pt x="361" y="56"/>
                  <a:pt x="356" y="53"/>
                  <a:pt x="354" y="51"/>
                </a:cubicBezTo>
                <a:cubicBezTo>
                  <a:pt x="354" y="50"/>
                  <a:pt x="355" y="48"/>
                  <a:pt x="356" y="45"/>
                </a:cubicBezTo>
                <a:cubicBezTo>
                  <a:pt x="360" y="46"/>
                  <a:pt x="364" y="48"/>
                  <a:pt x="367" y="49"/>
                </a:cubicBezTo>
                <a:cubicBezTo>
                  <a:pt x="369" y="50"/>
                  <a:pt x="369" y="50"/>
                  <a:pt x="369" y="50"/>
                </a:cubicBezTo>
                <a:cubicBezTo>
                  <a:pt x="369" y="50"/>
                  <a:pt x="373" y="42"/>
                  <a:pt x="374" y="40"/>
                </a:cubicBezTo>
                <a:cubicBezTo>
                  <a:pt x="376" y="41"/>
                  <a:pt x="380" y="42"/>
                  <a:pt x="384" y="45"/>
                </a:cubicBezTo>
                <a:cubicBezTo>
                  <a:pt x="382" y="48"/>
                  <a:pt x="368" y="75"/>
                  <a:pt x="368" y="75"/>
                </a:cubicBezTo>
                <a:cubicBezTo>
                  <a:pt x="370" y="76"/>
                  <a:pt x="370" y="76"/>
                  <a:pt x="370" y="76"/>
                </a:cubicBezTo>
                <a:cubicBezTo>
                  <a:pt x="392" y="87"/>
                  <a:pt x="412" y="106"/>
                  <a:pt x="412" y="106"/>
                </a:cubicBezTo>
                <a:cubicBezTo>
                  <a:pt x="414" y="107"/>
                  <a:pt x="414" y="107"/>
                  <a:pt x="414" y="107"/>
                </a:cubicBezTo>
                <a:cubicBezTo>
                  <a:pt x="424" y="96"/>
                  <a:pt x="424" y="96"/>
                  <a:pt x="424" y="96"/>
                </a:cubicBezTo>
                <a:cubicBezTo>
                  <a:pt x="422" y="94"/>
                  <a:pt x="422" y="94"/>
                  <a:pt x="422" y="94"/>
                </a:cubicBezTo>
                <a:cubicBezTo>
                  <a:pt x="420" y="92"/>
                  <a:pt x="416" y="88"/>
                  <a:pt x="414" y="86"/>
                </a:cubicBezTo>
                <a:cubicBezTo>
                  <a:pt x="415" y="85"/>
                  <a:pt x="416" y="83"/>
                  <a:pt x="418" y="81"/>
                </a:cubicBezTo>
                <a:cubicBezTo>
                  <a:pt x="422" y="83"/>
                  <a:pt x="425" y="86"/>
                  <a:pt x="427" y="88"/>
                </a:cubicBezTo>
                <a:cubicBezTo>
                  <a:pt x="429" y="89"/>
                  <a:pt x="429" y="89"/>
                  <a:pt x="429" y="89"/>
                </a:cubicBezTo>
                <a:cubicBezTo>
                  <a:pt x="429" y="89"/>
                  <a:pt x="435" y="83"/>
                  <a:pt x="437" y="81"/>
                </a:cubicBezTo>
                <a:cubicBezTo>
                  <a:pt x="438" y="82"/>
                  <a:pt x="442" y="85"/>
                  <a:pt x="445" y="89"/>
                </a:cubicBezTo>
                <a:cubicBezTo>
                  <a:pt x="442" y="91"/>
                  <a:pt x="421" y="114"/>
                  <a:pt x="421" y="114"/>
                </a:cubicBezTo>
                <a:cubicBezTo>
                  <a:pt x="422" y="115"/>
                  <a:pt x="422" y="115"/>
                  <a:pt x="422" y="115"/>
                </a:cubicBezTo>
                <a:cubicBezTo>
                  <a:pt x="441" y="132"/>
                  <a:pt x="455" y="156"/>
                  <a:pt x="455" y="156"/>
                </a:cubicBezTo>
                <a:cubicBezTo>
                  <a:pt x="456" y="158"/>
                  <a:pt x="456" y="158"/>
                  <a:pt x="456" y="158"/>
                </a:cubicBezTo>
                <a:cubicBezTo>
                  <a:pt x="469" y="149"/>
                  <a:pt x="469" y="149"/>
                  <a:pt x="469" y="149"/>
                </a:cubicBezTo>
                <a:cubicBezTo>
                  <a:pt x="468" y="147"/>
                  <a:pt x="468" y="147"/>
                  <a:pt x="468" y="147"/>
                </a:cubicBezTo>
                <a:cubicBezTo>
                  <a:pt x="466" y="145"/>
                  <a:pt x="463" y="140"/>
                  <a:pt x="462" y="137"/>
                </a:cubicBezTo>
                <a:cubicBezTo>
                  <a:pt x="463" y="137"/>
                  <a:pt x="465" y="135"/>
                  <a:pt x="468" y="133"/>
                </a:cubicBezTo>
                <a:cubicBezTo>
                  <a:pt x="470" y="137"/>
                  <a:pt x="473" y="140"/>
                  <a:pt x="474" y="142"/>
                </a:cubicBezTo>
                <a:cubicBezTo>
                  <a:pt x="475" y="144"/>
                  <a:pt x="475" y="144"/>
                  <a:pt x="475" y="144"/>
                </a:cubicBezTo>
                <a:cubicBezTo>
                  <a:pt x="475" y="144"/>
                  <a:pt x="483" y="140"/>
                  <a:pt x="485" y="138"/>
                </a:cubicBezTo>
                <a:cubicBezTo>
                  <a:pt x="486" y="140"/>
                  <a:pt x="489" y="144"/>
                  <a:pt x="491" y="148"/>
                </a:cubicBezTo>
                <a:cubicBezTo>
                  <a:pt x="488" y="150"/>
                  <a:pt x="461" y="166"/>
                  <a:pt x="461" y="166"/>
                </a:cubicBezTo>
                <a:cubicBezTo>
                  <a:pt x="462" y="167"/>
                  <a:pt x="462" y="167"/>
                  <a:pt x="462" y="167"/>
                </a:cubicBezTo>
                <a:cubicBezTo>
                  <a:pt x="475" y="188"/>
                  <a:pt x="482" y="216"/>
                  <a:pt x="482" y="216"/>
                </a:cubicBezTo>
                <a:cubicBezTo>
                  <a:pt x="482" y="218"/>
                  <a:pt x="482" y="218"/>
                  <a:pt x="482" y="218"/>
                </a:cubicBezTo>
                <a:cubicBezTo>
                  <a:pt x="497" y="214"/>
                  <a:pt x="497" y="214"/>
                  <a:pt x="497" y="214"/>
                </a:cubicBezTo>
                <a:cubicBezTo>
                  <a:pt x="496" y="212"/>
                  <a:pt x="496" y="212"/>
                  <a:pt x="496" y="212"/>
                </a:cubicBezTo>
                <a:cubicBezTo>
                  <a:pt x="495" y="209"/>
                  <a:pt x="494" y="203"/>
                  <a:pt x="494" y="200"/>
                </a:cubicBezTo>
                <a:cubicBezTo>
                  <a:pt x="495" y="200"/>
                  <a:pt x="497" y="199"/>
                  <a:pt x="500" y="198"/>
                </a:cubicBezTo>
                <a:cubicBezTo>
                  <a:pt x="502" y="202"/>
                  <a:pt x="503" y="206"/>
                  <a:pt x="504" y="209"/>
                </a:cubicBezTo>
                <a:cubicBezTo>
                  <a:pt x="504" y="211"/>
                  <a:pt x="504" y="211"/>
                  <a:pt x="504" y="211"/>
                </a:cubicBezTo>
                <a:cubicBezTo>
                  <a:pt x="504" y="211"/>
                  <a:pt x="513" y="209"/>
                  <a:pt x="516" y="208"/>
                </a:cubicBezTo>
                <a:cubicBezTo>
                  <a:pt x="516" y="210"/>
                  <a:pt x="518" y="215"/>
                  <a:pt x="518" y="219"/>
                </a:cubicBezTo>
                <a:cubicBezTo>
                  <a:pt x="515" y="220"/>
                  <a:pt x="484" y="227"/>
                  <a:pt x="484" y="227"/>
                </a:cubicBezTo>
                <a:cubicBezTo>
                  <a:pt x="485" y="229"/>
                  <a:pt x="485" y="229"/>
                  <a:pt x="485" y="229"/>
                </a:cubicBezTo>
                <a:cubicBezTo>
                  <a:pt x="488" y="243"/>
                  <a:pt x="489" y="259"/>
                  <a:pt x="489" y="269"/>
                </a:cubicBezTo>
                <a:cubicBezTo>
                  <a:pt x="489" y="276"/>
                  <a:pt x="489" y="280"/>
                  <a:pt x="489" y="280"/>
                </a:cubicBezTo>
                <a:cubicBezTo>
                  <a:pt x="489" y="283"/>
                  <a:pt x="489" y="283"/>
                  <a:pt x="489" y="283"/>
                </a:cubicBezTo>
                <a:cubicBezTo>
                  <a:pt x="504" y="283"/>
                  <a:pt x="504" y="283"/>
                  <a:pt x="504" y="283"/>
                </a:cubicBezTo>
                <a:cubicBezTo>
                  <a:pt x="504" y="280"/>
                  <a:pt x="504" y="280"/>
                  <a:pt x="504" y="280"/>
                </a:cubicBezTo>
                <a:cubicBezTo>
                  <a:pt x="504" y="280"/>
                  <a:pt x="504" y="280"/>
                  <a:pt x="504" y="279"/>
                </a:cubicBezTo>
                <a:cubicBezTo>
                  <a:pt x="504" y="276"/>
                  <a:pt x="504" y="271"/>
                  <a:pt x="505" y="269"/>
                </a:cubicBezTo>
                <a:cubicBezTo>
                  <a:pt x="506" y="269"/>
                  <a:pt x="508" y="269"/>
                  <a:pt x="512" y="269"/>
                </a:cubicBezTo>
                <a:cubicBezTo>
                  <a:pt x="512" y="272"/>
                  <a:pt x="512" y="275"/>
                  <a:pt x="512" y="277"/>
                </a:cubicBezTo>
                <a:cubicBezTo>
                  <a:pt x="512" y="278"/>
                  <a:pt x="512" y="279"/>
                  <a:pt x="512" y="280"/>
                </a:cubicBezTo>
                <a:cubicBezTo>
                  <a:pt x="512" y="282"/>
                  <a:pt x="512" y="282"/>
                  <a:pt x="512" y="282"/>
                </a:cubicBezTo>
                <a:cubicBezTo>
                  <a:pt x="512" y="282"/>
                  <a:pt x="521" y="283"/>
                  <a:pt x="523" y="283"/>
                </a:cubicBezTo>
                <a:cubicBezTo>
                  <a:pt x="523" y="283"/>
                  <a:pt x="523" y="283"/>
                  <a:pt x="523" y="284"/>
                </a:cubicBezTo>
                <a:cubicBezTo>
                  <a:pt x="523" y="287"/>
                  <a:pt x="523" y="290"/>
                  <a:pt x="523" y="294"/>
                </a:cubicBezTo>
                <a:cubicBezTo>
                  <a:pt x="519" y="294"/>
                  <a:pt x="488" y="291"/>
                  <a:pt x="488" y="291"/>
                </a:cubicBezTo>
                <a:cubicBezTo>
                  <a:pt x="488" y="294"/>
                  <a:pt x="488" y="294"/>
                  <a:pt x="488" y="294"/>
                </a:cubicBezTo>
                <a:cubicBezTo>
                  <a:pt x="486" y="318"/>
                  <a:pt x="476" y="344"/>
                  <a:pt x="476" y="344"/>
                </a:cubicBezTo>
                <a:cubicBezTo>
                  <a:pt x="475" y="346"/>
                  <a:pt x="475" y="346"/>
                  <a:pt x="475" y="346"/>
                </a:cubicBezTo>
                <a:cubicBezTo>
                  <a:pt x="490" y="351"/>
                  <a:pt x="490" y="351"/>
                  <a:pt x="490" y="351"/>
                </a:cubicBezTo>
                <a:cubicBezTo>
                  <a:pt x="491" y="349"/>
                  <a:pt x="491" y="349"/>
                  <a:pt x="491" y="349"/>
                </a:cubicBezTo>
                <a:cubicBezTo>
                  <a:pt x="491" y="346"/>
                  <a:pt x="494" y="341"/>
                  <a:pt x="495" y="338"/>
                </a:cubicBezTo>
                <a:cubicBezTo>
                  <a:pt x="496" y="339"/>
                  <a:pt x="499" y="339"/>
                  <a:pt x="502" y="340"/>
                </a:cubicBezTo>
                <a:cubicBezTo>
                  <a:pt x="501" y="344"/>
                  <a:pt x="500" y="349"/>
                  <a:pt x="499" y="351"/>
                </a:cubicBezTo>
                <a:cubicBezTo>
                  <a:pt x="498" y="353"/>
                  <a:pt x="498" y="353"/>
                  <a:pt x="498" y="353"/>
                </a:cubicBezTo>
                <a:cubicBezTo>
                  <a:pt x="498" y="353"/>
                  <a:pt x="506" y="356"/>
                  <a:pt x="509" y="357"/>
                </a:cubicBezTo>
                <a:cubicBezTo>
                  <a:pt x="508" y="359"/>
                  <a:pt x="506" y="364"/>
                  <a:pt x="504" y="368"/>
                </a:cubicBezTo>
                <a:cubicBezTo>
                  <a:pt x="501" y="366"/>
                  <a:pt x="472" y="354"/>
                  <a:pt x="472" y="354"/>
                </a:cubicBezTo>
                <a:cubicBezTo>
                  <a:pt x="472" y="354"/>
                  <a:pt x="472" y="358"/>
                  <a:pt x="472" y="358"/>
                </a:cubicBezTo>
                <a:cubicBezTo>
                  <a:pt x="462" y="381"/>
                  <a:pt x="445" y="402"/>
                  <a:pt x="445" y="402"/>
                </a:cubicBezTo>
                <a:cubicBezTo>
                  <a:pt x="444" y="404"/>
                  <a:pt x="444" y="404"/>
                  <a:pt x="444" y="404"/>
                </a:cubicBezTo>
                <a:cubicBezTo>
                  <a:pt x="456" y="413"/>
                  <a:pt x="456" y="413"/>
                  <a:pt x="456" y="413"/>
                </a:cubicBezTo>
                <a:cubicBezTo>
                  <a:pt x="457" y="411"/>
                  <a:pt x="457" y="411"/>
                  <a:pt x="457" y="411"/>
                </a:cubicBezTo>
                <a:cubicBezTo>
                  <a:pt x="459" y="409"/>
                  <a:pt x="463" y="405"/>
                  <a:pt x="465" y="402"/>
                </a:cubicBezTo>
                <a:cubicBezTo>
                  <a:pt x="466" y="403"/>
                  <a:pt x="468" y="405"/>
                  <a:pt x="470" y="407"/>
                </a:cubicBezTo>
                <a:cubicBezTo>
                  <a:pt x="468" y="410"/>
                  <a:pt x="466" y="414"/>
                  <a:pt x="464" y="416"/>
                </a:cubicBezTo>
                <a:cubicBezTo>
                  <a:pt x="463" y="417"/>
                  <a:pt x="463" y="417"/>
                  <a:pt x="463" y="417"/>
                </a:cubicBezTo>
                <a:cubicBezTo>
                  <a:pt x="463" y="417"/>
                  <a:pt x="469" y="423"/>
                  <a:pt x="472" y="425"/>
                </a:cubicBezTo>
                <a:cubicBezTo>
                  <a:pt x="470" y="427"/>
                  <a:pt x="468" y="430"/>
                  <a:pt x="464" y="433"/>
                </a:cubicBezTo>
                <a:cubicBezTo>
                  <a:pt x="462" y="431"/>
                  <a:pt x="438" y="411"/>
                  <a:pt x="438" y="411"/>
                </a:cubicBezTo>
                <a:cubicBezTo>
                  <a:pt x="436" y="413"/>
                  <a:pt x="436" y="413"/>
                  <a:pt x="436" y="413"/>
                </a:cubicBezTo>
                <a:cubicBezTo>
                  <a:pt x="421" y="432"/>
                  <a:pt x="398" y="447"/>
                  <a:pt x="398" y="448"/>
                </a:cubicBezTo>
                <a:cubicBezTo>
                  <a:pt x="396" y="449"/>
                  <a:pt x="396" y="449"/>
                  <a:pt x="396" y="449"/>
                </a:cubicBezTo>
                <a:cubicBezTo>
                  <a:pt x="405" y="461"/>
                  <a:pt x="405" y="461"/>
                  <a:pt x="405" y="461"/>
                </a:cubicBezTo>
                <a:cubicBezTo>
                  <a:pt x="407" y="460"/>
                  <a:pt x="407" y="460"/>
                  <a:pt x="407" y="460"/>
                </a:cubicBezTo>
                <a:cubicBezTo>
                  <a:pt x="409" y="458"/>
                  <a:pt x="414" y="455"/>
                  <a:pt x="416" y="453"/>
                </a:cubicBezTo>
                <a:cubicBezTo>
                  <a:pt x="417" y="454"/>
                  <a:pt x="419" y="456"/>
                  <a:pt x="421" y="459"/>
                </a:cubicBezTo>
                <a:cubicBezTo>
                  <a:pt x="417" y="462"/>
                  <a:pt x="414" y="464"/>
                  <a:pt x="412" y="466"/>
                </a:cubicBezTo>
                <a:cubicBezTo>
                  <a:pt x="410" y="467"/>
                  <a:pt x="410" y="467"/>
                  <a:pt x="410" y="467"/>
                </a:cubicBezTo>
                <a:cubicBezTo>
                  <a:pt x="410" y="467"/>
                  <a:pt x="415" y="474"/>
                  <a:pt x="417" y="477"/>
                </a:cubicBezTo>
                <a:cubicBezTo>
                  <a:pt x="415" y="478"/>
                  <a:pt x="411" y="481"/>
                  <a:pt x="407" y="483"/>
                </a:cubicBezTo>
                <a:cubicBezTo>
                  <a:pt x="405" y="480"/>
                  <a:pt x="389" y="454"/>
                  <a:pt x="389" y="454"/>
                </a:cubicBezTo>
                <a:cubicBezTo>
                  <a:pt x="387" y="455"/>
                  <a:pt x="387" y="455"/>
                  <a:pt x="387" y="455"/>
                </a:cubicBezTo>
                <a:cubicBezTo>
                  <a:pt x="367" y="469"/>
                  <a:pt x="341" y="477"/>
                  <a:pt x="341" y="477"/>
                </a:cubicBezTo>
                <a:cubicBezTo>
                  <a:pt x="338" y="478"/>
                  <a:pt x="338" y="478"/>
                  <a:pt x="338" y="478"/>
                </a:cubicBezTo>
                <a:cubicBezTo>
                  <a:pt x="344" y="492"/>
                  <a:pt x="344" y="492"/>
                  <a:pt x="344" y="492"/>
                </a:cubicBezTo>
                <a:cubicBezTo>
                  <a:pt x="346" y="492"/>
                  <a:pt x="346" y="492"/>
                  <a:pt x="346" y="492"/>
                </a:cubicBezTo>
                <a:cubicBezTo>
                  <a:pt x="348" y="490"/>
                  <a:pt x="354" y="489"/>
                  <a:pt x="357" y="488"/>
                </a:cubicBezTo>
                <a:cubicBezTo>
                  <a:pt x="357" y="489"/>
                  <a:pt x="358" y="492"/>
                  <a:pt x="359" y="495"/>
                </a:cubicBezTo>
                <a:cubicBezTo>
                  <a:pt x="355" y="497"/>
                  <a:pt x="351" y="498"/>
                  <a:pt x="349" y="499"/>
                </a:cubicBezTo>
                <a:cubicBezTo>
                  <a:pt x="347" y="500"/>
                  <a:pt x="347" y="500"/>
                  <a:pt x="347" y="500"/>
                </a:cubicBezTo>
                <a:cubicBezTo>
                  <a:pt x="347" y="500"/>
                  <a:pt x="349" y="508"/>
                  <a:pt x="350" y="511"/>
                </a:cubicBezTo>
                <a:cubicBezTo>
                  <a:pt x="348" y="512"/>
                  <a:pt x="344" y="513"/>
                  <a:pt x="339" y="514"/>
                </a:cubicBezTo>
                <a:cubicBezTo>
                  <a:pt x="338" y="510"/>
                  <a:pt x="330" y="481"/>
                  <a:pt x="330" y="481"/>
                </a:cubicBezTo>
                <a:cubicBezTo>
                  <a:pt x="328" y="482"/>
                  <a:pt x="328" y="482"/>
                  <a:pt x="328" y="482"/>
                </a:cubicBezTo>
                <a:cubicBezTo>
                  <a:pt x="305" y="489"/>
                  <a:pt x="277" y="489"/>
                  <a:pt x="277" y="489"/>
                </a:cubicBezTo>
                <a:cubicBezTo>
                  <a:pt x="275" y="489"/>
                  <a:pt x="275" y="489"/>
                  <a:pt x="275" y="489"/>
                </a:cubicBezTo>
                <a:cubicBezTo>
                  <a:pt x="275" y="505"/>
                  <a:pt x="275" y="505"/>
                  <a:pt x="275" y="505"/>
                </a:cubicBezTo>
                <a:cubicBezTo>
                  <a:pt x="277" y="504"/>
                  <a:pt x="277" y="504"/>
                  <a:pt x="277" y="504"/>
                </a:cubicBezTo>
                <a:cubicBezTo>
                  <a:pt x="280" y="504"/>
                  <a:pt x="286" y="504"/>
                  <a:pt x="289" y="505"/>
                </a:cubicBezTo>
                <a:cubicBezTo>
                  <a:pt x="289" y="506"/>
                  <a:pt x="289" y="508"/>
                  <a:pt x="289" y="512"/>
                </a:cubicBezTo>
                <a:cubicBezTo>
                  <a:pt x="285" y="512"/>
                  <a:pt x="281" y="513"/>
                  <a:pt x="278" y="512"/>
                </a:cubicBezTo>
                <a:cubicBezTo>
                  <a:pt x="276" y="512"/>
                  <a:pt x="276" y="512"/>
                  <a:pt x="276" y="512"/>
                </a:cubicBezTo>
                <a:cubicBezTo>
                  <a:pt x="276" y="512"/>
                  <a:pt x="276" y="521"/>
                  <a:pt x="276" y="524"/>
                </a:cubicBezTo>
                <a:cubicBezTo>
                  <a:pt x="274" y="524"/>
                  <a:pt x="269" y="524"/>
                  <a:pt x="265" y="524"/>
                </a:cubicBezTo>
                <a:cubicBezTo>
                  <a:pt x="265" y="524"/>
                  <a:pt x="265" y="524"/>
                  <a:pt x="265" y="524"/>
                </a:cubicBezTo>
                <a:close/>
                <a:moveTo>
                  <a:pt x="424" y="456"/>
                </a:moveTo>
                <a:cubicBezTo>
                  <a:pt x="421" y="453"/>
                  <a:pt x="417" y="448"/>
                  <a:pt x="417" y="448"/>
                </a:cubicBezTo>
                <a:cubicBezTo>
                  <a:pt x="416" y="449"/>
                  <a:pt x="416" y="449"/>
                  <a:pt x="416" y="449"/>
                </a:cubicBezTo>
                <a:cubicBezTo>
                  <a:pt x="416" y="449"/>
                  <a:pt x="410" y="452"/>
                  <a:pt x="406" y="455"/>
                </a:cubicBezTo>
                <a:cubicBezTo>
                  <a:pt x="404" y="453"/>
                  <a:pt x="403" y="452"/>
                  <a:pt x="402" y="450"/>
                </a:cubicBezTo>
                <a:cubicBezTo>
                  <a:pt x="408" y="446"/>
                  <a:pt x="425" y="433"/>
                  <a:pt x="438" y="417"/>
                </a:cubicBezTo>
                <a:cubicBezTo>
                  <a:pt x="441" y="419"/>
                  <a:pt x="464" y="439"/>
                  <a:pt x="464" y="439"/>
                </a:cubicBezTo>
                <a:cubicBezTo>
                  <a:pt x="466" y="438"/>
                  <a:pt x="466" y="438"/>
                  <a:pt x="466" y="438"/>
                </a:cubicBezTo>
                <a:cubicBezTo>
                  <a:pt x="472" y="433"/>
                  <a:pt x="476" y="426"/>
                  <a:pt x="476" y="425"/>
                </a:cubicBezTo>
                <a:cubicBezTo>
                  <a:pt x="477" y="424"/>
                  <a:pt x="477" y="424"/>
                  <a:pt x="477" y="424"/>
                </a:cubicBezTo>
                <a:cubicBezTo>
                  <a:pt x="477" y="424"/>
                  <a:pt x="471" y="418"/>
                  <a:pt x="469" y="417"/>
                </a:cubicBezTo>
                <a:cubicBezTo>
                  <a:pt x="470" y="415"/>
                  <a:pt x="472" y="412"/>
                  <a:pt x="474" y="409"/>
                </a:cubicBezTo>
                <a:cubicBezTo>
                  <a:pt x="477" y="411"/>
                  <a:pt x="483" y="415"/>
                  <a:pt x="483" y="415"/>
                </a:cubicBezTo>
                <a:cubicBezTo>
                  <a:pt x="484" y="413"/>
                  <a:pt x="484" y="413"/>
                  <a:pt x="484" y="413"/>
                </a:cubicBezTo>
                <a:cubicBezTo>
                  <a:pt x="486" y="410"/>
                  <a:pt x="490" y="404"/>
                  <a:pt x="492" y="402"/>
                </a:cubicBezTo>
                <a:cubicBezTo>
                  <a:pt x="493" y="403"/>
                  <a:pt x="496" y="404"/>
                  <a:pt x="498" y="405"/>
                </a:cubicBezTo>
                <a:cubicBezTo>
                  <a:pt x="485" y="428"/>
                  <a:pt x="467" y="447"/>
                  <a:pt x="462" y="452"/>
                </a:cubicBezTo>
                <a:cubicBezTo>
                  <a:pt x="456" y="446"/>
                  <a:pt x="439" y="431"/>
                  <a:pt x="439" y="430"/>
                </a:cubicBezTo>
                <a:cubicBezTo>
                  <a:pt x="437" y="428"/>
                  <a:pt x="437" y="428"/>
                  <a:pt x="437" y="428"/>
                </a:cubicBezTo>
                <a:cubicBezTo>
                  <a:pt x="435" y="430"/>
                  <a:pt x="435" y="430"/>
                  <a:pt x="435" y="430"/>
                </a:cubicBezTo>
                <a:cubicBezTo>
                  <a:pt x="433" y="433"/>
                  <a:pt x="426" y="439"/>
                  <a:pt x="425" y="439"/>
                </a:cubicBezTo>
                <a:cubicBezTo>
                  <a:pt x="424" y="441"/>
                  <a:pt x="424" y="441"/>
                  <a:pt x="424" y="441"/>
                </a:cubicBezTo>
                <a:cubicBezTo>
                  <a:pt x="424" y="441"/>
                  <a:pt x="430" y="447"/>
                  <a:pt x="432" y="448"/>
                </a:cubicBezTo>
                <a:cubicBezTo>
                  <a:pt x="430" y="450"/>
                  <a:pt x="427" y="453"/>
                  <a:pt x="424" y="456"/>
                </a:cubicBezTo>
                <a:cubicBezTo>
                  <a:pt x="424" y="456"/>
                  <a:pt x="424" y="456"/>
                  <a:pt x="424" y="456"/>
                </a:cubicBezTo>
                <a:close/>
                <a:moveTo>
                  <a:pt x="463" y="398"/>
                </a:moveTo>
                <a:cubicBezTo>
                  <a:pt x="463" y="398"/>
                  <a:pt x="458" y="403"/>
                  <a:pt x="455" y="407"/>
                </a:cubicBezTo>
                <a:cubicBezTo>
                  <a:pt x="453" y="406"/>
                  <a:pt x="451" y="404"/>
                  <a:pt x="450" y="403"/>
                </a:cubicBezTo>
                <a:cubicBezTo>
                  <a:pt x="454" y="398"/>
                  <a:pt x="467" y="380"/>
                  <a:pt x="476" y="361"/>
                </a:cubicBezTo>
                <a:cubicBezTo>
                  <a:pt x="479" y="362"/>
                  <a:pt x="506" y="373"/>
                  <a:pt x="506" y="373"/>
                </a:cubicBezTo>
                <a:cubicBezTo>
                  <a:pt x="507" y="371"/>
                  <a:pt x="507" y="371"/>
                  <a:pt x="507" y="371"/>
                </a:cubicBezTo>
                <a:cubicBezTo>
                  <a:pt x="511" y="365"/>
                  <a:pt x="513" y="357"/>
                  <a:pt x="513" y="356"/>
                </a:cubicBezTo>
                <a:cubicBezTo>
                  <a:pt x="514" y="354"/>
                  <a:pt x="514" y="354"/>
                  <a:pt x="514" y="354"/>
                </a:cubicBezTo>
                <a:cubicBezTo>
                  <a:pt x="514" y="354"/>
                  <a:pt x="506" y="351"/>
                  <a:pt x="503" y="351"/>
                </a:cubicBezTo>
                <a:cubicBezTo>
                  <a:pt x="504" y="348"/>
                  <a:pt x="505" y="345"/>
                  <a:pt x="506" y="341"/>
                </a:cubicBezTo>
                <a:cubicBezTo>
                  <a:pt x="510" y="343"/>
                  <a:pt x="516" y="345"/>
                  <a:pt x="516" y="345"/>
                </a:cubicBezTo>
                <a:cubicBezTo>
                  <a:pt x="517" y="342"/>
                  <a:pt x="517" y="342"/>
                  <a:pt x="517" y="342"/>
                </a:cubicBezTo>
                <a:cubicBezTo>
                  <a:pt x="518" y="339"/>
                  <a:pt x="519" y="332"/>
                  <a:pt x="520" y="329"/>
                </a:cubicBezTo>
                <a:cubicBezTo>
                  <a:pt x="522" y="329"/>
                  <a:pt x="525" y="330"/>
                  <a:pt x="527" y="330"/>
                </a:cubicBezTo>
                <a:cubicBezTo>
                  <a:pt x="523" y="356"/>
                  <a:pt x="511" y="380"/>
                  <a:pt x="508" y="387"/>
                </a:cubicBezTo>
                <a:cubicBezTo>
                  <a:pt x="501" y="383"/>
                  <a:pt x="482" y="375"/>
                  <a:pt x="479" y="374"/>
                </a:cubicBezTo>
                <a:cubicBezTo>
                  <a:pt x="478" y="373"/>
                  <a:pt x="478" y="373"/>
                  <a:pt x="478" y="373"/>
                </a:cubicBezTo>
                <a:cubicBezTo>
                  <a:pt x="477" y="375"/>
                  <a:pt x="477" y="375"/>
                  <a:pt x="477" y="375"/>
                </a:cubicBezTo>
                <a:cubicBezTo>
                  <a:pt x="475" y="378"/>
                  <a:pt x="470" y="386"/>
                  <a:pt x="470" y="386"/>
                </a:cubicBezTo>
                <a:cubicBezTo>
                  <a:pt x="468" y="388"/>
                  <a:pt x="468" y="388"/>
                  <a:pt x="468" y="388"/>
                </a:cubicBezTo>
                <a:cubicBezTo>
                  <a:pt x="468" y="388"/>
                  <a:pt x="476" y="392"/>
                  <a:pt x="478" y="393"/>
                </a:cubicBezTo>
                <a:cubicBezTo>
                  <a:pt x="477" y="396"/>
                  <a:pt x="475" y="399"/>
                  <a:pt x="473" y="403"/>
                </a:cubicBezTo>
                <a:cubicBezTo>
                  <a:pt x="469" y="400"/>
                  <a:pt x="464" y="397"/>
                  <a:pt x="464" y="397"/>
                </a:cubicBezTo>
                <a:cubicBezTo>
                  <a:pt x="463" y="398"/>
                  <a:pt x="463" y="398"/>
                  <a:pt x="463" y="398"/>
                </a:cubicBezTo>
                <a:close/>
                <a:moveTo>
                  <a:pt x="42" y="402"/>
                </a:moveTo>
                <a:cubicBezTo>
                  <a:pt x="27" y="381"/>
                  <a:pt x="19" y="356"/>
                  <a:pt x="17" y="349"/>
                </a:cubicBezTo>
                <a:cubicBezTo>
                  <a:pt x="25" y="346"/>
                  <a:pt x="47" y="339"/>
                  <a:pt x="48" y="339"/>
                </a:cubicBezTo>
                <a:cubicBezTo>
                  <a:pt x="50" y="338"/>
                  <a:pt x="50" y="338"/>
                  <a:pt x="50" y="338"/>
                </a:cubicBezTo>
                <a:cubicBezTo>
                  <a:pt x="49" y="336"/>
                  <a:pt x="49" y="336"/>
                  <a:pt x="49" y="336"/>
                </a:cubicBezTo>
                <a:cubicBezTo>
                  <a:pt x="48" y="332"/>
                  <a:pt x="46" y="323"/>
                  <a:pt x="46" y="323"/>
                </a:cubicBezTo>
                <a:cubicBezTo>
                  <a:pt x="46" y="321"/>
                  <a:pt x="46" y="321"/>
                  <a:pt x="46" y="321"/>
                </a:cubicBezTo>
                <a:cubicBezTo>
                  <a:pt x="46" y="321"/>
                  <a:pt x="38" y="323"/>
                  <a:pt x="35" y="324"/>
                </a:cubicBezTo>
                <a:cubicBezTo>
                  <a:pt x="34" y="322"/>
                  <a:pt x="33" y="318"/>
                  <a:pt x="32" y="313"/>
                </a:cubicBezTo>
                <a:cubicBezTo>
                  <a:pt x="37" y="313"/>
                  <a:pt x="43" y="312"/>
                  <a:pt x="43" y="312"/>
                </a:cubicBezTo>
                <a:cubicBezTo>
                  <a:pt x="43" y="310"/>
                  <a:pt x="43" y="310"/>
                  <a:pt x="43" y="310"/>
                </a:cubicBezTo>
                <a:cubicBezTo>
                  <a:pt x="43" y="310"/>
                  <a:pt x="43" y="309"/>
                  <a:pt x="43" y="307"/>
                </a:cubicBezTo>
                <a:cubicBezTo>
                  <a:pt x="43" y="305"/>
                  <a:pt x="43" y="301"/>
                  <a:pt x="43" y="298"/>
                </a:cubicBezTo>
                <a:cubicBezTo>
                  <a:pt x="45" y="298"/>
                  <a:pt x="47" y="297"/>
                  <a:pt x="49" y="297"/>
                </a:cubicBezTo>
                <a:cubicBezTo>
                  <a:pt x="50" y="304"/>
                  <a:pt x="52" y="325"/>
                  <a:pt x="59" y="345"/>
                </a:cubicBezTo>
                <a:cubicBezTo>
                  <a:pt x="56" y="346"/>
                  <a:pt x="28" y="357"/>
                  <a:pt x="28" y="357"/>
                </a:cubicBezTo>
                <a:cubicBezTo>
                  <a:pt x="28" y="359"/>
                  <a:pt x="28" y="359"/>
                  <a:pt x="28" y="359"/>
                </a:cubicBezTo>
                <a:cubicBezTo>
                  <a:pt x="30" y="367"/>
                  <a:pt x="34" y="374"/>
                  <a:pt x="34" y="374"/>
                </a:cubicBezTo>
                <a:cubicBezTo>
                  <a:pt x="35" y="376"/>
                  <a:pt x="35" y="376"/>
                  <a:pt x="35" y="376"/>
                </a:cubicBezTo>
                <a:cubicBezTo>
                  <a:pt x="35" y="376"/>
                  <a:pt x="43" y="372"/>
                  <a:pt x="45" y="371"/>
                </a:cubicBezTo>
                <a:cubicBezTo>
                  <a:pt x="46" y="374"/>
                  <a:pt x="48" y="377"/>
                  <a:pt x="50" y="380"/>
                </a:cubicBezTo>
                <a:cubicBezTo>
                  <a:pt x="46" y="382"/>
                  <a:pt x="40" y="385"/>
                  <a:pt x="40" y="385"/>
                </a:cubicBezTo>
                <a:cubicBezTo>
                  <a:pt x="41" y="387"/>
                  <a:pt x="41" y="387"/>
                  <a:pt x="41" y="387"/>
                </a:cubicBezTo>
                <a:cubicBezTo>
                  <a:pt x="43" y="390"/>
                  <a:pt x="46" y="396"/>
                  <a:pt x="48" y="399"/>
                </a:cubicBezTo>
                <a:cubicBezTo>
                  <a:pt x="46" y="400"/>
                  <a:pt x="44" y="401"/>
                  <a:pt x="42" y="402"/>
                </a:cubicBezTo>
                <a:cubicBezTo>
                  <a:pt x="42" y="402"/>
                  <a:pt x="42" y="402"/>
                  <a:pt x="42" y="402"/>
                </a:cubicBezTo>
                <a:close/>
                <a:moveTo>
                  <a:pt x="492" y="335"/>
                </a:moveTo>
                <a:cubicBezTo>
                  <a:pt x="492" y="335"/>
                  <a:pt x="489" y="341"/>
                  <a:pt x="487" y="346"/>
                </a:cubicBezTo>
                <a:cubicBezTo>
                  <a:pt x="485" y="345"/>
                  <a:pt x="483" y="344"/>
                  <a:pt x="481" y="344"/>
                </a:cubicBezTo>
                <a:cubicBezTo>
                  <a:pt x="483" y="337"/>
                  <a:pt x="490" y="317"/>
                  <a:pt x="492" y="296"/>
                </a:cubicBezTo>
                <a:cubicBezTo>
                  <a:pt x="496" y="296"/>
                  <a:pt x="526" y="299"/>
                  <a:pt x="526" y="299"/>
                </a:cubicBezTo>
                <a:cubicBezTo>
                  <a:pt x="526" y="297"/>
                  <a:pt x="526" y="297"/>
                  <a:pt x="526" y="297"/>
                </a:cubicBezTo>
                <a:cubicBezTo>
                  <a:pt x="527" y="292"/>
                  <a:pt x="528" y="287"/>
                  <a:pt x="528" y="284"/>
                </a:cubicBezTo>
                <a:cubicBezTo>
                  <a:pt x="528" y="282"/>
                  <a:pt x="528" y="281"/>
                  <a:pt x="528" y="280"/>
                </a:cubicBezTo>
                <a:cubicBezTo>
                  <a:pt x="527" y="279"/>
                  <a:pt x="527" y="279"/>
                  <a:pt x="527" y="279"/>
                </a:cubicBezTo>
                <a:cubicBezTo>
                  <a:pt x="527" y="279"/>
                  <a:pt x="519" y="278"/>
                  <a:pt x="516" y="278"/>
                </a:cubicBezTo>
                <a:cubicBezTo>
                  <a:pt x="516" y="278"/>
                  <a:pt x="516" y="277"/>
                  <a:pt x="516" y="277"/>
                </a:cubicBezTo>
                <a:cubicBezTo>
                  <a:pt x="516" y="275"/>
                  <a:pt x="516" y="272"/>
                  <a:pt x="516" y="269"/>
                </a:cubicBezTo>
                <a:cubicBezTo>
                  <a:pt x="520" y="269"/>
                  <a:pt x="527" y="268"/>
                  <a:pt x="527" y="268"/>
                </a:cubicBezTo>
                <a:cubicBezTo>
                  <a:pt x="527" y="266"/>
                  <a:pt x="527" y="266"/>
                  <a:pt x="527" y="266"/>
                </a:cubicBezTo>
                <a:cubicBezTo>
                  <a:pt x="526" y="262"/>
                  <a:pt x="526" y="256"/>
                  <a:pt x="526" y="252"/>
                </a:cubicBezTo>
                <a:cubicBezTo>
                  <a:pt x="528" y="252"/>
                  <a:pt x="530" y="252"/>
                  <a:pt x="533" y="252"/>
                </a:cubicBezTo>
                <a:cubicBezTo>
                  <a:pt x="534" y="260"/>
                  <a:pt x="534" y="268"/>
                  <a:pt x="534" y="276"/>
                </a:cubicBezTo>
                <a:cubicBezTo>
                  <a:pt x="534" y="292"/>
                  <a:pt x="532" y="306"/>
                  <a:pt x="532" y="310"/>
                </a:cubicBezTo>
                <a:cubicBezTo>
                  <a:pt x="524" y="309"/>
                  <a:pt x="501" y="306"/>
                  <a:pt x="500" y="306"/>
                </a:cubicBezTo>
                <a:cubicBezTo>
                  <a:pt x="498" y="306"/>
                  <a:pt x="498" y="306"/>
                  <a:pt x="498" y="306"/>
                </a:cubicBezTo>
                <a:cubicBezTo>
                  <a:pt x="497" y="308"/>
                  <a:pt x="497" y="308"/>
                  <a:pt x="497" y="308"/>
                </a:cubicBezTo>
                <a:cubicBezTo>
                  <a:pt x="497" y="312"/>
                  <a:pt x="494" y="321"/>
                  <a:pt x="494" y="321"/>
                </a:cubicBezTo>
                <a:cubicBezTo>
                  <a:pt x="494" y="324"/>
                  <a:pt x="494" y="324"/>
                  <a:pt x="494" y="324"/>
                </a:cubicBezTo>
                <a:cubicBezTo>
                  <a:pt x="494" y="324"/>
                  <a:pt x="502" y="325"/>
                  <a:pt x="505" y="325"/>
                </a:cubicBezTo>
                <a:cubicBezTo>
                  <a:pt x="504" y="328"/>
                  <a:pt x="504" y="332"/>
                  <a:pt x="503" y="336"/>
                </a:cubicBezTo>
                <a:cubicBezTo>
                  <a:pt x="499" y="335"/>
                  <a:pt x="493" y="333"/>
                  <a:pt x="493" y="333"/>
                </a:cubicBezTo>
                <a:cubicBezTo>
                  <a:pt x="492" y="335"/>
                  <a:pt x="492" y="335"/>
                  <a:pt x="492" y="335"/>
                </a:cubicBezTo>
                <a:close/>
                <a:moveTo>
                  <a:pt x="13" y="329"/>
                </a:moveTo>
                <a:cubicBezTo>
                  <a:pt x="7" y="308"/>
                  <a:pt x="6" y="286"/>
                  <a:pt x="6" y="275"/>
                </a:cubicBezTo>
                <a:cubicBezTo>
                  <a:pt x="6" y="273"/>
                  <a:pt x="6" y="272"/>
                  <a:pt x="6" y="271"/>
                </a:cubicBezTo>
                <a:cubicBezTo>
                  <a:pt x="14" y="271"/>
                  <a:pt x="37" y="271"/>
                  <a:pt x="38" y="271"/>
                </a:cubicBezTo>
                <a:cubicBezTo>
                  <a:pt x="40" y="271"/>
                  <a:pt x="40" y="271"/>
                  <a:pt x="40" y="271"/>
                </a:cubicBezTo>
                <a:cubicBezTo>
                  <a:pt x="40" y="268"/>
                  <a:pt x="40" y="268"/>
                  <a:pt x="40" y="268"/>
                </a:cubicBezTo>
                <a:cubicBezTo>
                  <a:pt x="40" y="264"/>
                  <a:pt x="41" y="255"/>
                  <a:pt x="41" y="255"/>
                </a:cubicBezTo>
                <a:cubicBezTo>
                  <a:pt x="41" y="252"/>
                  <a:pt x="41" y="252"/>
                  <a:pt x="41" y="252"/>
                </a:cubicBezTo>
                <a:cubicBezTo>
                  <a:pt x="41" y="252"/>
                  <a:pt x="33" y="253"/>
                  <a:pt x="30" y="253"/>
                </a:cubicBezTo>
                <a:cubicBezTo>
                  <a:pt x="30" y="250"/>
                  <a:pt x="30" y="246"/>
                  <a:pt x="30" y="242"/>
                </a:cubicBezTo>
                <a:cubicBezTo>
                  <a:pt x="35" y="242"/>
                  <a:pt x="41" y="243"/>
                  <a:pt x="41" y="243"/>
                </a:cubicBezTo>
                <a:cubicBezTo>
                  <a:pt x="41" y="241"/>
                  <a:pt x="41" y="241"/>
                  <a:pt x="41" y="241"/>
                </a:cubicBezTo>
                <a:cubicBezTo>
                  <a:pt x="41" y="241"/>
                  <a:pt x="43" y="235"/>
                  <a:pt x="44" y="230"/>
                </a:cubicBezTo>
                <a:cubicBezTo>
                  <a:pt x="46" y="230"/>
                  <a:pt x="49" y="231"/>
                  <a:pt x="51" y="231"/>
                </a:cubicBezTo>
                <a:cubicBezTo>
                  <a:pt x="50" y="237"/>
                  <a:pt x="47" y="253"/>
                  <a:pt x="47" y="270"/>
                </a:cubicBezTo>
                <a:cubicBezTo>
                  <a:pt x="47" y="273"/>
                  <a:pt x="47" y="277"/>
                  <a:pt x="47" y="280"/>
                </a:cubicBezTo>
                <a:cubicBezTo>
                  <a:pt x="44" y="280"/>
                  <a:pt x="14" y="281"/>
                  <a:pt x="14" y="281"/>
                </a:cubicBezTo>
                <a:cubicBezTo>
                  <a:pt x="14" y="283"/>
                  <a:pt x="14" y="283"/>
                  <a:pt x="14" y="283"/>
                </a:cubicBezTo>
                <a:cubicBezTo>
                  <a:pt x="13" y="285"/>
                  <a:pt x="13" y="286"/>
                  <a:pt x="13" y="288"/>
                </a:cubicBezTo>
                <a:cubicBezTo>
                  <a:pt x="13" y="294"/>
                  <a:pt x="14" y="299"/>
                  <a:pt x="14" y="299"/>
                </a:cubicBezTo>
                <a:cubicBezTo>
                  <a:pt x="15" y="301"/>
                  <a:pt x="15" y="301"/>
                  <a:pt x="15" y="301"/>
                </a:cubicBezTo>
                <a:cubicBezTo>
                  <a:pt x="15" y="301"/>
                  <a:pt x="23" y="301"/>
                  <a:pt x="26" y="300"/>
                </a:cubicBezTo>
                <a:cubicBezTo>
                  <a:pt x="26" y="303"/>
                  <a:pt x="27" y="306"/>
                  <a:pt x="27" y="310"/>
                </a:cubicBezTo>
                <a:cubicBezTo>
                  <a:pt x="23" y="310"/>
                  <a:pt x="16" y="311"/>
                  <a:pt x="16" y="311"/>
                </a:cubicBezTo>
                <a:cubicBezTo>
                  <a:pt x="17" y="314"/>
                  <a:pt x="17" y="314"/>
                  <a:pt x="17" y="314"/>
                </a:cubicBezTo>
                <a:cubicBezTo>
                  <a:pt x="18" y="317"/>
                  <a:pt x="19" y="324"/>
                  <a:pt x="20" y="327"/>
                </a:cubicBezTo>
                <a:cubicBezTo>
                  <a:pt x="18" y="328"/>
                  <a:pt x="15" y="328"/>
                  <a:pt x="13" y="329"/>
                </a:cubicBezTo>
                <a:cubicBezTo>
                  <a:pt x="13" y="329"/>
                  <a:pt x="13" y="329"/>
                  <a:pt x="13" y="329"/>
                </a:cubicBezTo>
                <a:close/>
                <a:moveTo>
                  <a:pt x="503" y="265"/>
                </a:moveTo>
                <a:cubicBezTo>
                  <a:pt x="501" y="265"/>
                  <a:pt x="501" y="265"/>
                  <a:pt x="501" y="265"/>
                </a:cubicBezTo>
                <a:cubicBezTo>
                  <a:pt x="501" y="267"/>
                  <a:pt x="501" y="267"/>
                  <a:pt x="501" y="267"/>
                </a:cubicBezTo>
                <a:cubicBezTo>
                  <a:pt x="501" y="267"/>
                  <a:pt x="500" y="274"/>
                  <a:pt x="500" y="278"/>
                </a:cubicBezTo>
                <a:cubicBezTo>
                  <a:pt x="497" y="278"/>
                  <a:pt x="495" y="278"/>
                  <a:pt x="493" y="278"/>
                </a:cubicBezTo>
                <a:cubicBezTo>
                  <a:pt x="493" y="276"/>
                  <a:pt x="493" y="273"/>
                  <a:pt x="493" y="269"/>
                </a:cubicBezTo>
                <a:cubicBezTo>
                  <a:pt x="493" y="259"/>
                  <a:pt x="493" y="244"/>
                  <a:pt x="489" y="230"/>
                </a:cubicBezTo>
                <a:cubicBezTo>
                  <a:pt x="493" y="229"/>
                  <a:pt x="523" y="222"/>
                  <a:pt x="523" y="222"/>
                </a:cubicBezTo>
                <a:cubicBezTo>
                  <a:pt x="523" y="221"/>
                  <a:pt x="523" y="221"/>
                  <a:pt x="523" y="221"/>
                </a:cubicBezTo>
                <a:cubicBezTo>
                  <a:pt x="522" y="213"/>
                  <a:pt x="519" y="205"/>
                  <a:pt x="519" y="205"/>
                </a:cubicBezTo>
                <a:cubicBezTo>
                  <a:pt x="518" y="203"/>
                  <a:pt x="518" y="203"/>
                  <a:pt x="518" y="203"/>
                </a:cubicBezTo>
                <a:cubicBezTo>
                  <a:pt x="518" y="203"/>
                  <a:pt x="510" y="205"/>
                  <a:pt x="508" y="206"/>
                </a:cubicBezTo>
                <a:cubicBezTo>
                  <a:pt x="507" y="203"/>
                  <a:pt x="506" y="200"/>
                  <a:pt x="504" y="197"/>
                </a:cubicBezTo>
                <a:cubicBezTo>
                  <a:pt x="508" y="196"/>
                  <a:pt x="515" y="193"/>
                  <a:pt x="515" y="193"/>
                </a:cubicBezTo>
                <a:cubicBezTo>
                  <a:pt x="514" y="191"/>
                  <a:pt x="514" y="191"/>
                  <a:pt x="514" y="191"/>
                </a:cubicBezTo>
                <a:cubicBezTo>
                  <a:pt x="512" y="188"/>
                  <a:pt x="510" y="181"/>
                  <a:pt x="509" y="178"/>
                </a:cubicBezTo>
                <a:cubicBezTo>
                  <a:pt x="511" y="177"/>
                  <a:pt x="513" y="176"/>
                  <a:pt x="515" y="176"/>
                </a:cubicBezTo>
                <a:cubicBezTo>
                  <a:pt x="527" y="199"/>
                  <a:pt x="530" y="225"/>
                  <a:pt x="531" y="232"/>
                </a:cubicBezTo>
                <a:cubicBezTo>
                  <a:pt x="523" y="233"/>
                  <a:pt x="500" y="237"/>
                  <a:pt x="499" y="237"/>
                </a:cubicBezTo>
                <a:cubicBezTo>
                  <a:pt x="497" y="237"/>
                  <a:pt x="497" y="237"/>
                  <a:pt x="497" y="237"/>
                </a:cubicBezTo>
                <a:cubicBezTo>
                  <a:pt x="498" y="240"/>
                  <a:pt x="498" y="240"/>
                  <a:pt x="498" y="240"/>
                </a:cubicBezTo>
                <a:cubicBezTo>
                  <a:pt x="498" y="244"/>
                  <a:pt x="499" y="253"/>
                  <a:pt x="499" y="253"/>
                </a:cubicBezTo>
                <a:cubicBezTo>
                  <a:pt x="499" y="256"/>
                  <a:pt x="499" y="256"/>
                  <a:pt x="499" y="256"/>
                </a:cubicBezTo>
                <a:cubicBezTo>
                  <a:pt x="499" y="256"/>
                  <a:pt x="507" y="254"/>
                  <a:pt x="510" y="254"/>
                </a:cubicBezTo>
                <a:cubicBezTo>
                  <a:pt x="510" y="256"/>
                  <a:pt x="511" y="260"/>
                  <a:pt x="511" y="264"/>
                </a:cubicBezTo>
                <a:cubicBezTo>
                  <a:pt x="507" y="265"/>
                  <a:pt x="503" y="265"/>
                  <a:pt x="503" y="265"/>
                </a:cubicBezTo>
                <a:cubicBezTo>
                  <a:pt x="503" y="265"/>
                  <a:pt x="503" y="265"/>
                  <a:pt x="503" y="265"/>
                </a:cubicBezTo>
                <a:close/>
                <a:moveTo>
                  <a:pt x="485" y="213"/>
                </a:moveTo>
                <a:cubicBezTo>
                  <a:pt x="484" y="206"/>
                  <a:pt x="477" y="185"/>
                  <a:pt x="467" y="167"/>
                </a:cubicBezTo>
                <a:cubicBezTo>
                  <a:pt x="470" y="165"/>
                  <a:pt x="496" y="150"/>
                  <a:pt x="496" y="150"/>
                </a:cubicBezTo>
                <a:cubicBezTo>
                  <a:pt x="496" y="148"/>
                  <a:pt x="496" y="148"/>
                  <a:pt x="496" y="148"/>
                </a:cubicBezTo>
                <a:cubicBezTo>
                  <a:pt x="493" y="141"/>
                  <a:pt x="488" y="134"/>
                  <a:pt x="487" y="134"/>
                </a:cubicBezTo>
                <a:cubicBezTo>
                  <a:pt x="486" y="132"/>
                  <a:pt x="486" y="132"/>
                  <a:pt x="486" y="132"/>
                </a:cubicBezTo>
                <a:cubicBezTo>
                  <a:pt x="486" y="132"/>
                  <a:pt x="479" y="137"/>
                  <a:pt x="477" y="138"/>
                </a:cubicBezTo>
                <a:cubicBezTo>
                  <a:pt x="475" y="136"/>
                  <a:pt x="473" y="134"/>
                  <a:pt x="471" y="131"/>
                </a:cubicBezTo>
                <a:cubicBezTo>
                  <a:pt x="474" y="128"/>
                  <a:pt x="480" y="124"/>
                  <a:pt x="480" y="124"/>
                </a:cubicBezTo>
                <a:cubicBezTo>
                  <a:pt x="478" y="123"/>
                  <a:pt x="478" y="123"/>
                  <a:pt x="478" y="123"/>
                </a:cubicBezTo>
                <a:cubicBezTo>
                  <a:pt x="476" y="120"/>
                  <a:pt x="472" y="114"/>
                  <a:pt x="470" y="112"/>
                </a:cubicBezTo>
                <a:cubicBezTo>
                  <a:pt x="471" y="110"/>
                  <a:pt x="473" y="109"/>
                  <a:pt x="475" y="107"/>
                </a:cubicBezTo>
                <a:cubicBezTo>
                  <a:pt x="493" y="126"/>
                  <a:pt x="505" y="150"/>
                  <a:pt x="508" y="157"/>
                </a:cubicBezTo>
                <a:cubicBezTo>
                  <a:pt x="501" y="160"/>
                  <a:pt x="480" y="171"/>
                  <a:pt x="479" y="171"/>
                </a:cubicBezTo>
                <a:cubicBezTo>
                  <a:pt x="478" y="172"/>
                  <a:pt x="478" y="172"/>
                  <a:pt x="478" y="172"/>
                </a:cubicBezTo>
                <a:cubicBezTo>
                  <a:pt x="478" y="174"/>
                  <a:pt x="478" y="174"/>
                  <a:pt x="478" y="174"/>
                </a:cubicBezTo>
                <a:cubicBezTo>
                  <a:pt x="480" y="178"/>
                  <a:pt x="484" y="187"/>
                  <a:pt x="484" y="187"/>
                </a:cubicBezTo>
                <a:cubicBezTo>
                  <a:pt x="484" y="189"/>
                  <a:pt x="484" y="189"/>
                  <a:pt x="484" y="189"/>
                </a:cubicBezTo>
                <a:cubicBezTo>
                  <a:pt x="484" y="189"/>
                  <a:pt x="492" y="185"/>
                  <a:pt x="495" y="184"/>
                </a:cubicBezTo>
                <a:cubicBezTo>
                  <a:pt x="496" y="186"/>
                  <a:pt x="497" y="190"/>
                  <a:pt x="499" y="194"/>
                </a:cubicBezTo>
                <a:cubicBezTo>
                  <a:pt x="495" y="195"/>
                  <a:pt x="489" y="197"/>
                  <a:pt x="489" y="197"/>
                </a:cubicBezTo>
                <a:cubicBezTo>
                  <a:pt x="489" y="199"/>
                  <a:pt x="489" y="199"/>
                  <a:pt x="489" y="199"/>
                </a:cubicBezTo>
                <a:cubicBezTo>
                  <a:pt x="489" y="199"/>
                  <a:pt x="490" y="206"/>
                  <a:pt x="492" y="211"/>
                </a:cubicBezTo>
                <a:cubicBezTo>
                  <a:pt x="490" y="211"/>
                  <a:pt x="487" y="212"/>
                  <a:pt x="485" y="213"/>
                </a:cubicBezTo>
                <a:cubicBezTo>
                  <a:pt x="485" y="213"/>
                  <a:pt x="485" y="213"/>
                  <a:pt x="485" y="213"/>
                </a:cubicBezTo>
                <a:close/>
                <a:moveTo>
                  <a:pt x="458" y="152"/>
                </a:moveTo>
                <a:cubicBezTo>
                  <a:pt x="454" y="146"/>
                  <a:pt x="442" y="128"/>
                  <a:pt x="427" y="114"/>
                </a:cubicBezTo>
                <a:cubicBezTo>
                  <a:pt x="429" y="111"/>
                  <a:pt x="450" y="89"/>
                  <a:pt x="450" y="89"/>
                </a:cubicBezTo>
                <a:cubicBezTo>
                  <a:pt x="449" y="88"/>
                  <a:pt x="449" y="88"/>
                  <a:pt x="449" y="88"/>
                </a:cubicBezTo>
                <a:cubicBezTo>
                  <a:pt x="444" y="81"/>
                  <a:pt x="438" y="76"/>
                  <a:pt x="438" y="76"/>
                </a:cubicBezTo>
                <a:cubicBezTo>
                  <a:pt x="436" y="75"/>
                  <a:pt x="436" y="75"/>
                  <a:pt x="436" y="75"/>
                </a:cubicBezTo>
                <a:cubicBezTo>
                  <a:pt x="436" y="75"/>
                  <a:pt x="430" y="81"/>
                  <a:pt x="428" y="83"/>
                </a:cubicBezTo>
                <a:cubicBezTo>
                  <a:pt x="426" y="81"/>
                  <a:pt x="424" y="79"/>
                  <a:pt x="421" y="77"/>
                </a:cubicBezTo>
                <a:cubicBezTo>
                  <a:pt x="424" y="74"/>
                  <a:pt x="428" y="69"/>
                  <a:pt x="428" y="69"/>
                </a:cubicBezTo>
                <a:cubicBezTo>
                  <a:pt x="426" y="67"/>
                  <a:pt x="426" y="67"/>
                  <a:pt x="426" y="67"/>
                </a:cubicBezTo>
                <a:cubicBezTo>
                  <a:pt x="423" y="65"/>
                  <a:pt x="417" y="61"/>
                  <a:pt x="415" y="59"/>
                </a:cubicBezTo>
                <a:cubicBezTo>
                  <a:pt x="416" y="58"/>
                  <a:pt x="418" y="55"/>
                  <a:pt x="419" y="54"/>
                </a:cubicBezTo>
                <a:cubicBezTo>
                  <a:pt x="441" y="67"/>
                  <a:pt x="458" y="86"/>
                  <a:pt x="463" y="92"/>
                </a:cubicBezTo>
                <a:cubicBezTo>
                  <a:pt x="457" y="97"/>
                  <a:pt x="440" y="113"/>
                  <a:pt x="439" y="114"/>
                </a:cubicBezTo>
                <a:cubicBezTo>
                  <a:pt x="438" y="116"/>
                  <a:pt x="438" y="116"/>
                  <a:pt x="438" y="116"/>
                </a:cubicBezTo>
                <a:cubicBezTo>
                  <a:pt x="439" y="117"/>
                  <a:pt x="439" y="117"/>
                  <a:pt x="439" y="117"/>
                </a:cubicBezTo>
                <a:cubicBezTo>
                  <a:pt x="442" y="120"/>
                  <a:pt x="448" y="128"/>
                  <a:pt x="448" y="128"/>
                </a:cubicBezTo>
                <a:cubicBezTo>
                  <a:pt x="450" y="130"/>
                  <a:pt x="450" y="130"/>
                  <a:pt x="450" y="130"/>
                </a:cubicBezTo>
                <a:cubicBezTo>
                  <a:pt x="450" y="130"/>
                  <a:pt x="456" y="124"/>
                  <a:pt x="458" y="122"/>
                </a:cubicBezTo>
                <a:cubicBezTo>
                  <a:pt x="459" y="124"/>
                  <a:pt x="462" y="127"/>
                  <a:pt x="465" y="130"/>
                </a:cubicBezTo>
                <a:cubicBezTo>
                  <a:pt x="462" y="132"/>
                  <a:pt x="456" y="136"/>
                  <a:pt x="456" y="136"/>
                </a:cubicBezTo>
                <a:cubicBezTo>
                  <a:pt x="457" y="138"/>
                  <a:pt x="457" y="138"/>
                  <a:pt x="457" y="138"/>
                </a:cubicBezTo>
                <a:cubicBezTo>
                  <a:pt x="457" y="138"/>
                  <a:pt x="460" y="144"/>
                  <a:pt x="463" y="148"/>
                </a:cubicBezTo>
                <a:cubicBezTo>
                  <a:pt x="461" y="149"/>
                  <a:pt x="459" y="151"/>
                  <a:pt x="458" y="152"/>
                </a:cubicBezTo>
                <a:cubicBezTo>
                  <a:pt x="458" y="152"/>
                  <a:pt x="458" y="152"/>
                  <a:pt x="458" y="152"/>
                </a:cubicBezTo>
                <a:close/>
                <a:moveTo>
                  <a:pt x="414" y="101"/>
                </a:moveTo>
                <a:cubicBezTo>
                  <a:pt x="409" y="97"/>
                  <a:pt x="392" y="83"/>
                  <a:pt x="374" y="73"/>
                </a:cubicBezTo>
                <a:cubicBezTo>
                  <a:pt x="376" y="70"/>
                  <a:pt x="389" y="44"/>
                  <a:pt x="389" y="44"/>
                </a:cubicBezTo>
                <a:cubicBezTo>
                  <a:pt x="388" y="42"/>
                  <a:pt x="388" y="42"/>
                  <a:pt x="388" y="42"/>
                </a:cubicBezTo>
                <a:cubicBezTo>
                  <a:pt x="381" y="38"/>
                  <a:pt x="374" y="35"/>
                  <a:pt x="373" y="35"/>
                </a:cubicBezTo>
                <a:cubicBezTo>
                  <a:pt x="371" y="34"/>
                  <a:pt x="371" y="34"/>
                  <a:pt x="371" y="34"/>
                </a:cubicBezTo>
                <a:cubicBezTo>
                  <a:pt x="371" y="34"/>
                  <a:pt x="368" y="42"/>
                  <a:pt x="367" y="44"/>
                </a:cubicBezTo>
                <a:cubicBezTo>
                  <a:pt x="364" y="43"/>
                  <a:pt x="361" y="42"/>
                  <a:pt x="358" y="41"/>
                </a:cubicBezTo>
                <a:cubicBezTo>
                  <a:pt x="359" y="37"/>
                  <a:pt x="362" y="31"/>
                  <a:pt x="362" y="31"/>
                </a:cubicBezTo>
                <a:cubicBezTo>
                  <a:pt x="360" y="30"/>
                  <a:pt x="360" y="30"/>
                  <a:pt x="360" y="30"/>
                </a:cubicBezTo>
                <a:cubicBezTo>
                  <a:pt x="356" y="29"/>
                  <a:pt x="350" y="27"/>
                  <a:pt x="347" y="26"/>
                </a:cubicBezTo>
                <a:cubicBezTo>
                  <a:pt x="347" y="24"/>
                  <a:pt x="348" y="21"/>
                  <a:pt x="349" y="19"/>
                </a:cubicBezTo>
                <a:cubicBezTo>
                  <a:pt x="374" y="25"/>
                  <a:pt x="396" y="39"/>
                  <a:pt x="402" y="42"/>
                </a:cubicBezTo>
                <a:cubicBezTo>
                  <a:pt x="398" y="49"/>
                  <a:pt x="387" y="69"/>
                  <a:pt x="386" y="70"/>
                </a:cubicBezTo>
                <a:cubicBezTo>
                  <a:pt x="385" y="71"/>
                  <a:pt x="385" y="71"/>
                  <a:pt x="385" y="71"/>
                </a:cubicBezTo>
                <a:cubicBezTo>
                  <a:pt x="387" y="73"/>
                  <a:pt x="387" y="73"/>
                  <a:pt x="387" y="73"/>
                </a:cubicBezTo>
                <a:cubicBezTo>
                  <a:pt x="391" y="75"/>
                  <a:pt x="398" y="80"/>
                  <a:pt x="398" y="80"/>
                </a:cubicBezTo>
                <a:cubicBezTo>
                  <a:pt x="400" y="82"/>
                  <a:pt x="400" y="82"/>
                  <a:pt x="400" y="82"/>
                </a:cubicBezTo>
                <a:cubicBezTo>
                  <a:pt x="400" y="82"/>
                  <a:pt x="404" y="74"/>
                  <a:pt x="406" y="72"/>
                </a:cubicBezTo>
                <a:cubicBezTo>
                  <a:pt x="408" y="73"/>
                  <a:pt x="411" y="76"/>
                  <a:pt x="415" y="78"/>
                </a:cubicBezTo>
                <a:cubicBezTo>
                  <a:pt x="412" y="81"/>
                  <a:pt x="408" y="86"/>
                  <a:pt x="408" y="86"/>
                </a:cubicBezTo>
                <a:cubicBezTo>
                  <a:pt x="410" y="88"/>
                  <a:pt x="410" y="88"/>
                  <a:pt x="410" y="88"/>
                </a:cubicBezTo>
                <a:cubicBezTo>
                  <a:pt x="410" y="88"/>
                  <a:pt x="414" y="93"/>
                  <a:pt x="418" y="96"/>
                </a:cubicBezTo>
                <a:cubicBezTo>
                  <a:pt x="417" y="98"/>
                  <a:pt x="415" y="99"/>
                  <a:pt x="414" y="101"/>
                </a:cubicBezTo>
                <a:cubicBezTo>
                  <a:pt x="414" y="101"/>
                  <a:pt x="414" y="101"/>
                  <a:pt x="414" y="101"/>
                </a:cubicBezTo>
                <a:close/>
                <a:moveTo>
                  <a:pt x="358" y="66"/>
                </a:moveTo>
                <a:cubicBezTo>
                  <a:pt x="352" y="63"/>
                  <a:pt x="332" y="54"/>
                  <a:pt x="312" y="51"/>
                </a:cubicBezTo>
                <a:cubicBezTo>
                  <a:pt x="312" y="47"/>
                  <a:pt x="318" y="18"/>
                  <a:pt x="318" y="18"/>
                </a:cubicBezTo>
                <a:cubicBezTo>
                  <a:pt x="316" y="17"/>
                  <a:pt x="316" y="17"/>
                  <a:pt x="316" y="17"/>
                </a:cubicBezTo>
                <a:cubicBezTo>
                  <a:pt x="309" y="15"/>
                  <a:pt x="300" y="14"/>
                  <a:pt x="300" y="14"/>
                </a:cubicBezTo>
                <a:cubicBezTo>
                  <a:pt x="298" y="14"/>
                  <a:pt x="298" y="14"/>
                  <a:pt x="298" y="14"/>
                </a:cubicBezTo>
                <a:cubicBezTo>
                  <a:pt x="298" y="14"/>
                  <a:pt x="297" y="23"/>
                  <a:pt x="296" y="25"/>
                </a:cubicBezTo>
                <a:cubicBezTo>
                  <a:pt x="294" y="25"/>
                  <a:pt x="291" y="25"/>
                  <a:pt x="287" y="25"/>
                </a:cubicBezTo>
                <a:cubicBezTo>
                  <a:pt x="287" y="21"/>
                  <a:pt x="288" y="14"/>
                  <a:pt x="288" y="14"/>
                </a:cubicBezTo>
                <a:cubicBezTo>
                  <a:pt x="286" y="14"/>
                  <a:pt x="286" y="14"/>
                  <a:pt x="286" y="14"/>
                </a:cubicBezTo>
                <a:cubicBezTo>
                  <a:pt x="282" y="14"/>
                  <a:pt x="275" y="14"/>
                  <a:pt x="272" y="13"/>
                </a:cubicBezTo>
                <a:cubicBezTo>
                  <a:pt x="272" y="11"/>
                  <a:pt x="272" y="9"/>
                  <a:pt x="272" y="6"/>
                </a:cubicBezTo>
                <a:cubicBezTo>
                  <a:pt x="298" y="5"/>
                  <a:pt x="323" y="11"/>
                  <a:pt x="330" y="13"/>
                </a:cubicBezTo>
                <a:cubicBezTo>
                  <a:pt x="328" y="21"/>
                  <a:pt x="323" y="43"/>
                  <a:pt x="322" y="44"/>
                </a:cubicBezTo>
                <a:cubicBezTo>
                  <a:pt x="322" y="46"/>
                  <a:pt x="322" y="46"/>
                  <a:pt x="322" y="46"/>
                </a:cubicBezTo>
                <a:cubicBezTo>
                  <a:pt x="324" y="46"/>
                  <a:pt x="324" y="46"/>
                  <a:pt x="324" y="46"/>
                </a:cubicBezTo>
                <a:cubicBezTo>
                  <a:pt x="328" y="47"/>
                  <a:pt x="337" y="51"/>
                  <a:pt x="337" y="51"/>
                </a:cubicBezTo>
                <a:cubicBezTo>
                  <a:pt x="339" y="51"/>
                  <a:pt x="339" y="51"/>
                  <a:pt x="339" y="51"/>
                </a:cubicBezTo>
                <a:cubicBezTo>
                  <a:pt x="339" y="51"/>
                  <a:pt x="341" y="43"/>
                  <a:pt x="342" y="40"/>
                </a:cubicBezTo>
                <a:cubicBezTo>
                  <a:pt x="344" y="41"/>
                  <a:pt x="348" y="42"/>
                  <a:pt x="352" y="44"/>
                </a:cubicBezTo>
                <a:cubicBezTo>
                  <a:pt x="351" y="47"/>
                  <a:pt x="348" y="53"/>
                  <a:pt x="348" y="53"/>
                </a:cubicBezTo>
                <a:cubicBezTo>
                  <a:pt x="350" y="54"/>
                  <a:pt x="350" y="54"/>
                  <a:pt x="350" y="54"/>
                </a:cubicBezTo>
                <a:cubicBezTo>
                  <a:pt x="350" y="54"/>
                  <a:pt x="356" y="58"/>
                  <a:pt x="360" y="60"/>
                </a:cubicBezTo>
                <a:cubicBezTo>
                  <a:pt x="360" y="62"/>
                  <a:pt x="359" y="64"/>
                  <a:pt x="358" y="66"/>
                </a:cubicBezTo>
                <a:cubicBezTo>
                  <a:pt x="358" y="66"/>
                  <a:pt x="358" y="66"/>
                  <a:pt x="358" y="66"/>
                </a:cubicBezTo>
                <a:close/>
                <a:moveTo>
                  <a:pt x="294" y="49"/>
                </a:moveTo>
                <a:cubicBezTo>
                  <a:pt x="288" y="48"/>
                  <a:pt x="266" y="45"/>
                  <a:pt x="245" y="48"/>
                </a:cubicBezTo>
                <a:cubicBezTo>
                  <a:pt x="245" y="44"/>
                  <a:pt x="241" y="15"/>
                  <a:pt x="241" y="15"/>
                </a:cubicBezTo>
                <a:cubicBezTo>
                  <a:pt x="239" y="15"/>
                  <a:pt x="239" y="15"/>
                  <a:pt x="239" y="15"/>
                </a:cubicBezTo>
                <a:cubicBezTo>
                  <a:pt x="231" y="14"/>
                  <a:pt x="223" y="17"/>
                  <a:pt x="223" y="17"/>
                </a:cubicBezTo>
                <a:cubicBezTo>
                  <a:pt x="221" y="17"/>
                  <a:pt x="221" y="17"/>
                  <a:pt x="221" y="17"/>
                </a:cubicBezTo>
                <a:cubicBezTo>
                  <a:pt x="221" y="17"/>
                  <a:pt x="222" y="25"/>
                  <a:pt x="223" y="28"/>
                </a:cubicBezTo>
                <a:cubicBezTo>
                  <a:pt x="220" y="29"/>
                  <a:pt x="217" y="29"/>
                  <a:pt x="213" y="30"/>
                </a:cubicBezTo>
                <a:cubicBezTo>
                  <a:pt x="213" y="26"/>
                  <a:pt x="211" y="20"/>
                  <a:pt x="211" y="20"/>
                </a:cubicBezTo>
                <a:cubicBezTo>
                  <a:pt x="209" y="20"/>
                  <a:pt x="209" y="20"/>
                  <a:pt x="209" y="20"/>
                </a:cubicBezTo>
                <a:cubicBezTo>
                  <a:pt x="205" y="22"/>
                  <a:pt x="199" y="23"/>
                  <a:pt x="195" y="24"/>
                </a:cubicBezTo>
                <a:cubicBezTo>
                  <a:pt x="195" y="22"/>
                  <a:pt x="194" y="20"/>
                  <a:pt x="193" y="18"/>
                </a:cubicBezTo>
                <a:cubicBezTo>
                  <a:pt x="218" y="9"/>
                  <a:pt x="244" y="7"/>
                  <a:pt x="251" y="6"/>
                </a:cubicBezTo>
                <a:cubicBezTo>
                  <a:pt x="252" y="14"/>
                  <a:pt x="254" y="37"/>
                  <a:pt x="254" y="38"/>
                </a:cubicBezTo>
                <a:cubicBezTo>
                  <a:pt x="254" y="40"/>
                  <a:pt x="254" y="40"/>
                  <a:pt x="254" y="40"/>
                </a:cubicBezTo>
                <a:cubicBezTo>
                  <a:pt x="256" y="40"/>
                  <a:pt x="256" y="40"/>
                  <a:pt x="256" y="40"/>
                </a:cubicBezTo>
                <a:cubicBezTo>
                  <a:pt x="260" y="40"/>
                  <a:pt x="270" y="40"/>
                  <a:pt x="270" y="40"/>
                </a:cubicBezTo>
                <a:cubicBezTo>
                  <a:pt x="272" y="40"/>
                  <a:pt x="272" y="40"/>
                  <a:pt x="272" y="40"/>
                </a:cubicBezTo>
                <a:cubicBezTo>
                  <a:pt x="272" y="40"/>
                  <a:pt x="272" y="32"/>
                  <a:pt x="271" y="29"/>
                </a:cubicBezTo>
                <a:cubicBezTo>
                  <a:pt x="274" y="29"/>
                  <a:pt x="278" y="29"/>
                  <a:pt x="282" y="29"/>
                </a:cubicBezTo>
                <a:cubicBezTo>
                  <a:pt x="282" y="33"/>
                  <a:pt x="282" y="39"/>
                  <a:pt x="282" y="39"/>
                </a:cubicBezTo>
                <a:cubicBezTo>
                  <a:pt x="283" y="40"/>
                  <a:pt x="283" y="40"/>
                  <a:pt x="283" y="40"/>
                </a:cubicBezTo>
                <a:cubicBezTo>
                  <a:pt x="284" y="40"/>
                  <a:pt x="290" y="41"/>
                  <a:pt x="295" y="42"/>
                </a:cubicBezTo>
                <a:cubicBezTo>
                  <a:pt x="295" y="44"/>
                  <a:pt x="295" y="46"/>
                  <a:pt x="294" y="49"/>
                </a:cubicBezTo>
                <a:cubicBezTo>
                  <a:pt x="294" y="49"/>
                  <a:pt x="294" y="49"/>
                  <a:pt x="294" y="49"/>
                </a:cubicBezTo>
                <a:close/>
                <a:moveTo>
                  <a:pt x="180" y="65"/>
                </a:moveTo>
                <a:cubicBezTo>
                  <a:pt x="179" y="62"/>
                  <a:pt x="166" y="35"/>
                  <a:pt x="166" y="35"/>
                </a:cubicBezTo>
                <a:cubicBezTo>
                  <a:pt x="164" y="36"/>
                  <a:pt x="164" y="36"/>
                  <a:pt x="164" y="36"/>
                </a:cubicBezTo>
                <a:cubicBezTo>
                  <a:pt x="157" y="38"/>
                  <a:pt x="150" y="43"/>
                  <a:pt x="149" y="43"/>
                </a:cubicBezTo>
                <a:cubicBezTo>
                  <a:pt x="148" y="44"/>
                  <a:pt x="148" y="44"/>
                  <a:pt x="148" y="44"/>
                </a:cubicBezTo>
                <a:cubicBezTo>
                  <a:pt x="148" y="44"/>
                  <a:pt x="152" y="51"/>
                  <a:pt x="153" y="54"/>
                </a:cubicBezTo>
                <a:cubicBezTo>
                  <a:pt x="151" y="55"/>
                  <a:pt x="148" y="57"/>
                  <a:pt x="145" y="59"/>
                </a:cubicBezTo>
                <a:cubicBezTo>
                  <a:pt x="143" y="55"/>
                  <a:pt x="139" y="49"/>
                  <a:pt x="139" y="49"/>
                </a:cubicBezTo>
                <a:cubicBezTo>
                  <a:pt x="137" y="51"/>
                  <a:pt x="137" y="51"/>
                  <a:pt x="137" y="51"/>
                </a:cubicBezTo>
                <a:cubicBezTo>
                  <a:pt x="134" y="53"/>
                  <a:pt x="129" y="56"/>
                  <a:pt x="126" y="58"/>
                </a:cubicBezTo>
                <a:cubicBezTo>
                  <a:pt x="124" y="57"/>
                  <a:pt x="123" y="54"/>
                  <a:pt x="122" y="53"/>
                </a:cubicBezTo>
                <a:cubicBezTo>
                  <a:pt x="142" y="37"/>
                  <a:pt x="167" y="27"/>
                  <a:pt x="174" y="24"/>
                </a:cubicBezTo>
                <a:cubicBezTo>
                  <a:pt x="177" y="31"/>
                  <a:pt x="185" y="52"/>
                  <a:pt x="186" y="53"/>
                </a:cubicBezTo>
                <a:cubicBezTo>
                  <a:pt x="187" y="55"/>
                  <a:pt x="187" y="55"/>
                  <a:pt x="187" y="55"/>
                </a:cubicBezTo>
                <a:cubicBezTo>
                  <a:pt x="189" y="54"/>
                  <a:pt x="189" y="54"/>
                  <a:pt x="189" y="54"/>
                </a:cubicBezTo>
                <a:cubicBezTo>
                  <a:pt x="193" y="53"/>
                  <a:pt x="202" y="50"/>
                  <a:pt x="202" y="50"/>
                </a:cubicBezTo>
                <a:cubicBezTo>
                  <a:pt x="204" y="50"/>
                  <a:pt x="204" y="50"/>
                  <a:pt x="204" y="50"/>
                </a:cubicBezTo>
                <a:cubicBezTo>
                  <a:pt x="204" y="50"/>
                  <a:pt x="201" y="42"/>
                  <a:pt x="200" y="39"/>
                </a:cubicBezTo>
                <a:cubicBezTo>
                  <a:pt x="202" y="38"/>
                  <a:pt x="206" y="37"/>
                  <a:pt x="210" y="36"/>
                </a:cubicBezTo>
                <a:cubicBezTo>
                  <a:pt x="211" y="40"/>
                  <a:pt x="213" y="46"/>
                  <a:pt x="213" y="46"/>
                </a:cubicBezTo>
                <a:cubicBezTo>
                  <a:pt x="214" y="46"/>
                  <a:pt x="214" y="46"/>
                  <a:pt x="214" y="46"/>
                </a:cubicBezTo>
                <a:cubicBezTo>
                  <a:pt x="215" y="46"/>
                  <a:pt x="222" y="45"/>
                  <a:pt x="226" y="45"/>
                </a:cubicBezTo>
                <a:cubicBezTo>
                  <a:pt x="227" y="47"/>
                  <a:pt x="227" y="49"/>
                  <a:pt x="228" y="51"/>
                </a:cubicBezTo>
                <a:cubicBezTo>
                  <a:pt x="221" y="52"/>
                  <a:pt x="199" y="57"/>
                  <a:pt x="180" y="65"/>
                </a:cubicBezTo>
                <a:cubicBezTo>
                  <a:pt x="180" y="65"/>
                  <a:pt x="180" y="65"/>
                  <a:pt x="180" y="65"/>
                </a:cubicBezTo>
                <a:close/>
                <a:moveTo>
                  <a:pt x="79" y="100"/>
                </a:moveTo>
                <a:cubicBezTo>
                  <a:pt x="77" y="103"/>
                  <a:pt x="72" y="108"/>
                  <a:pt x="70" y="110"/>
                </a:cubicBezTo>
                <a:cubicBezTo>
                  <a:pt x="69" y="109"/>
                  <a:pt x="66" y="107"/>
                  <a:pt x="65" y="106"/>
                </a:cubicBezTo>
                <a:cubicBezTo>
                  <a:pt x="80" y="85"/>
                  <a:pt x="100" y="69"/>
                  <a:pt x="106" y="64"/>
                </a:cubicBezTo>
                <a:cubicBezTo>
                  <a:pt x="110" y="70"/>
                  <a:pt x="125" y="88"/>
                  <a:pt x="125" y="89"/>
                </a:cubicBezTo>
                <a:cubicBezTo>
                  <a:pt x="127" y="90"/>
                  <a:pt x="127" y="90"/>
                  <a:pt x="127" y="90"/>
                </a:cubicBezTo>
                <a:cubicBezTo>
                  <a:pt x="128" y="89"/>
                  <a:pt x="128" y="89"/>
                  <a:pt x="128" y="89"/>
                </a:cubicBezTo>
                <a:cubicBezTo>
                  <a:pt x="132" y="86"/>
                  <a:pt x="140" y="81"/>
                  <a:pt x="140" y="81"/>
                </a:cubicBezTo>
                <a:cubicBezTo>
                  <a:pt x="142" y="80"/>
                  <a:pt x="142" y="80"/>
                  <a:pt x="142" y="80"/>
                </a:cubicBezTo>
                <a:cubicBezTo>
                  <a:pt x="142" y="80"/>
                  <a:pt x="136" y="73"/>
                  <a:pt x="135" y="71"/>
                </a:cubicBezTo>
                <a:cubicBezTo>
                  <a:pt x="136" y="70"/>
                  <a:pt x="140" y="67"/>
                  <a:pt x="143" y="65"/>
                </a:cubicBezTo>
                <a:cubicBezTo>
                  <a:pt x="146" y="68"/>
                  <a:pt x="149" y="74"/>
                  <a:pt x="149" y="74"/>
                </a:cubicBezTo>
                <a:cubicBezTo>
                  <a:pt x="150" y="73"/>
                  <a:pt x="150" y="73"/>
                  <a:pt x="150" y="73"/>
                </a:cubicBezTo>
                <a:cubicBezTo>
                  <a:pt x="151" y="73"/>
                  <a:pt x="157" y="70"/>
                  <a:pt x="161" y="68"/>
                </a:cubicBezTo>
                <a:cubicBezTo>
                  <a:pt x="162" y="70"/>
                  <a:pt x="163" y="72"/>
                  <a:pt x="164" y="74"/>
                </a:cubicBezTo>
                <a:cubicBezTo>
                  <a:pt x="158" y="77"/>
                  <a:pt x="140" y="88"/>
                  <a:pt x="124" y="102"/>
                </a:cubicBezTo>
                <a:cubicBezTo>
                  <a:pt x="122" y="99"/>
                  <a:pt x="102" y="77"/>
                  <a:pt x="102" y="77"/>
                </a:cubicBezTo>
                <a:cubicBezTo>
                  <a:pt x="101" y="78"/>
                  <a:pt x="101" y="78"/>
                  <a:pt x="101" y="78"/>
                </a:cubicBezTo>
                <a:cubicBezTo>
                  <a:pt x="94" y="82"/>
                  <a:pt x="89" y="88"/>
                  <a:pt x="88" y="89"/>
                </a:cubicBezTo>
                <a:cubicBezTo>
                  <a:pt x="87" y="90"/>
                  <a:pt x="87" y="90"/>
                  <a:pt x="87" y="90"/>
                </a:cubicBezTo>
                <a:cubicBezTo>
                  <a:pt x="87" y="90"/>
                  <a:pt x="93" y="96"/>
                  <a:pt x="95" y="98"/>
                </a:cubicBezTo>
                <a:cubicBezTo>
                  <a:pt x="93" y="100"/>
                  <a:pt x="91" y="103"/>
                  <a:pt x="89" y="105"/>
                </a:cubicBezTo>
                <a:cubicBezTo>
                  <a:pt x="86" y="102"/>
                  <a:pt x="80" y="98"/>
                  <a:pt x="80" y="98"/>
                </a:cubicBezTo>
                <a:cubicBezTo>
                  <a:pt x="79" y="100"/>
                  <a:pt x="79" y="100"/>
                  <a:pt x="79" y="100"/>
                </a:cubicBezTo>
                <a:close/>
                <a:moveTo>
                  <a:pt x="37" y="163"/>
                </a:moveTo>
                <a:cubicBezTo>
                  <a:pt x="35" y="167"/>
                  <a:pt x="33" y="173"/>
                  <a:pt x="31" y="176"/>
                </a:cubicBezTo>
                <a:cubicBezTo>
                  <a:pt x="29" y="175"/>
                  <a:pt x="27" y="174"/>
                  <a:pt x="25" y="173"/>
                </a:cubicBezTo>
                <a:cubicBezTo>
                  <a:pt x="33" y="149"/>
                  <a:pt x="48" y="127"/>
                  <a:pt x="53" y="122"/>
                </a:cubicBezTo>
                <a:cubicBezTo>
                  <a:pt x="59" y="126"/>
                  <a:pt x="78" y="139"/>
                  <a:pt x="79" y="139"/>
                </a:cubicBezTo>
                <a:cubicBezTo>
                  <a:pt x="80" y="141"/>
                  <a:pt x="80" y="141"/>
                  <a:pt x="80" y="141"/>
                </a:cubicBezTo>
                <a:cubicBezTo>
                  <a:pt x="82" y="139"/>
                  <a:pt x="82" y="139"/>
                  <a:pt x="82" y="139"/>
                </a:cubicBezTo>
                <a:cubicBezTo>
                  <a:pt x="84" y="135"/>
                  <a:pt x="90" y="128"/>
                  <a:pt x="90" y="128"/>
                </a:cubicBezTo>
                <a:cubicBezTo>
                  <a:pt x="92" y="126"/>
                  <a:pt x="92" y="126"/>
                  <a:pt x="92" y="126"/>
                </a:cubicBezTo>
                <a:cubicBezTo>
                  <a:pt x="92" y="126"/>
                  <a:pt x="85" y="122"/>
                  <a:pt x="82" y="120"/>
                </a:cubicBezTo>
                <a:cubicBezTo>
                  <a:pt x="84" y="118"/>
                  <a:pt x="86" y="115"/>
                  <a:pt x="89" y="111"/>
                </a:cubicBezTo>
                <a:cubicBezTo>
                  <a:pt x="92" y="114"/>
                  <a:pt x="97" y="118"/>
                  <a:pt x="97" y="118"/>
                </a:cubicBezTo>
                <a:cubicBezTo>
                  <a:pt x="98" y="117"/>
                  <a:pt x="98" y="117"/>
                  <a:pt x="98" y="117"/>
                </a:cubicBezTo>
                <a:cubicBezTo>
                  <a:pt x="98" y="117"/>
                  <a:pt x="104" y="113"/>
                  <a:pt x="107" y="110"/>
                </a:cubicBezTo>
                <a:cubicBezTo>
                  <a:pt x="109" y="111"/>
                  <a:pt x="110" y="113"/>
                  <a:pt x="112" y="114"/>
                </a:cubicBezTo>
                <a:cubicBezTo>
                  <a:pt x="107" y="119"/>
                  <a:pt x="92" y="135"/>
                  <a:pt x="81" y="152"/>
                </a:cubicBezTo>
                <a:cubicBezTo>
                  <a:pt x="78" y="150"/>
                  <a:pt x="53" y="135"/>
                  <a:pt x="53" y="135"/>
                </a:cubicBezTo>
                <a:cubicBezTo>
                  <a:pt x="51" y="136"/>
                  <a:pt x="51" y="136"/>
                  <a:pt x="51" y="136"/>
                </a:cubicBezTo>
                <a:cubicBezTo>
                  <a:pt x="46" y="142"/>
                  <a:pt x="43" y="150"/>
                  <a:pt x="43" y="150"/>
                </a:cubicBezTo>
                <a:cubicBezTo>
                  <a:pt x="42" y="152"/>
                  <a:pt x="42" y="152"/>
                  <a:pt x="42" y="152"/>
                </a:cubicBezTo>
                <a:cubicBezTo>
                  <a:pt x="42" y="152"/>
                  <a:pt x="49" y="156"/>
                  <a:pt x="52" y="157"/>
                </a:cubicBezTo>
                <a:cubicBezTo>
                  <a:pt x="50" y="160"/>
                  <a:pt x="49" y="163"/>
                  <a:pt x="47" y="166"/>
                </a:cubicBezTo>
                <a:cubicBezTo>
                  <a:pt x="44" y="164"/>
                  <a:pt x="38" y="161"/>
                  <a:pt x="38" y="161"/>
                </a:cubicBezTo>
                <a:cubicBezTo>
                  <a:pt x="37" y="163"/>
                  <a:pt x="37" y="163"/>
                  <a:pt x="37" y="163"/>
                </a:cubicBezTo>
                <a:close/>
                <a:moveTo>
                  <a:pt x="16" y="238"/>
                </a:moveTo>
                <a:cubicBezTo>
                  <a:pt x="15" y="241"/>
                  <a:pt x="15" y="248"/>
                  <a:pt x="14" y="251"/>
                </a:cubicBezTo>
                <a:cubicBezTo>
                  <a:pt x="12" y="251"/>
                  <a:pt x="10" y="251"/>
                  <a:pt x="7" y="251"/>
                </a:cubicBezTo>
                <a:cubicBezTo>
                  <a:pt x="8" y="225"/>
                  <a:pt x="15" y="200"/>
                  <a:pt x="17" y="192"/>
                </a:cubicBezTo>
                <a:cubicBezTo>
                  <a:pt x="25" y="195"/>
                  <a:pt x="46" y="201"/>
                  <a:pt x="47" y="201"/>
                </a:cubicBezTo>
                <a:cubicBezTo>
                  <a:pt x="49" y="202"/>
                  <a:pt x="49" y="202"/>
                  <a:pt x="49" y="202"/>
                </a:cubicBezTo>
                <a:cubicBezTo>
                  <a:pt x="50" y="200"/>
                  <a:pt x="50" y="200"/>
                  <a:pt x="50" y="200"/>
                </a:cubicBezTo>
                <a:cubicBezTo>
                  <a:pt x="51" y="196"/>
                  <a:pt x="55" y="188"/>
                  <a:pt x="55" y="187"/>
                </a:cubicBezTo>
                <a:cubicBezTo>
                  <a:pt x="56" y="185"/>
                  <a:pt x="56" y="185"/>
                  <a:pt x="56" y="185"/>
                </a:cubicBezTo>
                <a:cubicBezTo>
                  <a:pt x="56" y="185"/>
                  <a:pt x="48" y="183"/>
                  <a:pt x="46" y="182"/>
                </a:cubicBezTo>
                <a:cubicBezTo>
                  <a:pt x="46" y="180"/>
                  <a:pt x="48" y="176"/>
                  <a:pt x="50" y="172"/>
                </a:cubicBezTo>
                <a:cubicBezTo>
                  <a:pt x="53" y="173"/>
                  <a:pt x="59" y="176"/>
                  <a:pt x="59" y="176"/>
                </a:cubicBezTo>
                <a:cubicBezTo>
                  <a:pt x="60" y="175"/>
                  <a:pt x="60" y="175"/>
                  <a:pt x="60" y="175"/>
                </a:cubicBezTo>
                <a:cubicBezTo>
                  <a:pt x="60" y="175"/>
                  <a:pt x="64" y="169"/>
                  <a:pt x="66" y="165"/>
                </a:cubicBezTo>
                <a:cubicBezTo>
                  <a:pt x="68" y="166"/>
                  <a:pt x="70" y="167"/>
                  <a:pt x="72" y="168"/>
                </a:cubicBezTo>
                <a:cubicBezTo>
                  <a:pt x="69" y="174"/>
                  <a:pt x="59" y="193"/>
                  <a:pt x="54" y="213"/>
                </a:cubicBezTo>
                <a:cubicBezTo>
                  <a:pt x="50" y="212"/>
                  <a:pt x="22" y="206"/>
                  <a:pt x="22" y="206"/>
                </a:cubicBezTo>
                <a:cubicBezTo>
                  <a:pt x="21" y="207"/>
                  <a:pt x="21" y="207"/>
                  <a:pt x="21" y="207"/>
                </a:cubicBezTo>
                <a:cubicBezTo>
                  <a:pt x="18" y="215"/>
                  <a:pt x="17" y="223"/>
                  <a:pt x="17" y="223"/>
                </a:cubicBezTo>
                <a:cubicBezTo>
                  <a:pt x="17" y="225"/>
                  <a:pt x="17" y="225"/>
                  <a:pt x="17" y="225"/>
                </a:cubicBezTo>
                <a:cubicBezTo>
                  <a:pt x="17" y="225"/>
                  <a:pt x="25" y="227"/>
                  <a:pt x="28" y="227"/>
                </a:cubicBezTo>
                <a:cubicBezTo>
                  <a:pt x="27" y="230"/>
                  <a:pt x="27" y="233"/>
                  <a:pt x="27" y="237"/>
                </a:cubicBezTo>
                <a:cubicBezTo>
                  <a:pt x="22" y="236"/>
                  <a:pt x="16" y="235"/>
                  <a:pt x="16" y="235"/>
                </a:cubicBezTo>
                <a:cubicBezTo>
                  <a:pt x="16" y="238"/>
                  <a:pt x="16" y="238"/>
                  <a:pt x="16" y="238"/>
                </a:cubicBezTo>
                <a:close/>
                <a:moveTo>
                  <a:pt x="91" y="464"/>
                </a:moveTo>
                <a:cubicBezTo>
                  <a:pt x="71" y="447"/>
                  <a:pt x="56" y="426"/>
                  <a:pt x="52" y="420"/>
                </a:cubicBezTo>
                <a:cubicBezTo>
                  <a:pt x="59" y="415"/>
                  <a:pt x="77" y="402"/>
                  <a:pt x="78" y="401"/>
                </a:cubicBezTo>
                <a:cubicBezTo>
                  <a:pt x="80" y="400"/>
                  <a:pt x="80" y="400"/>
                  <a:pt x="80" y="400"/>
                </a:cubicBezTo>
                <a:cubicBezTo>
                  <a:pt x="79" y="398"/>
                  <a:pt x="79" y="398"/>
                  <a:pt x="79" y="398"/>
                </a:cubicBezTo>
                <a:cubicBezTo>
                  <a:pt x="76" y="395"/>
                  <a:pt x="72" y="386"/>
                  <a:pt x="72" y="386"/>
                </a:cubicBezTo>
                <a:cubicBezTo>
                  <a:pt x="71" y="384"/>
                  <a:pt x="71" y="384"/>
                  <a:pt x="71" y="384"/>
                </a:cubicBezTo>
                <a:cubicBezTo>
                  <a:pt x="71" y="384"/>
                  <a:pt x="64" y="389"/>
                  <a:pt x="61" y="391"/>
                </a:cubicBezTo>
                <a:cubicBezTo>
                  <a:pt x="60" y="389"/>
                  <a:pt x="58" y="385"/>
                  <a:pt x="56" y="381"/>
                </a:cubicBezTo>
                <a:cubicBezTo>
                  <a:pt x="59" y="380"/>
                  <a:pt x="65" y="377"/>
                  <a:pt x="65" y="377"/>
                </a:cubicBezTo>
                <a:cubicBezTo>
                  <a:pt x="64" y="375"/>
                  <a:pt x="64" y="375"/>
                  <a:pt x="64" y="375"/>
                </a:cubicBezTo>
                <a:cubicBezTo>
                  <a:pt x="64" y="375"/>
                  <a:pt x="62" y="368"/>
                  <a:pt x="60" y="364"/>
                </a:cubicBezTo>
                <a:cubicBezTo>
                  <a:pt x="62" y="363"/>
                  <a:pt x="64" y="362"/>
                  <a:pt x="66" y="361"/>
                </a:cubicBezTo>
                <a:cubicBezTo>
                  <a:pt x="69" y="367"/>
                  <a:pt x="78" y="387"/>
                  <a:pt x="91" y="404"/>
                </a:cubicBezTo>
                <a:cubicBezTo>
                  <a:pt x="88" y="406"/>
                  <a:pt x="65" y="425"/>
                  <a:pt x="65" y="425"/>
                </a:cubicBezTo>
                <a:cubicBezTo>
                  <a:pt x="66" y="426"/>
                  <a:pt x="66" y="426"/>
                  <a:pt x="66" y="426"/>
                </a:cubicBezTo>
                <a:cubicBezTo>
                  <a:pt x="70" y="433"/>
                  <a:pt x="75" y="439"/>
                  <a:pt x="76" y="439"/>
                </a:cubicBezTo>
                <a:cubicBezTo>
                  <a:pt x="77" y="440"/>
                  <a:pt x="77" y="440"/>
                  <a:pt x="77" y="440"/>
                </a:cubicBezTo>
                <a:cubicBezTo>
                  <a:pt x="77" y="440"/>
                  <a:pt x="84" y="435"/>
                  <a:pt x="86" y="433"/>
                </a:cubicBezTo>
                <a:cubicBezTo>
                  <a:pt x="87" y="435"/>
                  <a:pt x="90" y="438"/>
                  <a:pt x="92" y="440"/>
                </a:cubicBezTo>
                <a:cubicBezTo>
                  <a:pt x="89" y="443"/>
                  <a:pt x="84" y="448"/>
                  <a:pt x="84" y="448"/>
                </a:cubicBezTo>
                <a:cubicBezTo>
                  <a:pt x="86" y="449"/>
                  <a:pt x="86" y="449"/>
                  <a:pt x="86" y="449"/>
                </a:cubicBezTo>
                <a:cubicBezTo>
                  <a:pt x="89" y="452"/>
                  <a:pt x="94" y="456"/>
                  <a:pt x="96" y="459"/>
                </a:cubicBezTo>
                <a:cubicBezTo>
                  <a:pt x="95" y="460"/>
                  <a:pt x="93" y="462"/>
                  <a:pt x="91" y="464"/>
                </a:cubicBezTo>
                <a:cubicBezTo>
                  <a:pt x="91" y="464"/>
                  <a:pt x="91" y="464"/>
                  <a:pt x="91" y="464"/>
                </a:cubicBezTo>
                <a:close/>
                <a:moveTo>
                  <a:pt x="156" y="508"/>
                </a:moveTo>
                <a:cubicBezTo>
                  <a:pt x="132" y="498"/>
                  <a:pt x="112" y="482"/>
                  <a:pt x="106" y="477"/>
                </a:cubicBezTo>
                <a:cubicBezTo>
                  <a:pt x="111" y="471"/>
                  <a:pt x="125" y="453"/>
                  <a:pt x="126" y="452"/>
                </a:cubicBezTo>
                <a:cubicBezTo>
                  <a:pt x="127" y="451"/>
                  <a:pt x="127" y="451"/>
                  <a:pt x="127" y="451"/>
                </a:cubicBezTo>
                <a:cubicBezTo>
                  <a:pt x="125" y="449"/>
                  <a:pt x="125" y="449"/>
                  <a:pt x="125" y="449"/>
                </a:cubicBezTo>
                <a:cubicBezTo>
                  <a:pt x="122" y="447"/>
                  <a:pt x="115" y="440"/>
                  <a:pt x="115" y="440"/>
                </a:cubicBezTo>
                <a:cubicBezTo>
                  <a:pt x="114" y="438"/>
                  <a:pt x="114" y="438"/>
                  <a:pt x="114" y="438"/>
                </a:cubicBezTo>
                <a:cubicBezTo>
                  <a:pt x="114" y="438"/>
                  <a:pt x="108" y="445"/>
                  <a:pt x="107" y="447"/>
                </a:cubicBezTo>
                <a:cubicBezTo>
                  <a:pt x="105" y="446"/>
                  <a:pt x="102" y="443"/>
                  <a:pt x="98" y="440"/>
                </a:cubicBezTo>
                <a:cubicBezTo>
                  <a:pt x="101" y="437"/>
                  <a:pt x="106" y="433"/>
                  <a:pt x="106" y="433"/>
                </a:cubicBezTo>
                <a:cubicBezTo>
                  <a:pt x="105" y="431"/>
                  <a:pt x="105" y="431"/>
                  <a:pt x="105" y="431"/>
                </a:cubicBezTo>
                <a:cubicBezTo>
                  <a:pt x="105" y="431"/>
                  <a:pt x="101" y="425"/>
                  <a:pt x="98" y="422"/>
                </a:cubicBezTo>
                <a:cubicBezTo>
                  <a:pt x="100" y="420"/>
                  <a:pt x="101" y="419"/>
                  <a:pt x="103" y="417"/>
                </a:cubicBezTo>
                <a:cubicBezTo>
                  <a:pt x="107" y="423"/>
                  <a:pt x="122" y="439"/>
                  <a:pt x="139" y="451"/>
                </a:cubicBezTo>
                <a:cubicBezTo>
                  <a:pt x="137" y="454"/>
                  <a:pt x="120" y="478"/>
                  <a:pt x="120" y="478"/>
                </a:cubicBezTo>
                <a:cubicBezTo>
                  <a:pt x="121" y="479"/>
                  <a:pt x="121" y="479"/>
                  <a:pt x="121" y="479"/>
                </a:cubicBezTo>
                <a:cubicBezTo>
                  <a:pt x="127" y="485"/>
                  <a:pt x="134" y="488"/>
                  <a:pt x="134" y="489"/>
                </a:cubicBezTo>
                <a:cubicBezTo>
                  <a:pt x="136" y="490"/>
                  <a:pt x="136" y="490"/>
                  <a:pt x="136" y="490"/>
                </a:cubicBezTo>
                <a:cubicBezTo>
                  <a:pt x="136" y="490"/>
                  <a:pt x="141" y="483"/>
                  <a:pt x="142" y="480"/>
                </a:cubicBezTo>
                <a:cubicBezTo>
                  <a:pt x="145" y="482"/>
                  <a:pt x="147" y="483"/>
                  <a:pt x="151" y="485"/>
                </a:cubicBezTo>
                <a:cubicBezTo>
                  <a:pt x="148" y="489"/>
                  <a:pt x="145" y="495"/>
                  <a:pt x="145" y="495"/>
                </a:cubicBezTo>
                <a:cubicBezTo>
                  <a:pt x="147" y="496"/>
                  <a:pt x="147" y="496"/>
                  <a:pt x="147" y="496"/>
                </a:cubicBezTo>
                <a:cubicBezTo>
                  <a:pt x="150" y="497"/>
                  <a:pt x="156" y="500"/>
                  <a:pt x="159" y="502"/>
                </a:cubicBezTo>
                <a:cubicBezTo>
                  <a:pt x="158" y="504"/>
                  <a:pt x="157" y="506"/>
                  <a:pt x="156" y="508"/>
                </a:cubicBezTo>
                <a:cubicBezTo>
                  <a:pt x="156" y="508"/>
                  <a:pt x="156" y="508"/>
                  <a:pt x="156" y="508"/>
                </a:cubicBezTo>
                <a:close/>
                <a:moveTo>
                  <a:pt x="327" y="528"/>
                </a:moveTo>
                <a:cubicBezTo>
                  <a:pt x="326" y="521"/>
                  <a:pt x="321" y="499"/>
                  <a:pt x="321" y="498"/>
                </a:cubicBezTo>
                <a:cubicBezTo>
                  <a:pt x="320" y="496"/>
                  <a:pt x="320" y="496"/>
                  <a:pt x="320" y="496"/>
                </a:cubicBezTo>
                <a:cubicBezTo>
                  <a:pt x="318" y="496"/>
                  <a:pt x="318" y="496"/>
                  <a:pt x="318" y="496"/>
                </a:cubicBezTo>
                <a:cubicBezTo>
                  <a:pt x="314" y="497"/>
                  <a:pt x="305" y="498"/>
                  <a:pt x="305" y="498"/>
                </a:cubicBezTo>
                <a:cubicBezTo>
                  <a:pt x="302" y="498"/>
                  <a:pt x="302" y="498"/>
                  <a:pt x="302" y="498"/>
                </a:cubicBezTo>
                <a:cubicBezTo>
                  <a:pt x="302" y="498"/>
                  <a:pt x="304" y="507"/>
                  <a:pt x="305" y="509"/>
                </a:cubicBezTo>
                <a:cubicBezTo>
                  <a:pt x="302" y="510"/>
                  <a:pt x="298" y="511"/>
                  <a:pt x="294" y="511"/>
                </a:cubicBezTo>
                <a:cubicBezTo>
                  <a:pt x="293" y="507"/>
                  <a:pt x="293" y="501"/>
                  <a:pt x="293" y="501"/>
                </a:cubicBezTo>
                <a:cubicBezTo>
                  <a:pt x="291" y="501"/>
                  <a:pt x="291" y="501"/>
                  <a:pt x="291" y="501"/>
                </a:cubicBezTo>
                <a:cubicBezTo>
                  <a:pt x="291" y="501"/>
                  <a:pt x="284" y="500"/>
                  <a:pt x="279" y="500"/>
                </a:cubicBezTo>
                <a:cubicBezTo>
                  <a:pt x="279" y="498"/>
                  <a:pt x="279" y="496"/>
                  <a:pt x="279" y="493"/>
                </a:cubicBezTo>
                <a:cubicBezTo>
                  <a:pt x="286" y="493"/>
                  <a:pt x="308" y="492"/>
                  <a:pt x="327" y="487"/>
                </a:cubicBezTo>
                <a:cubicBezTo>
                  <a:pt x="328" y="490"/>
                  <a:pt x="336" y="518"/>
                  <a:pt x="336" y="518"/>
                </a:cubicBezTo>
                <a:cubicBezTo>
                  <a:pt x="338" y="518"/>
                  <a:pt x="338" y="518"/>
                  <a:pt x="338" y="518"/>
                </a:cubicBezTo>
                <a:cubicBezTo>
                  <a:pt x="346" y="517"/>
                  <a:pt x="353" y="514"/>
                  <a:pt x="354" y="514"/>
                </a:cubicBezTo>
                <a:cubicBezTo>
                  <a:pt x="355" y="513"/>
                  <a:pt x="355" y="513"/>
                  <a:pt x="355" y="513"/>
                </a:cubicBezTo>
                <a:cubicBezTo>
                  <a:pt x="355" y="513"/>
                  <a:pt x="353" y="505"/>
                  <a:pt x="352" y="502"/>
                </a:cubicBezTo>
                <a:cubicBezTo>
                  <a:pt x="355" y="502"/>
                  <a:pt x="358" y="500"/>
                  <a:pt x="361" y="499"/>
                </a:cubicBezTo>
                <a:cubicBezTo>
                  <a:pt x="362" y="503"/>
                  <a:pt x="365" y="509"/>
                  <a:pt x="365" y="509"/>
                </a:cubicBezTo>
                <a:cubicBezTo>
                  <a:pt x="367" y="508"/>
                  <a:pt x="367" y="508"/>
                  <a:pt x="367" y="508"/>
                </a:cubicBezTo>
                <a:cubicBezTo>
                  <a:pt x="370" y="507"/>
                  <a:pt x="377" y="504"/>
                  <a:pt x="380" y="503"/>
                </a:cubicBezTo>
                <a:cubicBezTo>
                  <a:pt x="381" y="505"/>
                  <a:pt x="382" y="507"/>
                  <a:pt x="383" y="509"/>
                </a:cubicBezTo>
                <a:cubicBezTo>
                  <a:pt x="360" y="521"/>
                  <a:pt x="334" y="527"/>
                  <a:pt x="327" y="528"/>
                </a:cubicBezTo>
                <a:cubicBezTo>
                  <a:pt x="327" y="528"/>
                  <a:pt x="327" y="528"/>
                  <a:pt x="327" y="528"/>
                </a:cubicBezTo>
                <a:close/>
                <a:moveTo>
                  <a:pt x="230" y="530"/>
                </a:moveTo>
                <a:cubicBezTo>
                  <a:pt x="204" y="528"/>
                  <a:pt x="181" y="519"/>
                  <a:pt x="174" y="516"/>
                </a:cubicBezTo>
                <a:cubicBezTo>
                  <a:pt x="177" y="509"/>
                  <a:pt x="186" y="489"/>
                  <a:pt x="186" y="488"/>
                </a:cubicBezTo>
                <a:cubicBezTo>
                  <a:pt x="187" y="486"/>
                  <a:pt x="187" y="486"/>
                  <a:pt x="187" y="486"/>
                </a:cubicBezTo>
                <a:cubicBezTo>
                  <a:pt x="185" y="485"/>
                  <a:pt x="185" y="485"/>
                  <a:pt x="185" y="485"/>
                </a:cubicBezTo>
                <a:cubicBezTo>
                  <a:pt x="181" y="484"/>
                  <a:pt x="173" y="479"/>
                  <a:pt x="173" y="479"/>
                </a:cubicBezTo>
                <a:cubicBezTo>
                  <a:pt x="171" y="478"/>
                  <a:pt x="171" y="478"/>
                  <a:pt x="171" y="478"/>
                </a:cubicBezTo>
                <a:cubicBezTo>
                  <a:pt x="171" y="478"/>
                  <a:pt x="167" y="486"/>
                  <a:pt x="166" y="488"/>
                </a:cubicBezTo>
                <a:cubicBezTo>
                  <a:pt x="164" y="487"/>
                  <a:pt x="160" y="485"/>
                  <a:pt x="157" y="483"/>
                </a:cubicBezTo>
                <a:cubicBezTo>
                  <a:pt x="159" y="480"/>
                  <a:pt x="162" y="475"/>
                  <a:pt x="162" y="475"/>
                </a:cubicBezTo>
                <a:cubicBezTo>
                  <a:pt x="161" y="473"/>
                  <a:pt x="161" y="473"/>
                  <a:pt x="161" y="473"/>
                </a:cubicBezTo>
                <a:cubicBezTo>
                  <a:pt x="160" y="473"/>
                  <a:pt x="155" y="469"/>
                  <a:pt x="151" y="466"/>
                </a:cubicBezTo>
                <a:cubicBezTo>
                  <a:pt x="152" y="464"/>
                  <a:pt x="153" y="462"/>
                  <a:pt x="155" y="461"/>
                </a:cubicBezTo>
                <a:cubicBezTo>
                  <a:pt x="160" y="464"/>
                  <a:pt x="178" y="475"/>
                  <a:pt x="197" y="482"/>
                </a:cubicBezTo>
                <a:cubicBezTo>
                  <a:pt x="196" y="485"/>
                  <a:pt x="186" y="512"/>
                  <a:pt x="186" y="512"/>
                </a:cubicBezTo>
                <a:cubicBezTo>
                  <a:pt x="188" y="513"/>
                  <a:pt x="188" y="513"/>
                  <a:pt x="188" y="513"/>
                </a:cubicBezTo>
                <a:cubicBezTo>
                  <a:pt x="195" y="517"/>
                  <a:pt x="203" y="518"/>
                  <a:pt x="203" y="518"/>
                </a:cubicBezTo>
                <a:cubicBezTo>
                  <a:pt x="205" y="519"/>
                  <a:pt x="205" y="519"/>
                  <a:pt x="205" y="519"/>
                </a:cubicBezTo>
                <a:cubicBezTo>
                  <a:pt x="205" y="519"/>
                  <a:pt x="207" y="511"/>
                  <a:pt x="208" y="508"/>
                </a:cubicBezTo>
                <a:cubicBezTo>
                  <a:pt x="211" y="509"/>
                  <a:pt x="214" y="509"/>
                  <a:pt x="217" y="510"/>
                </a:cubicBezTo>
                <a:cubicBezTo>
                  <a:pt x="216" y="514"/>
                  <a:pt x="215" y="521"/>
                  <a:pt x="215" y="521"/>
                </a:cubicBezTo>
                <a:cubicBezTo>
                  <a:pt x="217" y="521"/>
                  <a:pt x="217" y="521"/>
                  <a:pt x="217" y="521"/>
                </a:cubicBezTo>
                <a:cubicBezTo>
                  <a:pt x="221" y="521"/>
                  <a:pt x="228" y="523"/>
                  <a:pt x="231" y="523"/>
                </a:cubicBezTo>
                <a:cubicBezTo>
                  <a:pt x="231" y="525"/>
                  <a:pt x="230" y="528"/>
                  <a:pt x="230" y="530"/>
                </a:cubicBezTo>
                <a:cubicBezTo>
                  <a:pt x="230" y="530"/>
                  <a:pt x="230" y="530"/>
                  <a:pt x="230" y="530"/>
                </a:cubicBezTo>
                <a:close/>
                <a:moveTo>
                  <a:pt x="249" y="533"/>
                </a:moveTo>
                <a:cubicBezTo>
                  <a:pt x="250" y="526"/>
                  <a:pt x="252" y="503"/>
                  <a:pt x="252" y="502"/>
                </a:cubicBezTo>
                <a:cubicBezTo>
                  <a:pt x="252" y="499"/>
                  <a:pt x="252" y="499"/>
                  <a:pt x="252" y="499"/>
                </a:cubicBezTo>
                <a:cubicBezTo>
                  <a:pt x="250" y="499"/>
                  <a:pt x="250" y="499"/>
                  <a:pt x="250" y="499"/>
                </a:cubicBezTo>
                <a:cubicBezTo>
                  <a:pt x="246" y="499"/>
                  <a:pt x="237" y="497"/>
                  <a:pt x="237" y="497"/>
                </a:cubicBezTo>
                <a:cubicBezTo>
                  <a:pt x="234" y="497"/>
                  <a:pt x="234" y="497"/>
                  <a:pt x="234" y="497"/>
                </a:cubicBezTo>
                <a:cubicBezTo>
                  <a:pt x="234" y="497"/>
                  <a:pt x="234" y="505"/>
                  <a:pt x="233" y="508"/>
                </a:cubicBezTo>
                <a:cubicBezTo>
                  <a:pt x="231" y="508"/>
                  <a:pt x="227" y="507"/>
                  <a:pt x="223" y="506"/>
                </a:cubicBezTo>
                <a:cubicBezTo>
                  <a:pt x="223" y="502"/>
                  <a:pt x="225" y="496"/>
                  <a:pt x="225" y="496"/>
                </a:cubicBezTo>
                <a:cubicBezTo>
                  <a:pt x="223" y="496"/>
                  <a:pt x="223" y="496"/>
                  <a:pt x="223" y="496"/>
                </a:cubicBezTo>
                <a:cubicBezTo>
                  <a:pt x="223" y="495"/>
                  <a:pt x="217" y="493"/>
                  <a:pt x="212" y="492"/>
                </a:cubicBezTo>
                <a:cubicBezTo>
                  <a:pt x="213" y="490"/>
                  <a:pt x="213" y="487"/>
                  <a:pt x="214" y="485"/>
                </a:cubicBezTo>
                <a:cubicBezTo>
                  <a:pt x="220" y="487"/>
                  <a:pt x="241" y="493"/>
                  <a:pt x="262" y="493"/>
                </a:cubicBezTo>
                <a:cubicBezTo>
                  <a:pt x="261" y="497"/>
                  <a:pt x="260" y="527"/>
                  <a:pt x="260" y="527"/>
                </a:cubicBezTo>
                <a:cubicBezTo>
                  <a:pt x="262" y="528"/>
                  <a:pt x="262" y="528"/>
                  <a:pt x="262" y="528"/>
                </a:cubicBezTo>
                <a:cubicBezTo>
                  <a:pt x="270" y="529"/>
                  <a:pt x="278" y="528"/>
                  <a:pt x="278" y="528"/>
                </a:cubicBezTo>
                <a:cubicBezTo>
                  <a:pt x="280" y="528"/>
                  <a:pt x="280" y="528"/>
                  <a:pt x="280" y="528"/>
                </a:cubicBezTo>
                <a:cubicBezTo>
                  <a:pt x="280" y="528"/>
                  <a:pt x="280" y="519"/>
                  <a:pt x="280" y="517"/>
                </a:cubicBezTo>
                <a:cubicBezTo>
                  <a:pt x="283" y="517"/>
                  <a:pt x="286" y="516"/>
                  <a:pt x="290" y="516"/>
                </a:cubicBezTo>
                <a:cubicBezTo>
                  <a:pt x="290" y="520"/>
                  <a:pt x="290" y="527"/>
                  <a:pt x="290" y="527"/>
                </a:cubicBezTo>
                <a:cubicBezTo>
                  <a:pt x="293" y="527"/>
                  <a:pt x="293" y="527"/>
                  <a:pt x="293" y="527"/>
                </a:cubicBezTo>
                <a:cubicBezTo>
                  <a:pt x="297" y="526"/>
                  <a:pt x="303" y="525"/>
                  <a:pt x="307" y="525"/>
                </a:cubicBezTo>
                <a:cubicBezTo>
                  <a:pt x="307" y="527"/>
                  <a:pt x="307" y="530"/>
                  <a:pt x="308" y="532"/>
                </a:cubicBezTo>
                <a:cubicBezTo>
                  <a:pt x="282" y="537"/>
                  <a:pt x="257" y="534"/>
                  <a:pt x="249" y="533"/>
                </a:cubicBezTo>
                <a:cubicBezTo>
                  <a:pt x="249" y="533"/>
                  <a:pt x="249" y="533"/>
                  <a:pt x="249" y="533"/>
                </a:cubicBez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2" name="Freeform 143"/>
          <p:cNvSpPr>
            <a:spLocks noEditPoints="1"/>
          </p:cNvSpPr>
          <p:nvPr/>
        </p:nvSpPr>
        <p:spPr bwMode="auto">
          <a:xfrm>
            <a:off x="1529971" y="3601127"/>
            <a:ext cx="296714" cy="300646"/>
          </a:xfrm>
          <a:custGeom>
            <a:avLst/>
            <a:gdLst>
              <a:gd name="T0" fmla="*/ 1674 w 3583"/>
              <a:gd name="T1" fmla="*/ 39 h 3661"/>
              <a:gd name="T2" fmla="*/ 2300 w 3583"/>
              <a:gd name="T3" fmla="*/ 166 h 3661"/>
              <a:gd name="T4" fmla="*/ 3545 w 3583"/>
              <a:gd name="T5" fmla="*/ 496 h 3661"/>
              <a:gd name="T6" fmla="*/ 3426 w 3583"/>
              <a:gd name="T7" fmla="*/ 2241 h 3661"/>
              <a:gd name="T8" fmla="*/ 3308 w 3583"/>
              <a:gd name="T9" fmla="*/ 2520 h 3661"/>
              <a:gd name="T10" fmla="*/ 3545 w 3583"/>
              <a:gd name="T11" fmla="*/ 2757 h 3661"/>
              <a:gd name="T12" fmla="*/ 3155 w 3583"/>
              <a:gd name="T13" fmla="*/ 3544 h 3661"/>
              <a:gd name="T14" fmla="*/ 1665 w 3583"/>
              <a:gd name="T15" fmla="*/ 3595 h 3661"/>
              <a:gd name="T16" fmla="*/ 1199 w 3583"/>
              <a:gd name="T17" fmla="*/ 3561 h 3661"/>
              <a:gd name="T18" fmla="*/ 336 w 3583"/>
              <a:gd name="T19" fmla="*/ 3570 h 3661"/>
              <a:gd name="T20" fmla="*/ 48 w 3583"/>
              <a:gd name="T21" fmla="*/ 1800 h 3661"/>
              <a:gd name="T22" fmla="*/ 82 w 3583"/>
              <a:gd name="T23" fmla="*/ 793 h 3661"/>
              <a:gd name="T24" fmla="*/ 793 w 3583"/>
              <a:gd name="T25" fmla="*/ 39 h 3661"/>
              <a:gd name="T26" fmla="*/ 1309 w 3583"/>
              <a:gd name="T27" fmla="*/ 285 h 3661"/>
              <a:gd name="T28" fmla="*/ 1284 w 3583"/>
              <a:gd name="T29" fmla="*/ 242 h 3661"/>
              <a:gd name="T30" fmla="*/ 1225 w 3583"/>
              <a:gd name="T31" fmla="*/ 446 h 3661"/>
              <a:gd name="T32" fmla="*/ 1597 w 3583"/>
              <a:gd name="T33" fmla="*/ 734 h 3661"/>
              <a:gd name="T34" fmla="*/ 1538 w 3583"/>
              <a:gd name="T35" fmla="*/ 513 h 3661"/>
              <a:gd name="T36" fmla="*/ 1386 w 3583"/>
              <a:gd name="T37" fmla="*/ 488 h 3661"/>
              <a:gd name="T38" fmla="*/ 2097 w 3583"/>
              <a:gd name="T39" fmla="*/ 539 h 3661"/>
              <a:gd name="T40" fmla="*/ 2173 w 3583"/>
              <a:gd name="T41" fmla="*/ 463 h 3661"/>
              <a:gd name="T42" fmla="*/ 1420 w 3583"/>
              <a:gd name="T43" fmla="*/ 471 h 3661"/>
              <a:gd name="T44" fmla="*/ 2131 w 3583"/>
              <a:gd name="T45" fmla="*/ 835 h 3661"/>
              <a:gd name="T46" fmla="*/ 1944 w 3583"/>
              <a:gd name="T47" fmla="*/ 894 h 3661"/>
              <a:gd name="T48" fmla="*/ 1758 w 3583"/>
              <a:gd name="T49" fmla="*/ 2376 h 3661"/>
              <a:gd name="T50" fmla="*/ 2918 w 3583"/>
              <a:gd name="T51" fmla="*/ 2444 h 3661"/>
              <a:gd name="T52" fmla="*/ 2749 w 3583"/>
              <a:gd name="T53" fmla="*/ 1766 h 3661"/>
              <a:gd name="T54" fmla="*/ 2198 w 3583"/>
              <a:gd name="T55" fmla="*/ 1292 h 3661"/>
              <a:gd name="T56" fmla="*/ 2605 w 3583"/>
              <a:gd name="T57" fmla="*/ 1021 h 3661"/>
              <a:gd name="T58" fmla="*/ 2673 w 3583"/>
              <a:gd name="T59" fmla="*/ 954 h 3661"/>
              <a:gd name="T60" fmla="*/ 2088 w 3583"/>
              <a:gd name="T61" fmla="*/ 793 h 3661"/>
              <a:gd name="T62" fmla="*/ 1640 w 3583"/>
              <a:gd name="T63" fmla="*/ 1072 h 3661"/>
              <a:gd name="T64" fmla="*/ 1580 w 3583"/>
              <a:gd name="T65" fmla="*/ 903 h 3661"/>
              <a:gd name="T66" fmla="*/ 818 w 3583"/>
              <a:gd name="T67" fmla="*/ 1047 h 3661"/>
              <a:gd name="T68" fmla="*/ 641 w 3583"/>
              <a:gd name="T69" fmla="*/ 1216 h 3661"/>
              <a:gd name="T70" fmla="*/ 895 w 3583"/>
              <a:gd name="T71" fmla="*/ 2698 h 3661"/>
              <a:gd name="T72" fmla="*/ 962 w 3583"/>
              <a:gd name="T73" fmla="*/ 2401 h 3661"/>
              <a:gd name="T74" fmla="*/ 1030 w 3583"/>
              <a:gd name="T75" fmla="*/ 1487 h 3661"/>
              <a:gd name="T76" fmla="*/ 2241 w 3583"/>
              <a:gd name="T77" fmla="*/ 1326 h 3661"/>
              <a:gd name="T78" fmla="*/ 2241 w 3583"/>
              <a:gd name="T79" fmla="*/ 1326 h 3661"/>
              <a:gd name="T80" fmla="*/ 988 w 3583"/>
              <a:gd name="T81" fmla="*/ 1699 h 3661"/>
              <a:gd name="T82" fmla="*/ 2402 w 3583"/>
              <a:gd name="T83" fmla="*/ 2249 h 3661"/>
              <a:gd name="T84" fmla="*/ 2156 w 3583"/>
              <a:gd name="T85" fmla="*/ 1792 h 3661"/>
              <a:gd name="T86" fmla="*/ 674 w 3583"/>
              <a:gd name="T87" fmla="*/ 2147 h 3661"/>
              <a:gd name="T88" fmla="*/ 1343 w 3583"/>
              <a:gd name="T89" fmla="*/ 1843 h 3661"/>
              <a:gd name="T90" fmla="*/ 1343 w 3583"/>
              <a:gd name="T91" fmla="*/ 2393 h 3661"/>
              <a:gd name="T92" fmla="*/ 1978 w 3583"/>
              <a:gd name="T93" fmla="*/ 2004 h 3661"/>
              <a:gd name="T94" fmla="*/ 1885 w 3583"/>
              <a:gd name="T95" fmla="*/ 1987 h 3661"/>
              <a:gd name="T96" fmla="*/ 2766 w 3583"/>
              <a:gd name="T97" fmla="*/ 2046 h 3661"/>
              <a:gd name="T98" fmla="*/ 2664 w 3583"/>
              <a:gd name="T99" fmla="*/ 2757 h 3661"/>
              <a:gd name="T100" fmla="*/ 649 w 3583"/>
              <a:gd name="T101" fmla="*/ 2063 h 3661"/>
              <a:gd name="T102" fmla="*/ 3274 w 3583"/>
              <a:gd name="T103" fmla="*/ 2410 h 3661"/>
              <a:gd name="T104" fmla="*/ 2622 w 3583"/>
              <a:gd name="T105" fmla="*/ 2842 h 3661"/>
              <a:gd name="T106" fmla="*/ 1987 w 3583"/>
              <a:gd name="T107" fmla="*/ 2749 h 3661"/>
              <a:gd name="T108" fmla="*/ 2351 w 3583"/>
              <a:gd name="T109" fmla="*/ 2444 h 3661"/>
              <a:gd name="T110" fmla="*/ 3257 w 3583"/>
              <a:gd name="T111" fmla="*/ 2723 h 3661"/>
              <a:gd name="T112" fmla="*/ 3282 w 3583"/>
              <a:gd name="T113" fmla="*/ 2622 h 3661"/>
              <a:gd name="T114" fmla="*/ 3316 w 3583"/>
              <a:gd name="T115" fmla="*/ 2833 h 3661"/>
              <a:gd name="T116" fmla="*/ 2393 w 3583"/>
              <a:gd name="T117" fmla="*/ 3426 h 3661"/>
              <a:gd name="T118" fmla="*/ 2368 w 3583"/>
              <a:gd name="T119" fmla="*/ 3307 h 3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3" h="3661">
                <a:moveTo>
                  <a:pt x="793" y="39"/>
                </a:moveTo>
                <a:cubicBezTo>
                  <a:pt x="882" y="64"/>
                  <a:pt x="1040" y="44"/>
                  <a:pt x="1132" y="65"/>
                </a:cubicBezTo>
                <a:cubicBezTo>
                  <a:pt x="1185" y="87"/>
                  <a:pt x="1239" y="110"/>
                  <a:pt x="1293" y="132"/>
                </a:cubicBezTo>
                <a:cubicBezTo>
                  <a:pt x="1420" y="101"/>
                  <a:pt x="1547" y="70"/>
                  <a:pt x="1674" y="39"/>
                </a:cubicBezTo>
                <a:cubicBezTo>
                  <a:pt x="1831" y="27"/>
                  <a:pt x="2096" y="118"/>
                  <a:pt x="2224" y="65"/>
                </a:cubicBezTo>
                <a:cubicBezTo>
                  <a:pt x="2288" y="101"/>
                  <a:pt x="2277" y="142"/>
                  <a:pt x="2317" y="183"/>
                </a:cubicBezTo>
                <a:cubicBezTo>
                  <a:pt x="2320" y="183"/>
                  <a:pt x="2323" y="183"/>
                  <a:pt x="2325" y="183"/>
                </a:cubicBezTo>
                <a:cubicBezTo>
                  <a:pt x="2310" y="166"/>
                  <a:pt x="2325" y="177"/>
                  <a:pt x="2300" y="166"/>
                </a:cubicBezTo>
                <a:cubicBezTo>
                  <a:pt x="2300" y="163"/>
                  <a:pt x="2300" y="161"/>
                  <a:pt x="2300" y="158"/>
                </a:cubicBezTo>
                <a:cubicBezTo>
                  <a:pt x="2576" y="123"/>
                  <a:pt x="2804" y="0"/>
                  <a:pt x="3096" y="107"/>
                </a:cubicBezTo>
                <a:cubicBezTo>
                  <a:pt x="3162" y="131"/>
                  <a:pt x="3256" y="103"/>
                  <a:pt x="3325" y="141"/>
                </a:cubicBezTo>
                <a:cubicBezTo>
                  <a:pt x="3441" y="205"/>
                  <a:pt x="3495" y="364"/>
                  <a:pt x="3545" y="496"/>
                </a:cubicBezTo>
                <a:cubicBezTo>
                  <a:pt x="3559" y="533"/>
                  <a:pt x="3501" y="710"/>
                  <a:pt x="3511" y="793"/>
                </a:cubicBezTo>
                <a:cubicBezTo>
                  <a:pt x="3545" y="1097"/>
                  <a:pt x="3565" y="1490"/>
                  <a:pt x="3519" y="1809"/>
                </a:cubicBezTo>
                <a:cubicBezTo>
                  <a:pt x="3502" y="1930"/>
                  <a:pt x="3555" y="2094"/>
                  <a:pt x="3494" y="2190"/>
                </a:cubicBezTo>
                <a:cubicBezTo>
                  <a:pt x="3471" y="2207"/>
                  <a:pt x="3449" y="2224"/>
                  <a:pt x="3426" y="2241"/>
                </a:cubicBezTo>
                <a:cubicBezTo>
                  <a:pt x="3448" y="2274"/>
                  <a:pt x="3462" y="2286"/>
                  <a:pt x="3443" y="2317"/>
                </a:cubicBezTo>
                <a:cubicBezTo>
                  <a:pt x="3407" y="2448"/>
                  <a:pt x="3272" y="2468"/>
                  <a:pt x="3172" y="2512"/>
                </a:cubicBezTo>
                <a:cubicBezTo>
                  <a:pt x="3169" y="2528"/>
                  <a:pt x="3166" y="2545"/>
                  <a:pt x="3164" y="2562"/>
                </a:cubicBezTo>
                <a:cubicBezTo>
                  <a:pt x="3226" y="2563"/>
                  <a:pt x="3273" y="2562"/>
                  <a:pt x="3308" y="2520"/>
                </a:cubicBezTo>
                <a:cubicBezTo>
                  <a:pt x="3311" y="2487"/>
                  <a:pt x="3321" y="2480"/>
                  <a:pt x="3350" y="2452"/>
                </a:cubicBezTo>
                <a:cubicBezTo>
                  <a:pt x="3364" y="2452"/>
                  <a:pt x="3378" y="2452"/>
                  <a:pt x="3392" y="2452"/>
                </a:cubicBezTo>
                <a:cubicBezTo>
                  <a:pt x="3420" y="2505"/>
                  <a:pt x="3460" y="2533"/>
                  <a:pt x="3502" y="2571"/>
                </a:cubicBezTo>
                <a:cubicBezTo>
                  <a:pt x="3476" y="2642"/>
                  <a:pt x="3526" y="2681"/>
                  <a:pt x="3545" y="2757"/>
                </a:cubicBezTo>
                <a:cubicBezTo>
                  <a:pt x="3583" y="2917"/>
                  <a:pt x="3457" y="3410"/>
                  <a:pt x="3367" y="3528"/>
                </a:cubicBezTo>
                <a:cubicBezTo>
                  <a:pt x="3313" y="3531"/>
                  <a:pt x="3303" y="3553"/>
                  <a:pt x="3274" y="3561"/>
                </a:cubicBezTo>
                <a:cubicBezTo>
                  <a:pt x="3237" y="3556"/>
                  <a:pt x="3200" y="3550"/>
                  <a:pt x="3164" y="3544"/>
                </a:cubicBezTo>
                <a:cubicBezTo>
                  <a:pt x="3161" y="3544"/>
                  <a:pt x="3158" y="3544"/>
                  <a:pt x="3155" y="3544"/>
                </a:cubicBezTo>
                <a:cubicBezTo>
                  <a:pt x="3110" y="3565"/>
                  <a:pt x="3108" y="3609"/>
                  <a:pt x="3028" y="3621"/>
                </a:cubicBezTo>
                <a:cubicBezTo>
                  <a:pt x="2760" y="3661"/>
                  <a:pt x="2140" y="3661"/>
                  <a:pt x="1885" y="3587"/>
                </a:cubicBezTo>
                <a:cubicBezTo>
                  <a:pt x="1882" y="3587"/>
                  <a:pt x="1880" y="3587"/>
                  <a:pt x="1877" y="3587"/>
                </a:cubicBezTo>
                <a:cubicBezTo>
                  <a:pt x="1791" y="3612"/>
                  <a:pt x="1766" y="3611"/>
                  <a:pt x="1665" y="3595"/>
                </a:cubicBezTo>
                <a:cubicBezTo>
                  <a:pt x="1642" y="3556"/>
                  <a:pt x="1620" y="3516"/>
                  <a:pt x="1597" y="3477"/>
                </a:cubicBezTo>
                <a:cubicBezTo>
                  <a:pt x="1537" y="3495"/>
                  <a:pt x="1529" y="3528"/>
                  <a:pt x="1487" y="3561"/>
                </a:cubicBezTo>
                <a:cubicBezTo>
                  <a:pt x="1432" y="3559"/>
                  <a:pt x="1413" y="3547"/>
                  <a:pt x="1377" y="3528"/>
                </a:cubicBezTo>
                <a:cubicBezTo>
                  <a:pt x="1346" y="3539"/>
                  <a:pt x="1268" y="3592"/>
                  <a:pt x="1199" y="3561"/>
                </a:cubicBezTo>
                <a:cubicBezTo>
                  <a:pt x="1125" y="3528"/>
                  <a:pt x="1124" y="3415"/>
                  <a:pt x="1030" y="3392"/>
                </a:cubicBezTo>
                <a:cubicBezTo>
                  <a:pt x="987" y="3444"/>
                  <a:pt x="991" y="3563"/>
                  <a:pt x="920" y="3561"/>
                </a:cubicBezTo>
                <a:cubicBezTo>
                  <a:pt x="805" y="3594"/>
                  <a:pt x="790" y="3534"/>
                  <a:pt x="717" y="3519"/>
                </a:cubicBezTo>
                <a:cubicBezTo>
                  <a:pt x="603" y="3495"/>
                  <a:pt x="513" y="3614"/>
                  <a:pt x="336" y="3570"/>
                </a:cubicBezTo>
                <a:cubicBezTo>
                  <a:pt x="0" y="3485"/>
                  <a:pt x="92" y="2855"/>
                  <a:pt x="56" y="2562"/>
                </a:cubicBezTo>
                <a:cubicBezTo>
                  <a:pt x="50" y="2509"/>
                  <a:pt x="88" y="2458"/>
                  <a:pt x="65" y="2393"/>
                </a:cubicBezTo>
                <a:cubicBezTo>
                  <a:pt x="205" y="2358"/>
                  <a:pt x="31" y="2134"/>
                  <a:pt x="65" y="1987"/>
                </a:cubicBezTo>
                <a:cubicBezTo>
                  <a:pt x="79" y="1925"/>
                  <a:pt x="25" y="1886"/>
                  <a:pt x="48" y="1800"/>
                </a:cubicBezTo>
                <a:cubicBezTo>
                  <a:pt x="82" y="1673"/>
                  <a:pt x="147" y="1487"/>
                  <a:pt x="116" y="1377"/>
                </a:cubicBezTo>
                <a:cubicBezTo>
                  <a:pt x="93" y="1343"/>
                  <a:pt x="71" y="1309"/>
                  <a:pt x="48" y="1275"/>
                </a:cubicBezTo>
                <a:cubicBezTo>
                  <a:pt x="19" y="1211"/>
                  <a:pt x="104" y="1033"/>
                  <a:pt x="116" y="988"/>
                </a:cubicBezTo>
                <a:cubicBezTo>
                  <a:pt x="136" y="909"/>
                  <a:pt x="57" y="867"/>
                  <a:pt x="82" y="793"/>
                </a:cubicBezTo>
                <a:cubicBezTo>
                  <a:pt x="129" y="649"/>
                  <a:pt x="52" y="396"/>
                  <a:pt x="192" y="310"/>
                </a:cubicBezTo>
                <a:cubicBezTo>
                  <a:pt x="186" y="282"/>
                  <a:pt x="181" y="254"/>
                  <a:pt x="175" y="226"/>
                </a:cubicBezTo>
                <a:cubicBezTo>
                  <a:pt x="265" y="179"/>
                  <a:pt x="328" y="104"/>
                  <a:pt x="429" y="73"/>
                </a:cubicBezTo>
                <a:cubicBezTo>
                  <a:pt x="552" y="35"/>
                  <a:pt x="705" y="88"/>
                  <a:pt x="793" y="39"/>
                </a:cubicBezTo>
                <a:close/>
                <a:moveTo>
                  <a:pt x="1284" y="242"/>
                </a:moveTo>
                <a:cubicBezTo>
                  <a:pt x="1278" y="251"/>
                  <a:pt x="1273" y="259"/>
                  <a:pt x="1267" y="268"/>
                </a:cubicBezTo>
                <a:cubicBezTo>
                  <a:pt x="1267" y="271"/>
                  <a:pt x="1267" y="274"/>
                  <a:pt x="1267" y="276"/>
                </a:cubicBezTo>
                <a:cubicBezTo>
                  <a:pt x="1281" y="279"/>
                  <a:pt x="1295" y="282"/>
                  <a:pt x="1309" y="285"/>
                </a:cubicBezTo>
                <a:cubicBezTo>
                  <a:pt x="1283" y="301"/>
                  <a:pt x="1290" y="280"/>
                  <a:pt x="1293" y="310"/>
                </a:cubicBezTo>
                <a:cubicBezTo>
                  <a:pt x="1304" y="299"/>
                  <a:pt x="1315" y="288"/>
                  <a:pt x="1326" y="276"/>
                </a:cubicBezTo>
                <a:cubicBezTo>
                  <a:pt x="1321" y="276"/>
                  <a:pt x="1315" y="276"/>
                  <a:pt x="1309" y="276"/>
                </a:cubicBezTo>
                <a:cubicBezTo>
                  <a:pt x="1298" y="244"/>
                  <a:pt x="1309" y="259"/>
                  <a:pt x="1284" y="242"/>
                </a:cubicBezTo>
                <a:close/>
                <a:moveTo>
                  <a:pt x="1132" y="395"/>
                </a:moveTo>
                <a:cubicBezTo>
                  <a:pt x="1143" y="411"/>
                  <a:pt x="1133" y="400"/>
                  <a:pt x="1149" y="412"/>
                </a:cubicBezTo>
                <a:cubicBezTo>
                  <a:pt x="1143" y="406"/>
                  <a:pt x="1137" y="401"/>
                  <a:pt x="1132" y="395"/>
                </a:cubicBezTo>
                <a:close/>
                <a:moveTo>
                  <a:pt x="1225" y="446"/>
                </a:moveTo>
                <a:cubicBezTo>
                  <a:pt x="1212" y="462"/>
                  <a:pt x="1210" y="461"/>
                  <a:pt x="1191" y="471"/>
                </a:cubicBezTo>
                <a:cubicBezTo>
                  <a:pt x="1194" y="480"/>
                  <a:pt x="1197" y="488"/>
                  <a:pt x="1199" y="496"/>
                </a:cubicBezTo>
                <a:cubicBezTo>
                  <a:pt x="1283" y="558"/>
                  <a:pt x="1369" y="644"/>
                  <a:pt x="1445" y="717"/>
                </a:cubicBezTo>
                <a:cubicBezTo>
                  <a:pt x="1510" y="677"/>
                  <a:pt x="1528" y="714"/>
                  <a:pt x="1597" y="734"/>
                </a:cubicBezTo>
                <a:cubicBezTo>
                  <a:pt x="1589" y="694"/>
                  <a:pt x="1593" y="730"/>
                  <a:pt x="1606" y="683"/>
                </a:cubicBezTo>
                <a:cubicBezTo>
                  <a:pt x="1585" y="675"/>
                  <a:pt x="1594" y="686"/>
                  <a:pt x="1589" y="640"/>
                </a:cubicBezTo>
                <a:cubicBezTo>
                  <a:pt x="1631" y="620"/>
                  <a:pt x="1653" y="571"/>
                  <a:pt x="1640" y="522"/>
                </a:cubicBezTo>
                <a:cubicBezTo>
                  <a:pt x="1584" y="507"/>
                  <a:pt x="1594" y="505"/>
                  <a:pt x="1538" y="513"/>
                </a:cubicBezTo>
                <a:cubicBezTo>
                  <a:pt x="1538" y="570"/>
                  <a:pt x="1532" y="581"/>
                  <a:pt x="1504" y="607"/>
                </a:cubicBezTo>
                <a:cubicBezTo>
                  <a:pt x="1467" y="595"/>
                  <a:pt x="1460" y="618"/>
                  <a:pt x="1411" y="607"/>
                </a:cubicBezTo>
                <a:cubicBezTo>
                  <a:pt x="1408" y="601"/>
                  <a:pt x="1405" y="595"/>
                  <a:pt x="1403" y="590"/>
                </a:cubicBezTo>
                <a:cubicBezTo>
                  <a:pt x="1418" y="543"/>
                  <a:pt x="1415" y="503"/>
                  <a:pt x="1386" y="488"/>
                </a:cubicBezTo>
                <a:cubicBezTo>
                  <a:pt x="1348" y="534"/>
                  <a:pt x="1306" y="456"/>
                  <a:pt x="1225" y="446"/>
                </a:cubicBezTo>
                <a:close/>
                <a:moveTo>
                  <a:pt x="2173" y="463"/>
                </a:moveTo>
                <a:cubicBezTo>
                  <a:pt x="2151" y="483"/>
                  <a:pt x="2123" y="487"/>
                  <a:pt x="2105" y="513"/>
                </a:cubicBezTo>
                <a:cubicBezTo>
                  <a:pt x="2103" y="522"/>
                  <a:pt x="2100" y="530"/>
                  <a:pt x="2097" y="539"/>
                </a:cubicBezTo>
                <a:cubicBezTo>
                  <a:pt x="2100" y="542"/>
                  <a:pt x="2103" y="544"/>
                  <a:pt x="2105" y="547"/>
                </a:cubicBezTo>
                <a:cubicBezTo>
                  <a:pt x="2245" y="553"/>
                  <a:pt x="2517" y="638"/>
                  <a:pt x="2639" y="547"/>
                </a:cubicBezTo>
                <a:cubicBezTo>
                  <a:pt x="2636" y="530"/>
                  <a:pt x="2633" y="513"/>
                  <a:pt x="2630" y="496"/>
                </a:cubicBezTo>
                <a:cubicBezTo>
                  <a:pt x="2468" y="506"/>
                  <a:pt x="2314" y="491"/>
                  <a:pt x="2173" y="463"/>
                </a:cubicBezTo>
                <a:close/>
                <a:moveTo>
                  <a:pt x="1420" y="471"/>
                </a:moveTo>
                <a:cubicBezTo>
                  <a:pt x="1420" y="480"/>
                  <a:pt x="1420" y="488"/>
                  <a:pt x="1420" y="496"/>
                </a:cubicBezTo>
                <a:cubicBezTo>
                  <a:pt x="1425" y="491"/>
                  <a:pt x="1431" y="485"/>
                  <a:pt x="1436" y="480"/>
                </a:cubicBezTo>
                <a:cubicBezTo>
                  <a:pt x="1431" y="477"/>
                  <a:pt x="1425" y="474"/>
                  <a:pt x="1420" y="471"/>
                </a:cubicBezTo>
                <a:close/>
                <a:moveTo>
                  <a:pt x="2088" y="793"/>
                </a:moveTo>
                <a:cubicBezTo>
                  <a:pt x="2083" y="796"/>
                  <a:pt x="2077" y="798"/>
                  <a:pt x="2071" y="801"/>
                </a:cubicBezTo>
                <a:cubicBezTo>
                  <a:pt x="2071" y="804"/>
                  <a:pt x="2071" y="807"/>
                  <a:pt x="2071" y="810"/>
                </a:cubicBezTo>
                <a:cubicBezTo>
                  <a:pt x="2088" y="818"/>
                  <a:pt x="2117" y="827"/>
                  <a:pt x="2131" y="835"/>
                </a:cubicBezTo>
                <a:cubicBezTo>
                  <a:pt x="2125" y="844"/>
                  <a:pt x="2119" y="852"/>
                  <a:pt x="2114" y="861"/>
                </a:cubicBezTo>
                <a:cubicBezTo>
                  <a:pt x="2111" y="861"/>
                  <a:pt x="2108" y="861"/>
                  <a:pt x="2105" y="861"/>
                </a:cubicBezTo>
                <a:cubicBezTo>
                  <a:pt x="2058" y="839"/>
                  <a:pt x="1985" y="834"/>
                  <a:pt x="1944" y="886"/>
                </a:cubicBezTo>
                <a:cubicBezTo>
                  <a:pt x="1944" y="889"/>
                  <a:pt x="1944" y="892"/>
                  <a:pt x="1944" y="894"/>
                </a:cubicBezTo>
                <a:cubicBezTo>
                  <a:pt x="1989" y="893"/>
                  <a:pt x="2017" y="890"/>
                  <a:pt x="2029" y="903"/>
                </a:cubicBezTo>
                <a:cubicBezTo>
                  <a:pt x="2086" y="975"/>
                  <a:pt x="2116" y="1656"/>
                  <a:pt x="2021" y="1716"/>
                </a:cubicBezTo>
                <a:cubicBezTo>
                  <a:pt x="1959" y="1724"/>
                  <a:pt x="1896" y="1733"/>
                  <a:pt x="1834" y="1741"/>
                </a:cubicBezTo>
                <a:cubicBezTo>
                  <a:pt x="1755" y="1806"/>
                  <a:pt x="1734" y="2229"/>
                  <a:pt x="1758" y="2376"/>
                </a:cubicBezTo>
                <a:cubicBezTo>
                  <a:pt x="1774" y="2475"/>
                  <a:pt x="1677" y="2711"/>
                  <a:pt x="1758" y="2782"/>
                </a:cubicBezTo>
                <a:cubicBezTo>
                  <a:pt x="1819" y="2860"/>
                  <a:pt x="2210" y="3183"/>
                  <a:pt x="2317" y="3189"/>
                </a:cubicBezTo>
                <a:cubicBezTo>
                  <a:pt x="2459" y="3122"/>
                  <a:pt x="2910" y="2789"/>
                  <a:pt x="2952" y="2630"/>
                </a:cubicBezTo>
                <a:cubicBezTo>
                  <a:pt x="2941" y="2568"/>
                  <a:pt x="2929" y="2506"/>
                  <a:pt x="2918" y="2444"/>
                </a:cubicBezTo>
                <a:cubicBezTo>
                  <a:pt x="2902" y="2378"/>
                  <a:pt x="2974" y="2241"/>
                  <a:pt x="2901" y="2164"/>
                </a:cubicBezTo>
                <a:cubicBezTo>
                  <a:pt x="3000" y="2081"/>
                  <a:pt x="2933" y="1851"/>
                  <a:pt x="2867" y="1750"/>
                </a:cubicBezTo>
                <a:cubicBezTo>
                  <a:pt x="2842" y="1744"/>
                  <a:pt x="2817" y="1738"/>
                  <a:pt x="2791" y="1733"/>
                </a:cubicBezTo>
                <a:cubicBezTo>
                  <a:pt x="2777" y="1744"/>
                  <a:pt x="2763" y="1755"/>
                  <a:pt x="2749" y="1766"/>
                </a:cubicBezTo>
                <a:cubicBezTo>
                  <a:pt x="2711" y="1720"/>
                  <a:pt x="2670" y="1734"/>
                  <a:pt x="2639" y="1690"/>
                </a:cubicBezTo>
                <a:cubicBezTo>
                  <a:pt x="2591" y="1590"/>
                  <a:pt x="2628" y="1340"/>
                  <a:pt x="2588" y="1225"/>
                </a:cubicBezTo>
                <a:cubicBezTo>
                  <a:pt x="2582" y="1227"/>
                  <a:pt x="2577" y="1230"/>
                  <a:pt x="2571" y="1233"/>
                </a:cubicBezTo>
                <a:cubicBezTo>
                  <a:pt x="2534" y="1304"/>
                  <a:pt x="2259" y="1333"/>
                  <a:pt x="2198" y="1292"/>
                </a:cubicBezTo>
                <a:cubicBezTo>
                  <a:pt x="2156" y="1264"/>
                  <a:pt x="2117" y="1189"/>
                  <a:pt x="2105" y="1131"/>
                </a:cubicBezTo>
                <a:cubicBezTo>
                  <a:pt x="2127" y="1104"/>
                  <a:pt x="2127" y="999"/>
                  <a:pt x="2148" y="954"/>
                </a:cubicBezTo>
                <a:cubicBezTo>
                  <a:pt x="2261" y="920"/>
                  <a:pt x="2399" y="892"/>
                  <a:pt x="2554" y="928"/>
                </a:cubicBezTo>
                <a:cubicBezTo>
                  <a:pt x="2564" y="968"/>
                  <a:pt x="2581" y="996"/>
                  <a:pt x="2605" y="1021"/>
                </a:cubicBezTo>
                <a:cubicBezTo>
                  <a:pt x="2594" y="1044"/>
                  <a:pt x="2582" y="1067"/>
                  <a:pt x="2571" y="1089"/>
                </a:cubicBezTo>
                <a:cubicBezTo>
                  <a:pt x="2600" y="1110"/>
                  <a:pt x="2612" y="1140"/>
                  <a:pt x="2613" y="1140"/>
                </a:cubicBezTo>
                <a:cubicBezTo>
                  <a:pt x="2616" y="1146"/>
                  <a:pt x="2619" y="1151"/>
                  <a:pt x="2622" y="1157"/>
                </a:cubicBezTo>
                <a:cubicBezTo>
                  <a:pt x="2643" y="1113"/>
                  <a:pt x="2639" y="991"/>
                  <a:pt x="2673" y="954"/>
                </a:cubicBezTo>
                <a:cubicBezTo>
                  <a:pt x="2713" y="908"/>
                  <a:pt x="2774" y="926"/>
                  <a:pt x="2833" y="911"/>
                </a:cubicBezTo>
                <a:cubicBezTo>
                  <a:pt x="2826" y="880"/>
                  <a:pt x="2834" y="894"/>
                  <a:pt x="2817" y="877"/>
                </a:cubicBezTo>
                <a:cubicBezTo>
                  <a:pt x="2699" y="761"/>
                  <a:pt x="2388" y="917"/>
                  <a:pt x="2165" y="844"/>
                </a:cubicBezTo>
                <a:cubicBezTo>
                  <a:pt x="2139" y="827"/>
                  <a:pt x="2114" y="810"/>
                  <a:pt x="2088" y="793"/>
                </a:cubicBezTo>
                <a:close/>
                <a:moveTo>
                  <a:pt x="1530" y="877"/>
                </a:moveTo>
                <a:cubicBezTo>
                  <a:pt x="1518" y="889"/>
                  <a:pt x="1507" y="900"/>
                  <a:pt x="1496" y="911"/>
                </a:cubicBezTo>
                <a:cubicBezTo>
                  <a:pt x="1524" y="956"/>
                  <a:pt x="1535" y="1021"/>
                  <a:pt x="1572" y="1072"/>
                </a:cubicBezTo>
                <a:cubicBezTo>
                  <a:pt x="1595" y="1072"/>
                  <a:pt x="1617" y="1072"/>
                  <a:pt x="1640" y="1072"/>
                </a:cubicBezTo>
                <a:cubicBezTo>
                  <a:pt x="1640" y="1069"/>
                  <a:pt x="1640" y="1067"/>
                  <a:pt x="1640" y="1064"/>
                </a:cubicBezTo>
                <a:cubicBezTo>
                  <a:pt x="1628" y="1052"/>
                  <a:pt x="1617" y="1041"/>
                  <a:pt x="1606" y="1030"/>
                </a:cubicBezTo>
                <a:cubicBezTo>
                  <a:pt x="1600" y="973"/>
                  <a:pt x="1585" y="974"/>
                  <a:pt x="1555" y="945"/>
                </a:cubicBezTo>
                <a:cubicBezTo>
                  <a:pt x="1582" y="928"/>
                  <a:pt x="1573" y="941"/>
                  <a:pt x="1580" y="903"/>
                </a:cubicBezTo>
                <a:cubicBezTo>
                  <a:pt x="1563" y="894"/>
                  <a:pt x="1547" y="886"/>
                  <a:pt x="1530" y="877"/>
                </a:cubicBezTo>
                <a:close/>
                <a:moveTo>
                  <a:pt x="674" y="903"/>
                </a:moveTo>
                <a:cubicBezTo>
                  <a:pt x="669" y="917"/>
                  <a:pt x="663" y="931"/>
                  <a:pt x="658" y="945"/>
                </a:cubicBezTo>
                <a:cubicBezTo>
                  <a:pt x="716" y="973"/>
                  <a:pt x="746" y="1030"/>
                  <a:pt x="818" y="1047"/>
                </a:cubicBezTo>
                <a:cubicBezTo>
                  <a:pt x="867" y="1058"/>
                  <a:pt x="1266" y="999"/>
                  <a:pt x="1284" y="979"/>
                </a:cubicBezTo>
                <a:cubicBezTo>
                  <a:pt x="1266" y="967"/>
                  <a:pt x="1277" y="957"/>
                  <a:pt x="1250" y="937"/>
                </a:cubicBezTo>
                <a:cubicBezTo>
                  <a:pt x="1234" y="924"/>
                  <a:pt x="753" y="905"/>
                  <a:pt x="674" y="903"/>
                </a:cubicBezTo>
                <a:close/>
                <a:moveTo>
                  <a:pt x="641" y="1216"/>
                </a:moveTo>
                <a:cubicBezTo>
                  <a:pt x="607" y="1282"/>
                  <a:pt x="566" y="1289"/>
                  <a:pt x="539" y="1360"/>
                </a:cubicBezTo>
                <a:cubicBezTo>
                  <a:pt x="644" y="1344"/>
                  <a:pt x="801" y="1339"/>
                  <a:pt x="861" y="1411"/>
                </a:cubicBezTo>
                <a:cubicBezTo>
                  <a:pt x="962" y="1533"/>
                  <a:pt x="865" y="1674"/>
                  <a:pt x="886" y="1843"/>
                </a:cubicBezTo>
                <a:cubicBezTo>
                  <a:pt x="927" y="2172"/>
                  <a:pt x="882" y="2397"/>
                  <a:pt x="895" y="2698"/>
                </a:cubicBezTo>
                <a:cubicBezTo>
                  <a:pt x="912" y="2715"/>
                  <a:pt x="928" y="2732"/>
                  <a:pt x="945" y="2749"/>
                </a:cubicBezTo>
                <a:cubicBezTo>
                  <a:pt x="951" y="2746"/>
                  <a:pt x="957" y="2743"/>
                  <a:pt x="962" y="2740"/>
                </a:cubicBezTo>
                <a:cubicBezTo>
                  <a:pt x="960" y="2627"/>
                  <a:pt x="957" y="2514"/>
                  <a:pt x="954" y="2401"/>
                </a:cubicBezTo>
                <a:cubicBezTo>
                  <a:pt x="957" y="2401"/>
                  <a:pt x="960" y="2401"/>
                  <a:pt x="962" y="2401"/>
                </a:cubicBezTo>
                <a:cubicBezTo>
                  <a:pt x="987" y="2407"/>
                  <a:pt x="967" y="2416"/>
                  <a:pt x="988" y="2401"/>
                </a:cubicBezTo>
                <a:cubicBezTo>
                  <a:pt x="1068" y="2320"/>
                  <a:pt x="978" y="2190"/>
                  <a:pt x="988" y="2097"/>
                </a:cubicBezTo>
                <a:cubicBezTo>
                  <a:pt x="1007" y="2071"/>
                  <a:pt x="1027" y="2046"/>
                  <a:pt x="1047" y="2020"/>
                </a:cubicBezTo>
                <a:cubicBezTo>
                  <a:pt x="1052" y="1994"/>
                  <a:pt x="1041" y="1531"/>
                  <a:pt x="1030" y="1487"/>
                </a:cubicBezTo>
                <a:cubicBezTo>
                  <a:pt x="1111" y="1318"/>
                  <a:pt x="1306" y="1388"/>
                  <a:pt x="1436" y="1309"/>
                </a:cubicBezTo>
                <a:cubicBezTo>
                  <a:pt x="1436" y="1306"/>
                  <a:pt x="1436" y="1304"/>
                  <a:pt x="1436" y="1301"/>
                </a:cubicBezTo>
                <a:cubicBezTo>
                  <a:pt x="1121" y="1296"/>
                  <a:pt x="864" y="1288"/>
                  <a:pt x="641" y="1216"/>
                </a:cubicBezTo>
                <a:close/>
                <a:moveTo>
                  <a:pt x="2241" y="1326"/>
                </a:moveTo>
                <a:cubicBezTo>
                  <a:pt x="2404" y="1341"/>
                  <a:pt x="2458" y="1386"/>
                  <a:pt x="2571" y="1445"/>
                </a:cubicBezTo>
                <a:cubicBezTo>
                  <a:pt x="2578" y="1558"/>
                  <a:pt x="2558" y="1643"/>
                  <a:pt x="2486" y="1716"/>
                </a:cubicBezTo>
                <a:cubicBezTo>
                  <a:pt x="2380" y="1714"/>
                  <a:pt x="2223" y="1725"/>
                  <a:pt x="2148" y="1673"/>
                </a:cubicBezTo>
                <a:cubicBezTo>
                  <a:pt x="2092" y="1530"/>
                  <a:pt x="2137" y="1402"/>
                  <a:pt x="2241" y="1326"/>
                </a:cubicBezTo>
                <a:close/>
                <a:moveTo>
                  <a:pt x="988" y="1699"/>
                </a:moveTo>
                <a:cubicBezTo>
                  <a:pt x="993" y="1699"/>
                  <a:pt x="999" y="1699"/>
                  <a:pt x="1005" y="1699"/>
                </a:cubicBezTo>
                <a:cubicBezTo>
                  <a:pt x="993" y="1715"/>
                  <a:pt x="1004" y="1704"/>
                  <a:pt x="988" y="1716"/>
                </a:cubicBezTo>
                <a:cubicBezTo>
                  <a:pt x="988" y="1710"/>
                  <a:pt x="988" y="1704"/>
                  <a:pt x="988" y="1699"/>
                </a:cubicBezTo>
                <a:close/>
                <a:moveTo>
                  <a:pt x="2156" y="1792"/>
                </a:moveTo>
                <a:cubicBezTo>
                  <a:pt x="2329" y="1821"/>
                  <a:pt x="2587" y="1758"/>
                  <a:pt x="2732" y="1843"/>
                </a:cubicBezTo>
                <a:cubicBezTo>
                  <a:pt x="2735" y="1868"/>
                  <a:pt x="2738" y="1893"/>
                  <a:pt x="2740" y="1919"/>
                </a:cubicBezTo>
                <a:cubicBezTo>
                  <a:pt x="2697" y="2058"/>
                  <a:pt x="2501" y="2157"/>
                  <a:pt x="2402" y="2249"/>
                </a:cubicBezTo>
                <a:cubicBezTo>
                  <a:pt x="2354" y="2241"/>
                  <a:pt x="2306" y="2232"/>
                  <a:pt x="2258" y="2224"/>
                </a:cubicBezTo>
                <a:cubicBezTo>
                  <a:pt x="2219" y="2199"/>
                  <a:pt x="2018" y="1923"/>
                  <a:pt x="2012" y="1868"/>
                </a:cubicBezTo>
                <a:cubicBezTo>
                  <a:pt x="2029" y="1845"/>
                  <a:pt x="2046" y="1823"/>
                  <a:pt x="2063" y="1800"/>
                </a:cubicBezTo>
                <a:cubicBezTo>
                  <a:pt x="2094" y="1798"/>
                  <a:pt x="2125" y="1795"/>
                  <a:pt x="2156" y="1792"/>
                </a:cubicBezTo>
                <a:close/>
                <a:moveTo>
                  <a:pt x="607" y="1809"/>
                </a:moveTo>
                <a:cubicBezTo>
                  <a:pt x="586" y="1905"/>
                  <a:pt x="588" y="2056"/>
                  <a:pt x="598" y="2173"/>
                </a:cubicBezTo>
                <a:cubicBezTo>
                  <a:pt x="650" y="2174"/>
                  <a:pt x="643" y="2179"/>
                  <a:pt x="674" y="2156"/>
                </a:cubicBezTo>
                <a:cubicBezTo>
                  <a:pt x="674" y="2153"/>
                  <a:pt x="674" y="2150"/>
                  <a:pt x="674" y="2147"/>
                </a:cubicBezTo>
                <a:cubicBezTo>
                  <a:pt x="663" y="2128"/>
                  <a:pt x="652" y="2108"/>
                  <a:pt x="641" y="2088"/>
                </a:cubicBezTo>
                <a:cubicBezTo>
                  <a:pt x="694" y="2073"/>
                  <a:pt x="702" y="1959"/>
                  <a:pt x="691" y="1927"/>
                </a:cubicBezTo>
                <a:cubicBezTo>
                  <a:pt x="680" y="1876"/>
                  <a:pt x="642" y="1837"/>
                  <a:pt x="607" y="1809"/>
                </a:cubicBezTo>
                <a:close/>
                <a:moveTo>
                  <a:pt x="1343" y="1843"/>
                </a:moveTo>
                <a:cubicBezTo>
                  <a:pt x="1323" y="1910"/>
                  <a:pt x="1251" y="2026"/>
                  <a:pt x="1267" y="2139"/>
                </a:cubicBezTo>
                <a:cubicBezTo>
                  <a:pt x="1281" y="2179"/>
                  <a:pt x="1295" y="2218"/>
                  <a:pt x="1309" y="2258"/>
                </a:cubicBezTo>
                <a:cubicBezTo>
                  <a:pt x="1310" y="2299"/>
                  <a:pt x="1273" y="2324"/>
                  <a:pt x="1284" y="2385"/>
                </a:cubicBezTo>
                <a:cubicBezTo>
                  <a:pt x="1304" y="2387"/>
                  <a:pt x="1324" y="2390"/>
                  <a:pt x="1343" y="2393"/>
                </a:cubicBezTo>
                <a:cubicBezTo>
                  <a:pt x="1346" y="2387"/>
                  <a:pt x="1349" y="2382"/>
                  <a:pt x="1352" y="2376"/>
                </a:cubicBezTo>
                <a:cubicBezTo>
                  <a:pt x="1341" y="2252"/>
                  <a:pt x="1438" y="1963"/>
                  <a:pt x="1343" y="1843"/>
                </a:cubicBezTo>
                <a:close/>
                <a:moveTo>
                  <a:pt x="1885" y="1987"/>
                </a:moveTo>
                <a:cubicBezTo>
                  <a:pt x="1927" y="1984"/>
                  <a:pt x="1959" y="1984"/>
                  <a:pt x="1978" y="2004"/>
                </a:cubicBezTo>
                <a:cubicBezTo>
                  <a:pt x="2072" y="2067"/>
                  <a:pt x="2170" y="2251"/>
                  <a:pt x="2224" y="2351"/>
                </a:cubicBezTo>
                <a:cubicBezTo>
                  <a:pt x="2196" y="2504"/>
                  <a:pt x="1969" y="2530"/>
                  <a:pt x="1978" y="2664"/>
                </a:cubicBezTo>
                <a:cubicBezTo>
                  <a:pt x="1920" y="2670"/>
                  <a:pt x="1902" y="2657"/>
                  <a:pt x="1860" y="2630"/>
                </a:cubicBezTo>
                <a:cubicBezTo>
                  <a:pt x="1807" y="2461"/>
                  <a:pt x="1808" y="2085"/>
                  <a:pt x="1885" y="1987"/>
                </a:cubicBezTo>
                <a:close/>
                <a:moveTo>
                  <a:pt x="1826" y="1995"/>
                </a:moveTo>
                <a:cubicBezTo>
                  <a:pt x="1829" y="2001"/>
                  <a:pt x="1832" y="2006"/>
                  <a:pt x="1834" y="2012"/>
                </a:cubicBezTo>
                <a:cubicBezTo>
                  <a:pt x="1832" y="2006"/>
                  <a:pt x="1829" y="2001"/>
                  <a:pt x="1826" y="1995"/>
                </a:cubicBezTo>
                <a:close/>
                <a:moveTo>
                  <a:pt x="2766" y="2046"/>
                </a:moveTo>
                <a:cubicBezTo>
                  <a:pt x="2800" y="2063"/>
                  <a:pt x="2833" y="2080"/>
                  <a:pt x="2867" y="2097"/>
                </a:cubicBezTo>
                <a:cubicBezTo>
                  <a:pt x="2887" y="2259"/>
                  <a:pt x="2838" y="2485"/>
                  <a:pt x="2884" y="2605"/>
                </a:cubicBezTo>
                <a:cubicBezTo>
                  <a:pt x="2825" y="2655"/>
                  <a:pt x="2766" y="2706"/>
                  <a:pt x="2706" y="2757"/>
                </a:cubicBezTo>
                <a:cubicBezTo>
                  <a:pt x="2692" y="2757"/>
                  <a:pt x="2678" y="2757"/>
                  <a:pt x="2664" y="2757"/>
                </a:cubicBezTo>
                <a:cubicBezTo>
                  <a:pt x="2581" y="2622"/>
                  <a:pt x="2446" y="2510"/>
                  <a:pt x="2410" y="2359"/>
                </a:cubicBezTo>
                <a:cubicBezTo>
                  <a:pt x="2460" y="2238"/>
                  <a:pt x="2648" y="2114"/>
                  <a:pt x="2766" y="2046"/>
                </a:cubicBezTo>
                <a:close/>
                <a:moveTo>
                  <a:pt x="632" y="2063"/>
                </a:moveTo>
                <a:cubicBezTo>
                  <a:pt x="638" y="2063"/>
                  <a:pt x="643" y="2063"/>
                  <a:pt x="649" y="2063"/>
                </a:cubicBezTo>
                <a:cubicBezTo>
                  <a:pt x="643" y="2063"/>
                  <a:pt x="638" y="2063"/>
                  <a:pt x="632" y="2063"/>
                </a:cubicBezTo>
                <a:close/>
                <a:moveTo>
                  <a:pt x="3231" y="2393"/>
                </a:moveTo>
                <a:cubicBezTo>
                  <a:pt x="3237" y="2401"/>
                  <a:pt x="3243" y="2410"/>
                  <a:pt x="3248" y="2418"/>
                </a:cubicBezTo>
                <a:cubicBezTo>
                  <a:pt x="3257" y="2416"/>
                  <a:pt x="3265" y="2413"/>
                  <a:pt x="3274" y="2410"/>
                </a:cubicBezTo>
                <a:cubicBezTo>
                  <a:pt x="3274" y="2404"/>
                  <a:pt x="3274" y="2399"/>
                  <a:pt x="3274" y="2393"/>
                </a:cubicBezTo>
                <a:cubicBezTo>
                  <a:pt x="3260" y="2393"/>
                  <a:pt x="3246" y="2393"/>
                  <a:pt x="3231" y="2393"/>
                </a:cubicBezTo>
                <a:close/>
                <a:moveTo>
                  <a:pt x="2309" y="2435"/>
                </a:moveTo>
                <a:cubicBezTo>
                  <a:pt x="2402" y="2470"/>
                  <a:pt x="2614" y="2735"/>
                  <a:pt x="2622" y="2842"/>
                </a:cubicBezTo>
                <a:cubicBezTo>
                  <a:pt x="2598" y="2889"/>
                  <a:pt x="2568" y="2919"/>
                  <a:pt x="2546" y="2960"/>
                </a:cubicBezTo>
                <a:cubicBezTo>
                  <a:pt x="2578" y="2971"/>
                  <a:pt x="2563" y="2960"/>
                  <a:pt x="2579" y="2986"/>
                </a:cubicBezTo>
                <a:cubicBezTo>
                  <a:pt x="2469" y="2987"/>
                  <a:pt x="2376" y="3044"/>
                  <a:pt x="2275" y="3079"/>
                </a:cubicBezTo>
                <a:cubicBezTo>
                  <a:pt x="2144" y="3023"/>
                  <a:pt x="2013" y="2905"/>
                  <a:pt x="1987" y="2749"/>
                </a:cubicBezTo>
                <a:cubicBezTo>
                  <a:pt x="2085" y="2662"/>
                  <a:pt x="2235" y="2542"/>
                  <a:pt x="2309" y="2435"/>
                </a:cubicBezTo>
                <a:close/>
                <a:moveTo>
                  <a:pt x="2351" y="2444"/>
                </a:moveTo>
                <a:cubicBezTo>
                  <a:pt x="2359" y="2444"/>
                  <a:pt x="2368" y="2444"/>
                  <a:pt x="2376" y="2444"/>
                </a:cubicBezTo>
                <a:cubicBezTo>
                  <a:pt x="2368" y="2444"/>
                  <a:pt x="2359" y="2444"/>
                  <a:pt x="2351" y="2444"/>
                </a:cubicBezTo>
                <a:close/>
                <a:moveTo>
                  <a:pt x="3282" y="2622"/>
                </a:moveTo>
                <a:cubicBezTo>
                  <a:pt x="3258" y="2658"/>
                  <a:pt x="3249" y="2662"/>
                  <a:pt x="3248" y="2706"/>
                </a:cubicBezTo>
                <a:cubicBezTo>
                  <a:pt x="3254" y="2706"/>
                  <a:pt x="3260" y="2706"/>
                  <a:pt x="3265" y="2706"/>
                </a:cubicBezTo>
                <a:cubicBezTo>
                  <a:pt x="3262" y="2712"/>
                  <a:pt x="3260" y="2718"/>
                  <a:pt x="3257" y="2723"/>
                </a:cubicBezTo>
                <a:cubicBezTo>
                  <a:pt x="3282" y="2714"/>
                  <a:pt x="3313" y="2716"/>
                  <a:pt x="3341" y="2715"/>
                </a:cubicBezTo>
                <a:cubicBezTo>
                  <a:pt x="3344" y="2692"/>
                  <a:pt x="3347" y="2670"/>
                  <a:pt x="3350" y="2647"/>
                </a:cubicBezTo>
                <a:cubicBezTo>
                  <a:pt x="3347" y="2641"/>
                  <a:pt x="3344" y="2636"/>
                  <a:pt x="3341" y="2630"/>
                </a:cubicBezTo>
                <a:cubicBezTo>
                  <a:pt x="3322" y="2627"/>
                  <a:pt x="3302" y="2624"/>
                  <a:pt x="3282" y="2622"/>
                </a:cubicBezTo>
                <a:close/>
                <a:moveTo>
                  <a:pt x="3291" y="2833"/>
                </a:moveTo>
                <a:cubicBezTo>
                  <a:pt x="3291" y="2845"/>
                  <a:pt x="3291" y="2856"/>
                  <a:pt x="3291" y="2867"/>
                </a:cubicBezTo>
                <a:cubicBezTo>
                  <a:pt x="3299" y="2859"/>
                  <a:pt x="3308" y="2850"/>
                  <a:pt x="3316" y="2842"/>
                </a:cubicBezTo>
                <a:cubicBezTo>
                  <a:pt x="3316" y="2839"/>
                  <a:pt x="3316" y="2836"/>
                  <a:pt x="3316" y="2833"/>
                </a:cubicBezTo>
                <a:cubicBezTo>
                  <a:pt x="3308" y="2833"/>
                  <a:pt x="3299" y="2833"/>
                  <a:pt x="3291" y="2833"/>
                </a:cubicBezTo>
                <a:close/>
                <a:moveTo>
                  <a:pt x="2351" y="3307"/>
                </a:moveTo>
                <a:cubicBezTo>
                  <a:pt x="2345" y="3368"/>
                  <a:pt x="2333" y="3383"/>
                  <a:pt x="2351" y="3426"/>
                </a:cubicBezTo>
                <a:cubicBezTo>
                  <a:pt x="2365" y="3426"/>
                  <a:pt x="2379" y="3426"/>
                  <a:pt x="2393" y="3426"/>
                </a:cubicBezTo>
                <a:cubicBezTo>
                  <a:pt x="2396" y="3415"/>
                  <a:pt x="2399" y="3403"/>
                  <a:pt x="2402" y="3392"/>
                </a:cubicBezTo>
                <a:cubicBezTo>
                  <a:pt x="2383" y="3384"/>
                  <a:pt x="2403" y="3350"/>
                  <a:pt x="2410" y="3316"/>
                </a:cubicBezTo>
                <a:cubicBezTo>
                  <a:pt x="2402" y="3313"/>
                  <a:pt x="2393" y="3310"/>
                  <a:pt x="2385" y="3307"/>
                </a:cubicBezTo>
                <a:cubicBezTo>
                  <a:pt x="2368" y="3310"/>
                  <a:pt x="2381" y="3318"/>
                  <a:pt x="2368" y="3307"/>
                </a:cubicBezTo>
                <a:cubicBezTo>
                  <a:pt x="2362" y="3307"/>
                  <a:pt x="2357" y="3307"/>
                  <a:pt x="2351" y="3307"/>
                </a:cubicBezTo>
                <a:close/>
              </a:path>
            </a:pathLst>
          </a:custGeom>
          <a:solidFill>
            <a:srgbClr val="C700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nvGrpSpPr>
          <p:cNvPr id="5" name="组合 4">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6" name="文本框 5">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7"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8"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2689125100"/>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500"/>
                                  </p:stCondLst>
                                  <p:childTnLst>
                                    <p:set>
                                      <p:cBhvr>
                                        <p:cTn id="6" dur="1" fill="hold">
                                          <p:stCondLst>
                                            <p:cond delay="0"/>
                                          </p:stCondLst>
                                        </p:cTn>
                                        <p:tgtEl>
                                          <p:spTgt spid="223"/>
                                        </p:tgtEl>
                                        <p:attrNameLst>
                                          <p:attrName>style.visibility</p:attrName>
                                        </p:attrNameLst>
                                      </p:cBhvr>
                                      <p:to>
                                        <p:strVal val="visible"/>
                                      </p:to>
                                    </p:set>
                                    <p:anim calcmode="lin" valueType="num">
                                      <p:cBhvr>
                                        <p:cTn id="7" dur="1000" fill="hold"/>
                                        <p:tgtEl>
                                          <p:spTgt spid="223"/>
                                        </p:tgtEl>
                                        <p:attrNameLst>
                                          <p:attrName>ppt_w</p:attrName>
                                        </p:attrNameLst>
                                      </p:cBhvr>
                                      <p:tavLst>
                                        <p:tav tm="0">
                                          <p:val>
                                            <p:fltVal val="0"/>
                                          </p:val>
                                        </p:tav>
                                        <p:tav tm="100000">
                                          <p:val>
                                            <p:strVal val="#ppt_w"/>
                                          </p:val>
                                        </p:tav>
                                      </p:tavLst>
                                    </p:anim>
                                    <p:anim calcmode="lin" valueType="num">
                                      <p:cBhvr>
                                        <p:cTn id="8" dur="1000" fill="hold"/>
                                        <p:tgtEl>
                                          <p:spTgt spid="223"/>
                                        </p:tgtEl>
                                        <p:attrNameLst>
                                          <p:attrName>ppt_h</p:attrName>
                                        </p:attrNameLst>
                                      </p:cBhvr>
                                      <p:tavLst>
                                        <p:tav tm="0">
                                          <p:val>
                                            <p:fltVal val="0"/>
                                          </p:val>
                                        </p:tav>
                                        <p:tav tm="100000">
                                          <p:val>
                                            <p:strVal val="#ppt_h"/>
                                          </p:val>
                                        </p:tav>
                                      </p:tavLst>
                                    </p:anim>
                                    <p:animEffect transition="in" filter="fade">
                                      <p:cBhvr>
                                        <p:cTn id="9" dur="1000"/>
                                        <p:tgtEl>
                                          <p:spTgt spid="223"/>
                                        </p:tgtEl>
                                      </p:cBhvr>
                                    </p:animEffect>
                                  </p:childTnLst>
                                </p:cTn>
                              </p:par>
                            </p:childTnLst>
                          </p:cTn>
                        </p:par>
                        <p:par>
                          <p:cTn id="10" fill="hold">
                            <p:stCondLst>
                              <p:cond delay="1500"/>
                            </p:stCondLst>
                            <p:childTnLst>
                              <p:par>
                                <p:cTn id="11" presetID="53" presetClass="entr" presetSubtype="16" fill="hold" grpId="0" nodeType="afterEffect">
                                  <p:stCondLst>
                                    <p:cond delay="0"/>
                                  </p:stCondLst>
                                  <p:iterate type="lt">
                                    <p:tmPct val="10000"/>
                                  </p:iterate>
                                  <p:childTnLst>
                                    <p:set>
                                      <p:cBhvr>
                                        <p:cTn id="12" dur="1" fill="hold">
                                          <p:stCondLst>
                                            <p:cond delay="0"/>
                                          </p:stCondLst>
                                        </p:cTn>
                                        <p:tgtEl>
                                          <p:spTgt spid="222"/>
                                        </p:tgtEl>
                                        <p:attrNameLst>
                                          <p:attrName>style.visibility</p:attrName>
                                        </p:attrNameLst>
                                      </p:cBhvr>
                                      <p:to>
                                        <p:strVal val="visible"/>
                                      </p:to>
                                    </p:set>
                                    <p:anim calcmode="lin" valueType="num">
                                      <p:cBhvr>
                                        <p:cTn id="13" dur="250" fill="hold"/>
                                        <p:tgtEl>
                                          <p:spTgt spid="222"/>
                                        </p:tgtEl>
                                        <p:attrNameLst>
                                          <p:attrName>ppt_w</p:attrName>
                                        </p:attrNameLst>
                                      </p:cBhvr>
                                      <p:tavLst>
                                        <p:tav tm="0">
                                          <p:val>
                                            <p:fltVal val="0"/>
                                          </p:val>
                                        </p:tav>
                                        <p:tav tm="100000">
                                          <p:val>
                                            <p:strVal val="#ppt_w"/>
                                          </p:val>
                                        </p:tav>
                                      </p:tavLst>
                                    </p:anim>
                                    <p:anim calcmode="lin" valueType="num">
                                      <p:cBhvr>
                                        <p:cTn id="14" dur="250" fill="hold"/>
                                        <p:tgtEl>
                                          <p:spTgt spid="222"/>
                                        </p:tgtEl>
                                        <p:attrNameLst>
                                          <p:attrName>ppt_h</p:attrName>
                                        </p:attrNameLst>
                                      </p:cBhvr>
                                      <p:tavLst>
                                        <p:tav tm="0">
                                          <p:val>
                                            <p:fltVal val="0"/>
                                          </p:val>
                                        </p:tav>
                                        <p:tav tm="100000">
                                          <p:val>
                                            <p:strVal val="#ppt_h"/>
                                          </p:val>
                                        </p:tav>
                                      </p:tavLst>
                                    </p:anim>
                                    <p:animEffect transition="in" filter="fade">
                                      <p:cBhvr>
                                        <p:cTn id="15" dur="250"/>
                                        <p:tgtEl>
                                          <p:spTgt spid="222"/>
                                        </p:tgtEl>
                                      </p:cBhvr>
                                    </p:animEffect>
                                  </p:childTnLst>
                                </p:cTn>
                              </p:par>
                            </p:childTnLst>
                          </p:cTn>
                        </p:par>
                        <p:par>
                          <p:cTn id="16" fill="hold">
                            <p:stCondLst>
                              <p:cond delay="5925"/>
                            </p:stCondLst>
                            <p:childTnLst>
                              <p:par>
                                <p:cTn id="17" presetID="53" presetClass="entr" presetSubtype="16" fill="hold" grpId="0" nodeType="afterEffect">
                                  <p:stCondLst>
                                    <p:cond delay="0"/>
                                  </p:stCondLst>
                                  <p:childTnLst>
                                    <p:set>
                                      <p:cBhvr>
                                        <p:cTn id="18" dur="1" fill="hold">
                                          <p:stCondLst>
                                            <p:cond delay="0"/>
                                          </p:stCondLst>
                                        </p:cTn>
                                        <p:tgtEl>
                                          <p:spTgt spid="232"/>
                                        </p:tgtEl>
                                        <p:attrNameLst>
                                          <p:attrName>style.visibility</p:attrName>
                                        </p:attrNameLst>
                                      </p:cBhvr>
                                      <p:to>
                                        <p:strVal val="visible"/>
                                      </p:to>
                                    </p:set>
                                    <p:anim calcmode="lin" valueType="num">
                                      <p:cBhvr>
                                        <p:cTn id="19" dur="500" fill="hold"/>
                                        <p:tgtEl>
                                          <p:spTgt spid="232"/>
                                        </p:tgtEl>
                                        <p:attrNameLst>
                                          <p:attrName>ppt_w</p:attrName>
                                        </p:attrNameLst>
                                      </p:cBhvr>
                                      <p:tavLst>
                                        <p:tav tm="0">
                                          <p:val>
                                            <p:fltVal val="0"/>
                                          </p:val>
                                        </p:tav>
                                        <p:tav tm="100000">
                                          <p:val>
                                            <p:strVal val="#ppt_w"/>
                                          </p:val>
                                        </p:tav>
                                      </p:tavLst>
                                    </p:anim>
                                    <p:anim calcmode="lin" valueType="num">
                                      <p:cBhvr>
                                        <p:cTn id="20" dur="500" fill="hold"/>
                                        <p:tgtEl>
                                          <p:spTgt spid="232"/>
                                        </p:tgtEl>
                                        <p:attrNameLst>
                                          <p:attrName>ppt_h</p:attrName>
                                        </p:attrNameLst>
                                      </p:cBhvr>
                                      <p:tavLst>
                                        <p:tav tm="0">
                                          <p:val>
                                            <p:fltVal val="0"/>
                                          </p:val>
                                        </p:tav>
                                        <p:tav tm="100000">
                                          <p:val>
                                            <p:strVal val="#ppt_h"/>
                                          </p:val>
                                        </p:tav>
                                      </p:tavLst>
                                    </p:anim>
                                    <p:animEffect transition="in" filter="fade">
                                      <p:cBhvr>
                                        <p:cTn id="21"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223" grpId="0" animBg="1"/>
      <p:bldP spid="23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667">
            <a:extLst>
              <a:ext uri="{FF2B5EF4-FFF2-40B4-BE49-F238E27FC236}">
                <a16:creationId xmlns:a16="http://schemas.microsoft.com/office/drawing/2014/main" id="{0D65A2A7-8D5B-419F-9BF7-C14EA7A5AFFB}"/>
              </a:ext>
            </a:extLst>
          </p:cNvPr>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6" name="Freeform 668">
              <a:extLst>
                <a:ext uri="{FF2B5EF4-FFF2-40B4-BE49-F238E27FC236}">
                  <a16:creationId xmlns:a16="http://schemas.microsoft.com/office/drawing/2014/main" id="{D8F50E96-4206-46E2-A389-724F6B63F1A5}"/>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69">
              <a:extLst>
                <a:ext uri="{FF2B5EF4-FFF2-40B4-BE49-F238E27FC236}">
                  <a16:creationId xmlns:a16="http://schemas.microsoft.com/office/drawing/2014/main" id="{823AE550-C5AC-45D0-AE9F-FE0B2ECDC704}"/>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0">
              <a:extLst>
                <a:ext uri="{FF2B5EF4-FFF2-40B4-BE49-F238E27FC236}">
                  <a16:creationId xmlns:a16="http://schemas.microsoft.com/office/drawing/2014/main" id="{869C3915-257F-465F-85DA-B7A819430FBE}"/>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1">
              <a:extLst>
                <a:ext uri="{FF2B5EF4-FFF2-40B4-BE49-F238E27FC236}">
                  <a16:creationId xmlns:a16="http://schemas.microsoft.com/office/drawing/2014/main" id="{B43974CD-BA84-4783-9409-BAFB01B8A426}"/>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2">
              <a:extLst>
                <a:ext uri="{FF2B5EF4-FFF2-40B4-BE49-F238E27FC236}">
                  <a16:creationId xmlns:a16="http://schemas.microsoft.com/office/drawing/2014/main" id="{F2B87C69-9361-4B92-93C0-A9E275AFBD5B}"/>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3">
              <a:extLst>
                <a:ext uri="{FF2B5EF4-FFF2-40B4-BE49-F238E27FC236}">
                  <a16:creationId xmlns:a16="http://schemas.microsoft.com/office/drawing/2014/main" id="{F33E7C78-132A-45F5-A95F-EA7342140F50}"/>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4">
              <a:extLst>
                <a:ext uri="{FF2B5EF4-FFF2-40B4-BE49-F238E27FC236}">
                  <a16:creationId xmlns:a16="http://schemas.microsoft.com/office/drawing/2014/main" id="{6A3F929B-E270-41B8-BA0B-8CE983F23D93}"/>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75">
              <a:extLst>
                <a:ext uri="{FF2B5EF4-FFF2-40B4-BE49-F238E27FC236}">
                  <a16:creationId xmlns:a16="http://schemas.microsoft.com/office/drawing/2014/main" id="{790553F7-C5DD-4700-835E-95290CF3F0D5}"/>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76">
              <a:extLst>
                <a:ext uri="{FF2B5EF4-FFF2-40B4-BE49-F238E27FC236}">
                  <a16:creationId xmlns:a16="http://schemas.microsoft.com/office/drawing/2014/main" id="{43C130E9-29B7-4193-A989-EC206337E909}"/>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677">
              <a:extLst>
                <a:ext uri="{FF2B5EF4-FFF2-40B4-BE49-F238E27FC236}">
                  <a16:creationId xmlns:a16="http://schemas.microsoft.com/office/drawing/2014/main" id="{5D8F7692-64E2-4801-8CB8-3109C1B9D28C}"/>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678">
              <a:extLst>
                <a:ext uri="{FF2B5EF4-FFF2-40B4-BE49-F238E27FC236}">
                  <a16:creationId xmlns:a16="http://schemas.microsoft.com/office/drawing/2014/main" id="{81722C40-0481-47DE-B646-956AFA3914C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组合 5">
            <a:extLst>
              <a:ext uri="{FF2B5EF4-FFF2-40B4-BE49-F238E27FC236}">
                <a16:creationId xmlns:a16="http://schemas.microsoft.com/office/drawing/2014/main" id="{A9943CC9-4E48-46B1-89D0-D84E0237393A}"/>
              </a:ext>
            </a:extLst>
          </p:cNvPr>
          <p:cNvGrpSpPr/>
          <p:nvPr/>
        </p:nvGrpSpPr>
        <p:grpSpPr>
          <a:xfrm>
            <a:off x="685196" y="1610019"/>
            <a:ext cx="4937447" cy="3637961"/>
            <a:chOff x="1359422" y="1981200"/>
            <a:chExt cx="4736579" cy="3489960"/>
          </a:xfrm>
        </p:grpSpPr>
        <p:sp>
          <p:nvSpPr>
            <p:cNvPr id="5" name="椭圆 4">
              <a:extLst>
                <a:ext uri="{FF2B5EF4-FFF2-40B4-BE49-F238E27FC236}">
                  <a16:creationId xmlns:a16="http://schemas.microsoft.com/office/drawing/2014/main" id="{CA0892EA-A468-43B9-941B-ED3C59353611}"/>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4" name="图片 3">
              <a:extLst>
                <a:ext uri="{FF2B5EF4-FFF2-40B4-BE49-F238E27FC236}">
                  <a16:creationId xmlns:a16="http://schemas.microsoft.com/office/drawing/2014/main" id="{3185AAC1-25DD-4D82-AEBE-644247196F4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pic>
        <p:nvPicPr>
          <p:cNvPr id="8" name="图片 7" descr="图片包含 鲜花&#10;&#10;已生成极高可信度的说明">
            <a:extLst>
              <a:ext uri="{FF2B5EF4-FFF2-40B4-BE49-F238E27FC236}">
                <a16:creationId xmlns:a16="http://schemas.microsoft.com/office/drawing/2014/main" id="{8AE2FEC8-51DD-44BB-8895-1DC3E1B78AAB}"/>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b="50000"/>
          <a:stretch/>
        </p:blipFill>
        <p:spPr>
          <a:xfrm>
            <a:off x="7516406" y="0"/>
            <a:ext cx="4675594" cy="3429000"/>
          </a:xfrm>
          <a:prstGeom prst="rect">
            <a:avLst/>
          </a:prstGeom>
        </p:spPr>
      </p:pic>
      <p:grpSp>
        <p:nvGrpSpPr>
          <p:cNvPr id="9" name="组合 8">
            <a:extLst>
              <a:ext uri="{FF2B5EF4-FFF2-40B4-BE49-F238E27FC236}">
                <a16:creationId xmlns:a16="http://schemas.microsoft.com/office/drawing/2014/main" id="{7C93AD84-77B9-4C78-8A83-718CD6B0A9DE}"/>
              </a:ext>
            </a:extLst>
          </p:cNvPr>
          <p:cNvGrpSpPr/>
          <p:nvPr/>
        </p:nvGrpSpPr>
        <p:grpSpPr>
          <a:xfrm>
            <a:off x="4711036" y="2098890"/>
            <a:ext cx="355600" cy="484188"/>
            <a:chOff x="4755469" y="4479245"/>
            <a:chExt cx="355600" cy="484188"/>
          </a:xfrm>
        </p:grpSpPr>
        <p:sp>
          <p:nvSpPr>
            <p:cNvPr id="10" name="Freeform 150">
              <a:extLst>
                <a:ext uri="{FF2B5EF4-FFF2-40B4-BE49-F238E27FC236}">
                  <a16:creationId xmlns:a16="http://schemas.microsoft.com/office/drawing/2014/main" id="{FAA26331-6F7E-4CB6-84CB-A73B3A90489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11" name="Freeform 151">
              <a:extLst>
                <a:ext uri="{FF2B5EF4-FFF2-40B4-BE49-F238E27FC236}">
                  <a16:creationId xmlns:a16="http://schemas.microsoft.com/office/drawing/2014/main" id="{03B8BCB7-40D9-40D9-906E-6FE4E4BE50E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12" name="Freeform 152">
              <a:extLst>
                <a:ext uri="{FF2B5EF4-FFF2-40B4-BE49-F238E27FC236}">
                  <a16:creationId xmlns:a16="http://schemas.microsoft.com/office/drawing/2014/main" id="{C9AE48D8-0CFD-45CF-B53F-6194329C0894}"/>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sp>
        <p:nvSpPr>
          <p:cNvPr id="13" name="文本框 12">
            <a:extLst>
              <a:ext uri="{FF2B5EF4-FFF2-40B4-BE49-F238E27FC236}">
                <a16:creationId xmlns:a16="http://schemas.microsoft.com/office/drawing/2014/main" id="{EEB26833-47DE-4FE2-8EED-E3AE3914271F}"/>
              </a:ext>
            </a:extLst>
          </p:cNvPr>
          <p:cNvSpPr txBox="1"/>
          <p:nvPr/>
        </p:nvSpPr>
        <p:spPr>
          <a:xfrm>
            <a:off x="3800883" y="2294153"/>
            <a:ext cx="1415773" cy="1569660"/>
          </a:xfrm>
          <a:prstGeom prst="rect">
            <a:avLst/>
          </a:prstGeom>
          <a:noFill/>
          <a:effectLst/>
        </p:spPr>
        <p:txBody>
          <a:bodyPr wrap="none" rtlCol="0" anchor="ctr">
            <a:spAutoFit/>
          </a:bodyPr>
          <a:lstStyle/>
          <a:p>
            <a:pPr algn="ctr"/>
            <a:r>
              <a:rPr lang="zh-CN" altLang="en-US" sz="9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录</a:t>
            </a:r>
            <a:endParaRPr lang="en-US" altLang="zh-CN" sz="9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14" name="矩形 13">
            <a:extLst>
              <a:ext uri="{FF2B5EF4-FFF2-40B4-BE49-F238E27FC236}">
                <a16:creationId xmlns:a16="http://schemas.microsoft.com/office/drawing/2014/main" id="{051B2407-9EF8-4AF9-87C6-08B845C085E9}"/>
              </a:ext>
            </a:extLst>
          </p:cNvPr>
          <p:cNvSpPr/>
          <p:nvPr/>
        </p:nvSpPr>
        <p:spPr>
          <a:xfrm>
            <a:off x="2891674" y="783476"/>
            <a:ext cx="1659430" cy="1862048"/>
          </a:xfrm>
          <a:prstGeom prst="rect">
            <a:avLst/>
          </a:prstGeom>
        </p:spPr>
        <p:txBody>
          <a:bodyPr wrap="none">
            <a:spAutoFit/>
          </a:bodyPr>
          <a:lstStyle/>
          <a:p>
            <a:pPr algn="ctr"/>
            <a:r>
              <a:rPr lang="zh-CN" altLang="en-US" sz="115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目</a:t>
            </a:r>
            <a:endParaRPr lang="en-US" altLang="zh-CN" sz="115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grpSp>
        <p:nvGrpSpPr>
          <p:cNvPr id="34" name="组合 33">
            <a:extLst>
              <a:ext uri="{FF2B5EF4-FFF2-40B4-BE49-F238E27FC236}">
                <a16:creationId xmlns:a16="http://schemas.microsoft.com/office/drawing/2014/main" id="{1C5C7CD2-A513-4784-9FBD-96CE99D3D256}"/>
              </a:ext>
            </a:extLst>
          </p:cNvPr>
          <p:cNvGrpSpPr/>
          <p:nvPr/>
        </p:nvGrpSpPr>
        <p:grpSpPr>
          <a:xfrm>
            <a:off x="6021219" y="1610019"/>
            <a:ext cx="922263" cy="3575487"/>
            <a:chOff x="6068505" y="1692473"/>
            <a:chExt cx="922263" cy="3575487"/>
          </a:xfrm>
        </p:grpSpPr>
        <p:grpSp>
          <p:nvGrpSpPr>
            <p:cNvPr id="29" name="组合 28">
              <a:extLst>
                <a:ext uri="{FF2B5EF4-FFF2-40B4-BE49-F238E27FC236}">
                  <a16:creationId xmlns:a16="http://schemas.microsoft.com/office/drawing/2014/main" id="{D18BCCF7-929C-4858-8C6F-6DA8A1481754}"/>
                </a:ext>
              </a:extLst>
            </p:cNvPr>
            <p:cNvGrpSpPr/>
            <p:nvPr/>
          </p:nvGrpSpPr>
          <p:grpSpPr>
            <a:xfrm>
              <a:off x="6068505" y="1692473"/>
              <a:ext cx="922263" cy="638986"/>
              <a:chOff x="1864138" y="2257423"/>
              <a:chExt cx="900474" cy="623890"/>
            </a:xfrm>
          </p:grpSpPr>
          <p:pic>
            <p:nvPicPr>
              <p:cNvPr id="31" name="图片 30" descr="e64afae20b7a41024e2e588b23f666b0">
                <a:extLst>
                  <a:ext uri="{FF2B5EF4-FFF2-40B4-BE49-F238E27FC236}">
                    <a16:creationId xmlns:a16="http://schemas.microsoft.com/office/drawing/2014/main" id="{00298D45-42E8-4E04-8C8A-E07D0123539A}"/>
                  </a:ext>
                </a:extLst>
              </p:cNvPr>
              <p:cNvPicPr>
                <a:picLocks noChangeAspect="1"/>
              </p:cNvPicPr>
              <p:nvPr/>
            </p:nvPicPr>
            <p:blipFill>
              <a:blip r:embed="rId4"/>
              <a:stretch>
                <a:fillRect/>
              </a:stretch>
            </p:blipFill>
            <p:spPr>
              <a:xfrm>
                <a:off x="1864138" y="2261553"/>
                <a:ext cx="619760" cy="619760"/>
              </a:xfrm>
              <a:prstGeom prst="rect">
                <a:avLst/>
              </a:prstGeom>
            </p:spPr>
          </p:pic>
          <p:sp>
            <p:nvSpPr>
              <p:cNvPr id="32" name="文本框 31">
                <a:extLst>
                  <a:ext uri="{FF2B5EF4-FFF2-40B4-BE49-F238E27FC236}">
                    <a16:creationId xmlns:a16="http://schemas.microsoft.com/office/drawing/2014/main" id="{A8A9F203-3A35-4701-B22F-253F86E6E709}"/>
                  </a:ext>
                </a:extLst>
              </p:cNvPr>
              <p:cNvSpPr txBox="1"/>
              <p:nvPr/>
            </p:nvSpPr>
            <p:spPr>
              <a:xfrm>
                <a:off x="1902282" y="2257423"/>
                <a:ext cx="862330" cy="512682"/>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壹</a:t>
                </a:r>
              </a:p>
            </p:txBody>
          </p:sp>
        </p:grpSp>
        <p:sp>
          <p:nvSpPr>
            <p:cNvPr id="30" name="矩形 29">
              <a:extLst>
                <a:ext uri="{FF2B5EF4-FFF2-40B4-BE49-F238E27FC236}">
                  <a16:creationId xmlns:a16="http://schemas.microsoft.com/office/drawing/2014/main" id="{1586D129-80D9-48F7-ABD4-3D026E789AF2}"/>
                </a:ext>
              </a:extLst>
            </p:cNvPr>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pic>
        <p:nvPicPr>
          <p:cNvPr id="33" name="图片 32" descr="图片包含 物体, 室内, 镜子, 就坐&#10;&#10;已生成高可信度的说明">
            <a:extLst>
              <a:ext uri="{FF2B5EF4-FFF2-40B4-BE49-F238E27FC236}">
                <a16:creationId xmlns:a16="http://schemas.microsoft.com/office/drawing/2014/main" id="{08EBD66F-060E-4D8C-BE74-37C113A88D9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106637" y="3590780"/>
            <a:ext cx="303053" cy="1657200"/>
          </a:xfrm>
          <a:prstGeom prst="rect">
            <a:avLst/>
          </a:prstGeom>
        </p:spPr>
      </p:pic>
      <p:grpSp>
        <p:nvGrpSpPr>
          <p:cNvPr id="35" name="组合 34">
            <a:extLst>
              <a:ext uri="{FF2B5EF4-FFF2-40B4-BE49-F238E27FC236}">
                <a16:creationId xmlns:a16="http://schemas.microsoft.com/office/drawing/2014/main" id="{51BD2551-82A9-4BBA-8CC0-42325378DECF}"/>
              </a:ext>
            </a:extLst>
          </p:cNvPr>
          <p:cNvGrpSpPr/>
          <p:nvPr/>
        </p:nvGrpSpPr>
        <p:grpSpPr>
          <a:xfrm>
            <a:off x="7942727" y="1610019"/>
            <a:ext cx="922263" cy="3575487"/>
            <a:chOff x="6068505" y="1692473"/>
            <a:chExt cx="922263" cy="3575487"/>
          </a:xfrm>
        </p:grpSpPr>
        <p:grpSp>
          <p:nvGrpSpPr>
            <p:cNvPr id="36" name="组合 35">
              <a:extLst>
                <a:ext uri="{FF2B5EF4-FFF2-40B4-BE49-F238E27FC236}">
                  <a16:creationId xmlns:a16="http://schemas.microsoft.com/office/drawing/2014/main" id="{A4DC62B8-9C0E-435E-9EA8-21D35F8F3722}"/>
                </a:ext>
              </a:extLst>
            </p:cNvPr>
            <p:cNvGrpSpPr/>
            <p:nvPr/>
          </p:nvGrpSpPr>
          <p:grpSpPr>
            <a:xfrm>
              <a:off x="6068505" y="1692473"/>
              <a:ext cx="922263" cy="638986"/>
              <a:chOff x="1864138" y="2257423"/>
              <a:chExt cx="900474" cy="623890"/>
            </a:xfrm>
          </p:grpSpPr>
          <p:pic>
            <p:nvPicPr>
              <p:cNvPr id="38" name="图片 37" descr="e64afae20b7a41024e2e588b23f666b0">
                <a:extLst>
                  <a:ext uri="{FF2B5EF4-FFF2-40B4-BE49-F238E27FC236}">
                    <a16:creationId xmlns:a16="http://schemas.microsoft.com/office/drawing/2014/main" id="{3F130C05-FAC6-46B9-A837-49C15953FA1F}"/>
                  </a:ext>
                </a:extLst>
              </p:cNvPr>
              <p:cNvPicPr>
                <a:picLocks noChangeAspect="1"/>
              </p:cNvPicPr>
              <p:nvPr/>
            </p:nvPicPr>
            <p:blipFill>
              <a:blip r:embed="rId4"/>
              <a:stretch>
                <a:fillRect/>
              </a:stretch>
            </p:blipFill>
            <p:spPr>
              <a:xfrm>
                <a:off x="1864138" y="2261553"/>
                <a:ext cx="619760" cy="619760"/>
              </a:xfrm>
              <a:prstGeom prst="rect">
                <a:avLst/>
              </a:prstGeom>
            </p:spPr>
          </p:pic>
          <p:sp>
            <p:nvSpPr>
              <p:cNvPr id="39" name="文本框 38">
                <a:extLst>
                  <a:ext uri="{FF2B5EF4-FFF2-40B4-BE49-F238E27FC236}">
                    <a16:creationId xmlns:a16="http://schemas.microsoft.com/office/drawing/2014/main" id="{B6B4A42A-C6BB-4405-A508-CF4D6DAD4F01}"/>
                  </a:ext>
                </a:extLst>
              </p:cNvPr>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叁</a:t>
                </a:r>
              </a:p>
            </p:txBody>
          </p:sp>
        </p:grpSp>
        <p:sp>
          <p:nvSpPr>
            <p:cNvPr id="37" name="矩形 36">
              <a:extLst>
                <a:ext uri="{FF2B5EF4-FFF2-40B4-BE49-F238E27FC236}">
                  <a16:creationId xmlns:a16="http://schemas.microsoft.com/office/drawing/2014/main" id="{CBC5A5AA-8769-4DE7-896D-AB704BE953C4}"/>
                </a:ext>
              </a:extLst>
            </p:cNvPr>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grpSp>
        <p:nvGrpSpPr>
          <p:cNvPr id="40" name="组合 39">
            <a:extLst>
              <a:ext uri="{FF2B5EF4-FFF2-40B4-BE49-F238E27FC236}">
                <a16:creationId xmlns:a16="http://schemas.microsoft.com/office/drawing/2014/main" id="{1C4EFF77-07BF-4200-A6E4-3449D6818CF2}"/>
              </a:ext>
            </a:extLst>
          </p:cNvPr>
          <p:cNvGrpSpPr/>
          <p:nvPr/>
        </p:nvGrpSpPr>
        <p:grpSpPr>
          <a:xfrm>
            <a:off x="6981972" y="2295787"/>
            <a:ext cx="922263" cy="3575487"/>
            <a:chOff x="6068505" y="1692473"/>
            <a:chExt cx="922263" cy="3575487"/>
          </a:xfrm>
        </p:grpSpPr>
        <p:grpSp>
          <p:nvGrpSpPr>
            <p:cNvPr id="41" name="组合 40">
              <a:extLst>
                <a:ext uri="{FF2B5EF4-FFF2-40B4-BE49-F238E27FC236}">
                  <a16:creationId xmlns:a16="http://schemas.microsoft.com/office/drawing/2014/main" id="{64536071-B39B-46B7-8F25-1CECE35BA3F9}"/>
                </a:ext>
              </a:extLst>
            </p:cNvPr>
            <p:cNvGrpSpPr/>
            <p:nvPr/>
          </p:nvGrpSpPr>
          <p:grpSpPr>
            <a:xfrm>
              <a:off x="6068505" y="1692473"/>
              <a:ext cx="922263" cy="638986"/>
              <a:chOff x="1864138" y="2257423"/>
              <a:chExt cx="900474" cy="623890"/>
            </a:xfrm>
          </p:grpSpPr>
          <p:pic>
            <p:nvPicPr>
              <p:cNvPr id="43" name="图片 42" descr="e64afae20b7a41024e2e588b23f666b0">
                <a:extLst>
                  <a:ext uri="{FF2B5EF4-FFF2-40B4-BE49-F238E27FC236}">
                    <a16:creationId xmlns:a16="http://schemas.microsoft.com/office/drawing/2014/main" id="{E348DF6D-7A7F-4046-976C-40F3EA9D4FE8}"/>
                  </a:ext>
                </a:extLst>
              </p:cNvPr>
              <p:cNvPicPr>
                <a:picLocks noChangeAspect="1"/>
              </p:cNvPicPr>
              <p:nvPr/>
            </p:nvPicPr>
            <p:blipFill>
              <a:blip r:embed="rId4"/>
              <a:stretch>
                <a:fillRect/>
              </a:stretch>
            </p:blipFill>
            <p:spPr>
              <a:xfrm>
                <a:off x="1864138" y="2261553"/>
                <a:ext cx="619760" cy="619760"/>
              </a:xfrm>
              <a:prstGeom prst="rect">
                <a:avLst/>
              </a:prstGeom>
            </p:spPr>
          </p:pic>
          <p:sp>
            <p:nvSpPr>
              <p:cNvPr id="44" name="文本框 43">
                <a:extLst>
                  <a:ext uri="{FF2B5EF4-FFF2-40B4-BE49-F238E27FC236}">
                    <a16:creationId xmlns:a16="http://schemas.microsoft.com/office/drawing/2014/main" id="{7FE28C92-E36C-4991-B037-F82504238C3B}"/>
                  </a:ext>
                </a:extLst>
              </p:cNvPr>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贰</a:t>
                </a:r>
              </a:p>
            </p:txBody>
          </p:sp>
        </p:grpSp>
        <p:sp>
          <p:nvSpPr>
            <p:cNvPr id="42" name="矩形 41">
              <a:extLst>
                <a:ext uri="{FF2B5EF4-FFF2-40B4-BE49-F238E27FC236}">
                  <a16:creationId xmlns:a16="http://schemas.microsoft.com/office/drawing/2014/main" id="{23DD52BB-4322-442F-880B-F213D8DD82B6}"/>
                </a:ext>
              </a:extLst>
            </p:cNvPr>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grpSp>
        <p:nvGrpSpPr>
          <p:cNvPr id="45" name="组合 44">
            <a:extLst>
              <a:ext uri="{FF2B5EF4-FFF2-40B4-BE49-F238E27FC236}">
                <a16:creationId xmlns:a16="http://schemas.microsoft.com/office/drawing/2014/main" id="{E4CAC467-B4FE-4BEF-A764-F67B09E51D70}"/>
              </a:ext>
            </a:extLst>
          </p:cNvPr>
          <p:cNvGrpSpPr/>
          <p:nvPr/>
        </p:nvGrpSpPr>
        <p:grpSpPr>
          <a:xfrm>
            <a:off x="8903481" y="2295787"/>
            <a:ext cx="922263" cy="3575487"/>
            <a:chOff x="6068505" y="1692473"/>
            <a:chExt cx="922263" cy="3575487"/>
          </a:xfrm>
        </p:grpSpPr>
        <p:grpSp>
          <p:nvGrpSpPr>
            <p:cNvPr id="46" name="组合 45">
              <a:extLst>
                <a:ext uri="{FF2B5EF4-FFF2-40B4-BE49-F238E27FC236}">
                  <a16:creationId xmlns:a16="http://schemas.microsoft.com/office/drawing/2014/main" id="{38167F47-9813-44A8-9781-9F143BF88469}"/>
                </a:ext>
              </a:extLst>
            </p:cNvPr>
            <p:cNvGrpSpPr/>
            <p:nvPr/>
          </p:nvGrpSpPr>
          <p:grpSpPr>
            <a:xfrm>
              <a:off x="6068505" y="1692473"/>
              <a:ext cx="922263" cy="638986"/>
              <a:chOff x="1864138" y="2257423"/>
              <a:chExt cx="900474" cy="623890"/>
            </a:xfrm>
          </p:grpSpPr>
          <p:pic>
            <p:nvPicPr>
              <p:cNvPr id="48" name="图片 47" descr="e64afae20b7a41024e2e588b23f666b0">
                <a:extLst>
                  <a:ext uri="{FF2B5EF4-FFF2-40B4-BE49-F238E27FC236}">
                    <a16:creationId xmlns:a16="http://schemas.microsoft.com/office/drawing/2014/main" id="{DAF4194B-8AE9-4FA7-895C-E9F1FF4A5E4F}"/>
                  </a:ext>
                </a:extLst>
              </p:cNvPr>
              <p:cNvPicPr>
                <a:picLocks noChangeAspect="1"/>
              </p:cNvPicPr>
              <p:nvPr/>
            </p:nvPicPr>
            <p:blipFill>
              <a:blip r:embed="rId4"/>
              <a:stretch>
                <a:fillRect/>
              </a:stretch>
            </p:blipFill>
            <p:spPr>
              <a:xfrm>
                <a:off x="1864138" y="2261553"/>
                <a:ext cx="619760" cy="619760"/>
              </a:xfrm>
              <a:prstGeom prst="rect">
                <a:avLst/>
              </a:prstGeom>
            </p:spPr>
          </p:pic>
          <p:sp>
            <p:nvSpPr>
              <p:cNvPr id="49" name="文本框 48">
                <a:extLst>
                  <a:ext uri="{FF2B5EF4-FFF2-40B4-BE49-F238E27FC236}">
                    <a16:creationId xmlns:a16="http://schemas.microsoft.com/office/drawing/2014/main" id="{73E250BE-83CB-4114-901F-EFC25A2B4562}"/>
                  </a:ext>
                </a:extLst>
              </p:cNvPr>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肆</a:t>
                </a:r>
              </a:p>
            </p:txBody>
          </p:sp>
        </p:grpSp>
        <p:sp>
          <p:nvSpPr>
            <p:cNvPr id="47" name="矩形 46">
              <a:extLst>
                <a:ext uri="{FF2B5EF4-FFF2-40B4-BE49-F238E27FC236}">
                  <a16:creationId xmlns:a16="http://schemas.microsoft.com/office/drawing/2014/main" id="{72A14BB7-586A-4D1E-8C6E-463FD0531B78}"/>
                </a:ext>
              </a:extLst>
            </p:cNvPr>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spTree>
    <p:extLst>
      <p:ext uri="{BB962C8B-B14F-4D97-AF65-F5344CB8AC3E}">
        <p14:creationId xmlns:p14="http://schemas.microsoft.com/office/powerpoint/2010/main" val="2183358717"/>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fltVal val="0"/>
                                          </p:val>
                                        </p:tav>
                                        <p:tav tm="100000">
                                          <p:val>
                                            <p:strVal val="#ppt_w"/>
                                          </p:val>
                                        </p:tav>
                                      </p:tavLst>
                                    </p:anim>
                                    <p:anim calcmode="lin" valueType="num">
                                      <p:cBhvr>
                                        <p:cTn id="8" dur="1000" fill="hold"/>
                                        <p:tgtEl>
                                          <p:spTgt spid="14"/>
                                        </p:tgtEl>
                                        <p:attrNameLst>
                                          <p:attrName>ppt_h</p:attrName>
                                        </p:attrNameLst>
                                      </p:cBhvr>
                                      <p:tavLst>
                                        <p:tav tm="0">
                                          <p:val>
                                            <p:fltVal val="0"/>
                                          </p:val>
                                        </p:tav>
                                        <p:tav tm="100000">
                                          <p:val>
                                            <p:strVal val="#ppt_h"/>
                                          </p:val>
                                        </p:tav>
                                      </p:tavLst>
                                    </p:anim>
                                    <p:animEffect transition="in" filter="fade">
                                      <p:cBhvr>
                                        <p:cTn id="9" dur="1000"/>
                                        <p:tgtEl>
                                          <p:spTgt spid="14"/>
                                        </p:tgtEl>
                                      </p:cBhvr>
                                    </p:animEffect>
                                    <p:anim calcmode="lin" valueType="num">
                                      <p:cBhvr>
                                        <p:cTn id="10" dur="1000" fill="hold"/>
                                        <p:tgtEl>
                                          <p:spTgt spid="14"/>
                                        </p:tgtEl>
                                        <p:attrNameLst>
                                          <p:attrName>ppt_x</p:attrName>
                                        </p:attrNameLst>
                                      </p:cBhvr>
                                      <p:tavLst>
                                        <p:tav tm="0">
                                          <p:val>
                                            <p:fltVal val="0.5"/>
                                          </p:val>
                                        </p:tav>
                                        <p:tav tm="100000">
                                          <p:val>
                                            <p:strVal val="#ppt_x"/>
                                          </p:val>
                                        </p:tav>
                                      </p:tavLst>
                                    </p:anim>
                                    <p:anim calcmode="lin" valueType="num">
                                      <p:cBhvr>
                                        <p:cTn id="11" dur="1000" fill="hold"/>
                                        <p:tgtEl>
                                          <p:spTgt spid="14"/>
                                        </p:tgtEl>
                                        <p:attrNameLst>
                                          <p:attrName>ppt_y</p:attrName>
                                        </p:attrNameLst>
                                      </p:cBhvr>
                                      <p:tavLst>
                                        <p:tav tm="0">
                                          <p:val>
                                            <p:fltVal val="0.5"/>
                                          </p:val>
                                        </p:tav>
                                        <p:tav tm="100000">
                                          <p:val>
                                            <p:strVal val="#ppt_y"/>
                                          </p:val>
                                        </p:tav>
                                      </p:tavLst>
                                    </p:anim>
                                  </p:childTnLst>
                                </p:cTn>
                              </p:par>
                              <p:par>
                                <p:cTn id="12" presetID="53" presetClass="entr" presetSubtype="528" fill="hold" grpId="0" nodeType="withEffect">
                                  <p:stCondLst>
                                    <p:cond delay="250"/>
                                  </p:stCondLst>
                                  <p:childTnLst>
                                    <p:set>
                                      <p:cBhvr>
                                        <p:cTn id="13" dur="1" fill="hold">
                                          <p:stCondLst>
                                            <p:cond delay="0"/>
                                          </p:stCondLst>
                                        </p:cTn>
                                        <p:tgtEl>
                                          <p:spTgt spid="13"/>
                                        </p:tgtEl>
                                        <p:attrNameLst>
                                          <p:attrName>style.visibility</p:attrName>
                                        </p:attrNameLst>
                                      </p:cBhvr>
                                      <p:to>
                                        <p:strVal val="visible"/>
                                      </p:to>
                                    </p:set>
                                    <p:anim calcmode="lin" valueType="num">
                                      <p:cBhvr>
                                        <p:cTn id="14" dur="1000" fill="hold"/>
                                        <p:tgtEl>
                                          <p:spTgt spid="13"/>
                                        </p:tgtEl>
                                        <p:attrNameLst>
                                          <p:attrName>ppt_w</p:attrName>
                                        </p:attrNameLst>
                                      </p:cBhvr>
                                      <p:tavLst>
                                        <p:tav tm="0">
                                          <p:val>
                                            <p:fltVal val="0"/>
                                          </p:val>
                                        </p:tav>
                                        <p:tav tm="100000">
                                          <p:val>
                                            <p:strVal val="#ppt_w"/>
                                          </p:val>
                                        </p:tav>
                                      </p:tavLst>
                                    </p:anim>
                                    <p:anim calcmode="lin" valueType="num">
                                      <p:cBhvr>
                                        <p:cTn id="15" dur="1000" fill="hold"/>
                                        <p:tgtEl>
                                          <p:spTgt spid="13"/>
                                        </p:tgtEl>
                                        <p:attrNameLst>
                                          <p:attrName>ppt_h</p:attrName>
                                        </p:attrNameLst>
                                      </p:cBhvr>
                                      <p:tavLst>
                                        <p:tav tm="0">
                                          <p:val>
                                            <p:fltVal val="0"/>
                                          </p:val>
                                        </p:tav>
                                        <p:tav tm="100000">
                                          <p:val>
                                            <p:strVal val="#ppt_h"/>
                                          </p:val>
                                        </p:tav>
                                      </p:tavLst>
                                    </p:anim>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fltVal val="0.5"/>
                                          </p:val>
                                        </p:tav>
                                        <p:tav tm="100000">
                                          <p:val>
                                            <p:strVal val="#ppt_x"/>
                                          </p:val>
                                        </p:tav>
                                      </p:tavLst>
                                    </p:anim>
                                    <p:anim calcmode="lin" valueType="num">
                                      <p:cBhvr>
                                        <p:cTn id="18" dur="1000" fill="hold"/>
                                        <p:tgtEl>
                                          <p:spTgt spid="13"/>
                                        </p:tgtEl>
                                        <p:attrNameLst>
                                          <p:attrName>ppt_y</p:attrName>
                                        </p:attrNameLst>
                                      </p:cBhvr>
                                      <p:tavLst>
                                        <p:tav tm="0">
                                          <p:val>
                                            <p:fltVal val="0.5"/>
                                          </p:val>
                                        </p:tav>
                                        <p:tav tm="100000">
                                          <p:val>
                                            <p:strVal val="#ppt_y"/>
                                          </p:val>
                                        </p:tav>
                                      </p:tavLst>
                                    </p:anim>
                                  </p:childTnLst>
                                </p:cTn>
                              </p:par>
                              <p:par>
                                <p:cTn id="19" presetID="23" presetClass="entr" presetSubtype="528" fill="hold" nodeType="withEffect">
                                  <p:stCondLst>
                                    <p:cond delay="500"/>
                                  </p:stCondLst>
                                  <p:childTnLst>
                                    <p:set>
                                      <p:cBhvr>
                                        <p:cTn id="20" dur="1" fill="hold">
                                          <p:stCondLst>
                                            <p:cond delay="0"/>
                                          </p:stCondLst>
                                        </p:cTn>
                                        <p:tgtEl>
                                          <p:spTgt spid="9"/>
                                        </p:tgtEl>
                                        <p:attrNameLst>
                                          <p:attrName>style.visibility</p:attrName>
                                        </p:attrNameLst>
                                      </p:cBhvr>
                                      <p:to>
                                        <p:strVal val="visible"/>
                                      </p:to>
                                    </p:set>
                                    <p:anim calcmode="lin" valueType="num">
                                      <p:cBhvr>
                                        <p:cTn id="21" dur="1000" fill="hold"/>
                                        <p:tgtEl>
                                          <p:spTgt spid="9"/>
                                        </p:tgtEl>
                                        <p:attrNameLst>
                                          <p:attrName>ppt_w</p:attrName>
                                        </p:attrNameLst>
                                      </p:cBhvr>
                                      <p:tavLst>
                                        <p:tav tm="0">
                                          <p:val>
                                            <p:fltVal val="0"/>
                                          </p:val>
                                        </p:tav>
                                        <p:tav tm="100000">
                                          <p:val>
                                            <p:strVal val="#ppt_w"/>
                                          </p:val>
                                        </p:tav>
                                      </p:tavLst>
                                    </p:anim>
                                    <p:anim calcmode="lin" valueType="num">
                                      <p:cBhvr>
                                        <p:cTn id="22" dur="1000" fill="hold"/>
                                        <p:tgtEl>
                                          <p:spTgt spid="9"/>
                                        </p:tgtEl>
                                        <p:attrNameLst>
                                          <p:attrName>ppt_h</p:attrName>
                                        </p:attrNameLst>
                                      </p:cBhvr>
                                      <p:tavLst>
                                        <p:tav tm="0">
                                          <p:val>
                                            <p:fltVal val="0"/>
                                          </p:val>
                                        </p:tav>
                                        <p:tav tm="100000">
                                          <p:val>
                                            <p:strVal val="#ppt_h"/>
                                          </p:val>
                                        </p:tav>
                                      </p:tavLst>
                                    </p:anim>
                                    <p:anim calcmode="lin" valueType="num">
                                      <p:cBhvr>
                                        <p:cTn id="23" dur="1000" fill="hold"/>
                                        <p:tgtEl>
                                          <p:spTgt spid="9"/>
                                        </p:tgtEl>
                                        <p:attrNameLst>
                                          <p:attrName>ppt_x</p:attrName>
                                        </p:attrNameLst>
                                      </p:cBhvr>
                                      <p:tavLst>
                                        <p:tav tm="0">
                                          <p:val>
                                            <p:fltVal val="0.5"/>
                                          </p:val>
                                        </p:tav>
                                        <p:tav tm="100000">
                                          <p:val>
                                            <p:strVal val="#ppt_x"/>
                                          </p:val>
                                        </p:tav>
                                      </p:tavLst>
                                    </p:anim>
                                    <p:anim calcmode="lin" valueType="num">
                                      <p:cBhvr>
                                        <p:cTn id="24" dur="10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42" presetClass="entr" presetSubtype="0" fill="hold" nodeType="after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1000"/>
                                        <p:tgtEl>
                                          <p:spTgt spid="34"/>
                                        </p:tgtEl>
                                      </p:cBhvr>
                                    </p:animEffect>
                                    <p:anim calcmode="lin" valueType="num">
                                      <p:cBhvr>
                                        <p:cTn id="29" dur="1000" fill="hold"/>
                                        <p:tgtEl>
                                          <p:spTgt spid="34"/>
                                        </p:tgtEl>
                                        <p:attrNameLst>
                                          <p:attrName>ppt_x</p:attrName>
                                        </p:attrNameLst>
                                      </p:cBhvr>
                                      <p:tavLst>
                                        <p:tav tm="0">
                                          <p:val>
                                            <p:strVal val="#ppt_x"/>
                                          </p:val>
                                        </p:tav>
                                        <p:tav tm="100000">
                                          <p:val>
                                            <p:strVal val="#ppt_x"/>
                                          </p:val>
                                        </p:tav>
                                      </p:tavLst>
                                    </p:anim>
                                    <p:anim calcmode="lin" valueType="num">
                                      <p:cBhvr>
                                        <p:cTn id="30" dur="1000" fill="hold"/>
                                        <p:tgtEl>
                                          <p:spTgt spid="34"/>
                                        </p:tgtEl>
                                        <p:attrNameLst>
                                          <p:attrName>ppt_y</p:attrName>
                                        </p:attrNameLst>
                                      </p:cBhvr>
                                      <p:tavLst>
                                        <p:tav tm="0">
                                          <p:val>
                                            <p:strVal val="#ppt_y+.1"/>
                                          </p:val>
                                        </p:tav>
                                        <p:tav tm="100000">
                                          <p:val>
                                            <p:strVal val="#ppt_y"/>
                                          </p:val>
                                        </p:tav>
                                      </p:tavLst>
                                    </p:anim>
                                  </p:childTnLst>
                                </p:cTn>
                              </p:par>
                            </p:childTnLst>
                          </p:cTn>
                        </p:par>
                        <p:par>
                          <p:cTn id="31" fill="hold">
                            <p:stCondLst>
                              <p:cond delay="2500"/>
                            </p:stCondLst>
                            <p:childTnLst>
                              <p:par>
                                <p:cTn id="32" presetID="42" presetClass="entr" presetSubtype="0" fill="hold" nodeType="after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nodeType="afterEffect">
                                  <p:stCondLst>
                                    <p:cond delay="0"/>
                                  </p:stCondLst>
                                  <p:childTnLst>
                                    <p:set>
                                      <p:cBhvr>
                                        <p:cTn id="39" dur="1" fill="hold">
                                          <p:stCondLst>
                                            <p:cond delay="0"/>
                                          </p:stCondLst>
                                        </p:cTn>
                                        <p:tgtEl>
                                          <p:spTgt spid="35"/>
                                        </p:tgtEl>
                                        <p:attrNameLst>
                                          <p:attrName>style.visibility</p:attrName>
                                        </p:attrNameLst>
                                      </p:cBhvr>
                                      <p:to>
                                        <p:strVal val="visible"/>
                                      </p:to>
                                    </p:set>
                                    <p:animEffect transition="in" filter="fade">
                                      <p:cBhvr>
                                        <p:cTn id="40" dur="1000"/>
                                        <p:tgtEl>
                                          <p:spTgt spid="35"/>
                                        </p:tgtEl>
                                      </p:cBhvr>
                                    </p:animEffect>
                                    <p:anim calcmode="lin" valueType="num">
                                      <p:cBhvr>
                                        <p:cTn id="41" dur="1000" fill="hold"/>
                                        <p:tgtEl>
                                          <p:spTgt spid="35"/>
                                        </p:tgtEl>
                                        <p:attrNameLst>
                                          <p:attrName>ppt_x</p:attrName>
                                        </p:attrNameLst>
                                      </p:cBhvr>
                                      <p:tavLst>
                                        <p:tav tm="0">
                                          <p:val>
                                            <p:strVal val="#ppt_x"/>
                                          </p:val>
                                        </p:tav>
                                        <p:tav tm="100000">
                                          <p:val>
                                            <p:strVal val="#ppt_x"/>
                                          </p:val>
                                        </p:tav>
                                      </p:tavLst>
                                    </p:anim>
                                    <p:anim calcmode="lin" valueType="num">
                                      <p:cBhvr>
                                        <p:cTn id="42" dur="1000" fill="hold"/>
                                        <p:tgtEl>
                                          <p:spTgt spid="35"/>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fade">
                                      <p:cBhvr>
                                        <p:cTn id="46" dur="1000"/>
                                        <p:tgtEl>
                                          <p:spTgt spid="45"/>
                                        </p:tgtEl>
                                      </p:cBhvr>
                                    </p:animEffect>
                                    <p:anim calcmode="lin" valueType="num">
                                      <p:cBhvr>
                                        <p:cTn id="47" dur="1000" fill="hold"/>
                                        <p:tgtEl>
                                          <p:spTgt spid="45"/>
                                        </p:tgtEl>
                                        <p:attrNameLst>
                                          <p:attrName>ppt_x</p:attrName>
                                        </p:attrNameLst>
                                      </p:cBhvr>
                                      <p:tavLst>
                                        <p:tav tm="0">
                                          <p:val>
                                            <p:strVal val="#ppt_x"/>
                                          </p:val>
                                        </p:tav>
                                        <p:tav tm="100000">
                                          <p:val>
                                            <p:strVal val="#ppt_x"/>
                                          </p:val>
                                        </p:tav>
                                      </p:tavLst>
                                    </p:anim>
                                    <p:anim calcmode="lin" valueType="num">
                                      <p:cBhvr>
                                        <p:cTn id="48"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a:extLst>
                <a:ext uri="{FF2B5EF4-FFF2-40B4-BE49-F238E27FC236}">
                  <a16:creationId xmlns:a16="http://schemas.microsoft.com/office/drawing/2014/main" id="{B8676A1B-E2A0-4301-9D89-7E3D15CEAE5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id="{2F2750A5-216C-46F0-88FF-4E79E16BC616}"/>
              </a:ext>
            </a:extLst>
          </p:cNvPr>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肆</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a:extLst>
              <a:ext uri="{FF2B5EF4-FFF2-40B4-BE49-F238E27FC236}">
                <a16:creationId xmlns:a16="http://schemas.microsoft.com/office/drawing/2014/main" id="{688B8FF1-E5D4-4FD5-A06D-5B59DFB1434B}"/>
              </a:ext>
            </a:extLst>
          </p:cNvPr>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srgbClr val="C00000"/>
              </a:solidFill>
            </a:endParaRPr>
          </a:p>
        </p:txBody>
      </p:sp>
      <p:sp>
        <p:nvSpPr>
          <p:cNvPr id="10" name="文本占位符 2">
            <a:extLst>
              <a:ext uri="{FF2B5EF4-FFF2-40B4-BE49-F238E27FC236}">
                <a16:creationId xmlns:a16="http://schemas.microsoft.com/office/drawing/2014/main" id="{C7FFD1A3-A57F-41F8-B190-231B9BAB7B1B}"/>
              </a:ext>
            </a:extLst>
          </p:cNvPr>
          <p:cNvSpPr txBox="1">
            <a:spLocks/>
          </p:cNvSpPr>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p>
        </p:txBody>
      </p:sp>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id="{B4523A50-EAE8-4ED7-B4BB-6320045B97E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id="{72E1A28C-67E5-4677-BE41-2A4A835795A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6" name="Freeform 151">
              <a:extLst>
                <a:ext uri="{FF2B5EF4-FFF2-40B4-BE49-F238E27FC236}">
                  <a16:creationId xmlns:a16="http://schemas.microsoft.com/office/drawing/2014/main" id="{1AA855CE-8817-456C-A327-30ECCADC160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7" name="Freeform 152">
              <a:extLst>
                <a:ext uri="{FF2B5EF4-FFF2-40B4-BE49-F238E27FC236}">
                  <a16:creationId xmlns:a16="http://schemas.microsoft.com/office/drawing/2014/main" id="{6AF5DB7C-C152-4D00-B379-F2BE8CC5B2A7}"/>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grpSp>
        <p:nvGrpSpPr>
          <p:cNvPr id="28" name="组合 27">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9" name="文本框 28">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30"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1"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87656587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784"/>
          <p:cNvSpPr>
            <a:spLocks noEditPoints="1"/>
          </p:cNvSpPr>
          <p:nvPr/>
        </p:nvSpPr>
        <p:spPr bwMode="auto">
          <a:xfrm rot="5400000">
            <a:off x="5026248" y="2872435"/>
            <a:ext cx="2139504" cy="2112818"/>
          </a:xfrm>
          <a:custGeom>
            <a:avLst/>
            <a:gdLst>
              <a:gd name="T0" fmla="*/ 841 w 8039"/>
              <a:gd name="T1" fmla="*/ 5993 h 7932"/>
              <a:gd name="T2" fmla="*/ 379 w 8039"/>
              <a:gd name="T3" fmla="*/ 3482 h 7932"/>
              <a:gd name="T4" fmla="*/ 7712 w 8039"/>
              <a:gd name="T5" fmla="*/ 3794 h 7932"/>
              <a:gd name="T6" fmla="*/ 4990 w 8039"/>
              <a:gd name="T7" fmla="*/ 3996 h 7932"/>
              <a:gd name="T8" fmla="*/ 6233 w 8039"/>
              <a:gd name="T9" fmla="*/ 3364 h 7932"/>
              <a:gd name="T10" fmla="*/ 2556 w 8039"/>
              <a:gd name="T11" fmla="*/ 4018 h 7932"/>
              <a:gd name="T12" fmla="*/ 2250 w 8039"/>
              <a:gd name="T13" fmla="*/ 4193 h 7932"/>
              <a:gd name="T14" fmla="*/ 3063 w 8039"/>
              <a:gd name="T15" fmla="*/ 3966 h 7932"/>
              <a:gd name="T16" fmla="*/ 4665 w 8039"/>
              <a:gd name="T17" fmla="*/ 3562 h 7932"/>
              <a:gd name="T18" fmla="*/ 2058 w 8039"/>
              <a:gd name="T19" fmla="*/ 2436 h 7932"/>
              <a:gd name="T20" fmla="*/ 3165 w 8039"/>
              <a:gd name="T21" fmla="*/ 3573 h 7932"/>
              <a:gd name="T22" fmla="*/ 4742 w 8039"/>
              <a:gd name="T23" fmla="*/ 1524 h 7932"/>
              <a:gd name="T24" fmla="*/ 5565 w 8039"/>
              <a:gd name="T25" fmla="*/ 1395 h 7932"/>
              <a:gd name="T26" fmla="*/ 4983 w 8039"/>
              <a:gd name="T27" fmla="*/ 185 h 7932"/>
              <a:gd name="T28" fmla="*/ 7281 w 8039"/>
              <a:gd name="T29" fmla="*/ 2980 h 7932"/>
              <a:gd name="T30" fmla="*/ 5650 w 8039"/>
              <a:gd name="T31" fmla="*/ 2996 h 7932"/>
              <a:gd name="T32" fmla="*/ 5105 w 8039"/>
              <a:gd name="T33" fmla="*/ 2936 h 7932"/>
              <a:gd name="T34" fmla="*/ 4861 w 8039"/>
              <a:gd name="T35" fmla="*/ 2857 h 7932"/>
              <a:gd name="T36" fmla="*/ 3588 w 8039"/>
              <a:gd name="T37" fmla="*/ 1791 h 7932"/>
              <a:gd name="T38" fmla="*/ 4711 w 8039"/>
              <a:gd name="T39" fmla="*/ 877 h 7932"/>
              <a:gd name="T40" fmla="*/ 6514 w 8039"/>
              <a:gd name="T41" fmla="*/ 3772 h 7932"/>
              <a:gd name="T42" fmla="*/ 5811 w 8039"/>
              <a:gd name="T43" fmla="*/ 3581 h 7932"/>
              <a:gd name="T44" fmla="*/ 6547 w 8039"/>
              <a:gd name="T45" fmla="*/ 1170 h 7932"/>
              <a:gd name="T46" fmla="*/ 6746 w 8039"/>
              <a:gd name="T47" fmla="*/ 3602 h 7932"/>
              <a:gd name="T48" fmla="*/ 2140 w 8039"/>
              <a:gd name="T49" fmla="*/ 3582 h 7932"/>
              <a:gd name="T50" fmla="*/ 1756 w 8039"/>
              <a:gd name="T51" fmla="*/ 3465 h 7932"/>
              <a:gd name="T52" fmla="*/ 2749 w 8039"/>
              <a:gd name="T53" fmla="*/ 2881 h 7932"/>
              <a:gd name="T54" fmla="*/ 1278 w 8039"/>
              <a:gd name="T55" fmla="*/ 3489 h 7932"/>
              <a:gd name="T56" fmla="*/ 912 w 8039"/>
              <a:gd name="T57" fmla="*/ 2376 h 7932"/>
              <a:gd name="T58" fmla="*/ 2303 w 8039"/>
              <a:gd name="T59" fmla="*/ 2184 h 7932"/>
              <a:gd name="T60" fmla="*/ 1066 w 8039"/>
              <a:gd name="T61" fmla="*/ 2957 h 7932"/>
              <a:gd name="T62" fmla="*/ 3161 w 8039"/>
              <a:gd name="T63" fmla="*/ 423 h 7932"/>
              <a:gd name="T64" fmla="*/ 2818 w 8039"/>
              <a:gd name="T65" fmla="*/ 2580 h 7932"/>
              <a:gd name="T66" fmla="*/ 2595 w 8039"/>
              <a:gd name="T67" fmla="*/ 1308 h 7932"/>
              <a:gd name="T68" fmla="*/ 5162 w 8039"/>
              <a:gd name="T69" fmla="*/ 3136 h 7932"/>
              <a:gd name="T70" fmla="*/ 5258 w 8039"/>
              <a:gd name="T71" fmla="*/ 2814 h 7932"/>
              <a:gd name="T72" fmla="*/ 1839 w 8039"/>
              <a:gd name="T73" fmla="*/ 5257 h 7932"/>
              <a:gd name="T74" fmla="*/ 3922 w 8039"/>
              <a:gd name="T75" fmla="*/ 5805 h 7932"/>
              <a:gd name="T76" fmla="*/ 4988 w 8039"/>
              <a:gd name="T77" fmla="*/ 6442 h 7932"/>
              <a:gd name="T78" fmla="*/ 5260 w 8039"/>
              <a:gd name="T79" fmla="*/ 5856 h 7932"/>
              <a:gd name="T80" fmla="*/ 4639 w 8039"/>
              <a:gd name="T81" fmla="*/ 7371 h 7932"/>
              <a:gd name="T82" fmla="*/ 6800 w 8039"/>
              <a:gd name="T83" fmla="*/ 6723 h 7932"/>
              <a:gd name="T84" fmla="*/ 5642 w 8039"/>
              <a:gd name="T85" fmla="*/ 4934 h 7932"/>
              <a:gd name="T86" fmla="*/ 5748 w 8039"/>
              <a:gd name="T87" fmla="*/ 5415 h 7932"/>
              <a:gd name="T88" fmla="*/ 4763 w 8039"/>
              <a:gd name="T89" fmla="*/ 5419 h 7932"/>
              <a:gd name="T90" fmla="*/ 3579 w 8039"/>
              <a:gd name="T91" fmla="*/ 5887 h 7932"/>
              <a:gd name="T92" fmla="*/ 3729 w 8039"/>
              <a:gd name="T93" fmla="*/ 5284 h 7932"/>
              <a:gd name="T94" fmla="*/ 6665 w 8039"/>
              <a:gd name="T95" fmla="*/ 4169 h 7932"/>
              <a:gd name="T96" fmla="*/ 5662 w 8039"/>
              <a:gd name="T97" fmla="*/ 4327 h 7932"/>
              <a:gd name="T98" fmla="*/ 6655 w 8039"/>
              <a:gd name="T99" fmla="*/ 5586 h 7932"/>
              <a:gd name="T100" fmla="*/ 6953 w 8039"/>
              <a:gd name="T101" fmla="*/ 4892 h 7932"/>
              <a:gd name="T102" fmla="*/ 1979 w 8039"/>
              <a:gd name="T103" fmla="*/ 4164 h 7932"/>
              <a:gd name="T104" fmla="*/ 1404 w 8039"/>
              <a:gd name="T105" fmla="*/ 4344 h 7932"/>
              <a:gd name="T106" fmla="*/ 2783 w 8039"/>
              <a:gd name="T107" fmla="*/ 5088 h 7932"/>
              <a:gd name="T108" fmla="*/ 3526 w 8039"/>
              <a:gd name="T109" fmla="*/ 4300 h 7932"/>
              <a:gd name="T110" fmla="*/ 2541 w 8039"/>
              <a:gd name="T111" fmla="*/ 5862 h 7932"/>
              <a:gd name="T112" fmla="*/ 2288 w 8039"/>
              <a:gd name="T113" fmla="*/ 5703 h 7932"/>
              <a:gd name="T114" fmla="*/ 1330 w 8039"/>
              <a:gd name="T115" fmla="*/ 4503 h 7932"/>
              <a:gd name="T116" fmla="*/ 2790 w 8039"/>
              <a:gd name="T117" fmla="*/ 7276 h 7932"/>
              <a:gd name="T118" fmla="*/ 3166 w 8039"/>
              <a:gd name="T119" fmla="*/ 5480 h 7932"/>
              <a:gd name="T120" fmla="*/ 2487 w 8039"/>
              <a:gd name="T121" fmla="*/ 6470 h 7932"/>
              <a:gd name="T122" fmla="*/ 4692 w 8039"/>
              <a:gd name="T123" fmla="*/ 4808 h 7932"/>
              <a:gd name="T124" fmla="*/ 5599 w 8039"/>
              <a:gd name="T125" fmla="*/ 5419 h 7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39" h="7932">
                <a:moveTo>
                  <a:pt x="6317" y="3966"/>
                </a:moveTo>
                <a:cubicBezTo>
                  <a:pt x="6450" y="3988"/>
                  <a:pt x="6586" y="4036"/>
                  <a:pt x="6726" y="4112"/>
                </a:cubicBezTo>
                <a:cubicBezTo>
                  <a:pt x="6727" y="4112"/>
                  <a:pt x="6732" y="4115"/>
                  <a:pt x="6739" y="4119"/>
                </a:cubicBezTo>
                <a:cubicBezTo>
                  <a:pt x="6811" y="4074"/>
                  <a:pt x="6887" y="4039"/>
                  <a:pt x="6966" y="4016"/>
                </a:cubicBezTo>
                <a:cubicBezTo>
                  <a:pt x="7050" y="3991"/>
                  <a:pt x="7136" y="3978"/>
                  <a:pt x="7222" y="3978"/>
                </a:cubicBezTo>
                <a:cubicBezTo>
                  <a:pt x="7292" y="3978"/>
                  <a:pt x="7362" y="3986"/>
                  <a:pt x="7430" y="4003"/>
                </a:cubicBezTo>
                <a:cubicBezTo>
                  <a:pt x="7532" y="4029"/>
                  <a:pt x="7629" y="4076"/>
                  <a:pt x="7712" y="4138"/>
                </a:cubicBezTo>
                <a:cubicBezTo>
                  <a:pt x="7793" y="4096"/>
                  <a:pt x="7889" y="4065"/>
                  <a:pt x="7977" y="4050"/>
                </a:cubicBezTo>
                <a:cubicBezTo>
                  <a:pt x="7936" y="4132"/>
                  <a:pt x="7896" y="4200"/>
                  <a:pt x="7862" y="4288"/>
                </a:cubicBezTo>
                <a:cubicBezTo>
                  <a:pt x="7978" y="4439"/>
                  <a:pt x="8039" y="4635"/>
                  <a:pt x="8039" y="4857"/>
                </a:cubicBezTo>
                <a:cubicBezTo>
                  <a:pt x="8039" y="4919"/>
                  <a:pt x="8032" y="4980"/>
                  <a:pt x="8018" y="5047"/>
                </a:cubicBezTo>
                <a:cubicBezTo>
                  <a:pt x="8004" y="5108"/>
                  <a:pt x="7984" y="5167"/>
                  <a:pt x="7959" y="5223"/>
                </a:cubicBezTo>
                <a:cubicBezTo>
                  <a:pt x="7857" y="5442"/>
                  <a:pt x="7668" y="5612"/>
                  <a:pt x="7439" y="5695"/>
                </a:cubicBezTo>
                <a:cubicBezTo>
                  <a:pt x="7428" y="5763"/>
                  <a:pt x="7412" y="5832"/>
                  <a:pt x="7393" y="5901"/>
                </a:cubicBezTo>
                <a:cubicBezTo>
                  <a:pt x="7299" y="6236"/>
                  <a:pt x="7125" y="6549"/>
                  <a:pt x="6891" y="6806"/>
                </a:cubicBezTo>
                <a:cubicBezTo>
                  <a:pt x="6549" y="7182"/>
                  <a:pt x="6110" y="7400"/>
                  <a:pt x="5654" y="7421"/>
                </a:cubicBezTo>
                <a:cubicBezTo>
                  <a:pt x="5654" y="7421"/>
                  <a:pt x="5652" y="7421"/>
                  <a:pt x="5652" y="7421"/>
                </a:cubicBezTo>
                <a:cubicBezTo>
                  <a:pt x="5652" y="7421"/>
                  <a:pt x="5577" y="7422"/>
                  <a:pt x="5559" y="7422"/>
                </a:cubicBezTo>
                <a:cubicBezTo>
                  <a:pt x="5400" y="7583"/>
                  <a:pt x="5213" y="7709"/>
                  <a:pt x="5003" y="7797"/>
                </a:cubicBezTo>
                <a:cubicBezTo>
                  <a:pt x="4900" y="7839"/>
                  <a:pt x="4791" y="7873"/>
                  <a:pt x="4679" y="7896"/>
                </a:cubicBezTo>
                <a:cubicBezTo>
                  <a:pt x="4559" y="7920"/>
                  <a:pt x="4438" y="7932"/>
                  <a:pt x="4319" y="7932"/>
                </a:cubicBezTo>
                <a:cubicBezTo>
                  <a:pt x="4060" y="7932"/>
                  <a:pt x="3811" y="7878"/>
                  <a:pt x="3578" y="7771"/>
                </a:cubicBezTo>
                <a:cubicBezTo>
                  <a:pt x="3507" y="7790"/>
                  <a:pt x="3432" y="7800"/>
                  <a:pt x="3351" y="7800"/>
                </a:cubicBezTo>
                <a:cubicBezTo>
                  <a:pt x="3218" y="7800"/>
                  <a:pt x="3072" y="7774"/>
                  <a:pt x="2909" y="7722"/>
                </a:cubicBezTo>
                <a:cubicBezTo>
                  <a:pt x="2688" y="7651"/>
                  <a:pt x="1965" y="7383"/>
                  <a:pt x="1908" y="6917"/>
                </a:cubicBezTo>
                <a:cubicBezTo>
                  <a:pt x="1905" y="6889"/>
                  <a:pt x="1905" y="6863"/>
                  <a:pt x="1905" y="6835"/>
                </a:cubicBezTo>
                <a:cubicBezTo>
                  <a:pt x="1888" y="6830"/>
                  <a:pt x="1867" y="6824"/>
                  <a:pt x="1867" y="6824"/>
                </a:cubicBezTo>
                <a:cubicBezTo>
                  <a:pt x="1391" y="6688"/>
                  <a:pt x="1018" y="6385"/>
                  <a:pt x="841" y="5994"/>
                </a:cubicBezTo>
                <a:cubicBezTo>
                  <a:pt x="841" y="5994"/>
                  <a:pt x="841" y="5993"/>
                  <a:pt x="841" y="5993"/>
                </a:cubicBezTo>
                <a:cubicBezTo>
                  <a:pt x="841" y="5993"/>
                  <a:pt x="840" y="5993"/>
                  <a:pt x="840" y="5992"/>
                </a:cubicBezTo>
                <a:lnTo>
                  <a:pt x="840" y="5992"/>
                </a:lnTo>
                <a:cubicBezTo>
                  <a:pt x="808" y="5924"/>
                  <a:pt x="791" y="5871"/>
                  <a:pt x="776" y="5819"/>
                </a:cubicBezTo>
                <a:cubicBezTo>
                  <a:pt x="750" y="5734"/>
                  <a:pt x="720" y="5661"/>
                  <a:pt x="668" y="5588"/>
                </a:cubicBezTo>
                <a:cubicBezTo>
                  <a:pt x="528" y="5404"/>
                  <a:pt x="344" y="5171"/>
                  <a:pt x="521" y="4944"/>
                </a:cubicBezTo>
                <a:cubicBezTo>
                  <a:pt x="370" y="4846"/>
                  <a:pt x="315" y="4705"/>
                  <a:pt x="360" y="4524"/>
                </a:cubicBezTo>
                <a:lnTo>
                  <a:pt x="379" y="4450"/>
                </a:lnTo>
                <a:lnTo>
                  <a:pt x="411" y="4520"/>
                </a:lnTo>
                <a:cubicBezTo>
                  <a:pt x="459" y="4623"/>
                  <a:pt x="525" y="4685"/>
                  <a:pt x="606" y="4702"/>
                </a:cubicBezTo>
                <a:cubicBezTo>
                  <a:pt x="624" y="4706"/>
                  <a:pt x="641" y="4707"/>
                  <a:pt x="659" y="4707"/>
                </a:cubicBezTo>
                <a:cubicBezTo>
                  <a:pt x="812" y="4707"/>
                  <a:pt x="985" y="4585"/>
                  <a:pt x="1110" y="4475"/>
                </a:cubicBezTo>
                <a:cubicBezTo>
                  <a:pt x="1142" y="4439"/>
                  <a:pt x="1174" y="4405"/>
                  <a:pt x="1207" y="4374"/>
                </a:cubicBezTo>
                <a:cubicBezTo>
                  <a:pt x="1081" y="4253"/>
                  <a:pt x="958" y="4177"/>
                  <a:pt x="823" y="4136"/>
                </a:cubicBezTo>
                <a:cubicBezTo>
                  <a:pt x="836" y="4217"/>
                  <a:pt x="819" y="4299"/>
                  <a:pt x="776" y="4358"/>
                </a:cubicBezTo>
                <a:cubicBezTo>
                  <a:pt x="736" y="4414"/>
                  <a:pt x="676" y="4446"/>
                  <a:pt x="609" y="4447"/>
                </a:cubicBezTo>
                <a:cubicBezTo>
                  <a:pt x="427" y="4452"/>
                  <a:pt x="315" y="4298"/>
                  <a:pt x="216" y="4163"/>
                </a:cubicBezTo>
                <a:cubicBezTo>
                  <a:pt x="160" y="4086"/>
                  <a:pt x="107" y="4014"/>
                  <a:pt x="54" y="3990"/>
                </a:cubicBezTo>
                <a:lnTo>
                  <a:pt x="0" y="3966"/>
                </a:lnTo>
                <a:lnTo>
                  <a:pt x="54" y="3942"/>
                </a:lnTo>
                <a:cubicBezTo>
                  <a:pt x="107" y="3918"/>
                  <a:pt x="160" y="3846"/>
                  <a:pt x="216" y="3769"/>
                </a:cubicBezTo>
                <a:cubicBezTo>
                  <a:pt x="315" y="3634"/>
                  <a:pt x="427" y="3480"/>
                  <a:pt x="609" y="3485"/>
                </a:cubicBezTo>
                <a:cubicBezTo>
                  <a:pt x="676" y="3486"/>
                  <a:pt x="736" y="3518"/>
                  <a:pt x="776" y="3574"/>
                </a:cubicBezTo>
                <a:cubicBezTo>
                  <a:pt x="819" y="3633"/>
                  <a:pt x="836" y="3715"/>
                  <a:pt x="823" y="3795"/>
                </a:cubicBezTo>
                <a:cubicBezTo>
                  <a:pt x="958" y="3755"/>
                  <a:pt x="1081" y="3679"/>
                  <a:pt x="1207" y="3558"/>
                </a:cubicBezTo>
                <a:cubicBezTo>
                  <a:pt x="1174" y="3527"/>
                  <a:pt x="1142" y="3493"/>
                  <a:pt x="1110" y="3457"/>
                </a:cubicBezTo>
                <a:cubicBezTo>
                  <a:pt x="985" y="3347"/>
                  <a:pt x="812" y="3224"/>
                  <a:pt x="659" y="3224"/>
                </a:cubicBezTo>
                <a:cubicBezTo>
                  <a:pt x="641" y="3224"/>
                  <a:pt x="624" y="3226"/>
                  <a:pt x="606" y="3230"/>
                </a:cubicBezTo>
                <a:cubicBezTo>
                  <a:pt x="525" y="3247"/>
                  <a:pt x="459" y="3309"/>
                  <a:pt x="411" y="3412"/>
                </a:cubicBezTo>
                <a:lnTo>
                  <a:pt x="379" y="3482"/>
                </a:lnTo>
                <a:lnTo>
                  <a:pt x="360" y="3408"/>
                </a:lnTo>
                <a:cubicBezTo>
                  <a:pt x="315" y="3227"/>
                  <a:pt x="370" y="3086"/>
                  <a:pt x="521" y="2988"/>
                </a:cubicBezTo>
                <a:cubicBezTo>
                  <a:pt x="344" y="2761"/>
                  <a:pt x="528" y="2528"/>
                  <a:pt x="668" y="2344"/>
                </a:cubicBezTo>
                <a:cubicBezTo>
                  <a:pt x="720" y="2271"/>
                  <a:pt x="750" y="2198"/>
                  <a:pt x="776" y="2113"/>
                </a:cubicBezTo>
                <a:cubicBezTo>
                  <a:pt x="791" y="2061"/>
                  <a:pt x="808" y="2007"/>
                  <a:pt x="840" y="1940"/>
                </a:cubicBezTo>
                <a:lnTo>
                  <a:pt x="840" y="1940"/>
                </a:lnTo>
                <a:cubicBezTo>
                  <a:pt x="840" y="1939"/>
                  <a:pt x="841" y="1939"/>
                  <a:pt x="841" y="1939"/>
                </a:cubicBezTo>
                <a:cubicBezTo>
                  <a:pt x="841" y="1939"/>
                  <a:pt x="841" y="1938"/>
                  <a:pt x="841" y="1938"/>
                </a:cubicBezTo>
                <a:cubicBezTo>
                  <a:pt x="1018" y="1546"/>
                  <a:pt x="1391" y="1244"/>
                  <a:pt x="1867" y="1107"/>
                </a:cubicBezTo>
                <a:cubicBezTo>
                  <a:pt x="1867" y="1107"/>
                  <a:pt x="1888" y="1102"/>
                  <a:pt x="1905" y="1097"/>
                </a:cubicBezTo>
                <a:cubicBezTo>
                  <a:pt x="1905" y="1069"/>
                  <a:pt x="1905" y="1043"/>
                  <a:pt x="1908" y="1015"/>
                </a:cubicBezTo>
                <a:cubicBezTo>
                  <a:pt x="1965" y="549"/>
                  <a:pt x="2688" y="281"/>
                  <a:pt x="2909" y="210"/>
                </a:cubicBezTo>
                <a:cubicBezTo>
                  <a:pt x="3072" y="158"/>
                  <a:pt x="3218" y="132"/>
                  <a:pt x="3351" y="132"/>
                </a:cubicBezTo>
                <a:cubicBezTo>
                  <a:pt x="3432" y="132"/>
                  <a:pt x="3507" y="142"/>
                  <a:pt x="3578" y="161"/>
                </a:cubicBezTo>
                <a:cubicBezTo>
                  <a:pt x="3811" y="54"/>
                  <a:pt x="4060" y="0"/>
                  <a:pt x="4319" y="0"/>
                </a:cubicBezTo>
                <a:cubicBezTo>
                  <a:pt x="4438" y="0"/>
                  <a:pt x="4559" y="12"/>
                  <a:pt x="4679" y="36"/>
                </a:cubicBezTo>
                <a:cubicBezTo>
                  <a:pt x="4791" y="59"/>
                  <a:pt x="4900" y="92"/>
                  <a:pt x="5003" y="135"/>
                </a:cubicBezTo>
                <a:cubicBezTo>
                  <a:pt x="5213" y="223"/>
                  <a:pt x="5400" y="349"/>
                  <a:pt x="5559" y="510"/>
                </a:cubicBezTo>
                <a:cubicBezTo>
                  <a:pt x="5577" y="510"/>
                  <a:pt x="5652" y="511"/>
                  <a:pt x="5652" y="511"/>
                </a:cubicBezTo>
                <a:cubicBezTo>
                  <a:pt x="5652" y="511"/>
                  <a:pt x="5654" y="511"/>
                  <a:pt x="5654" y="511"/>
                </a:cubicBezTo>
                <a:cubicBezTo>
                  <a:pt x="6110" y="532"/>
                  <a:pt x="6549" y="750"/>
                  <a:pt x="6891" y="1126"/>
                </a:cubicBezTo>
                <a:cubicBezTo>
                  <a:pt x="7125" y="1382"/>
                  <a:pt x="7299" y="1695"/>
                  <a:pt x="7393" y="2031"/>
                </a:cubicBezTo>
                <a:cubicBezTo>
                  <a:pt x="7412" y="2100"/>
                  <a:pt x="7428" y="2169"/>
                  <a:pt x="7439" y="2237"/>
                </a:cubicBezTo>
                <a:cubicBezTo>
                  <a:pt x="7668" y="2320"/>
                  <a:pt x="7857" y="2490"/>
                  <a:pt x="7959" y="2708"/>
                </a:cubicBezTo>
                <a:cubicBezTo>
                  <a:pt x="7984" y="2764"/>
                  <a:pt x="8004" y="2824"/>
                  <a:pt x="8018" y="2885"/>
                </a:cubicBezTo>
                <a:cubicBezTo>
                  <a:pt x="8032" y="2951"/>
                  <a:pt x="8039" y="3013"/>
                  <a:pt x="8039" y="3074"/>
                </a:cubicBezTo>
                <a:cubicBezTo>
                  <a:pt x="8039" y="3296"/>
                  <a:pt x="7978" y="3493"/>
                  <a:pt x="7862" y="3644"/>
                </a:cubicBezTo>
                <a:cubicBezTo>
                  <a:pt x="7896" y="3732"/>
                  <a:pt x="7936" y="3800"/>
                  <a:pt x="7977" y="3882"/>
                </a:cubicBezTo>
                <a:cubicBezTo>
                  <a:pt x="7889" y="3867"/>
                  <a:pt x="7793" y="3836"/>
                  <a:pt x="7712" y="3794"/>
                </a:cubicBezTo>
                <a:cubicBezTo>
                  <a:pt x="7629" y="3856"/>
                  <a:pt x="7532" y="3903"/>
                  <a:pt x="7430" y="3929"/>
                </a:cubicBezTo>
                <a:cubicBezTo>
                  <a:pt x="7362" y="3946"/>
                  <a:pt x="7292" y="3954"/>
                  <a:pt x="7222" y="3954"/>
                </a:cubicBezTo>
                <a:cubicBezTo>
                  <a:pt x="7136" y="3954"/>
                  <a:pt x="7050" y="3941"/>
                  <a:pt x="6966" y="3916"/>
                </a:cubicBezTo>
                <a:cubicBezTo>
                  <a:pt x="6887" y="3893"/>
                  <a:pt x="6811" y="3858"/>
                  <a:pt x="6739" y="3813"/>
                </a:cubicBezTo>
                <a:cubicBezTo>
                  <a:pt x="6732" y="3817"/>
                  <a:pt x="6727" y="3820"/>
                  <a:pt x="6726" y="3820"/>
                </a:cubicBezTo>
                <a:cubicBezTo>
                  <a:pt x="6586" y="3896"/>
                  <a:pt x="6450" y="3944"/>
                  <a:pt x="6317" y="3966"/>
                </a:cubicBezTo>
                <a:close/>
                <a:moveTo>
                  <a:pt x="6379" y="4450"/>
                </a:moveTo>
                <a:cubicBezTo>
                  <a:pt x="6333" y="4492"/>
                  <a:pt x="6286" y="4530"/>
                  <a:pt x="6237" y="4563"/>
                </a:cubicBezTo>
                <a:cubicBezTo>
                  <a:pt x="6129" y="4636"/>
                  <a:pt x="6011" y="4682"/>
                  <a:pt x="5871" y="4688"/>
                </a:cubicBezTo>
                <a:cubicBezTo>
                  <a:pt x="6164" y="4774"/>
                  <a:pt x="6405" y="4517"/>
                  <a:pt x="6579" y="4319"/>
                </a:cubicBezTo>
                <a:cubicBezTo>
                  <a:pt x="6617" y="4283"/>
                  <a:pt x="6653" y="4245"/>
                  <a:pt x="6697" y="4212"/>
                </a:cubicBezTo>
                <a:lnTo>
                  <a:pt x="6697" y="4212"/>
                </a:lnTo>
                <a:cubicBezTo>
                  <a:pt x="6784" y="4149"/>
                  <a:pt x="6876" y="4098"/>
                  <a:pt x="6981" y="4068"/>
                </a:cubicBezTo>
                <a:cubicBezTo>
                  <a:pt x="7060" y="4044"/>
                  <a:pt x="7142" y="4032"/>
                  <a:pt x="7222" y="4032"/>
                </a:cubicBezTo>
                <a:cubicBezTo>
                  <a:pt x="7288" y="4032"/>
                  <a:pt x="7353" y="4040"/>
                  <a:pt x="7417" y="4055"/>
                </a:cubicBezTo>
                <a:cubicBezTo>
                  <a:pt x="7506" y="4078"/>
                  <a:pt x="7587" y="4117"/>
                  <a:pt x="7662" y="4168"/>
                </a:cubicBezTo>
                <a:cubicBezTo>
                  <a:pt x="7640" y="4181"/>
                  <a:pt x="7619" y="4193"/>
                  <a:pt x="7597" y="4207"/>
                </a:cubicBezTo>
                <a:cubicBezTo>
                  <a:pt x="7537" y="4169"/>
                  <a:pt x="7471" y="4141"/>
                  <a:pt x="7401" y="4123"/>
                </a:cubicBezTo>
                <a:cubicBezTo>
                  <a:pt x="7273" y="4090"/>
                  <a:pt x="7135" y="4094"/>
                  <a:pt x="7000" y="4134"/>
                </a:cubicBezTo>
                <a:cubicBezTo>
                  <a:pt x="6889" y="4167"/>
                  <a:pt x="6771" y="4229"/>
                  <a:pt x="6688" y="4308"/>
                </a:cubicBezTo>
                <a:lnTo>
                  <a:pt x="6689" y="4308"/>
                </a:lnTo>
                <a:cubicBezTo>
                  <a:pt x="6594" y="4395"/>
                  <a:pt x="6547" y="4491"/>
                  <a:pt x="6483" y="4596"/>
                </a:cubicBezTo>
                <a:cubicBezTo>
                  <a:pt x="6433" y="4680"/>
                  <a:pt x="6382" y="4758"/>
                  <a:pt x="6302" y="4815"/>
                </a:cubicBezTo>
                <a:cubicBezTo>
                  <a:pt x="6116" y="4949"/>
                  <a:pt x="5886" y="4936"/>
                  <a:pt x="5663" y="4885"/>
                </a:cubicBezTo>
                <a:lnTo>
                  <a:pt x="5663" y="4884"/>
                </a:lnTo>
                <a:cubicBezTo>
                  <a:pt x="5427" y="4824"/>
                  <a:pt x="5261" y="4720"/>
                  <a:pt x="5155" y="4574"/>
                </a:cubicBezTo>
                <a:cubicBezTo>
                  <a:pt x="5050" y="4429"/>
                  <a:pt x="5005" y="4240"/>
                  <a:pt x="5009" y="4010"/>
                </a:cubicBezTo>
                <a:lnTo>
                  <a:pt x="5005" y="3996"/>
                </a:lnTo>
                <a:lnTo>
                  <a:pt x="4990" y="3996"/>
                </a:lnTo>
                <a:cubicBezTo>
                  <a:pt x="4849" y="4012"/>
                  <a:pt x="4780" y="4063"/>
                  <a:pt x="4737" y="4146"/>
                </a:cubicBezTo>
                <a:cubicBezTo>
                  <a:pt x="4713" y="4150"/>
                  <a:pt x="4680" y="4150"/>
                  <a:pt x="4643" y="4146"/>
                </a:cubicBezTo>
                <a:cubicBezTo>
                  <a:pt x="4566" y="4140"/>
                  <a:pt x="4471" y="4118"/>
                  <a:pt x="4392" y="4084"/>
                </a:cubicBezTo>
                <a:cubicBezTo>
                  <a:pt x="4322" y="4054"/>
                  <a:pt x="4266" y="4014"/>
                  <a:pt x="4253" y="3966"/>
                </a:cubicBezTo>
                <a:cubicBezTo>
                  <a:pt x="4266" y="3918"/>
                  <a:pt x="4322" y="3878"/>
                  <a:pt x="4392" y="3848"/>
                </a:cubicBezTo>
                <a:cubicBezTo>
                  <a:pt x="4471" y="3814"/>
                  <a:pt x="4566" y="3792"/>
                  <a:pt x="4643" y="3786"/>
                </a:cubicBezTo>
                <a:cubicBezTo>
                  <a:pt x="4680" y="3782"/>
                  <a:pt x="4713" y="3782"/>
                  <a:pt x="4737" y="3786"/>
                </a:cubicBezTo>
                <a:cubicBezTo>
                  <a:pt x="4780" y="3869"/>
                  <a:pt x="4849" y="3920"/>
                  <a:pt x="4990" y="3936"/>
                </a:cubicBezTo>
                <a:lnTo>
                  <a:pt x="5005" y="3936"/>
                </a:lnTo>
                <a:lnTo>
                  <a:pt x="5009" y="3922"/>
                </a:lnTo>
                <a:cubicBezTo>
                  <a:pt x="5005" y="3692"/>
                  <a:pt x="5050" y="3503"/>
                  <a:pt x="5155" y="3358"/>
                </a:cubicBezTo>
                <a:cubicBezTo>
                  <a:pt x="5261" y="3212"/>
                  <a:pt x="5427" y="3108"/>
                  <a:pt x="5663" y="3048"/>
                </a:cubicBezTo>
                <a:lnTo>
                  <a:pt x="5663" y="3047"/>
                </a:lnTo>
                <a:cubicBezTo>
                  <a:pt x="5886" y="2996"/>
                  <a:pt x="6116" y="2983"/>
                  <a:pt x="6302" y="3117"/>
                </a:cubicBezTo>
                <a:cubicBezTo>
                  <a:pt x="6382" y="3174"/>
                  <a:pt x="6433" y="3252"/>
                  <a:pt x="6483" y="3336"/>
                </a:cubicBezTo>
                <a:cubicBezTo>
                  <a:pt x="6547" y="3441"/>
                  <a:pt x="6594" y="3537"/>
                  <a:pt x="6689" y="3624"/>
                </a:cubicBezTo>
                <a:lnTo>
                  <a:pt x="6688" y="3624"/>
                </a:lnTo>
                <a:cubicBezTo>
                  <a:pt x="6771" y="3704"/>
                  <a:pt x="6889" y="3765"/>
                  <a:pt x="7000" y="3798"/>
                </a:cubicBezTo>
                <a:cubicBezTo>
                  <a:pt x="7135" y="3838"/>
                  <a:pt x="7273" y="3841"/>
                  <a:pt x="7401" y="3809"/>
                </a:cubicBezTo>
                <a:cubicBezTo>
                  <a:pt x="7471" y="3791"/>
                  <a:pt x="7537" y="3763"/>
                  <a:pt x="7597" y="3724"/>
                </a:cubicBezTo>
                <a:cubicBezTo>
                  <a:pt x="7619" y="3739"/>
                  <a:pt x="7640" y="3751"/>
                  <a:pt x="7662" y="3764"/>
                </a:cubicBezTo>
                <a:cubicBezTo>
                  <a:pt x="7587" y="3815"/>
                  <a:pt x="7506" y="3854"/>
                  <a:pt x="7417" y="3876"/>
                </a:cubicBezTo>
                <a:cubicBezTo>
                  <a:pt x="7353" y="3892"/>
                  <a:pt x="7288" y="3900"/>
                  <a:pt x="7222" y="3900"/>
                </a:cubicBezTo>
                <a:cubicBezTo>
                  <a:pt x="7142" y="3900"/>
                  <a:pt x="7060" y="3888"/>
                  <a:pt x="6981" y="3864"/>
                </a:cubicBezTo>
                <a:cubicBezTo>
                  <a:pt x="6876" y="3834"/>
                  <a:pt x="6784" y="3783"/>
                  <a:pt x="6697" y="3720"/>
                </a:cubicBezTo>
                <a:lnTo>
                  <a:pt x="6697" y="3720"/>
                </a:lnTo>
                <a:cubicBezTo>
                  <a:pt x="6652" y="3687"/>
                  <a:pt x="6617" y="3648"/>
                  <a:pt x="6579" y="3612"/>
                </a:cubicBezTo>
                <a:cubicBezTo>
                  <a:pt x="6404" y="3414"/>
                  <a:pt x="6161" y="3152"/>
                  <a:pt x="5867" y="3239"/>
                </a:cubicBezTo>
                <a:cubicBezTo>
                  <a:pt x="6006" y="3244"/>
                  <a:pt x="6124" y="3291"/>
                  <a:pt x="6233" y="3364"/>
                </a:cubicBezTo>
                <a:cubicBezTo>
                  <a:pt x="6284" y="3398"/>
                  <a:pt x="6333" y="3438"/>
                  <a:pt x="6380" y="3483"/>
                </a:cubicBezTo>
                <a:cubicBezTo>
                  <a:pt x="5919" y="3269"/>
                  <a:pt x="5245" y="3355"/>
                  <a:pt x="5234" y="3966"/>
                </a:cubicBezTo>
                <a:cubicBezTo>
                  <a:pt x="5245" y="4577"/>
                  <a:pt x="5918" y="4663"/>
                  <a:pt x="6379" y="4450"/>
                </a:cubicBezTo>
                <a:close/>
                <a:moveTo>
                  <a:pt x="117" y="3966"/>
                </a:moveTo>
                <a:cubicBezTo>
                  <a:pt x="167" y="4004"/>
                  <a:pt x="212" y="4066"/>
                  <a:pt x="260" y="4131"/>
                </a:cubicBezTo>
                <a:cubicBezTo>
                  <a:pt x="350" y="4254"/>
                  <a:pt x="451" y="4393"/>
                  <a:pt x="601" y="4393"/>
                </a:cubicBezTo>
                <a:cubicBezTo>
                  <a:pt x="603" y="4393"/>
                  <a:pt x="605" y="4393"/>
                  <a:pt x="607" y="4393"/>
                </a:cubicBezTo>
                <a:cubicBezTo>
                  <a:pt x="672" y="4392"/>
                  <a:pt x="711" y="4356"/>
                  <a:pt x="732" y="4327"/>
                </a:cubicBezTo>
                <a:cubicBezTo>
                  <a:pt x="817" y="4209"/>
                  <a:pt x="771" y="4052"/>
                  <a:pt x="655" y="3980"/>
                </a:cubicBezTo>
                <a:lnTo>
                  <a:pt x="664" y="3966"/>
                </a:lnTo>
                <a:lnTo>
                  <a:pt x="655" y="3952"/>
                </a:lnTo>
                <a:cubicBezTo>
                  <a:pt x="771" y="3880"/>
                  <a:pt x="817" y="3723"/>
                  <a:pt x="732" y="3606"/>
                </a:cubicBezTo>
                <a:cubicBezTo>
                  <a:pt x="711" y="3576"/>
                  <a:pt x="672" y="3540"/>
                  <a:pt x="607" y="3539"/>
                </a:cubicBezTo>
                <a:cubicBezTo>
                  <a:pt x="605" y="3539"/>
                  <a:pt x="603" y="3539"/>
                  <a:pt x="601" y="3539"/>
                </a:cubicBezTo>
                <a:cubicBezTo>
                  <a:pt x="451" y="3539"/>
                  <a:pt x="350" y="3678"/>
                  <a:pt x="260" y="3801"/>
                </a:cubicBezTo>
                <a:cubicBezTo>
                  <a:pt x="212" y="3866"/>
                  <a:pt x="167" y="3928"/>
                  <a:pt x="117" y="3966"/>
                </a:cubicBezTo>
                <a:close/>
                <a:moveTo>
                  <a:pt x="806" y="3966"/>
                </a:moveTo>
                <a:cubicBezTo>
                  <a:pt x="1030" y="4037"/>
                  <a:pt x="1179" y="4133"/>
                  <a:pt x="1311" y="4219"/>
                </a:cubicBezTo>
                <a:cubicBezTo>
                  <a:pt x="1311" y="4219"/>
                  <a:pt x="1341" y="4238"/>
                  <a:pt x="1358" y="4249"/>
                </a:cubicBezTo>
                <a:cubicBezTo>
                  <a:pt x="1458" y="4177"/>
                  <a:pt x="1566" y="4118"/>
                  <a:pt x="1680" y="4073"/>
                </a:cubicBezTo>
                <a:cubicBezTo>
                  <a:pt x="1766" y="4040"/>
                  <a:pt x="1856" y="4013"/>
                  <a:pt x="1955" y="3991"/>
                </a:cubicBezTo>
                <a:cubicBezTo>
                  <a:pt x="2010" y="3980"/>
                  <a:pt x="2066" y="3972"/>
                  <a:pt x="2123" y="3966"/>
                </a:cubicBezTo>
                <a:cubicBezTo>
                  <a:pt x="2066" y="3960"/>
                  <a:pt x="2010" y="3952"/>
                  <a:pt x="1955" y="3941"/>
                </a:cubicBezTo>
                <a:cubicBezTo>
                  <a:pt x="1856" y="3919"/>
                  <a:pt x="1766" y="3892"/>
                  <a:pt x="1680" y="3859"/>
                </a:cubicBezTo>
                <a:cubicBezTo>
                  <a:pt x="1566" y="3814"/>
                  <a:pt x="1458" y="3755"/>
                  <a:pt x="1358" y="3683"/>
                </a:cubicBezTo>
                <a:cubicBezTo>
                  <a:pt x="1341" y="3694"/>
                  <a:pt x="1311" y="3713"/>
                  <a:pt x="1311" y="3713"/>
                </a:cubicBezTo>
                <a:cubicBezTo>
                  <a:pt x="1179" y="3799"/>
                  <a:pt x="1030" y="3895"/>
                  <a:pt x="806" y="3966"/>
                </a:cubicBezTo>
                <a:close/>
                <a:moveTo>
                  <a:pt x="2341" y="3966"/>
                </a:moveTo>
                <a:cubicBezTo>
                  <a:pt x="2407" y="3978"/>
                  <a:pt x="2481" y="3998"/>
                  <a:pt x="2556" y="4018"/>
                </a:cubicBezTo>
                <a:cubicBezTo>
                  <a:pt x="2671" y="4049"/>
                  <a:pt x="2788" y="4081"/>
                  <a:pt x="2875" y="4082"/>
                </a:cubicBezTo>
                <a:cubicBezTo>
                  <a:pt x="2954" y="4083"/>
                  <a:pt x="3008" y="4058"/>
                  <a:pt x="3009" y="3977"/>
                </a:cubicBezTo>
                <a:lnTo>
                  <a:pt x="3009" y="3976"/>
                </a:lnTo>
                <a:cubicBezTo>
                  <a:pt x="3009" y="3974"/>
                  <a:pt x="3009" y="3972"/>
                  <a:pt x="3009" y="3970"/>
                </a:cubicBezTo>
                <a:cubicBezTo>
                  <a:pt x="3009" y="3969"/>
                  <a:pt x="3008" y="3967"/>
                  <a:pt x="3008" y="3966"/>
                </a:cubicBezTo>
                <a:cubicBezTo>
                  <a:pt x="3008" y="3965"/>
                  <a:pt x="3009" y="3963"/>
                  <a:pt x="3009" y="3962"/>
                </a:cubicBezTo>
                <a:cubicBezTo>
                  <a:pt x="3009" y="3960"/>
                  <a:pt x="3009" y="3958"/>
                  <a:pt x="3009" y="3956"/>
                </a:cubicBezTo>
                <a:lnTo>
                  <a:pt x="3009" y="3955"/>
                </a:lnTo>
                <a:cubicBezTo>
                  <a:pt x="3008" y="3874"/>
                  <a:pt x="2954" y="3849"/>
                  <a:pt x="2875" y="3850"/>
                </a:cubicBezTo>
                <a:cubicBezTo>
                  <a:pt x="2788" y="3851"/>
                  <a:pt x="2671" y="3883"/>
                  <a:pt x="2556" y="3914"/>
                </a:cubicBezTo>
                <a:cubicBezTo>
                  <a:pt x="2481" y="3934"/>
                  <a:pt x="2407" y="3954"/>
                  <a:pt x="2341" y="3966"/>
                </a:cubicBezTo>
                <a:close/>
                <a:moveTo>
                  <a:pt x="3063" y="3966"/>
                </a:moveTo>
                <a:cubicBezTo>
                  <a:pt x="3063" y="3969"/>
                  <a:pt x="3063" y="3973"/>
                  <a:pt x="3063" y="3976"/>
                </a:cubicBezTo>
                <a:lnTo>
                  <a:pt x="3063" y="3976"/>
                </a:lnTo>
                <a:lnTo>
                  <a:pt x="3063" y="3978"/>
                </a:lnTo>
                <a:lnTo>
                  <a:pt x="3063" y="3978"/>
                </a:lnTo>
                <a:cubicBezTo>
                  <a:pt x="3061" y="4099"/>
                  <a:pt x="2985" y="4138"/>
                  <a:pt x="2874" y="4136"/>
                </a:cubicBezTo>
                <a:cubicBezTo>
                  <a:pt x="2780" y="4134"/>
                  <a:pt x="2660" y="4102"/>
                  <a:pt x="2542" y="4070"/>
                </a:cubicBezTo>
                <a:cubicBezTo>
                  <a:pt x="2322" y="4004"/>
                  <a:pt x="2176" y="3991"/>
                  <a:pt x="1967" y="4044"/>
                </a:cubicBezTo>
                <a:cubicBezTo>
                  <a:pt x="1870" y="4065"/>
                  <a:pt x="1783" y="4091"/>
                  <a:pt x="1700" y="4123"/>
                </a:cubicBezTo>
                <a:cubicBezTo>
                  <a:pt x="1596" y="4164"/>
                  <a:pt x="1496" y="4218"/>
                  <a:pt x="1404" y="4282"/>
                </a:cubicBezTo>
                <a:cubicBezTo>
                  <a:pt x="1426" y="4295"/>
                  <a:pt x="1448" y="4308"/>
                  <a:pt x="1471" y="4320"/>
                </a:cubicBezTo>
                <a:cubicBezTo>
                  <a:pt x="1549" y="4269"/>
                  <a:pt x="1632" y="4225"/>
                  <a:pt x="1726" y="4188"/>
                </a:cubicBezTo>
                <a:cubicBezTo>
                  <a:pt x="1815" y="4153"/>
                  <a:pt x="1910" y="4124"/>
                  <a:pt x="2016" y="4099"/>
                </a:cubicBezTo>
                <a:lnTo>
                  <a:pt x="2082" y="4084"/>
                </a:lnTo>
                <a:lnTo>
                  <a:pt x="2045" y="4140"/>
                </a:lnTo>
                <a:cubicBezTo>
                  <a:pt x="2035" y="4156"/>
                  <a:pt x="2029" y="4175"/>
                  <a:pt x="2029" y="4193"/>
                </a:cubicBezTo>
                <a:cubicBezTo>
                  <a:pt x="2029" y="4250"/>
                  <a:pt x="2079" y="4296"/>
                  <a:pt x="2140" y="4296"/>
                </a:cubicBezTo>
                <a:cubicBezTo>
                  <a:pt x="2201" y="4296"/>
                  <a:pt x="2250" y="4250"/>
                  <a:pt x="2250" y="4193"/>
                </a:cubicBezTo>
                <a:cubicBezTo>
                  <a:pt x="2250" y="4170"/>
                  <a:pt x="2242" y="4148"/>
                  <a:pt x="2226" y="4129"/>
                </a:cubicBezTo>
                <a:lnTo>
                  <a:pt x="2177" y="4070"/>
                </a:lnTo>
                <a:lnTo>
                  <a:pt x="2253" y="4085"/>
                </a:lnTo>
                <a:cubicBezTo>
                  <a:pt x="2399" y="4116"/>
                  <a:pt x="2492" y="4179"/>
                  <a:pt x="2583" y="4241"/>
                </a:cubicBezTo>
                <a:cubicBezTo>
                  <a:pt x="2634" y="4275"/>
                  <a:pt x="2683" y="4308"/>
                  <a:pt x="2739" y="4334"/>
                </a:cubicBezTo>
                <a:cubicBezTo>
                  <a:pt x="3044" y="4473"/>
                  <a:pt x="3375" y="4192"/>
                  <a:pt x="3547" y="3966"/>
                </a:cubicBezTo>
                <a:cubicBezTo>
                  <a:pt x="3375" y="3740"/>
                  <a:pt x="3044" y="3459"/>
                  <a:pt x="2739" y="3598"/>
                </a:cubicBezTo>
                <a:cubicBezTo>
                  <a:pt x="2683" y="3624"/>
                  <a:pt x="2634" y="3656"/>
                  <a:pt x="2583" y="3691"/>
                </a:cubicBezTo>
                <a:cubicBezTo>
                  <a:pt x="2492" y="3752"/>
                  <a:pt x="2399" y="3816"/>
                  <a:pt x="2253" y="3846"/>
                </a:cubicBezTo>
                <a:lnTo>
                  <a:pt x="2177" y="3862"/>
                </a:lnTo>
                <a:lnTo>
                  <a:pt x="2226" y="3803"/>
                </a:lnTo>
                <a:cubicBezTo>
                  <a:pt x="2242" y="3784"/>
                  <a:pt x="2250" y="3762"/>
                  <a:pt x="2250" y="3739"/>
                </a:cubicBezTo>
                <a:cubicBezTo>
                  <a:pt x="2250" y="3682"/>
                  <a:pt x="2201" y="3636"/>
                  <a:pt x="2140" y="3636"/>
                </a:cubicBezTo>
                <a:cubicBezTo>
                  <a:pt x="2079" y="3636"/>
                  <a:pt x="2029" y="3682"/>
                  <a:pt x="2029" y="3739"/>
                </a:cubicBezTo>
                <a:cubicBezTo>
                  <a:pt x="2029" y="3757"/>
                  <a:pt x="2035" y="3776"/>
                  <a:pt x="2045" y="3792"/>
                </a:cubicBezTo>
                <a:lnTo>
                  <a:pt x="2082" y="3848"/>
                </a:lnTo>
                <a:lnTo>
                  <a:pt x="2016" y="3833"/>
                </a:lnTo>
                <a:cubicBezTo>
                  <a:pt x="1910" y="3808"/>
                  <a:pt x="1815" y="3779"/>
                  <a:pt x="1726" y="3744"/>
                </a:cubicBezTo>
                <a:cubicBezTo>
                  <a:pt x="1632" y="3707"/>
                  <a:pt x="1549" y="3663"/>
                  <a:pt x="1471" y="3612"/>
                </a:cubicBezTo>
                <a:cubicBezTo>
                  <a:pt x="1448" y="3624"/>
                  <a:pt x="1426" y="3637"/>
                  <a:pt x="1404" y="3651"/>
                </a:cubicBezTo>
                <a:cubicBezTo>
                  <a:pt x="1496" y="3714"/>
                  <a:pt x="1596" y="3767"/>
                  <a:pt x="1700" y="3808"/>
                </a:cubicBezTo>
                <a:cubicBezTo>
                  <a:pt x="1783" y="3841"/>
                  <a:pt x="1870" y="3867"/>
                  <a:pt x="1967" y="3888"/>
                </a:cubicBezTo>
                <a:cubicBezTo>
                  <a:pt x="2176" y="3941"/>
                  <a:pt x="2322" y="3928"/>
                  <a:pt x="2542" y="3862"/>
                </a:cubicBezTo>
                <a:cubicBezTo>
                  <a:pt x="2660" y="3830"/>
                  <a:pt x="2780" y="3797"/>
                  <a:pt x="2874" y="3796"/>
                </a:cubicBezTo>
                <a:cubicBezTo>
                  <a:pt x="2985" y="3794"/>
                  <a:pt x="3061" y="3833"/>
                  <a:pt x="3063" y="3954"/>
                </a:cubicBezTo>
                <a:lnTo>
                  <a:pt x="3063" y="3954"/>
                </a:lnTo>
                <a:lnTo>
                  <a:pt x="3063" y="3956"/>
                </a:lnTo>
                <a:lnTo>
                  <a:pt x="3063" y="3956"/>
                </a:lnTo>
                <a:cubicBezTo>
                  <a:pt x="3063" y="3959"/>
                  <a:pt x="3063" y="3963"/>
                  <a:pt x="3063" y="3966"/>
                </a:cubicBezTo>
                <a:close/>
                <a:moveTo>
                  <a:pt x="3616" y="3966"/>
                </a:moveTo>
                <a:lnTo>
                  <a:pt x="3604" y="3981"/>
                </a:lnTo>
                <a:cubicBezTo>
                  <a:pt x="3529" y="4082"/>
                  <a:pt x="3447" y="4168"/>
                  <a:pt x="3361" y="4237"/>
                </a:cubicBezTo>
                <a:cubicBezTo>
                  <a:pt x="3373" y="4241"/>
                  <a:pt x="3380" y="4243"/>
                  <a:pt x="3386" y="4245"/>
                </a:cubicBezTo>
                <a:cubicBezTo>
                  <a:pt x="3448" y="4202"/>
                  <a:pt x="3516" y="4161"/>
                  <a:pt x="3591" y="4122"/>
                </a:cubicBezTo>
                <a:cubicBezTo>
                  <a:pt x="3677" y="4079"/>
                  <a:pt x="3761" y="4046"/>
                  <a:pt x="3850" y="4019"/>
                </a:cubicBezTo>
                <a:cubicBezTo>
                  <a:pt x="3847" y="4001"/>
                  <a:pt x="3846" y="3984"/>
                  <a:pt x="3846" y="3966"/>
                </a:cubicBezTo>
                <a:cubicBezTo>
                  <a:pt x="3846" y="3948"/>
                  <a:pt x="3847" y="3931"/>
                  <a:pt x="3850" y="3913"/>
                </a:cubicBezTo>
                <a:cubicBezTo>
                  <a:pt x="3761" y="3886"/>
                  <a:pt x="3677" y="3853"/>
                  <a:pt x="3591" y="3810"/>
                </a:cubicBezTo>
                <a:cubicBezTo>
                  <a:pt x="3516" y="3771"/>
                  <a:pt x="3448" y="3730"/>
                  <a:pt x="3386" y="3687"/>
                </a:cubicBezTo>
                <a:cubicBezTo>
                  <a:pt x="3380" y="3689"/>
                  <a:pt x="3373" y="3691"/>
                  <a:pt x="3361" y="3695"/>
                </a:cubicBezTo>
                <a:cubicBezTo>
                  <a:pt x="3447" y="3765"/>
                  <a:pt x="3529" y="3849"/>
                  <a:pt x="3604" y="3951"/>
                </a:cubicBezTo>
                <a:lnTo>
                  <a:pt x="3616" y="3966"/>
                </a:lnTo>
                <a:close/>
                <a:moveTo>
                  <a:pt x="3899" y="3966"/>
                </a:moveTo>
                <a:cubicBezTo>
                  <a:pt x="3900" y="4103"/>
                  <a:pt x="3979" y="4148"/>
                  <a:pt x="4086" y="4201"/>
                </a:cubicBezTo>
                <a:cubicBezTo>
                  <a:pt x="4128" y="4223"/>
                  <a:pt x="4176" y="4247"/>
                  <a:pt x="4224" y="4279"/>
                </a:cubicBezTo>
                <a:cubicBezTo>
                  <a:pt x="4270" y="4311"/>
                  <a:pt x="4309" y="4344"/>
                  <a:pt x="4343" y="4374"/>
                </a:cubicBezTo>
                <a:cubicBezTo>
                  <a:pt x="4434" y="4453"/>
                  <a:pt x="4496" y="4506"/>
                  <a:pt x="4637" y="4481"/>
                </a:cubicBezTo>
                <a:cubicBezTo>
                  <a:pt x="4648" y="4441"/>
                  <a:pt x="4657" y="4405"/>
                  <a:pt x="4665" y="4370"/>
                </a:cubicBezTo>
                <a:cubicBezTo>
                  <a:pt x="4681" y="4307"/>
                  <a:pt x="4694" y="4250"/>
                  <a:pt x="4712" y="4202"/>
                </a:cubicBezTo>
                <a:cubicBezTo>
                  <a:pt x="4690" y="4203"/>
                  <a:pt x="4665" y="4202"/>
                  <a:pt x="4638" y="4200"/>
                </a:cubicBezTo>
                <a:cubicBezTo>
                  <a:pt x="4556" y="4193"/>
                  <a:pt x="4454" y="4170"/>
                  <a:pt x="4370" y="4133"/>
                </a:cubicBezTo>
                <a:cubicBezTo>
                  <a:pt x="4281" y="4095"/>
                  <a:pt x="4211" y="4039"/>
                  <a:pt x="4198" y="3967"/>
                </a:cubicBezTo>
                <a:lnTo>
                  <a:pt x="4198" y="3966"/>
                </a:lnTo>
                <a:lnTo>
                  <a:pt x="4198" y="3965"/>
                </a:lnTo>
                <a:cubicBezTo>
                  <a:pt x="4211" y="3893"/>
                  <a:pt x="4281" y="3837"/>
                  <a:pt x="4370" y="3799"/>
                </a:cubicBezTo>
                <a:cubicBezTo>
                  <a:pt x="4454" y="3762"/>
                  <a:pt x="4556" y="3739"/>
                  <a:pt x="4638" y="3732"/>
                </a:cubicBezTo>
                <a:cubicBezTo>
                  <a:pt x="4665" y="3730"/>
                  <a:pt x="4690" y="3729"/>
                  <a:pt x="4712" y="3730"/>
                </a:cubicBezTo>
                <a:cubicBezTo>
                  <a:pt x="4694" y="3681"/>
                  <a:pt x="4681" y="3625"/>
                  <a:pt x="4665" y="3562"/>
                </a:cubicBezTo>
                <a:cubicBezTo>
                  <a:pt x="4657" y="3527"/>
                  <a:pt x="4648" y="3491"/>
                  <a:pt x="4637" y="3450"/>
                </a:cubicBezTo>
                <a:cubicBezTo>
                  <a:pt x="4496" y="3426"/>
                  <a:pt x="4434" y="3479"/>
                  <a:pt x="4343" y="3558"/>
                </a:cubicBezTo>
                <a:cubicBezTo>
                  <a:pt x="4309" y="3588"/>
                  <a:pt x="4270" y="3621"/>
                  <a:pt x="4224" y="3653"/>
                </a:cubicBezTo>
                <a:cubicBezTo>
                  <a:pt x="4176" y="3685"/>
                  <a:pt x="4128" y="3709"/>
                  <a:pt x="4086" y="3731"/>
                </a:cubicBezTo>
                <a:cubicBezTo>
                  <a:pt x="3979" y="3784"/>
                  <a:pt x="3900" y="3829"/>
                  <a:pt x="3899" y="3966"/>
                </a:cubicBezTo>
                <a:close/>
                <a:moveTo>
                  <a:pt x="5288" y="3966"/>
                </a:moveTo>
                <a:cubicBezTo>
                  <a:pt x="5292" y="4116"/>
                  <a:pt x="5336" y="4237"/>
                  <a:pt x="5420" y="4327"/>
                </a:cubicBezTo>
                <a:cubicBezTo>
                  <a:pt x="5459" y="4280"/>
                  <a:pt x="5500" y="4236"/>
                  <a:pt x="5544" y="4196"/>
                </a:cubicBezTo>
                <a:cubicBezTo>
                  <a:pt x="5659" y="4092"/>
                  <a:pt x="5788" y="4020"/>
                  <a:pt x="5928" y="3983"/>
                </a:cubicBezTo>
                <a:cubicBezTo>
                  <a:pt x="5954" y="3976"/>
                  <a:pt x="5980" y="3971"/>
                  <a:pt x="6006" y="3966"/>
                </a:cubicBezTo>
                <a:cubicBezTo>
                  <a:pt x="5980" y="3961"/>
                  <a:pt x="5954" y="3956"/>
                  <a:pt x="5928" y="3949"/>
                </a:cubicBezTo>
                <a:cubicBezTo>
                  <a:pt x="5788" y="3911"/>
                  <a:pt x="5659" y="3840"/>
                  <a:pt x="5544" y="3736"/>
                </a:cubicBezTo>
                <a:cubicBezTo>
                  <a:pt x="5500" y="3696"/>
                  <a:pt x="5459" y="3652"/>
                  <a:pt x="5420" y="3605"/>
                </a:cubicBezTo>
                <a:cubicBezTo>
                  <a:pt x="5336" y="3694"/>
                  <a:pt x="5292" y="3816"/>
                  <a:pt x="5288" y="3966"/>
                </a:cubicBezTo>
                <a:close/>
                <a:moveTo>
                  <a:pt x="1409" y="2015"/>
                </a:moveTo>
                <a:cubicBezTo>
                  <a:pt x="1410" y="2015"/>
                  <a:pt x="1412" y="2015"/>
                  <a:pt x="1414" y="2016"/>
                </a:cubicBezTo>
                <a:cubicBezTo>
                  <a:pt x="1497" y="2030"/>
                  <a:pt x="1560" y="2089"/>
                  <a:pt x="1603" y="2173"/>
                </a:cubicBezTo>
                <a:cubicBezTo>
                  <a:pt x="1637" y="2239"/>
                  <a:pt x="1658" y="2320"/>
                  <a:pt x="1666" y="2409"/>
                </a:cubicBezTo>
                <a:cubicBezTo>
                  <a:pt x="1684" y="2365"/>
                  <a:pt x="1704" y="2328"/>
                  <a:pt x="1728" y="2294"/>
                </a:cubicBezTo>
                <a:cubicBezTo>
                  <a:pt x="1785" y="2213"/>
                  <a:pt x="1861" y="2155"/>
                  <a:pt x="1962" y="2097"/>
                </a:cubicBezTo>
                <a:cubicBezTo>
                  <a:pt x="1980" y="1921"/>
                  <a:pt x="1924" y="1855"/>
                  <a:pt x="1860" y="1778"/>
                </a:cubicBezTo>
                <a:cubicBezTo>
                  <a:pt x="1822" y="1732"/>
                  <a:pt x="1779" y="1681"/>
                  <a:pt x="1752" y="1603"/>
                </a:cubicBezTo>
                <a:cubicBezTo>
                  <a:pt x="1712" y="1634"/>
                  <a:pt x="1671" y="1660"/>
                  <a:pt x="1630" y="1685"/>
                </a:cubicBezTo>
                <a:cubicBezTo>
                  <a:pt x="1513" y="1756"/>
                  <a:pt x="1411" y="1819"/>
                  <a:pt x="1409" y="2015"/>
                </a:cubicBezTo>
                <a:close/>
                <a:moveTo>
                  <a:pt x="1772" y="2325"/>
                </a:moveTo>
                <a:cubicBezTo>
                  <a:pt x="1722" y="2397"/>
                  <a:pt x="1687" y="2488"/>
                  <a:pt x="1663" y="2620"/>
                </a:cubicBezTo>
                <a:cubicBezTo>
                  <a:pt x="1719" y="2646"/>
                  <a:pt x="1776" y="2675"/>
                  <a:pt x="1839" y="2675"/>
                </a:cubicBezTo>
                <a:cubicBezTo>
                  <a:pt x="1860" y="2675"/>
                  <a:pt x="1879" y="2672"/>
                  <a:pt x="1896" y="2665"/>
                </a:cubicBezTo>
                <a:cubicBezTo>
                  <a:pt x="1975" y="2634"/>
                  <a:pt x="2015" y="2538"/>
                  <a:pt x="2058" y="2436"/>
                </a:cubicBezTo>
                <a:cubicBezTo>
                  <a:pt x="2101" y="2336"/>
                  <a:pt x="2145" y="2233"/>
                  <a:pt x="2232" y="2191"/>
                </a:cubicBezTo>
                <a:cubicBezTo>
                  <a:pt x="2179" y="2148"/>
                  <a:pt x="2114" y="2122"/>
                  <a:pt x="2061" y="2122"/>
                </a:cubicBezTo>
                <a:cubicBezTo>
                  <a:pt x="1965" y="2122"/>
                  <a:pt x="1814" y="2265"/>
                  <a:pt x="1772" y="2325"/>
                </a:cubicBezTo>
                <a:close/>
                <a:moveTo>
                  <a:pt x="1607" y="2623"/>
                </a:moveTo>
                <a:cubicBezTo>
                  <a:pt x="1626" y="2484"/>
                  <a:pt x="1620" y="2325"/>
                  <a:pt x="1555" y="2198"/>
                </a:cubicBezTo>
                <a:cubicBezTo>
                  <a:pt x="1503" y="2096"/>
                  <a:pt x="1433" y="2065"/>
                  <a:pt x="1329" y="2065"/>
                </a:cubicBezTo>
                <a:cubicBezTo>
                  <a:pt x="1241" y="2065"/>
                  <a:pt x="1191" y="2103"/>
                  <a:pt x="1123" y="2153"/>
                </a:cubicBezTo>
                <a:cubicBezTo>
                  <a:pt x="1173" y="2194"/>
                  <a:pt x="1197" y="2284"/>
                  <a:pt x="1223" y="2386"/>
                </a:cubicBezTo>
                <a:cubicBezTo>
                  <a:pt x="1256" y="2508"/>
                  <a:pt x="1292" y="2647"/>
                  <a:pt x="1378" y="2686"/>
                </a:cubicBezTo>
                <a:cubicBezTo>
                  <a:pt x="1394" y="2694"/>
                  <a:pt x="1413" y="2697"/>
                  <a:pt x="1433" y="2697"/>
                </a:cubicBezTo>
                <a:cubicBezTo>
                  <a:pt x="1506" y="2697"/>
                  <a:pt x="1551" y="2661"/>
                  <a:pt x="1607" y="2623"/>
                </a:cubicBezTo>
                <a:close/>
                <a:moveTo>
                  <a:pt x="1669" y="2682"/>
                </a:moveTo>
                <a:lnTo>
                  <a:pt x="1637" y="2668"/>
                </a:lnTo>
                <a:lnTo>
                  <a:pt x="1600" y="2692"/>
                </a:lnTo>
                <a:cubicBezTo>
                  <a:pt x="1613" y="2786"/>
                  <a:pt x="1647" y="2874"/>
                  <a:pt x="1701" y="2954"/>
                </a:cubicBezTo>
                <a:cubicBezTo>
                  <a:pt x="1708" y="2964"/>
                  <a:pt x="1715" y="2975"/>
                  <a:pt x="1724" y="2986"/>
                </a:cubicBezTo>
                <a:cubicBezTo>
                  <a:pt x="1741" y="2970"/>
                  <a:pt x="1758" y="2955"/>
                  <a:pt x="1776" y="2941"/>
                </a:cubicBezTo>
                <a:cubicBezTo>
                  <a:pt x="1770" y="2932"/>
                  <a:pt x="1764" y="2923"/>
                  <a:pt x="1758" y="2914"/>
                </a:cubicBezTo>
                <a:cubicBezTo>
                  <a:pt x="1710" y="2844"/>
                  <a:pt x="1680" y="2765"/>
                  <a:pt x="1669" y="2682"/>
                </a:cubicBezTo>
                <a:close/>
                <a:moveTo>
                  <a:pt x="4181" y="2001"/>
                </a:moveTo>
                <a:cubicBezTo>
                  <a:pt x="4179" y="2041"/>
                  <a:pt x="4175" y="2080"/>
                  <a:pt x="4172" y="2119"/>
                </a:cubicBezTo>
                <a:cubicBezTo>
                  <a:pt x="4144" y="2402"/>
                  <a:pt x="4096" y="2767"/>
                  <a:pt x="3866" y="2960"/>
                </a:cubicBezTo>
                <a:cubicBezTo>
                  <a:pt x="4033" y="2746"/>
                  <a:pt x="4090" y="2421"/>
                  <a:pt x="4118" y="2114"/>
                </a:cubicBezTo>
                <a:cubicBezTo>
                  <a:pt x="4123" y="2063"/>
                  <a:pt x="4127" y="2011"/>
                  <a:pt x="4130" y="1959"/>
                </a:cubicBezTo>
                <a:cubicBezTo>
                  <a:pt x="4122" y="1951"/>
                  <a:pt x="4115" y="1943"/>
                  <a:pt x="4108" y="1935"/>
                </a:cubicBezTo>
                <a:cubicBezTo>
                  <a:pt x="4062" y="1878"/>
                  <a:pt x="4034" y="1808"/>
                  <a:pt x="4022" y="1729"/>
                </a:cubicBezTo>
                <a:cubicBezTo>
                  <a:pt x="3985" y="1860"/>
                  <a:pt x="3953" y="1994"/>
                  <a:pt x="3922" y="2127"/>
                </a:cubicBezTo>
                <a:cubicBezTo>
                  <a:pt x="3856" y="2384"/>
                  <a:pt x="3797" y="2643"/>
                  <a:pt x="3693" y="2893"/>
                </a:cubicBezTo>
                <a:cubicBezTo>
                  <a:pt x="3579" y="3166"/>
                  <a:pt x="3409" y="3388"/>
                  <a:pt x="3165" y="3573"/>
                </a:cubicBezTo>
                <a:cubicBezTo>
                  <a:pt x="3215" y="3597"/>
                  <a:pt x="3263" y="3626"/>
                  <a:pt x="3309" y="3656"/>
                </a:cubicBezTo>
                <a:cubicBezTo>
                  <a:pt x="3563" y="3568"/>
                  <a:pt x="3803" y="3459"/>
                  <a:pt x="4006" y="3275"/>
                </a:cubicBezTo>
                <a:lnTo>
                  <a:pt x="4070" y="3216"/>
                </a:lnTo>
                <a:cubicBezTo>
                  <a:pt x="4041" y="3288"/>
                  <a:pt x="4022" y="3379"/>
                  <a:pt x="4077" y="3448"/>
                </a:cubicBezTo>
                <a:cubicBezTo>
                  <a:pt x="4099" y="3476"/>
                  <a:pt x="4129" y="3490"/>
                  <a:pt x="4168" y="3490"/>
                </a:cubicBezTo>
                <a:cubicBezTo>
                  <a:pt x="4232" y="3490"/>
                  <a:pt x="4284" y="3439"/>
                  <a:pt x="4284" y="3378"/>
                </a:cubicBezTo>
                <a:cubicBezTo>
                  <a:pt x="4284" y="3341"/>
                  <a:pt x="4267" y="3309"/>
                  <a:pt x="4236" y="3288"/>
                </a:cubicBezTo>
                <a:cubicBezTo>
                  <a:pt x="4177" y="3247"/>
                  <a:pt x="4117" y="3263"/>
                  <a:pt x="4063" y="3296"/>
                </a:cubicBezTo>
                <a:cubicBezTo>
                  <a:pt x="4090" y="3236"/>
                  <a:pt x="4118" y="3178"/>
                  <a:pt x="4154" y="3122"/>
                </a:cubicBezTo>
                <a:cubicBezTo>
                  <a:pt x="4182" y="3076"/>
                  <a:pt x="4214" y="3032"/>
                  <a:pt x="4242" y="2985"/>
                </a:cubicBezTo>
                <a:cubicBezTo>
                  <a:pt x="4406" y="2713"/>
                  <a:pt x="4456" y="2396"/>
                  <a:pt x="4442" y="2076"/>
                </a:cubicBezTo>
                <a:cubicBezTo>
                  <a:pt x="4350" y="2075"/>
                  <a:pt x="4257" y="2053"/>
                  <a:pt x="4181" y="2001"/>
                </a:cubicBezTo>
                <a:close/>
                <a:moveTo>
                  <a:pt x="4196" y="1445"/>
                </a:moveTo>
                <a:cubicBezTo>
                  <a:pt x="4220" y="1460"/>
                  <a:pt x="4278" y="1511"/>
                  <a:pt x="4368" y="1540"/>
                </a:cubicBezTo>
                <a:cubicBezTo>
                  <a:pt x="4346" y="1410"/>
                  <a:pt x="4336" y="1281"/>
                  <a:pt x="4355" y="1146"/>
                </a:cubicBezTo>
                <a:lnTo>
                  <a:pt x="4356" y="1139"/>
                </a:lnTo>
                <a:lnTo>
                  <a:pt x="4360" y="1134"/>
                </a:lnTo>
                <a:cubicBezTo>
                  <a:pt x="4617" y="774"/>
                  <a:pt x="5014" y="647"/>
                  <a:pt x="5438" y="633"/>
                </a:cubicBezTo>
                <a:cubicBezTo>
                  <a:pt x="5416" y="610"/>
                  <a:pt x="5392" y="588"/>
                  <a:pt x="5368" y="567"/>
                </a:cubicBezTo>
                <a:cubicBezTo>
                  <a:pt x="5090" y="582"/>
                  <a:pt x="4764" y="651"/>
                  <a:pt x="4540" y="833"/>
                </a:cubicBezTo>
                <a:cubicBezTo>
                  <a:pt x="4465" y="893"/>
                  <a:pt x="4399" y="965"/>
                  <a:pt x="4331" y="1045"/>
                </a:cubicBezTo>
                <a:cubicBezTo>
                  <a:pt x="4205" y="1211"/>
                  <a:pt x="4059" y="1462"/>
                  <a:pt x="4071" y="1679"/>
                </a:cubicBezTo>
                <a:cubicBezTo>
                  <a:pt x="4076" y="1765"/>
                  <a:pt x="4102" y="1842"/>
                  <a:pt x="4150" y="1901"/>
                </a:cubicBezTo>
                <a:cubicBezTo>
                  <a:pt x="4240" y="2010"/>
                  <a:pt x="4430" y="2053"/>
                  <a:pt x="4564" y="2011"/>
                </a:cubicBezTo>
                <a:cubicBezTo>
                  <a:pt x="4708" y="1966"/>
                  <a:pt x="4763" y="1826"/>
                  <a:pt x="4808" y="1710"/>
                </a:cubicBezTo>
                <a:cubicBezTo>
                  <a:pt x="4859" y="1579"/>
                  <a:pt x="4974" y="1441"/>
                  <a:pt x="5094" y="1605"/>
                </a:cubicBezTo>
                <a:cubicBezTo>
                  <a:pt x="5073" y="1555"/>
                  <a:pt x="5035" y="1512"/>
                  <a:pt x="4988" y="1490"/>
                </a:cubicBezTo>
                <a:cubicBezTo>
                  <a:pt x="4962" y="1477"/>
                  <a:pt x="4934" y="1471"/>
                  <a:pt x="4904" y="1471"/>
                </a:cubicBezTo>
                <a:cubicBezTo>
                  <a:pt x="4854" y="1471"/>
                  <a:pt x="4799" y="1489"/>
                  <a:pt x="4742" y="1524"/>
                </a:cubicBezTo>
                <a:cubicBezTo>
                  <a:pt x="4632" y="1591"/>
                  <a:pt x="4540" y="1625"/>
                  <a:pt x="4468" y="1625"/>
                </a:cubicBezTo>
                <a:cubicBezTo>
                  <a:pt x="4367" y="1625"/>
                  <a:pt x="4236" y="1533"/>
                  <a:pt x="4196" y="1445"/>
                </a:cubicBezTo>
                <a:close/>
                <a:moveTo>
                  <a:pt x="4025" y="1537"/>
                </a:moveTo>
                <a:cubicBezTo>
                  <a:pt x="4026" y="1534"/>
                  <a:pt x="4026" y="1532"/>
                  <a:pt x="4026" y="1529"/>
                </a:cubicBezTo>
                <a:lnTo>
                  <a:pt x="4028" y="1529"/>
                </a:lnTo>
                <a:cubicBezTo>
                  <a:pt x="4086" y="1357"/>
                  <a:pt x="4159" y="1195"/>
                  <a:pt x="4258" y="1053"/>
                </a:cubicBezTo>
                <a:cubicBezTo>
                  <a:pt x="4052" y="1050"/>
                  <a:pt x="3902" y="876"/>
                  <a:pt x="3745" y="693"/>
                </a:cubicBezTo>
                <a:cubicBezTo>
                  <a:pt x="3661" y="595"/>
                  <a:pt x="3573" y="495"/>
                  <a:pt x="3475" y="417"/>
                </a:cubicBezTo>
                <a:cubicBezTo>
                  <a:pt x="3462" y="425"/>
                  <a:pt x="3448" y="434"/>
                  <a:pt x="3433" y="444"/>
                </a:cubicBezTo>
                <a:cubicBezTo>
                  <a:pt x="3716" y="630"/>
                  <a:pt x="3690" y="1119"/>
                  <a:pt x="3660" y="1531"/>
                </a:cubicBezTo>
                <a:cubicBezTo>
                  <a:pt x="3700" y="1517"/>
                  <a:pt x="3735" y="1511"/>
                  <a:pt x="3764" y="1511"/>
                </a:cubicBezTo>
                <a:cubicBezTo>
                  <a:pt x="3828" y="1511"/>
                  <a:pt x="3869" y="1537"/>
                  <a:pt x="3892" y="1559"/>
                </a:cubicBezTo>
                <a:cubicBezTo>
                  <a:pt x="3959" y="1621"/>
                  <a:pt x="3974" y="1733"/>
                  <a:pt x="3931" y="1845"/>
                </a:cubicBezTo>
                <a:lnTo>
                  <a:pt x="3911" y="1897"/>
                </a:lnTo>
                <a:lnTo>
                  <a:pt x="3883" y="1849"/>
                </a:lnTo>
                <a:cubicBezTo>
                  <a:pt x="3846" y="1786"/>
                  <a:pt x="3800" y="1748"/>
                  <a:pt x="3752" y="1742"/>
                </a:cubicBezTo>
                <a:cubicBezTo>
                  <a:pt x="3748" y="1742"/>
                  <a:pt x="3744" y="1742"/>
                  <a:pt x="3740" y="1742"/>
                </a:cubicBezTo>
                <a:cubicBezTo>
                  <a:pt x="3706" y="1742"/>
                  <a:pt x="3673" y="1758"/>
                  <a:pt x="3642" y="1789"/>
                </a:cubicBezTo>
                <a:cubicBezTo>
                  <a:pt x="3637" y="1873"/>
                  <a:pt x="3632" y="1961"/>
                  <a:pt x="3633" y="2042"/>
                </a:cubicBezTo>
                <a:cubicBezTo>
                  <a:pt x="3644" y="2213"/>
                  <a:pt x="3691" y="2365"/>
                  <a:pt x="3772" y="2496"/>
                </a:cubicBezTo>
                <a:cubicBezTo>
                  <a:pt x="3808" y="2368"/>
                  <a:pt x="3840" y="2238"/>
                  <a:pt x="3869" y="2115"/>
                </a:cubicBezTo>
                <a:cubicBezTo>
                  <a:pt x="3915" y="1921"/>
                  <a:pt x="3962" y="1723"/>
                  <a:pt x="4025" y="1537"/>
                </a:cubicBezTo>
                <a:close/>
                <a:moveTo>
                  <a:pt x="4852" y="801"/>
                </a:moveTo>
                <a:cubicBezTo>
                  <a:pt x="4819" y="814"/>
                  <a:pt x="4787" y="828"/>
                  <a:pt x="4757" y="847"/>
                </a:cubicBezTo>
                <a:cubicBezTo>
                  <a:pt x="5237" y="1430"/>
                  <a:pt x="5200" y="1697"/>
                  <a:pt x="5149" y="2065"/>
                </a:cubicBezTo>
                <a:cubicBezTo>
                  <a:pt x="5141" y="2120"/>
                  <a:pt x="5135" y="2175"/>
                  <a:pt x="5129" y="2230"/>
                </a:cubicBezTo>
                <a:cubicBezTo>
                  <a:pt x="5162" y="2168"/>
                  <a:pt x="5207" y="2118"/>
                  <a:pt x="5260" y="2076"/>
                </a:cubicBezTo>
                <a:cubicBezTo>
                  <a:pt x="5362" y="1998"/>
                  <a:pt x="5497" y="1955"/>
                  <a:pt x="5655" y="1936"/>
                </a:cubicBezTo>
                <a:cubicBezTo>
                  <a:pt x="5675" y="1717"/>
                  <a:pt x="5646" y="1540"/>
                  <a:pt x="5565" y="1395"/>
                </a:cubicBezTo>
                <a:lnTo>
                  <a:pt x="5565" y="1394"/>
                </a:lnTo>
                <a:lnTo>
                  <a:pt x="5564" y="1392"/>
                </a:lnTo>
                <a:cubicBezTo>
                  <a:pt x="5539" y="1331"/>
                  <a:pt x="5467" y="1155"/>
                  <a:pt x="5562" y="1019"/>
                </a:cubicBezTo>
                <a:cubicBezTo>
                  <a:pt x="5520" y="1019"/>
                  <a:pt x="5483" y="1034"/>
                  <a:pt x="5461" y="1062"/>
                </a:cubicBezTo>
                <a:cubicBezTo>
                  <a:pt x="5418" y="1108"/>
                  <a:pt x="5438" y="1210"/>
                  <a:pt x="5451" y="1259"/>
                </a:cubicBezTo>
                <a:cubicBezTo>
                  <a:pt x="5343" y="1132"/>
                  <a:pt x="5251" y="1068"/>
                  <a:pt x="5115" y="988"/>
                </a:cubicBezTo>
                <a:cubicBezTo>
                  <a:pt x="5019" y="928"/>
                  <a:pt x="4927" y="871"/>
                  <a:pt x="4852" y="801"/>
                </a:cubicBezTo>
                <a:close/>
                <a:moveTo>
                  <a:pt x="4301" y="997"/>
                </a:moveTo>
                <a:cubicBezTo>
                  <a:pt x="4380" y="904"/>
                  <a:pt x="4465" y="816"/>
                  <a:pt x="4565" y="746"/>
                </a:cubicBezTo>
                <a:cubicBezTo>
                  <a:pt x="4317" y="718"/>
                  <a:pt x="4154" y="589"/>
                  <a:pt x="3996" y="464"/>
                </a:cubicBezTo>
                <a:cubicBezTo>
                  <a:pt x="3919" y="403"/>
                  <a:pt x="3840" y="340"/>
                  <a:pt x="3752" y="291"/>
                </a:cubicBezTo>
                <a:cubicBezTo>
                  <a:pt x="3516" y="171"/>
                  <a:pt x="3306" y="160"/>
                  <a:pt x="3033" y="231"/>
                </a:cubicBezTo>
                <a:cubicBezTo>
                  <a:pt x="3167" y="214"/>
                  <a:pt x="3316" y="243"/>
                  <a:pt x="3431" y="315"/>
                </a:cubicBezTo>
                <a:lnTo>
                  <a:pt x="3431" y="315"/>
                </a:lnTo>
                <a:cubicBezTo>
                  <a:pt x="3569" y="401"/>
                  <a:pt x="3681" y="536"/>
                  <a:pt x="3786" y="658"/>
                </a:cubicBezTo>
                <a:cubicBezTo>
                  <a:pt x="3946" y="844"/>
                  <a:pt x="4097" y="1020"/>
                  <a:pt x="4301" y="997"/>
                </a:cubicBezTo>
                <a:close/>
                <a:moveTo>
                  <a:pt x="4667" y="685"/>
                </a:moveTo>
                <a:cubicBezTo>
                  <a:pt x="4689" y="674"/>
                  <a:pt x="4711" y="663"/>
                  <a:pt x="4734" y="654"/>
                </a:cubicBezTo>
                <a:lnTo>
                  <a:pt x="4728" y="643"/>
                </a:lnTo>
                <a:lnTo>
                  <a:pt x="4703" y="593"/>
                </a:lnTo>
                <a:lnTo>
                  <a:pt x="4761" y="606"/>
                </a:lnTo>
                <a:lnTo>
                  <a:pt x="4759" y="606"/>
                </a:lnTo>
                <a:lnTo>
                  <a:pt x="4763" y="606"/>
                </a:lnTo>
                <a:cubicBezTo>
                  <a:pt x="4826" y="606"/>
                  <a:pt x="4880" y="552"/>
                  <a:pt x="4880" y="489"/>
                </a:cubicBezTo>
                <a:cubicBezTo>
                  <a:pt x="4880" y="424"/>
                  <a:pt x="4827" y="372"/>
                  <a:pt x="4763" y="372"/>
                </a:cubicBezTo>
                <a:cubicBezTo>
                  <a:pt x="4728" y="372"/>
                  <a:pt x="4701" y="382"/>
                  <a:pt x="4681" y="404"/>
                </a:cubicBezTo>
                <a:cubicBezTo>
                  <a:pt x="4651" y="436"/>
                  <a:pt x="4635" y="495"/>
                  <a:pt x="4639" y="561"/>
                </a:cubicBezTo>
                <a:cubicBezTo>
                  <a:pt x="4642" y="601"/>
                  <a:pt x="4651" y="642"/>
                  <a:pt x="4667" y="685"/>
                </a:cubicBezTo>
                <a:close/>
                <a:moveTo>
                  <a:pt x="4983" y="185"/>
                </a:moveTo>
                <a:cubicBezTo>
                  <a:pt x="4882" y="144"/>
                  <a:pt x="4776" y="111"/>
                  <a:pt x="4668" y="89"/>
                </a:cubicBezTo>
                <a:cubicBezTo>
                  <a:pt x="4552" y="66"/>
                  <a:pt x="4434" y="54"/>
                  <a:pt x="4319" y="54"/>
                </a:cubicBezTo>
                <a:cubicBezTo>
                  <a:pt x="4086" y="54"/>
                  <a:pt x="3861" y="99"/>
                  <a:pt x="3650" y="188"/>
                </a:cubicBezTo>
                <a:cubicBezTo>
                  <a:pt x="3681" y="200"/>
                  <a:pt x="3712" y="213"/>
                  <a:pt x="3742" y="227"/>
                </a:cubicBezTo>
                <a:cubicBezTo>
                  <a:pt x="3763" y="218"/>
                  <a:pt x="3785" y="210"/>
                  <a:pt x="3808" y="204"/>
                </a:cubicBezTo>
                <a:cubicBezTo>
                  <a:pt x="3860" y="187"/>
                  <a:pt x="3911" y="178"/>
                  <a:pt x="3960" y="178"/>
                </a:cubicBezTo>
                <a:cubicBezTo>
                  <a:pt x="4094" y="178"/>
                  <a:pt x="4213" y="241"/>
                  <a:pt x="4302" y="358"/>
                </a:cubicBezTo>
                <a:cubicBezTo>
                  <a:pt x="4329" y="317"/>
                  <a:pt x="4340" y="280"/>
                  <a:pt x="4334" y="250"/>
                </a:cubicBezTo>
                <a:cubicBezTo>
                  <a:pt x="4328" y="220"/>
                  <a:pt x="4307" y="195"/>
                  <a:pt x="4270" y="174"/>
                </a:cubicBezTo>
                <a:lnTo>
                  <a:pt x="4183" y="124"/>
                </a:lnTo>
                <a:lnTo>
                  <a:pt x="4319" y="124"/>
                </a:lnTo>
                <a:cubicBezTo>
                  <a:pt x="4434" y="124"/>
                  <a:pt x="4547" y="135"/>
                  <a:pt x="4654" y="156"/>
                </a:cubicBezTo>
                <a:cubicBezTo>
                  <a:pt x="4760" y="178"/>
                  <a:pt x="4862" y="209"/>
                  <a:pt x="4957" y="249"/>
                </a:cubicBezTo>
                <a:cubicBezTo>
                  <a:pt x="5459" y="461"/>
                  <a:pt x="5814" y="904"/>
                  <a:pt x="5924" y="1447"/>
                </a:cubicBezTo>
                <a:cubicBezTo>
                  <a:pt x="5957" y="1607"/>
                  <a:pt x="5952" y="1788"/>
                  <a:pt x="5909" y="1972"/>
                </a:cubicBezTo>
                <a:cubicBezTo>
                  <a:pt x="5933" y="1981"/>
                  <a:pt x="5950" y="1989"/>
                  <a:pt x="5971" y="2001"/>
                </a:cubicBezTo>
                <a:cubicBezTo>
                  <a:pt x="6012" y="1830"/>
                  <a:pt x="6022" y="1666"/>
                  <a:pt x="5995" y="1494"/>
                </a:cubicBezTo>
                <a:cubicBezTo>
                  <a:pt x="6027" y="1580"/>
                  <a:pt x="6070" y="1630"/>
                  <a:pt x="6134" y="1630"/>
                </a:cubicBezTo>
                <a:cubicBezTo>
                  <a:pt x="6136" y="1630"/>
                  <a:pt x="6137" y="1630"/>
                  <a:pt x="6138" y="1630"/>
                </a:cubicBezTo>
                <a:cubicBezTo>
                  <a:pt x="6182" y="1628"/>
                  <a:pt x="6222" y="1596"/>
                  <a:pt x="6252" y="1543"/>
                </a:cubicBezTo>
                <a:cubicBezTo>
                  <a:pt x="6054" y="1524"/>
                  <a:pt x="5981" y="1366"/>
                  <a:pt x="5943" y="1245"/>
                </a:cubicBezTo>
                <a:cubicBezTo>
                  <a:pt x="5795" y="781"/>
                  <a:pt x="5435" y="374"/>
                  <a:pt x="4983" y="185"/>
                </a:cubicBezTo>
                <a:close/>
                <a:moveTo>
                  <a:pt x="5605" y="564"/>
                </a:moveTo>
                <a:cubicBezTo>
                  <a:pt x="5627" y="588"/>
                  <a:pt x="5649" y="612"/>
                  <a:pt x="5670" y="636"/>
                </a:cubicBezTo>
                <a:cubicBezTo>
                  <a:pt x="5914" y="650"/>
                  <a:pt x="6151" y="724"/>
                  <a:pt x="6375" y="858"/>
                </a:cubicBezTo>
                <a:cubicBezTo>
                  <a:pt x="6541" y="838"/>
                  <a:pt x="6612" y="942"/>
                  <a:pt x="6680" y="1088"/>
                </a:cubicBezTo>
                <a:cubicBezTo>
                  <a:pt x="6719" y="1123"/>
                  <a:pt x="6758" y="1163"/>
                  <a:pt x="6800" y="1208"/>
                </a:cubicBezTo>
                <a:cubicBezTo>
                  <a:pt x="7022" y="1453"/>
                  <a:pt x="7186" y="1749"/>
                  <a:pt x="7274" y="2064"/>
                </a:cubicBezTo>
                <a:cubicBezTo>
                  <a:pt x="7348" y="2331"/>
                  <a:pt x="7364" y="2713"/>
                  <a:pt x="7281" y="2980"/>
                </a:cubicBezTo>
                <a:cubicBezTo>
                  <a:pt x="7259" y="3051"/>
                  <a:pt x="7231" y="3119"/>
                  <a:pt x="7198" y="3184"/>
                </a:cubicBezTo>
                <a:lnTo>
                  <a:pt x="7207" y="3176"/>
                </a:lnTo>
                <a:cubicBezTo>
                  <a:pt x="7240" y="3148"/>
                  <a:pt x="7274" y="3118"/>
                  <a:pt x="7312" y="3099"/>
                </a:cubicBezTo>
                <a:cubicBezTo>
                  <a:pt x="7327" y="3060"/>
                  <a:pt x="7338" y="3030"/>
                  <a:pt x="7347" y="3000"/>
                </a:cubicBezTo>
                <a:cubicBezTo>
                  <a:pt x="7442" y="2693"/>
                  <a:pt x="7428" y="2354"/>
                  <a:pt x="7341" y="2046"/>
                </a:cubicBezTo>
                <a:cubicBezTo>
                  <a:pt x="7249" y="1718"/>
                  <a:pt x="7080" y="1413"/>
                  <a:pt x="6851" y="1162"/>
                </a:cubicBezTo>
                <a:cubicBezTo>
                  <a:pt x="6519" y="797"/>
                  <a:pt x="6093" y="585"/>
                  <a:pt x="5652" y="565"/>
                </a:cubicBezTo>
                <a:lnTo>
                  <a:pt x="5605" y="564"/>
                </a:lnTo>
                <a:close/>
                <a:moveTo>
                  <a:pt x="5721" y="695"/>
                </a:moveTo>
                <a:cubicBezTo>
                  <a:pt x="5842" y="846"/>
                  <a:pt x="5935" y="1043"/>
                  <a:pt x="5995" y="1229"/>
                </a:cubicBezTo>
                <a:cubicBezTo>
                  <a:pt x="6052" y="1410"/>
                  <a:pt x="6144" y="1491"/>
                  <a:pt x="6294" y="1491"/>
                </a:cubicBezTo>
                <a:lnTo>
                  <a:pt x="6334" y="1491"/>
                </a:lnTo>
                <a:lnTo>
                  <a:pt x="6319" y="1528"/>
                </a:lnTo>
                <a:cubicBezTo>
                  <a:pt x="6281" y="1622"/>
                  <a:pt x="6215" y="1680"/>
                  <a:pt x="6141" y="1684"/>
                </a:cubicBezTo>
                <a:cubicBezTo>
                  <a:pt x="6139" y="1684"/>
                  <a:pt x="6136" y="1684"/>
                  <a:pt x="6134" y="1684"/>
                </a:cubicBezTo>
                <a:cubicBezTo>
                  <a:pt x="6110" y="1684"/>
                  <a:pt x="6087" y="1677"/>
                  <a:pt x="6067" y="1666"/>
                </a:cubicBezTo>
                <a:cubicBezTo>
                  <a:pt x="6066" y="1784"/>
                  <a:pt x="6050" y="1907"/>
                  <a:pt x="6020" y="2029"/>
                </a:cubicBezTo>
                <a:lnTo>
                  <a:pt x="6021" y="2029"/>
                </a:lnTo>
                <a:cubicBezTo>
                  <a:pt x="6135" y="2097"/>
                  <a:pt x="6222" y="2237"/>
                  <a:pt x="6232" y="2371"/>
                </a:cubicBezTo>
                <a:cubicBezTo>
                  <a:pt x="6239" y="2474"/>
                  <a:pt x="6208" y="2633"/>
                  <a:pt x="6016" y="2798"/>
                </a:cubicBezTo>
                <a:lnTo>
                  <a:pt x="5976" y="2831"/>
                </a:lnTo>
                <a:lnTo>
                  <a:pt x="5971" y="2780"/>
                </a:lnTo>
                <a:cubicBezTo>
                  <a:pt x="5960" y="2660"/>
                  <a:pt x="5900" y="2577"/>
                  <a:pt x="5799" y="2537"/>
                </a:cubicBezTo>
                <a:cubicBezTo>
                  <a:pt x="5698" y="2692"/>
                  <a:pt x="5573" y="2822"/>
                  <a:pt x="5437" y="2914"/>
                </a:cubicBezTo>
                <a:cubicBezTo>
                  <a:pt x="5393" y="2943"/>
                  <a:pt x="5348" y="2969"/>
                  <a:pt x="5302" y="2991"/>
                </a:cubicBezTo>
                <a:cubicBezTo>
                  <a:pt x="5311" y="3024"/>
                  <a:pt x="5322" y="3055"/>
                  <a:pt x="5333" y="3085"/>
                </a:cubicBezTo>
                <a:cubicBezTo>
                  <a:pt x="5434" y="3053"/>
                  <a:pt x="5538" y="3022"/>
                  <a:pt x="5642" y="2998"/>
                </a:cubicBezTo>
                <a:lnTo>
                  <a:pt x="5650" y="2996"/>
                </a:lnTo>
                <a:lnTo>
                  <a:pt x="5650" y="2996"/>
                </a:lnTo>
                <a:cubicBezTo>
                  <a:pt x="5753" y="2973"/>
                  <a:pt x="5855" y="2957"/>
                  <a:pt x="5953" y="2957"/>
                </a:cubicBezTo>
                <a:cubicBezTo>
                  <a:pt x="6123" y="2957"/>
                  <a:pt x="6280" y="3004"/>
                  <a:pt x="6409" y="3137"/>
                </a:cubicBezTo>
                <a:cubicBezTo>
                  <a:pt x="6384" y="2875"/>
                  <a:pt x="6398" y="2575"/>
                  <a:pt x="6608" y="2373"/>
                </a:cubicBezTo>
                <a:cubicBezTo>
                  <a:pt x="6384" y="2090"/>
                  <a:pt x="6425" y="1877"/>
                  <a:pt x="6470" y="1652"/>
                </a:cubicBezTo>
                <a:cubicBezTo>
                  <a:pt x="6495" y="1525"/>
                  <a:pt x="6521" y="1397"/>
                  <a:pt x="6502" y="1244"/>
                </a:cubicBezTo>
                <a:cubicBezTo>
                  <a:pt x="6392" y="1368"/>
                  <a:pt x="6163" y="1243"/>
                  <a:pt x="6175" y="1078"/>
                </a:cubicBezTo>
                <a:cubicBezTo>
                  <a:pt x="6175" y="988"/>
                  <a:pt x="6226" y="910"/>
                  <a:pt x="6298" y="876"/>
                </a:cubicBezTo>
                <a:cubicBezTo>
                  <a:pt x="6112" y="774"/>
                  <a:pt x="5919" y="713"/>
                  <a:pt x="5721" y="695"/>
                </a:cubicBezTo>
                <a:close/>
                <a:moveTo>
                  <a:pt x="5651" y="1991"/>
                </a:moveTo>
                <a:cubicBezTo>
                  <a:pt x="5507" y="2009"/>
                  <a:pt x="5384" y="2049"/>
                  <a:pt x="5293" y="2119"/>
                </a:cubicBezTo>
                <a:cubicBezTo>
                  <a:pt x="5194" y="2195"/>
                  <a:pt x="5131" y="2309"/>
                  <a:pt x="5116" y="2473"/>
                </a:cubicBezTo>
                <a:cubicBezTo>
                  <a:pt x="5114" y="2693"/>
                  <a:pt x="5140" y="2911"/>
                  <a:pt x="5215" y="3123"/>
                </a:cubicBezTo>
                <a:cubicBezTo>
                  <a:pt x="5237" y="3116"/>
                  <a:pt x="5259" y="3109"/>
                  <a:pt x="5281" y="3102"/>
                </a:cubicBezTo>
                <a:cubicBezTo>
                  <a:pt x="5237" y="2982"/>
                  <a:pt x="5208" y="2862"/>
                  <a:pt x="5190" y="2734"/>
                </a:cubicBezTo>
                <a:lnTo>
                  <a:pt x="5190" y="2726"/>
                </a:lnTo>
                <a:cubicBezTo>
                  <a:pt x="5224" y="2529"/>
                  <a:pt x="5532" y="2433"/>
                  <a:pt x="5716" y="2456"/>
                </a:cubicBezTo>
                <a:cubicBezTo>
                  <a:pt x="5861" y="2474"/>
                  <a:pt x="5985" y="2574"/>
                  <a:pt x="6017" y="2723"/>
                </a:cubicBezTo>
                <a:cubicBezTo>
                  <a:pt x="6131" y="2613"/>
                  <a:pt x="6186" y="2493"/>
                  <a:pt x="6178" y="2374"/>
                </a:cubicBezTo>
                <a:cubicBezTo>
                  <a:pt x="6160" y="2120"/>
                  <a:pt x="5884" y="1961"/>
                  <a:pt x="5651" y="1991"/>
                </a:cubicBezTo>
                <a:close/>
                <a:moveTo>
                  <a:pt x="5748" y="2517"/>
                </a:moveTo>
                <a:cubicBezTo>
                  <a:pt x="5735" y="2513"/>
                  <a:pt x="5722" y="2511"/>
                  <a:pt x="5709" y="2509"/>
                </a:cubicBezTo>
                <a:cubicBezTo>
                  <a:pt x="5697" y="2508"/>
                  <a:pt x="5685" y="2507"/>
                  <a:pt x="5671" y="2507"/>
                </a:cubicBezTo>
                <a:cubicBezTo>
                  <a:pt x="5585" y="2631"/>
                  <a:pt x="5480" y="2736"/>
                  <a:pt x="5368" y="2812"/>
                </a:cubicBezTo>
                <a:cubicBezTo>
                  <a:pt x="5337" y="2833"/>
                  <a:pt x="5304" y="2852"/>
                  <a:pt x="5268" y="2870"/>
                </a:cubicBezTo>
                <a:cubicBezTo>
                  <a:pt x="5273" y="2893"/>
                  <a:pt x="5279" y="2917"/>
                  <a:pt x="5285" y="2940"/>
                </a:cubicBezTo>
                <a:cubicBezTo>
                  <a:pt x="5326" y="2919"/>
                  <a:pt x="5367" y="2896"/>
                  <a:pt x="5407" y="2869"/>
                </a:cubicBezTo>
                <a:cubicBezTo>
                  <a:pt x="5535" y="2783"/>
                  <a:pt x="5652" y="2662"/>
                  <a:pt x="5748" y="2517"/>
                </a:cubicBezTo>
                <a:close/>
                <a:moveTo>
                  <a:pt x="5123" y="3005"/>
                </a:moveTo>
                <a:cubicBezTo>
                  <a:pt x="5117" y="2982"/>
                  <a:pt x="5111" y="2959"/>
                  <a:pt x="5105" y="2936"/>
                </a:cubicBezTo>
                <a:cubicBezTo>
                  <a:pt x="5009" y="2956"/>
                  <a:pt x="4855" y="2934"/>
                  <a:pt x="4788" y="2874"/>
                </a:cubicBezTo>
                <a:lnTo>
                  <a:pt x="4753" y="2842"/>
                </a:lnTo>
                <a:lnTo>
                  <a:pt x="4798" y="2828"/>
                </a:lnTo>
                <a:cubicBezTo>
                  <a:pt x="4852" y="2811"/>
                  <a:pt x="4889" y="2759"/>
                  <a:pt x="4889" y="2700"/>
                </a:cubicBezTo>
                <a:cubicBezTo>
                  <a:pt x="4889" y="2627"/>
                  <a:pt x="4832" y="2567"/>
                  <a:pt x="4763" y="2567"/>
                </a:cubicBezTo>
                <a:cubicBezTo>
                  <a:pt x="4693" y="2567"/>
                  <a:pt x="4636" y="2627"/>
                  <a:pt x="4636" y="2700"/>
                </a:cubicBezTo>
                <a:cubicBezTo>
                  <a:pt x="4636" y="2869"/>
                  <a:pt x="4874" y="2969"/>
                  <a:pt x="4961" y="2977"/>
                </a:cubicBezTo>
                <a:cubicBezTo>
                  <a:pt x="4810" y="3000"/>
                  <a:pt x="4662" y="3010"/>
                  <a:pt x="4509" y="2989"/>
                </a:cubicBezTo>
                <a:cubicBezTo>
                  <a:pt x="4446" y="2980"/>
                  <a:pt x="4383" y="2967"/>
                  <a:pt x="4323" y="2951"/>
                </a:cubicBezTo>
                <a:cubicBezTo>
                  <a:pt x="4312" y="2972"/>
                  <a:pt x="4300" y="2992"/>
                  <a:pt x="4288" y="3012"/>
                </a:cubicBezTo>
                <a:lnTo>
                  <a:pt x="4288" y="3013"/>
                </a:lnTo>
                <a:cubicBezTo>
                  <a:pt x="4357" y="3033"/>
                  <a:pt x="4428" y="3048"/>
                  <a:pt x="4501" y="3057"/>
                </a:cubicBezTo>
                <a:cubicBezTo>
                  <a:pt x="4709" y="3085"/>
                  <a:pt x="4929" y="3067"/>
                  <a:pt x="5123" y="3005"/>
                </a:cubicBezTo>
                <a:close/>
                <a:moveTo>
                  <a:pt x="5092" y="2883"/>
                </a:moveTo>
                <a:lnTo>
                  <a:pt x="5089" y="2870"/>
                </a:lnTo>
                <a:lnTo>
                  <a:pt x="5091" y="2869"/>
                </a:lnTo>
                <a:cubicBezTo>
                  <a:pt x="5033" y="2512"/>
                  <a:pt x="5066" y="2271"/>
                  <a:pt x="5095" y="2057"/>
                </a:cubicBezTo>
                <a:cubicBezTo>
                  <a:pt x="5108" y="1970"/>
                  <a:pt x="5118" y="1889"/>
                  <a:pt x="5122" y="1807"/>
                </a:cubicBezTo>
                <a:cubicBezTo>
                  <a:pt x="5036" y="1961"/>
                  <a:pt x="4852" y="1835"/>
                  <a:pt x="4877" y="1682"/>
                </a:cubicBezTo>
                <a:cubicBezTo>
                  <a:pt x="4871" y="1697"/>
                  <a:pt x="4865" y="1713"/>
                  <a:pt x="4858" y="1730"/>
                </a:cubicBezTo>
                <a:cubicBezTo>
                  <a:pt x="4804" y="1870"/>
                  <a:pt x="4729" y="2060"/>
                  <a:pt x="4496" y="2078"/>
                </a:cubicBezTo>
                <a:cubicBezTo>
                  <a:pt x="4503" y="2403"/>
                  <a:pt x="4455" y="2673"/>
                  <a:pt x="4349" y="2901"/>
                </a:cubicBezTo>
                <a:cubicBezTo>
                  <a:pt x="4403" y="2915"/>
                  <a:pt x="4459" y="2928"/>
                  <a:pt x="4516" y="2936"/>
                </a:cubicBezTo>
                <a:cubicBezTo>
                  <a:pt x="4575" y="2944"/>
                  <a:pt x="4634" y="2948"/>
                  <a:pt x="4693" y="2948"/>
                </a:cubicBezTo>
                <a:cubicBezTo>
                  <a:pt x="4715" y="2948"/>
                  <a:pt x="4737" y="2946"/>
                  <a:pt x="4759" y="2945"/>
                </a:cubicBezTo>
                <a:cubicBezTo>
                  <a:pt x="4667" y="2894"/>
                  <a:pt x="4582" y="2804"/>
                  <a:pt x="4582" y="2700"/>
                </a:cubicBezTo>
                <a:cubicBezTo>
                  <a:pt x="4582" y="2597"/>
                  <a:pt x="4663" y="2513"/>
                  <a:pt x="4763" y="2513"/>
                </a:cubicBezTo>
                <a:cubicBezTo>
                  <a:pt x="4862" y="2513"/>
                  <a:pt x="4943" y="2597"/>
                  <a:pt x="4943" y="2700"/>
                </a:cubicBezTo>
                <a:cubicBezTo>
                  <a:pt x="4943" y="2764"/>
                  <a:pt x="4911" y="2823"/>
                  <a:pt x="4861" y="2857"/>
                </a:cubicBezTo>
                <a:cubicBezTo>
                  <a:pt x="4906" y="2878"/>
                  <a:pt x="4972" y="2889"/>
                  <a:pt x="5029" y="2889"/>
                </a:cubicBezTo>
                <a:cubicBezTo>
                  <a:pt x="5053" y="2889"/>
                  <a:pt x="5073" y="2887"/>
                  <a:pt x="5092" y="2883"/>
                </a:cubicBezTo>
                <a:close/>
                <a:moveTo>
                  <a:pt x="1930" y="1218"/>
                </a:moveTo>
                <a:cubicBezTo>
                  <a:pt x="1922" y="1196"/>
                  <a:pt x="1916" y="1174"/>
                  <a:pt x="1912" y="1151"/>
                </a:cubicBezTo>
                <a:lnTo>
                  <a:pt x="1882" y="1159"/>
                </a:lnTo>
                <a:cubicBezTo>
                  <a:pt x="1421" y="1291"/>
                  <a:pt x="1060" y="1583"/>
                  <a:pt x="890" y="1961"/>
                </a:cubicBezTo>
                <a:lnTo>
                  <a:pt x="890" y="1961"/>
                </a:lnTo>
                <a:cubicBezTo>
                  <a:pt x="859" y="2026"/>
                  <a:pt x="843" y="2078"/>
                  <a:pt x="827" y="2129"/>
                </a:cubicBezTo>
                <a:cubicBezTo>
                  <a:pt x="823" y="2142"/>
                  <a:pt x="819" y="2155"/>
                  <a:pt x="815" y="2169"/>
                </a:cubicBezTo>
                <a:cubicBezTo>
                  <a:pt x="875" y="2100"/>
                  <a:pt x="930" y="2033"/>
                  <a:pt x="959" y="1977"/>
                </a:cubicBezTo>
                <a:lnTo>
                  <a:pt x="959" y="1977"/>
                </a:lnTo>
                <a:cubicBezTo>
                  <a:pt x="1121" y="1628"/>
                  <a:pt x="1463" y="1352"/>
                  <a:pt x="1901" y="1226"/>
                </a:cubicBezTo>
                <a:cubicBezTo>
                  <a:pt x="1910" y="1223"/>
                  <a:pt x="1920" y="1220"/>
                  <a:pt x="1930" y="1218"/>
                </a:cubicBezTo>
                <a:close/>
                <a:moveTo>
                  <a:pt x="1971" y="1169"/>
                </a:moveTo>
                <a:cubicBezTo>
                  <a:pt x="2011" y="1320"/>
                  <a:pt x="2133" y="1409"/>
                  <a:pt x="2256" y="1499"/>
                </a:cubicBezTo>
                <a:cubicBezTo>
                  <a:pt x="2358" y="1574"/>
                  <a:pt x="2463" y="1651"/>
                  <a:pt x="2527" y="1760"/>
                </a:cubicBezTo>
                <a:cubicBezTo>
                  <a:pt x="2528" y="1720"/>
                  <a:pt x="2530" y="1680"/>
                  <a:pt x="2534" y="1641"/>
                </a:cubicBezTo>
                <a:cubicBezTo>
                  <a:pt x="2505" y="1586"/>
                  <a:pt x="2475" y="1544"/>
                  <a:pt x="2441" y="1490"/>
                </a:cubicBezTo>
                <a:cubicBezTo>
                  <a:pt x="2354" y="1351"/>
                  <a:pt x="2264" y="1206"/>
                  <a:pt x="2264" y="1035"/>
                </a:cubicBezTo>
                <a:cubicBezTo>
                  <a:pt x="2263" y="749"/>
                  <a:pt x="2482" y="472"/>
                  <a:pt x="2742" y="329"/>
                </a:cubicBezTo>
                <a:cubicBezTo>
                  <a:pt x="2464" y="441"/>
                  <a:pt x="2004" y="678"/>
                  <a:pt x="1962" y="1021"/>
                </a:cubicBezTo>
                <a:cubicBezTo>
                  <a:pt x="1956" y="1072"/>
                  <a:pt x="1959" y="1119"/>
                  <a:pt x="1971" y="1169"/>
                </a:cubicBezTo>
                <a:close/>
                <a:moveTo>
                  <a:pt x="3729" y="2648"/>
                </a:moveTo>
                <a:cubicBezTo>
                  <a:pt x="3737" y="2623"/>
                  <a:pt x="3746" y="2596"/>
                  <a:pt x="3754" y="2567"/>
                </a:cubicBezTo>
                <a:lnTo>
                  <a:pt x="3753" y="2566"/>
                </a:lnTo>
                <a:cubicBezTo>
                  <a:pt x="3753" y="2566"/>
                  <a:pt x="3740" y="2547"/>
                  <a:pt x="3741" y="2548"/>
                </a:cubicBezTo>
                <a:cubicBezTo>
                  <a:pt x="3646" y="2405"/>
                  <a:pt x="3591" y="2236"/>
                  <a:pt x="3579" y="2045"/>
                </a:cubicBezTo>
                <a:lnTo>
                  <a:pt x="3579" y="2043"/>
                </a:lnTo>
                <a:cubicBezTo>
                  <a:pt x="3578" y="1962"/>
                  <a:pt x="3582" y="1875"/>
                  <a:pt x="3588" y="1791"/>
                </a:cubicBezTo>
                <a:cubicBezTo>
                  <a:pt x="3589" y="1773"/>
                  <a:pt x="3585" y="1770"/>
                  <a:pt x="3600" y="1754"/>
                </a:cubicBezTo>
                <a:cubicBezTo>
                  <a:pt x="3642" y="1710"/>
                  <a:pt x="3690" y="1688"/>
                  <a:pt x="3739" y="1688"/>
                </a:cubicBezTo>
                <a:cubicBezTo>
                  <a:pt x="3746" y="1688"/>
                  <a:pt x="3752" y="1688"/>
                  <a:pt x="3758" y="1689"/>
                </a:cubicBezTo>
                <a:cubicBezTo>
                  <a:pt x="3808" y="1695"/>
                  <a:pt x="3856" y="1724"/>
                  <a:pt x="3896" y="1773"/>
                </a:cubicBezTo>
                <a:cubicBezTo>
                  <a:pt x="3910" y="1702"/>
                  <a:pt x="3895" y="1636"/>
                  <a:pt x="3855" y="1598"/>
                </a:cubicBezTo>
                <a:cubicBezTo>
                  <a:pt x="3809" y="1555"/>
                  <a:pt x="3733" y="1554"/>
                  <a:pt x="3642" y="1597"/>
                </a:cubicBezTo>
                <a:lnTo>
                  <a:pt x="3600" y="1616"/>
                </a:lnTo>
                <a:lnTo>
                  <a:pt x="3603" y="1571"/>
                </a:lnTo>
                <a:cubicBezTo>
                  <a:pt x="3634" y="1155"/>
                  <a:pt x="3672" y="639"/>
                  <a:pt x="3382" y="476"/>
                </a:cubicBezTo>
                <a:cubicBezTo>
                  <a:pt x="3362" y="490"/>
                  <a:pt x="3343" y="505"/>
                  <a:pt x="3324" y="519"/>
                </a:cubicBezTo>
                <a:cubicBezTo>
                  <a:pt x="3310" y="530"/>
                  <a:pt x="3296" y="542"/>
                  <a:pt x="3282" y="554"/>
                </a:cubicBezTo>
                <a:cubicBezTo>
                  <a:pt x="3509" y="707"/>
                  <a:pt x="3399" y="1027"/>
                  <a:pt x="3283" y="1366"/>
                </a:cubicBezTo>
                <a:cubicBezTo>
                  <a:pt x="3190" y="1634"/>
                  <a:pt x="3079" y="1932"/>
                  <a:pt x="3133" y="2217"/>
                </a:cubicBezTo>
                <a:lnTo>
                  <a:pt x="3146" y="2285"/>
                </a:lnTo>
                <a:lnTo>
                  <a:pt x="3090" y="2244"/>
                </a:lnTo>
                <a:cubicBezTo>
                  <a:pt x="3038" y="2205"/>
                  <a:pt x="2963" y="2167"/>
                  <a:pt x="2905" y="2205"/>
                </a:cubicBezTo>
                <a:cubicBezTo>
                  <a:pt x="2843" y="2246"/>
                  <a:pt x="2818" y="2360"/>
                  <a:pt x="2838" y="2493"/>
                </a:cubicBezTo>
                <a:cubicBezTo>
                  <a:pt x="3027" y="2362"/>
                  <a:pt x="3350" y="2370"/>
                  <a:pt x="3553" y="2464"/>
                </a:cubicBezTo>
                <a:cubicBezTo>
                  <a:pt x="3545" y="2449"/>
                  <a:pt x="3538" y="2434"/>
                  <a:pt x="3531" y="2419"/>
                </a:cubicBezTo>
                <a:cubicBezTo>
                  <a:pt x="3407" y="2153"/>
                  <a:pt x="3280" y="1758"/>
                  <a:pt x="3442" y="1488"/>
                </a:cubicBezTo>
                <a:cubicBezTo>
                  <a:pt x="3368" y="1828"/>
                  <a:pt x="3435" y="2120"/>
                  <a:pt x="3580" y="2397"/>
                </a:cubicBezTo>
                <a:cubicBezTo>
                  <a:pt x="3602" y="2444"/>
                  <a:pt x="3626" y="2490"/>
                  <a:pt x="3651" y="2533"/>
                </a:cubicBezTo>
                <a:lnTo>
                  <a:pt x="3651" y="2533"/>
                </a:lnTo>
                <a:lnTo>
                  <a:pt x="3652" y="2533"/>
                </a:lnTo>
                <a:lnTo>
                  <a:pt x="3651" y="2534"/>
                </a:lnTo>
                <a:cubicBezTo>
                  <a:pt x="3661" y="2550"/>
                  <a:pt x="3672" y="2569"/>
                  <a:pt x="3685" y="2587"/>
                </a:cubicBezTo>
                <a:cubicBezTo>
                  <a:pt x="3699" y="2608"/>
                  <a:pt x="3714" y="2629"/>
                  <a:pt x="3729" y="2648"/>
                </a:cubicBezTo>
                <a:close/>
                <a:moveTo>
                  <a:pt x="4408" y="1160"/>
                </a:moveTo>
                <a:cubicBezTo>
                  <a:pt x="4493" y="1042"/>
                  <a:pt x="4593" y="949"/>
                  <a:pt x="4711" y="877"/>
                </a:cubicBezTo>
                <a:cubicBezTo>
                  <a:pt x="4923" y="1133"/>
                  <a:pt x="5032" y="1326"/>
                  <a:pt x="5083" y="1493"/>
                </a:cubicBezTo>
                <a:cubicBezTo>
                  <a:pt x="5062" y="1472"/>
                  <a:pt x="5038" y="1454"/>
                  <a:pt x="5012" y="1441"/>
                </a:cubicBezTo>
                <a:cubicBezTo>
                  <a:pt x="4984" y="1428"/>
                  <a:pt x="4948" y="1417"/>
                  <a:pt x="4904" y="1417"/>
                </a:cubicBezTo>
                <a:cubicBezTo>
                  <a:pt x="4851" y="1417"/>
                  <a:pt x="4788" y="1433"/>
                  <a:pt x="4714" y="1478"/>
                </a:cubicBezTo>
                <a:cubicBezTo>
                  <a:pt x="4614" y="1539"/>
                  <a:pt x="4529" y="1570"/>
                  <a:pt x="4468" y="1570"/>
                </a:cubicBezTo>
                <a:cubicBezTo>
                  <a:pt x="4453" y="1570"/>
                  <a:pt x="4440" y="1568"/>
                  <a:pt x="4428" y="1565"/>
                </a:cubicBezTo>
                <a:cubicBezTo>
                  <a:pt x="4404" y="1443"/>
                  <a:pt x="4386" y="1319"/>
                  <a:pt x="4408" y="1160"/>
                </a:cubicBezTo>
                <a:close/>
                <a:moveTo>
                  <a:pt x="4916" y="1730"/>
                </a:moveTo>
                <a:cubicBezTo>
                  <a:pt x="4900" y="1666"/>
                  <a:pt x="4928" y="1604"/>
                  <a:pt x="4978" y="1592"/>
                </a:cubicBezTo>
                <a:cubicBezTo>
                  <a:pt x="5029" y="1580"/>
                  <a:pt x="5082" y="1623"/>
                  <a:pt x="5097" y="1687"/>
                </a:cubicBezTo>
                <a:cubicBezTo>
                  <a:pt x="5112" y="1751"/>
                  <a:pt x="5084" y="1813"/>
                  <a:pt x="5034" y="1825"/>
                </a:cubicBezTo>
                <a:cubicBezTo>
                  <a:pt x="4984" y="1837"/>
                  <a:pt x="4931" y="1795"/>
                  <a:pt x="4916" y="1730"/>
                </a:cubicBezTo>
                <a:close/>
                <a:moveTo>
                  <a:pt x="4717" y="3549"/>
                </a:moveTo>
                <a:cubicBezTo>
                  <a:pt x="4762" y="3730"/>
                  <a:pt x="4789" y="3843"/>
                  <a:pt x="4955" y="3876"/>
                </a:cubicBezTo>
                <a:cubicBezTo>
                  <a:pt x="4957" y="3655"/>
                  <a:pt x="5007" y="3472"/>
                  <a:pt x="5112" y="3326"/>
                </a:cubicBezTo>
                <a:cubicBezTo>
                  <a:pt x="5158" y="3263"/>
                  <a:pt x="5214" y="3207"/>
                  <a:pt x="5281" y="3159"/>
                </a:cubicBezTo>
                <a:cubicBezTo>
                  <a:pt x="5140" y="3203"/>
                  <a:pt x="4975" y="3253"/>
                  <a:pt x="4835" y="3253"/>
                </a:cubicBezTo>
                <a:cubicBezTo>
                  <a:pt x="4763" y="3253"/>
                  <a:pt x="4697" y="3238"/>
                  <a:pt x="4644" y="3202"/>
                </a:cubicBezTo>
                <a:cubicBezTo>
                  <a:pt x="4647" y="3327"/>
                  <a:pt x="4688" y="3430"/>
                  <a:pt x="4717" y="3549"/>
                </a:cubicBezTo>
                <a:close/>
                <a:moveTo>
                  <a:pt x="5513" y="3524"/>
                </a:moveTo>
                <a:cubicBezTo>
                  <a:pt x="5493" y="3536"/>
                  <a:pt x="5474" y="3550"/>
                  <a:pt x="5457" y="3566"/>
                </a:cubicBezTo>
                <a:cubicBezTo>
                  <a:pt x="5495" y="3613"/>
                  <a:pt x="5536" y="3656"/>
                  <a:pt x="5580" y="3696"/>
                </a:cubicBezTo>
                <a:cubicBezTo>
                  <a:pt x="5689" y="3794"/>
                  <a:pt x="5810" y="3862"/>
                  <a:pt x="5942" y="3897"/>
                </a:cubicBezTo>
                <a:cubicBezTo>
                  <a:pt x="6013" y="3916"/>
                  <a:pt x="6085" y="3926"/>
                  <a:pt x="6159" y="3926"/>
                </a:cubicBezTo>
                <a:cubicBezTo>
                  <a:pt x="6328" y="3926"/>
                  <a:pt x="6505" y="3877"/>
                  <a:pt x="6688" y="3780"/>
                </a:cubicBezTo>
                <a:cubicBezTo>
                  <a:pt x="6681" y="3774"/>
                  <a:pt x="6673" y="3769"/>
                  <a:pt x="6665" y="3763"/>
                </a:cubicBezTo>
                <a:lnTo>
                  <a:pt x="6665" y="3763"/>
                </a:lnTo>
                <a:cubicBezTo>
                  <a:pt x="6652" y="3753"/>
                  <a:pt x="6638" y="3743"/>
                  <a:pt x="6625" y="3732"/>
                </a:cubicBezTo>
                <a:cubicBezTo>
                  <a:pt x="6606" y="3740"/>
                  <a:pt x="6571" y="3752"/>
                  <a:pt x="6514" y="3772"/>
                </a:cubicBezTo>
                <a:lnTo>
                  <a:pt x="6394" y="3815"/>
                </a:lnTo>
                <a:cubicBezTo>
                  <a:pt x="6375" y="3823"/>
                  <a:pt x="6356" y="3826"/>
                  <a:pt x="6337" y="3826"/>
                </a:cubicBezTo>
                <a:cubicBezTo>
                  <a:pt x="6261" y="3826"/>
                  <a:pt x="6193" y="3772"/>
                  <a:pt x="6127" y="3719"/>
                </a:cubicBezTo>
                <a:cubicBezTo>
                  <a:pt x="6051" y="3659"/>
                  <a:pt x="5973" y="3597"/>
                  <a:pt x="5876" y="3597"/>
                </a:cubicBezTo>
                <a:cubicBezTo>
                  <a:pt x="5875" y="3597"/>
                  <a:pt x="5875" y="3597"/>
                  <a:pt x="5874" y="3597"/>
                </a:cubicBezTo>
                <a:cubicBezTo>
                  <a:pt x="5904" y="3677"/>
                  <a:pt x="5939" y="3736"/>
                  <a:pt x="5989" y="3786"/>
                </a:cubicBezTo>
                <a:lnTo>
                  <a:pt x="6058" y="3855"/>
                </a:lnTo>
                <a:lnTo>
                  <a:pt x="5959" y="3830"/>
                </a:lnTo>
                <a:cubicBezTo>
                  <a:pt x="5839" y="3798"/>
                  <a:pt x="5727" y="3735"/>
                  <a:pt x="5626" y="3645"/>
                </a:cubicBezTo>
                <a:cubicBezTo>
                  <a:pt x="5587" y="3609"/>
                  <a:pt x="5549" y="3568"/>
                  <a:pt x="5513" y="3524"/>
                </a:cubicBezTo>
                <a:close/>
                <a:moveTo>
                  <a:pt x="6790" y="3638"/>
                </a:moveTo>
                <a:cubicBezTo>
                  <a:pt x="6811" y="3653"/>
                  <a:pt x="6833" y="3666"/>
                  <a:pt x="6854" y="3678"/>
                </a:cubicBezTo>
                <a:cubicBezTo>
                  <a:pt x="7130" y="3485"/>
                  <a:pt x="7319" y="3517"/>
                  <a:pt x="7533" y="3628"/>
                </a:cubicBezTo>
                <a:cubicBezTo>
                  <a:pt x="7649" y="3687"/>
                  <a:pt x="7752" y="3766"/>
                  <a:pt x="7877" y="3803"/>
                </a:cubicBezTo>
                <a:cubicBezTo>
                  <a:pt x="7830" y="3728"/>
                  <a:pt x="7803" y="3646"/>
                  <a:pt x="7772" y="3563"/>
                </a:cubicBezTo>
                <a:cubicBezTo>
                  <a:pt x="7710" y="3391"/>
                  <a:pt x="7633" y="3115"/>
                  <a:pt x="7408" y="3127"/>
                </a:cubicBezTo>
                <a:cubicBezTo>
                  <a:pt x="7259" y="3136"/>
                  <a:pt x="7180" y="3341"/>
                  <a:pt x="7020" y="3303"/>
                </a:cubicBezTo>
                <a:cubicBezTo>
                  <a:pt x="6943" y="3285"/>
                  <a:pt x="6892" y="3209"/>
                  <a:pt x="6913" y="3114"/>
                </a:cubicBezTo>
                <a:cubicBezTo>
                  <a:pt x="6760" y="3204"/>
                  <a:pt x="6831" y="3386"/>
                  <a:pt x="6997" y="3400"/>
                </a:cubicBezTo>
                <a:lnTo>
                  <a:pt x="7052" y="3405"/>
                </a:lnTo>
                <a:lnTo>
                  <a:pt x="7014" y="3446"/>
                </a:lnTo>
                <a:cubicBezTo>
                  <a:pt x="6948" y="3517"/>
                  <a:pt x="6873" y="3582"/>
                  <a:pt x="6790" y="3638"/>
                </a:cubicBezTo>
                <a:close/>
                <a:moveTo>
                  <a:pt x="6579" y="3692"/>
                </a:moveTo>
                <a:cubicBezTo>
                  <a:pt x="6558" y="3673"/>
                  <a:pt x="6537" y="3649"/>
                  <a:pt x="6517" y="3627"/>
                </a:cubicBezTo>
                <a:cubicBezTo>
                  <a:pt x="6366" y="3511"/>
                  <a:pt x="6124" y="3432"/>
                  <a:pt x="5894" y="3432"/>
                </a:cubicBezTo>
                <a:cubicBezTo>
                  <a:pt x="5776" y="3432"/>
                  <a:pt x="5662" y="3453"/>
                  <a:pt x="5564" y="3500"/>
                </a:cubicBezTo>
                <a:cubicBezTo>
                  <a:pt x="5596" y="3538"/>
                  <a:pt x="5629" y="3574"/>
                  <a:pt x="5662" y="3605"/>
                </a:cubicBezTo>
                <a:cubicBezTo>
                  <a:pt x="5733" y="3668"/>
                  <a:pt x="5810" y="3717"/>
                  <a:pt x="5891" y="3750"/>
                </a:cubicBezTo>
                <a:cubicBezTo>
                  <a:pt x="5859" y="3703"/>
                  <a:pt x="5833" y="3650"/>
                  <a:pt x="5811" y="3581"/>
                </a:cubicBezTo>
                <a:lnTo>
                  <a:pt x="5801" y="3551"/>
                </a:lnTo>
                <a:lnTo>
                  <a:pt x="5833" y="3546"/>
                </a:lnTo>
                <a:cubicBezTo>
                  <a:pt x="5848" y="3544"/>
                  <a:pt x="5862" y="3543"/>
                  <a:pt x="5876" y="3543"/>
                </a:cubicBezTo>
                <a:cubicBezTo>
                  <a:pt x="5992" y="3543"/>
                  <a:pt x="6081" y="3614"/>
                  <a:pt x="6160" y="3677"/>
                </a:cubicBezTo>
                <a:cubicBezTo>
                  <a:pt x="6223" y="3727"/>
                  <a:pt x="6280" y="3772"/>
                  <a:pt x="6337" y="3772"/>
                </a:cubicBezTo>
                <a:cubicBezTo>
                  <a:pt x="6350" y="3772"/>
                  <a:pt x="6363" y="3769"/>
                  <a:pt x="6376" y="3765"/>
                </a:cubicBezTo>
                <a:lnTo>
                  <a:pt x="6496" y="3722"/>
                </a:lnTo>
                <a:cubicBezTo>
                  <a:pt x="6523" y="3712"/>
                  <a:pt x="6554" y="3701"/>
                  <a:pt x="6579" y="3692"/>
                </a:cubicBezTo>
                <a:close/>
                <a:moveTo>
                  <a:pt x="7808" y="3504"/>
                </a:moveTo>
                <a:lnTo>
                  <a:pt x="7823" y="3544"/>
                </a:lnTo>
                <a:cubicBezTo>
                  <a:pt x="7828" y="3558"/>
                  <a:pt x="7833" y="3572"/>
                  <a:pt x="7838" y="3586"/>
                </a:cubicBezTo>
                <a:cubicBezTo>
                  <a:pt x="7935" y="3448"/>
                  <a:pt x="7985" y="3272"/>
                  <a:pt x="7985" y="3074"/>
                </a:cubicBezTo>
                <a:cubicBezTo>
                  <a:pt x="7985" y="3017"/>
                  <a:pt x="7979" y="2959"/>
                  <a:pt x="7965" y="2897"/>
                </a:cubicBezTo>
                <a:cubicBezTo>
                  <a:pt x="7953" y="2839"/>
                  <a:pt x="7934" y="2783"/>
                  <a:pt x="7910" y="2731"/>
                </a:cubicBezTo>
                <a:cubicBezTo>
                  <a:pt x="7818" y="2534"/>
                  <a:pt x="7651" y="2378"/>
                  <a:pt x="7448" y="2298"/>
                </a:cubicBezTo>
                <a:cubicBezTo>
                  <a:pt x="7451" y="2324"/>
                  <a:pt x="7455" y="2351"/>
                  <a:pt x="7457" y="2377"/>
                </a:cubicBezTo>
                <a:cubicBezTo>
                  <a:pt x="7630" y="2455"/>
                  <a:pt x="7768" y="2590"/>
                  <a:pt x="7846" y="2760"/>
                </a:cubicBezTo>
                <a:cubicBezTo>
                  <a:pt x="7869" y="2808"/>
                  <a:pt x="7887" y="2859"/>
                  <a:pt x="7898" y="2911"/>
                </a:cubicBezTo>
                <a:cubicBezTo>
                  <a:pt x="7910" y="2963"/>
                  <a:pt x="7916" y="3018"/>
                  <a:pt x="7916" y="3074"/>
                </a:cubicBezTo>
                <a:cubicBezTo>
                  <a:pt x="7916" y="3239"/>
                  <a:pt x="7880" y="3383"/>
                  <a:pt x="7808" y="3504"/>
                </a:cubicBezTo>
                <a:close/>
                <a:moveTo>
                  <a:pt x="6756" y="1496"/>
                </a:moveTo>
                <a:cubicBezTo>
                  <a:pt x="6817" y="1776"/>
                  <a:pt x="6914" y="1854"/>
                  <a:pt x="7060" y="1971"/>
                </a:cubicBezTo>
                <a:lnTo>
                  <a:pt x="7100" y="2004"/>
                </a:lnTo>
                <a:cubicBezTo>
                  <a:pt x="7247" y="2123"/>
                  <a:pt x="7337" y="2367"/>
                  <a:pt x="7241" y="2549"/>
                </a:cubicBezTo>
                <a:cubicBezTo>
                  <a:pt x="7196" y="2636"/>
                  <a:pt x="7101" y="2647"/>
                  <a:pt x="7015" y="2623"/>
                </a:cubicBezTo>
                <a:cubicBezTo>
                  <a:pt x="6867" y="2583"/>
                  <a:pt x="6743" y="2467"/>
                  <a:pt x="6656" y="2344"/>
                </a:cubicBezTo>
                <a:lnTo>
                  <a:pt x="6655" y="2345"/>
                </a:lnTo>
                <a:cubicBezTo>
                  <a:pt x="6440" y="2079"/>
                  <a:pt x="6478" y="1885"/>
                  <a:pt x="6523" y="1662"/>
                </a:cubicBezTo>
                <a:cubicBezTo>
                  <a:pt x="6553" y="1514"/>
                  <a:pt x="6583" y="1361"/>
                  <a:pt x="6547" y="1170"/>
                </a:cubicBezTo>
                <a:lnTo>
                  <a:pt x="6536" y="1113"/>
                </a:lnTo>
                <a:cubicBezTo>
                  <a:pt x="6500" y="1292"/>
                  <a:pt x="6229" y="1258"/>
                  <a:pt x="6229" y="1078"/>
                </a:cubicBezTo>
                <a:cubicBezTo>
                  <a:pt x="6229" y="951"/>
                  <a:pt x="6313" y="911"/>
                  <a:pt x="6412" y="907"/>
                </a:cubicBezTo>
                <a:cubicBezTo>
                  <a:pt x="6626" y="915"/>
                  <a:pt x="6721" y="1335"/>
                  <a:pt x="6756" y="1496"/>
                </a:cubicBezTo>
                <a:close/>
                <a:moveTo>
                  <a:pt x="7286" y="2580"/>
                </a:moveTo>
                <a:cubicBezTo>
                  <a:pt x="7272" y="2643"/>
                  <a:pt x="7237" y="2707"/>
                  <a:pt x="7182" y="2764"/>
                </a:cubicBezTo>
                <a:cubicBezTo>
                  <a:pt x="6973" y="2984"/>
                  <a:pt x="6631" y="2897"/>
                  <a:pt x="6502" y="3265"/>
                </a:cubicBezTo>
                <a:cubicBezTo>
                  <a:pt x="6492" y="3250"/>
                  <a:pt x="6482" y="3235"/>
                  <a:pt x="6472" y="3221"/>
                </a:cubicBezTo>
                <a:cubicBezTo>
                  <a:pt x="6438" y="2950"/>
                  <a:pt x="6429" y="2624"/>
                  <a:pt x="6642" y="2415"/>
                </a:cubicBezTo>
                <a:cubicBezTo>
                  <a:pt x="6748" y="2550"/>
                  <a:pt x="6881" y="2642"/>
                  <a:pt x="7001" y="2675"/>
                </a:cubicBezTo>
                <a:cubicBezTo>
                  <a:pt x="7110" y="2705"/>
                  <a:pt x="7227" y="2685"/>
                  <a:pt x="7286" y="2580"/>
                </a:cubicBezTo>
                <a:close/>
                <a:moveTo>
                  <a:pt x="7134" y="1962"/>
                </a:moveTo>
                <a:lnTo>
                  <a:pt x="7094" y="1929"/>
                </a:lnTo>
                <a:cubicBezTo>
                  <a:pt x="6952" y="1815"/>
                  <a:pt x="6866" y="1746"/>
                  <a:pt x="6809" y="1484"/>
                </a:cubicBezTo>
                <a:cubicBezTo>
                  <a:pt x="6793" y="1411"/>
                  <a:pt x="6770" y="1315"/>
                  <a:pt x="6736" y="1220"/>
                </a:cubicBezTo>
                <a:cubicBezTo>
                  <a:pt x="6744" y="1228"/>
                  <a:pt x="6752" y="1236"/>
                  <a:pt x="6760" y="1245"/>
                </a:cubicBezTo>
                <a:cubicBezTo>
                  <a:pt x="6962" y="1467"/>
                  <a:pt x="7120" y="1745"/>
                  <a:pt x="7208" y="2032"/>
                </a:cubicBezTo>
                <a:cubicBezTo>
                  <a:pt x="7186" y="2008"/>
                  <a:pt x="7162" y="1984"/>
                  <a:pt x="7134" y="1962"/>
                </a:cubicBezTo>
                <a:close/>
                <a:moveTo>
                  <a:pt x="6540" y="3324"/>
                </a:moveTo>
                <a:cubicBezTo>
                  <a:pt x="6644" y="2937"/>
                  <a:pt x="7007" y="3028"/>
                  <a:pt x="7221" y="2801"/>
                </a:cubicBezTo>
                <a:cubicBezTo>
                  <a:pt x="7243" y="2778"/>
                  <a:pt x="7262" y="2753"/>
                  <a:pt x="7278" y="2728"/>
                </a:cubicBezTo>
                <a:cubicBezTo>
                  <a:pt x="7268" y="2810"/>
                  <a:pt x="7253" y="2889"/>
                  <a:pt x="7229" y="2964"/>
                </a:cubicBezTo>
                <a:cubicBezTo>
                  <a:pt x="7203" y="3051"/>
                  <a:pt x="7166" y="3134"/>
                  <a:pt x="7121" y="3211"/>
                </a:cubicBezTo>
                <a:cubicBezTo>
                  <a:pt x="7102" y="3243"/>
                  <a:pt x="7095" y="3254"/>
                  <a:pt x="7054" y="3254"/>
                </a:cubicBezTo>
                <a:cubicBezTo>
                  <a:pt x="6959" y="3254"/>
                  <a:pt x="6947" y="3149"/>
                  <a:pt x="6983" y="3079"/>
                </a:cubicBezTo>
                <a:lnTo>
                  <a:pt x="7011" y="3026"/>
                </a:lnTo>
                <a:lnTo>
                  <a:pt x="6953" y="3041"/>
                </a:lnTo>
                <a:cubicBezTo>
                  <a:pt x="6734" y="3094"/>
                  <a:pt x="6709" y="3389"/>
                  <a:pt x="6939" y="3446"/>
                </a:cubicBezTo>
                <a:cubicBezTo>
                  <a:pt x="6880" y="3503"/>
                  <a:pt x="6816" y="3556"/>
                  <a:pt x="6746" y="3602"/>
                </a:cubicBezTo>
                <a:cubicBezTo>
                  <a:pt x="6641" y="3515"/>
                  <a:pt x="6598" y="3437"/>
                  <a:pt x="6540" y="3324"/>
                </a:cubicBezTo>
                <a:close/>
                <a:moveTo>
                  <a:pt x="4030" y="422"/>
                </a:moveTo>
                <a:cubicBezTo>
                  <a:pt x="3960" y="366"/>
                  <a:pt x="3887" y="310"/>
                  <a:pt x="3807" y="261"/>
                </a:cubicBezTo>
                <a:cubicBezTo>
                  <a:pt x="3812" y="259"/>
                  <a:pt x="3818" y="257"/>
                  <a:pt x="3824" y="255"/>
                </a:cubicBezTo>
                <a:cubicBezTo>
                  <a:pt x="3870" y="240"/>
                  <a:pt x="3915" y="233"/>
                  <a:pt x="3958" y="233"/>
                </a:cubicBezTo>
                <a:cubicBezTo>
                  <a:pt x="4086" y="233"/>
                  <a:pt x="4200" y="297"/>
                  <a:pt x="4280" y="419"/>
                </a:cubicBezTo>
                <a:lnTo>
                  <a:pt x="4301" y="450"/>
                </a:lnTo>
                <a:lnTo>
                  <a:pt x="4324" y="421"/>
                </a:lnTo>
                <a:cubicBezTo>
                  <a:pt x="4376" y="354"/>
                  <a:pt x="4397" y="293"/>
                  <a:pt x="4387" y="239"/>
                </a:cubicBezTo>
                <a:cubicBezTo>
                  <a:pt x="4382" y="217"/>
                  <a:pt x="4373" y="197"/>
                  <a:pt x="4358" y="178"/>
                </a:cubicBezTo>
                <a:cubicBezTo>
                  <a:pt x="4456" y="181"/>
                  <a:pt x="4552" y="191"/>
                  <a:pt x="4644" y="209"/>
                </a:cubicBezTo>
                <a:cubicBezTo>
                  <a:pt x="4746" y="230"/>
                  <a:pt x="4844" y="261"/>
                  <a:pt x="4936" y="299"/>
                </a:cubicBezTo>
                <a:cubicBezTo>
                  <a:pt x="5068" y="355"/>
                  <a:pt x="5190" y="429"/>
                  <a:pt x="5301" y="517"/>
                </a:cubicBezTo>
                <a:cubicBezTo>
                  <a:pt x="5154" y="529"/>
                  <a:pt x="5019" y="554"/>
                  <a:pt x="4898" y="592"/>
                </a:cubicBezTo>
                <a:cubicBezTo>
                  <a:pt x="4920" y="563"/>
                  <a:pt x="4934" y="528"/>
                  <a:pt x="4934" y="489"/>
                </a:cubicBezTo>
                <a:cubicBezTo>
                  <a:pt x="4934" y="395"/>
                  <a:pt x="4857" y="318"/>
                  <a:pt x="4763" y="318"/>
                </a:cubicBezTo>
                <a:cubicBezTo>
                  <a:pt x="4713" y="318"/>
                  <a:pt x="4672" y="334"/>
                  <a:pt x="4641" y="367"/>
                </a:cubicBezTo>
                <a:cubicBezTo>
                  <a:pt x="4584" y="429"/>
                  <a:pt x="4583" y="525"/>
                  <a:pt x="4585" y="564"/>
                </a:cubicBezTo>
                <a:cubicBezTo>
                  <a:pt x="4588" y="608"/>
                  <a:pt x="4598" y="651"/>
                  <a:pt x="4614" y="696"/>
                </a:cubicBezTo>
                <a:cubicBezTo>
                  <a:pt x="4357" y="680"/>
                  <a:pt x="4198" y="555"/>
                  <a:pt x="4030" y="422"/>
                </a:cubicBezTo>
                <a:close/>
                <a:moveTo>
                  <a:pt x="2041" y="3405"/>
                </a:moveTo>
                <a:lnTo>
                  <a:pt x="2040" y="3403"/>
                </a:lnTo>
                <a:cubicBezTo>
                  <a:pt x="1965" y="3479"/>
                  <a:pt x="1868" y="3498"/>
                  <a:pt x="1766" y="3518"/>
                </a:cubicBezTo>
                <a:cubicBezTo>
                  <a:pt x="1707" y="3529"/>
                  <a:pt x="1645" y="3541"/>
                  <a:pt x="1581" y="3565"/>
                </a:cubicBezTo>
                <a:cubicBezTo>
                  <a:pt x="1565" y="3570"/>
                  <a:pt x="1548" y="3577"/>
                  <a:pt x="1531" y="3585"/>
                </a:cubicBezTo>
                <a:cubicBezTo>
                  <a:pt x="1597" y="3627"/>
                  <a:pt x="1668" y="3663"/>
                  <a:pt x="1746" y="3694"/>
                </a:cubicBezTo>
                <a:cubicBezTo>
                  <a:pt x="1818" y="3722"/>
                  <a:pt x="1895" y="3747"/>
                  <a:pt x="1979" y="3768"/>
                </a:cubicBezTo>
                <a:cubicBezTo>
                  <a:pt x="1977" y="3758"/>
                  <a:pt x="1975" y="3749"/>
                  <a:pt x="1975" y="3739"/>
                </a:cubicBezTo>
                <a:cubicBezTo>
                  <a:pt x="1975" y="3653"/>
                  <a:pt x="2049" y="3582"/>
                  <a:pt x="2140" y="3582"/>
                </a:cubicBezTo>
                <a:cubicBezTo>
                  <a:pt x="2231" y="3582"/>
                  <a:pt x="2304" y="3653"/>
                  <a:pt x="2304" y="3739"/>
                </a:cubicBezTo>
                <a:cubicBezTo>
                  <a:pt x="2304" y="3753"/>
                  <a:pt x="2302" y="3766"/>
                  <a:pt x="2298" y="3779"/>
                </a:cubicBezTo>
                <a:cubicBezTo>
                  <a:pt x="2403" y="3747"/>
                  <a:pt x="2479" y="3696"/>
                  <a:pt x="2553" y="3646"/>
                </a:cubicBezTo>
                <a:cubicBezTo>
                  <a:pt x="2604" y="3612"/>
                  <a:pt x="2656" y="3577"/>
                  <a:pt x="2717" y="3549"/>
                </a:cubicBezTo>
                <a:cubicBezTo>
                  <a:pt x="2776" y="3522"/>
                  <a:pt x="2840" y="3508"/>
                  <a:pt x="2907" y="3508"/>
                </a:cubicBezTo>
                <a:cubicBezTo>
                  <a:pt x="2976" y="3508"/>
                  <a:pt x="3044" y="3523"/>
                  <a:pt x="3109" y="3547"/>
                </a:cubicBezTo>
                <a:cubicBezTo>
                  <a:pt x="3127" y="3534"/>
                  <a:pt x="3146" y="3519"/>
                  <a:pt x="3166" y="3503"/>
                </a:cubicBezTo>
                <a:cubicBezTo>
                  <a:pt x="3075" y="3415"/>
                  <a:pt x="2991" y="3314"/>
                  <a:pt x="2916" y="3202"/>
                </a:cubicBezTo>
                <a:cubicBezTo>
                  <a:pt x="2827" y="3268"/>
                  <a:pt x="2723" y="3315"/>
                  <a:pt x="2605" y="3339"/>
                </a:cubicBezTo>
                <a:cubicBezTo>
                  <a:pt x="2576" y="3500"/>
                  <a:pt x="2440" y="3563"/>
                  <a:pt x="2329" y="3568"/>
                </a:cubicBezTo>
                <a:cubicBezTo>
                  <a:pt x="2324" y="3568"/>
                  <a:pt x="2320" y="3568"/>
                  <a:pt x="2315" y="3568"/>
                </a:cubicBezTo>
                <a:cubicBezTo>
                  <a:pt x="2209" y="3568"/>
                  <a:pt x="2090" y="3517"/>
                  <a:pt x="2041" y="3405"/>
                </a:cubicBezTo>
                <a:close/>
                <a:moveTo>
                  <a:pt x="2017" y="3347"/>
                </a:moveTo>
                <a:cubicBezTo>
                  <a:pt x="1979" y="3235"/>
                  <a:pt x="1974" y="3106"/>
                  <a:pt x="2005" y="2991"/>
                </a:cubicBezTo>
                <a:cubicBezTo>
                  <a:pt x="2021" y="2934"/>
                  <a:pt x="2048" y="2881"/>
                  <a:pt x="2086" y="2839"/>
                </a:cubicBezTo>
                <a:cubicBezTo>
                  <a:pt x="1946" y="2883"/>
                  <a:pt x="1817" y="2967"/>
                  <a:pt x="1694" y="3089"/>
                </a:cubicBezTo>
                <a:lnTo>
                  <a:pt x="1689" y="3091"/>
                </a:lnTo>
                <a:cubicBezTo>
                  <a:pt x="1644" y="3108"/>
                  <a:pt x="1594" y="3117"/>
                  <a:pt x="1546" y="3117"/>
                </a:cubicBezTo>
                <a:cubicBezTo>
                  <a:pt x="1467" y="3117"/>
                  <a:pt x="1391" y="3093"/>
                  <a:pt x="1337" y="3039"/>
                </a:cubicBezTo>
                <a:cubicBezTo>
                  <a:pt x="1339" y="3089"/>
                  <a:pt x="1352" y="3128"/>
                  <a:pt x="1376" y="3154"/>
                </a:cubicBezTo>
                <a:cubicBezTo>
                  <a:pt x="1432" y="3214"/>
                  <a:pt x="1519" y="3212"/>
                  <a:pt x="1595" y="3198"/>
                </a:cubicBezTo>
                <a:lnTo>
                  <a:pt x="1495" y="3317"/>
                </a:lnTo>
                <a:cubicBezTo>
                  <a:pt x="1307" y="3545"/>
                  <a:pt x="1108" y="3779"/>
                  <a:pt x="808" y="3856"/>
                </a:cubicBezTo>
                <a:cubicBezTo>
                  <a:pt x="800" y="3879"/>
                  <a:pt x="790" y="3899"/>
                  <a:pt x="779" y="3915"/>
                </a:cubicBezTo>
                <a:cubicBezTo>
                  <a:pt x="778" y="3916"/>
                  <a:pt x="777" y="3918"/>
                  <a:pt x="777" y="3919"/>
                </a:cubicBezTo>
                <a:cubicBezTo>
                  <a:pt x="1002" y="3849"/>
                  <a:pt x="1150" y="3753"/>
                  <a:pt x="1282" y="3668"/>
                </a:cubicBezTo>
                <a:cubicBezTo>
                  <a:pt x="1323" y="3642"/>
                  <a:pt x="1362" y="3613"/>
                  <a:pt x="1404" y="3588"/>
                </a:cubicBezTo>
                <a:cubicBezTo>
                  <a:pt x="1455" y="3557"/>
                  <a:pt x="1508" y="3533"/>
                  <a:pt x="1563" y="3514"/>
                </a:cubicBezTo>
                <a:cubicBezTo>
                  <a:pt x="1631" y="3489"/>
                  <a:pt x="1697" y="3476"/>
                  <a:pt x="1756" y="3465"/>
                </a:cubicBezTo>
                <a:cubicBezTo>
                  <a:pt x="1865" y="3444"/>
                  <a:pt x="1953" y="3427"/>
                  <a:pt x="2017" y="3347"/>
                </a:cubicBezTo>
                <a:close/>
                <a:moveTo>
                  <a:pt x="2057" y="3006"/>
                </a:moveTo>
                <a:cubicBezTo>
                  <a:pt x="2004" y="3197"/>
                  <a:pt x="2066" y="3524"/>
                  <a:pt x="2327" y="3514"/>
                </a:cubicBezTo>
                <a:cubicBezTo>
                  <a:pt x="2467" y="3508"/>
                  <a:pt x="2550" y="3411"/>
                  <a:pt x="2554" y="3285"/>
                </a:cubicBezTo>
                <a:cubicBezTo>
                  <a:pt x="2556" y="3247"/>
                  <a:pt x="2553" y="3209"/>
                  <a:pt x="2545" y="3181"/>
                </a:cubicBezTo>
                <a:lnTo>
                  <a:pt x="2545" y="3181"/>
                </a:lnTo>
                <a:cubicBezTo>
                  <a:pt x="2541" y="3163"/>
                  <a:pt x="2535" y="3144"/>
                  <a:pt x="2528" y="3125"/>
                </a:cubicBezTo>
                <a:cubicBezTo>
                  <a:pt x="2475" y="3207"/>
                  <a:pt x="2409" y="3221"/>
                  <a:pt x="2370" y="3221"/>
                </a:cubicBezTo>
                <a:cubicBezTo>
                  <a:pt x="2364" y="3221"/>
                  <a:pt x="2358" y="3221"/>
                  <a:pt x="2354" y="3221"/>
                </a:cubicBezTo>
                <a:cubicBezTo>
                  <a:pt x="2277" y="3213"/>
                  <a:pt x="2208" y="3152"/>
                  <a:pt x="2193" y="3078"/>
                </a:cubicBezTo>
                <a:cubicBezTo>
                  <a:pt x="2186" y="3043"/>
                  <a:pt x="2183" y="2953"/>
                  <a:pt x="2307" y="2887"/>
                </a:cubicBezTo>
                <a:cubicBezTo>
                  <a:pt x="2353" y="2863"/>
                  <a:pt x="2525" y="2797"/>
                  <a:pt x="2836" y="2967"/>
                </a:cubicBezTo>
                <a:lnTo>
                  <a:pt x="2844" y="2972"/>
                </a:lnTo>
                <a:lnTo>
                  <a:pt x="2867" y="3016"/>
                </a:lnTo>
                <a:cubicBezTo>
                  <a:pt x="2885" y="2999"/>
                  <a:pt x="2901" y="2980"/>
                  <a:pt x="2916" y="2961"/>
                </a:cubicBezTo>
                <a:cubicBezTo>
                  <a:pt x="2671" y="2499"/>
                  <a:pt x="2571" y="1877"/>
                  <a:pt x="2707" y="1365"/>
                </a:cubicBezTo>
                <a:cubicBezTo>
                  <a:pt x="2687" y="1353"/>
                  <a:pt x="2665" y="1341"/>
                  <a:pt x="2645" y="1330"/>
                </a:cubicBezTo>
                <a:cubicBezTo>
                  <a:pt x="2545" y="1691"/>
                  <a:pt x="2567" y="2082"/>
                  <a:pt x="2652" y="2444"/>
                </a:cubicBezTo>
                <a:lnTo>
                  <a:pt x="2673" y="2533"/>
                </a:lnTo>
                <a:lnTo>
                  <a:pt x="2607" y="2470"/>
                </a:lnTo>
                <a:cubicBezTo>
                  <a:pt x="2541" y="2407"/>
                  <a:pt x="2474" y="2422"/>
                  <a:pt x="2439" y="2437"/>
                </a:cubicBezTo>
                <a:cubicBezTo>
                  <a:pt x="2377" y="2463"/>
                  <a:pt x="2331" y="2525"/>
                  <a:pt x="2331" y="2580"/>
                </a:cubicBezTo>
                <a:cubicBezTo>
                  <a:pt x="2331" y="2608"/>
                  <a:pt x="2344" y="2631"/>
                  <a:pt x="2367" y="2649"/>
                </a:cubicBezTo>
                <a:cubicBezTo>
                  <a:pt x="2378" y="2565"/>
                  <a:pt x="2422" y="2539"/>
                  <a:pt x="2450" y="2531"/>
                </a:cubicBezTo>
                <a:cubicBezTo>
                  <a:pt x="2460" y="2528"/>
                  <a:pt x="2471" y="2526"/>
                  <a:pt x="2482" y="2526"/>
                </a:cubicBezTo>
                <a:cubicBezTo>
                  <a:pt x="2558" y="2526"/>
                  <a:pt x="2643" y="2593"/>
                  <a:pt x="2689" y="2668"/>
                </a:cubicBezTo>
                <a:cubicBezTo>
                  <a:pt x="2725" y="2726"/>
                  <a:pt x="2753" y="2782"/>
                  <a:pt x="2783" y="2844"/>
                </a:cubicBezTo>
                <a:lnTo>
                  <a:pt x="2812" y="2904"/>
                </a:lnTo>
                <a:lnTo>
                  <a:pt x="2749" y="2881"/>
                </a:lnTo>
                <a:cubicBezTo>
                  <a:pt x="2584" y="2821"/>
                  <a:pt x="2450" y="2796"/>
                  <a:pt x="2308" y="2797"/>
                </a:cubicBezTo>
                <a:cubicBezTo>
                  <a:pt x="2190" y="2797"/>
                  <a:pt x="2088" y="2894"/>
                  <a:pt x="2057" y="3006"/>
                </a:cubicBezTo>
                <a:close/>
                <a:moveTo>
                  <a:pt x="2606" y="3214"/>
                </a:moveTo>
                <a:cubicBezTo>
                  <a:pt x="2608" y="3236"/>
                  <a:pt x="2609" y="3260"/>
                  <a:pt x="2608" y="3284"/>
                </a:cubicBezTo>
                <a:cubicBezTo>
                  <a:pt x="2863" y="3227"/>
                  <a:pt x="3030" y="3046"/>
                  <a:pt x="3150" y="2831"/>
                </a:cubicBezTo>
                <a:lnTo>
                  <a:pt x="3190" y="2759"/>
                </a:lnTo>
                <a:lnTo>
                  <a:pt x="3200" y="2841"/>
                </a:lnTo>
                <a:cubicBezTo>
                  <a:pt x="3210" y="2926"/>
                  <a:pt x="3245" y="2980"/>
                  <a:pt x="3299" y="2994"/>
                </a:cubicBezTo>
                <a:cubicBezTo>
                  <a:pt x="3309" y="2997"/>
                  <a:pt x="3319" y="2998"/>
                  <a:pt x="3329" y="2998"/>
                </a:cubicBezTo>
                <a:cubicBezTo>
                  <a:pt x="3378" y="2998"/>
                  <a:pt x="3434" y="2970"/>
                  <a:pt x="3485" y="2920"/>
                </a:cubicBezTo>
                <a:cubicBezTo>
                  <a:pt x="3472" y="2922"/>
                  <a:pt x="3458" y="2924"/>
                  <a:pt x="3446" y="2924"/>
                </a:cubicBezTo>
                <a:cubicBezTo>
                  <a:pt x="3400" y="2924"/>
                  <a:pt x="3364" y="2912"/>
                  <a:pt x="3336" y="2888"/>
                </a:cubicBezTo>
                <a:cubicBezTo>
                  <a:pt x="3253" y="2818"/>
                  <a:pt x="3266" y="2663"/>
                  <a:pt x="3294" y="2453"/>
                </a:cubicBezTo>
                <a:cubicBezTo>
                  <a:pt x="3270" y="2450"/>
                  <a:pt x="3247" y="2449"/>
                  <a:pt x="3223" y="2449"/>
                </a:cubicBezTo>
                <a:cubicBezTo>
                  <a:pt x="3152" y="2781"/>
                  <a:pt x="2955" y="3129"/>
                  <a:pt x="2606" y="3214"/>
                </a:cubicBezTo>
                <a:close/>
                <a:moveTo>
                  <a:pt x="3008" y="3119"/>
                </a:moveTo>
                <a:cubicBezTo>
                  <a:pt x="2992" y="3136"/>
                  <a:pt x="2975" y="3153"/>
                  <a:pt x="2958" y="3168"/>
                </a:cubicBezTo>
                <a:cubicBezTo>
                  <a:pt x="3033" y="3281"/>
                  <a:pt x="3118" y="3383"/>
                  <a:pt x="3210" y="3471"/>
                </a:cubicBezTo>
                <a:cubicBezTo>
                  <a:pt x="3228" y="3457"/>
                  <a:pt x="3246" y="3442"/>
                  <a:pt x="3263" y="3427"/>
                </a:cubicBezTo>
                <a:cubicBezTo>
                  <a:pt x="3169" y="3336"/>
                  <a:pt x="3083" y="3233"/>
                  <a:pt x="3008" y="3119"/>
                </a:cubicBezTo>
                <a:close/>
                <a:moveTo>
                  <a:pt x="3526" y="3632"/>
                </a:moveTo>
                <a:cubicBezTo>
                  <a:pt x="3500" y="3643"/>
                  <a:pt x="3474" y="3653"/>
                  <a:pt x="3447" y="3663"/>
                </a:cubicBezTo>
                <a:cubicBezTo>
                  <a:pt x="3499" y="3698"/>
                  <a:pt x="3555" y="3731"/>
                  <a:pt x="3615" y="3762"/>
                </a:cubicBezTo>
                <a:cubicBezTo>
                  <a:pt x="3697" y="3803"/>
                  <a:pt x="3778" y="3835"/>
                  <a:pt x="3862" y="3860"/>
                </a:cubicBezTo>
                <a:cubicBezTo>
                  <a:pt x="3869" y="3838"/>
                  <a:pt x="3880" y="3817"/>
                  <a:pt x="3895" y="3798"/>
                </a:cubicBezTo>
                <a:cubicBezTo>
                  <a:pt x="3808" y="3772"/>
                  <a:pt x="3725" y="3739"/>
                  <a:pt x="3648" y="3699"/>
                </a:cubicBezTo>
                <a:cubicBezTo>
                  <a:pt x="3606" y="3680"/>
                  <a:pt x="3567" y="3658"/>
                  <a:pt x="3526" y="3632"/>
                </a:cubicBezTo>
                <a:close/>
                <a:moveTo>
                  <a:pt x="1246" y="3522"/>
                </a:moveTo>
                <a:cubicBezTo>
                  <a:pt x="1257" y="3511"/>
                  <a:pt x="1268" y="3500"/>
                  <a:pt x="1278" y="3489"/>
                </a:cubicBezTo>
                <a:cubicBezTo>
                  <a:pt x="1284" y="3483"/>
                  <a:pt x="1289" y="3477"/>
                  <a:pt x="1295" y="3471"/>
                </a:cubicBezTo>
                <a:cubicBezTo>
                  <a:pt x="1133" y="3317"/>
                  <a:pt x="1006" y="3116"/>
                  <a:pt x="929" y="2884"/>
                </a:cubicBezTo>
                <a:cubicBezTo>
                  <a:pt x="989" y="2898"/>
                  <a:pt x="991" y="2903"/>
                  <a:pt x="1066" y="2903"/>
                </a:cubicBezTo>
                <a:cubicBezTo>
                  <a:pt x="1130" y="2903"/>
                  <a:pt x="1183" y="2845"/>
                  <a:pt x="1183" y="2775"/>
                </a:cubicBezTo>
                <a:cubicBezTo>
                  <a:pt x="1183" y="2705"/>
                  <a:pt x="1130" y="2648"/>
                  <a:pt x="1066" y="2648"/>
                </a:cubicBezTo>
                <a:cubicBezTo>
                  <a:pt x="957" y="2648"/>
                  <a:pt x="912" y="2753"/>
                  <a:pt x="903" y="2775"/>
                </a:cubicBezTo>
                <a:cubicBezTo>
                  <a:pt x="874" y="2640"/>
                  <a:pt x="850" y="2512"/>
                  <a:pt x="858" y="2373"/>
                </a:cubicBezTo>
                <a:cubicBezTo>
                  <a:pt x="863" y="2300"/>
                  <a:pt x="875" y="2229"/>
                  <a:pt x="892" y="2161"/>
                </a:cubicBezTo>
                <a:cubicBezTo>
                  <a:pt x="821" y="2246"/>
                  <a:pt x="746" y="2328"/>
                  <a:pt x="682" y="2418"/>
                </a:cubicBezTo>
                <a:cubicBezTo>
                  <a:pt x="531" y="2629"/>
                  <a:pt x="421" y="2782"/>
                  <a:pt x="571" y="2965"/>
                </a:cubicBezTo>
                <a:cubicBezTo>
                  <a:pt x="598" y="2954"/>
                  <a:pt x="627" y="2947"/>
                  <a:pt x="656" y="2945"/>
                </a:cubicBezTo>
                <a:cubicBezTo>
                  <a:pt x="726" y="2941"/>
                  <a:pt x="833" y="2988"/>
                  <a:pt x="879" y="3098"/>
                </a:cubicBezTo>
                <a:cubicBezTo>
                  <a:pt x="818" y="3033"/>
                  <a:pt x="740" y="2994"/>
                  <a:pt x="660" y="2999"/>
                </a:cubicBezTo>
                <a:lnTo>
                  <a:pt x="660" y="2999"/>
                </a:lnTo>
                <a:cubicBezTo>
                  <a:pt x="504" y="3009"/>
                  <a:pt x="389" y="3169"/>
                  <a:pt x="401" y="3320"/>
                </a:cubicBezTo>
                <a:cubicBezTo>
                  <a:pt x="452" y="3242"/>
                  <a:pt x="517" y="3194"/>
                  <a:pt x="595" y="3177"/>
                </a:cubicBezTo>
                <a:cubicBezTo>
                  <a:pt x="616" y="3173"/>
                  <a:pt x="637" y="3171"/>
                  <a:pt x="658" y="3171"/>
                </a:cubicBezTo>
                <a:cubicBezTo>
                  <a:pt x="828" y="3171"/>
                  <a:pt x="1014" y="3300"/>
                  <a:pt x="1147" y="3417"/>
                </a:cubicBezTo>
                <a:lnTo>
                  <a:pt x="1148" y="3418"/>
                </a:lnTo>
                <a:lnTo>
                  <a:pt x="1150" y="3419"/>
                </a:lnTo>
                <a:cubicBezTo>
                  <a:pt x="1181" y="3456"/>
                  <a:pt x="1214" y="3490"/>
                  <a:pt x="1246" y="3522"/>
                </a:cubicBezTo>
                <a:close/>
                <a:moveTo>
                  <a:pt x="2541" y="2070"/>
                </a:moveTo>
                <a:cubicBezTo>
                  <a:pt x="2527" y="2075"/>
                  <a:pt x="2513" y="2077"/>
                  <a:pt x="2498" y="2077"/>
                </a:cubicBezTo>
                <a:cubicBezTo>
                  <a:pt x="2430" y="2077"/>
                  <a:pt x="2374" y="2023"/>
                  <a:pt x="2374" y="1957"/>
                </a:cubicBezTo>
                <a:cubicBezTo>
                  <a:pt x="2374" y="1889"/>
                  <a:pt x="2430" y="1835"/>
                  <a:pt x="2498" y="1835"/>
                </a:cubicBezTo>
                <a:cubicBezTo>
                  <a:pt x="2508" y="1835"/>
                  <a:pt x="2517" y="1837"/>
                  <a:pt x="2527" y="1840"/>
                </a:cubicBezTo>
                <a:cubicBezTo>
                  <a:pt x="2529" y="1917"/>
                  <a:pt x="2534" y="1993"/>
                  <a:pt x="2541" y="2070"/>
                </a:cubicBezTo>
                <a:close/>
                <a:moveTo>
                  <a:pt x="929" y="2641"/>
                </a:moveTo>
                <a:cubicBezTo>
                  <a:pt x="913" y="2554"/>
                  <a:pt x="907" y="2465"/>
                  <a:pt x="912" y="2376"/>
                </a:cubicBezTo>
                <a:cubicBezTo>
                  <a:pt x="918" y="2291"/>
                  <a:pt x="933" y="2208"/>
                  <a:pt x="958" y="2130"/>
                </a:cubicBezTo>
                <a:cubicBezTo>
                  <a:pt x="1081" y="1734"/>
                  <a:pt x="1440" y="1415"/>
                  <a:pt x="1916" y="1278"/>
                </a:cubicBezTo>
                <a:cubicBezTo>
                  <a:pt x="1928" y="1274"/>
                  <a:pt x="1939" y="1272"/>
                  <a:pt x="1950" y="1269"/>
                </a:cubicBezTo>
                <a:cubicBezTo>
                  <a:pt x="2009" y="1384"/>
                  <a:pt x="2118" y="1465"/>
                  <a:pt x="2224" y="1542"/>
                </a:cubicBezTo>
                <a:cubicBezTo>
                  <a:pt x="2320" y="1613"/>
                  <a:pt x="2418" y="1685"/>
                  <a:pt x="2477" y="1783"/>
                </a:cubicBezTo>
                <a:cubicBezTo>
                  <a:pt x="2389" y="1793"/>
                  <a:pt x="2320" y="1867"/>
                  <a:pt x="2320" y="1957"/>
                </a:cubicBezTo>
                <a:cubicBezTo>
                  <a:pt x="2320" y="2053"/>
                  <a:pt x="2400" y="2131"/>
                  <a:pt x="2498" y="2131"/>
                </a:cubicBezTo>
                <a:cubicBezTo>
                  <a:pt x="2514" y="2131"/>
                  <a:pt x="2529" y="2129"/>
                  <a:pt x="2545" y="2125"/>
                </a:cubicBezTo>
                <a:cubicBezTo>
                  <a:pt x="2554" y="2216"/>
                  <a:pt x="2568" y="2304"/>
                  <a:pt x="2585" y="2390"/>
                </a:cubicBezTo>
                <a:cubicBezTo>
                  <a:pt x="2558" y="2377"/>
                  <a:pt x="2530" y="2370"/>
                  <a:pt x="2500" y="2370"/>
                </a:cubicBezTo>
                <a:cubicBezTo>
                  <a:pt x="2473" y="2370"/>
                  <a:pt x="2445" y="2375"/>
                  <a:pt x="2418" y="2387"/>
                </a:cubicBezTo>
                <a:cubicBezTo>
                  <a:pt x="2336" y="2422"/>
                  <a:pt x="2277" y="2504"/>
                  <a:pt x="2277" y="2581"/>
                </a:cubicBezTo>
                <a:cubicBezTo>
                  <a:pt x="2277" y="2642"/>
                  <a:pt x="2314" y="2691"/>
                  <a:pt x="2380" y="2719"/>
                </a:cubicBezTo>
                <a:lnTo>
                  <a:pt x="2418" y="2735"/>
                </a:lnTo>
                <a:lnTo>
                  <a:pt x="2418" y="2694"/>
                </a:lnTo>
                <a:cubicBezTo>
                  <a:pt x="2417" y="2650"/>
                  <a:pt x="2425" y="2594"/>
                  <a:pt x="2465" y="2583"/>
                </a:cubicBezTo>
                <a:cubicBezTo>
                  <a:pt x="2470" y="2581"/>
                  <a:pt x="2476" y="2581"/>
                  <a:pt x="2482" y="2581"/>
                </a:cubicBezTo>
                <a:cubicBezTo>
                  <a:pt x="2531" y="2581"/>
                  <a:pt x="2602" y="2630"/>
                  <a:pt x="2643" y="2697"/>
                </a:cubicBezTo>
                <a:cubicBezTo>
                  <a:pt x="2666" y="2734"/>
                  <a:pt x="2686" y="2771"/>
                  <a:pt x="2705" y="2810"/>
                </a:cubicBezTo>
                <a:cubicBezTo>
                  <a:pt x="2566" y="2763"/>
                  <a:pt x="2437" y="2739"/>
                  <a:pt x="2317" y="2739"/>
                </a:cubicBezTo>
                <a:cubicBezTo>
                  <a:pt x="2133" y="2739"/>
                  <a:pt x="1969" y="2795"/>
                  <a:pt x="1819" y="2907"/>
                </a:cubicBezTo>
                <a:cubicBezTo>
                  <a:pt x="1814" y="2899"/>
                  <a:pt x="1808" y="2892"/>
                  <a:pt x="1803" y="2885"/>
                </a:cubicBezTo>
                <a:cubicBezTo>
                  <a:pt x="1766" y="2830"/>
                  <a:pt x="1742" y="2770"/>
                  <a:pt x="1729" y="2707"/>
                </a:cubicBezTo>
                <a:cubicBezTo>
                  <a:pt x="1769" y="2722"/>
                  <a:pt x="1806" y="2729"/>
                  <a:pt x="1839" y="2729"/>
                </a:cubicBezTo>
                <a:cubicBezTo>
                  <a:pt x="1867" y="2729"/>
                  <a:pt x="1892" y="2724"/>
                  <a:pt x="1916" y="2715"/>
                </a:cubicBezTo>
                <a:cubicBezTo>
                  <a:pt x="2015" y="2676"/>
                  <a:pt x="2062" y="2565"/>
                  <a:pt x="2108" y="2458"/>
                </a:cubicBezTo>
                <a:cubicBezTo>
                  <a:pt x="2154" y="2349"/>
                  <a:pt x="2198" y="2246"/>
                  <a:pt x="2288" y="2229"/>
                </a:cubicBezTo>
                <a:lnTo>
                  <a:pt x="2336" y="2220"/>
                </a:lnTo>
                <a:lnTo>
                  <a:pt x="2303" y="2184"/>
                </a:lnTo>
                <a:cubicBezTo>
                  <a:pt x="2242" y="2118"/>
                  <a:pt x="2145" y="2068"/>
                  <a:pt x="2061" y="2068"/>
                </a:cubicBezTo>
                <a:cubicBezTo>
                  <a:pt x="2046" y="2068"/>
                  <a:pt x="2032" y="2070"/>
                  <a:pt x="2018" y="2073"/>
                </a:cubicBezTo>
                <a:cubicBezTo>
                  <a:pt x="2029" y="1895"/>
                  <a:pt x="1964" y="1818"/>
                  <a:pt x="1902" y="1743"/>
                </a:cubicBezTo>
                <a:cubicBezTo>
                  <a:pt x="1857" y="1689"/>
                  <a:pt x="1814" y="1638"/>
                  <a:pt x="1792" y="1549"/>
                </a:cubicBezTo>
                <a:lnTo>
                  <a:pt x="1781" y="1504"/>
                </a:lnTo>
                <a:lnTo>
                  <a:pt x="1747" y="1535"/>
                </a:lnTo>
                <a:cubicBezTo>
                  <a:pt x="1703" y="1577"/>
                  <a:pt x="1652" y="1608"/>
                  <a:pt x="1602" y="1639"/>
                </a:cubicBezTo>
                <a:cubicBezTo>
                  <a:pt x="1482" y="1712"/>
                  <a:pt x="1358" y="1788"/>
                  <a:pt x="1355" y="2012"/>
                </a:cubicBezTo>
                <a:cubicBezTo>
                  <a:pt x="1347" y="2012"/>
                  <a:pt x="1338" y="2011"/>
                  <a:pt x="1331" y="2011"/>
                </a:cubicBezTo>
                <a:cubicBezTo>
                  <a:pt x="1224" y="2011"/>
                  <a:pt x="1183" y="2042"/>
                  <a:pt x="1104" y="2100"/>
                </a:cubicBezTo>
                <a:lnTo>
                  <a:pt x="1007" y="2170"/>
                </a:lnTo>
                <a:lnTo>
                  <a:pt x="1067" y="2182"/>
                </a:lnTo>
                <a:cubicBezTo>
                  <a:pt x="1117" y="2192"/>
                  <a:pt x="1144" y="2298"/>
                  <a:pt x="1171" y="2400"/>
                </a:cubicBezTo>
                <a:cubicBezTo>
                  <a:pt x="1206" y="2534"/>
                  <a:pt x="1246" y="2686"/>
                  <a:pt x="1356" y="2735"/>
                </a:cubicBezTo>
                <a:cubicBezTo>
                  <a:pt x="1379" y="2746"/>
                  <a:pt x="1405" y="2751"/>
                  <a:pt x="1432" y="2751"/>
                </a:cubicBezTo>
                <a:cubicBezTo>
                  <a:pt x="1468" y="2751"/>
                  <a:pt x="1508" y="2742"/>
                  <a:pt x="1551" y="2723"/>
                </a:cubicBezTo>
                <a:cubicBezTo>
                  <a:pt x="1568" y="2816"/>
                  <a:pt x="1603" y="2904"/>
                  <a:pt x="1656" y="2984"/>
                </a:cubicBezTo>
                <a:cubicBezTo>
                  <a:pt x="1664" y="2996"/>
                  <a:pt x="1674" y="3010"/>
                  <a:pt x="1684" y="3023"/>
                </a:cubicBezTo>
                <a:cubicBezTo>
                  <a:pt x="1675" y="3032"/>
                  <a:pt x="1669" y="3038"/>
                  <a:pt x="1665" y="3042"/>
                </a:cubicBezTo>
                <a:cubicBezTo>
                  <a:pt x="1631" y="3054"/>
                  <a:pt x="1588" y="3063"/>
                  <a:pt x="1544" y="3063"/>
                </a:cubicBezTo>
                <a:cubicBezTo>
                  <a:pt x="1463" y="3063"/>
                  <a:pt x="1378" y="3034"/>
                  <a:pt x="1339" y="2949"/>
                </a:cubicBezTo>
                <a:lnTo>
                  <a:pt x="1301" y="2864"/>
                </a:lnTo>
                <a:lnTo>
                  <a:pt x="1288" y="2956"/>
                </a:lnTo>
                <a:cubicBezTo>
                  <a:pt x="1273" y="3060"/>
                  <a:pt x="1289" y="3139"/>
                  <a:pt x="1337" y="3191"/>
                </a:cubicBezTo>
                <a:cubicBezTo>
                  <a:pt x="1370" y="3227"/>
                  <a:pt x="1418" y="3248"/>
                  <a:pt x="1478" y="3253"/>
                </a:cubicBezTo>
                <a:cubicBezTo>
                  <a:pt x="1466" y="3268"/>
                  <a:pt x="1454" y="3283"/>
                  <a:pt x="1454" y="3283"/>
                </a:cubicBezTo>
                <a:cubicBezTo>
                  <a:pt x="1413" y="3331"/>
                  <a:pt x="1372" y="3381"/>
                  <a:pt x="1330" y="3429"/>
                </a:cubicBezTo>
                <a:cubicBezTo>
                  <a:pt x="1193" y="3298"/>
                  <a:pt x="1087" y="3137"/>
                  <a:pt x="1014" y="2947"/>
                </a:cubicBezTo>
                <a:cubicBezTo>
                  <a:pt x="1031" y="2953"/>
                  <a:pt x="1048" y="2957"/>
                  <a:pt x="1066" y="2957"/>
                </a:cubicBezTo>
                <a:cubicBezTo>
                  <a:pt x="1160" y="2957"/>
                  <a:pt x="1237" y="2875"/>
                  <a:pt x="1237" y="2775"/>
                </a:cubicBezTo>
                <a:cubicBezTo>
                  <a:pt x="1237" y="2675"/>
                  <a:pt x="1160" y="2594"/>
                  <a:pt x="1066" y="2594"/>
                </a:cubicBezTo>
                <a:cubicBezTo>
                  <a:pt x="1013" y="2594"/>
                  <a:pt x="965" y="2620"/>
                  <a:pt x="933" y="2661"/>
                </a:cubicBezTo>
                <a:cubicBezTo>
                  <a:pt x="932" y="2655"/>
                  <a:pt x="929" y="2641"/>
                  <a:pt x="929" y="2641"/>
                </a:cubicBezTo>
                <a:close/>
                <a:moveTo>
                  <a:pt x="2326" y="1115"/>
                </a:moveTo>
                <a:cubicBezTo>
                  <a:pt x="2651" y="1148"/>
                  <a:pt x="2953" y="1330"/>
                  <a:pt x="3133" y="1603"/>
                </a:cubicBezTo>
                <a:lnTo>
                  <a:pt x="3144" y="1620"/>
                </a:lnTo>
                <a:cubicBezTo>
                  <a:pt x="3135" y="1650"/>
                  <a:pt x="3127" y="1682"/>
                  <a:pt x="3119" y="1713"/>
                </a:cubicBezTo>
                <a:cubicBezTo>
                  <a:pt x="3105" y="1688"/>
                  <a:pt x="3090" y="1664"/>
                  <a:pt x="3075" y="1641"/>
                </a:cubicBezTo>
                <a:cubicBezTo>
                  <a:pt x="2905" y="1380"/>
                  <a:pt x="2641" y="1223"/>
                  <a:pt x="2341" y="1187"/>
                </a:cubicBezTo>
                <a:cubicBezTo>
                  <a:pt x="2334" y="1163"/>
                  <a:pt x="2328" y="1139"/>
                  <a:pt x="2326" y="1115"/>
                </a:cubicBezTo>
                <a:close/>
                <a:moveTo>
                  <a:pt x="2325" y="1062"/>
                </a:moveTo>
                <a:cubicBezTo>
                  <a:pt x="2434" y="1072"/>
                  <a:pt x="2554" y="1097"/>
                  <a:pt x="2652" y="1140"/>
                </a:cubicBezTo>
                <a:cubicBezTo>
                  <a:pt x="2694" y="1033"/>
                  <a:pt x="2747" y="929"/>
                  <a:pt x="2809" y="832"/>
                </a:cubicBezTo>
                <a:cubicBezTo>
                  <a:pt x="2763" y="786"/>
                  <a:pt x="2736" y="723"/>
                  <a:pt x="2736" y="656"/>
                </a:cubicBezTo>
                <a:cubicBezTo>
                  <a:pt x="2736" y="581"/>
                  <a:pt x="2760" y="520"/>
                  <a:pt x="2808" y="472"/>
                </a:cubicBezTo>
                <a:cubicBezTo>
                  <a:pt x="2912" y="369"/>
                  <a:pt x="3087" y="359"/>
                  <a:pt x="3228" y="373"/>
                </a:cubicBezTo>
                <a:cubicBezTo>
                  <a:pt x="3254" y="352"/>
                  <a:pt x="3280" y="334"/>
                  <a:pt x="3305" y="316"/>
                </a:cubicBezTo>
                <a:cubicBezTo>
                  <a:pt x="3243" y="292"/>
                  <a:pt x="3179" y="280"/>
                  <a:pt x="3112" y="280"/>
                </a:cubicBezTo>
                <a:cubicBezTo>
                  <a:pt x="3045" y="280"/>
                  <a:pt x="2976" y="292"/>
                  <a:pt x="2903" y="316"/>
                </a:cubicBezTo>
                <a:cubicBezTo>
                  <a:pt x="2580" y="425"/>
                  <a:pt x="2312" y="710"/>
                  <a:pt x="2325" y="1062"/>
                </a:cubicBezTo>
                <a:close/>
                <a:moveTo>
                  <a:pt x="2701" y="1163"/>
                </a:moveTo>
                <a:cubicBezTo>
                  <a:pt x="2741" y="1060"/>
                  <a:pt x="2791" y="961"/>
                  <a:pt x="2850" y="868"/>
                </a:cubicBezTo>
                <a:cubicBezTo>
                  <a:pt x="2868" y="879"/>
                  <a:pt x="2889" y="890"/>
                  <a:pt x="2913" y="896"/>
                </a:cubicBezTo>
                <a:cubicBezTo>
                  <a:pt x="2853" y="992"/>
                  <a:pt x="2802" y="1092"/>
                  <a:pt x="2763" y="1194"/>
                </a:cubicBezTo>
                <a:cubicBezTo>
                  <a:pt x="2742" y="1184"/>
                  <a:pt x="2722" y="1173"/>
                  <a:pt x="2701" y="1163"/>
                </a:cubicBezTo>
                <a:close/>
                <a:moveTo>
                  <a:pt x="2790" y="656"/>
                </a:moveTo>
                <a:cubicBezTo>
                  <a:pt x="2790" y="595"/>
                  <a:pt x="2808" y="548"/>
                  <a:pt x="2846" y="511"/>
                </a:cubicBezTo>
                <a:cubicBezTo>
                  <a:pt x="2924" y="433"/>
                  <a:pt x="3058" y="421"/>
                  <a:pt x="3161" y="423"/>
                </a:cubicBezTo>
                <a:lnTo>
                  <a:pt x="3091" y="480"/>
                </a:lnTo>
                <a:cubicBezTo>
                  <a:pt x="3058" y="474"/>
                  <a:pt x="2998" y="465"/>
                  <a:pt x="2968" y="529"/>
                </a:cubicBezTo>
                <a:cubicBezTo>
                  <a:pt x="2991" y="525"/>
                  <a:pt x="3012" y="524"/>
                  <a:pt x="3032" y="525"/>
                </a:cubicBezTo>
                <a:cubicBezTo>
                  <a:pt x="3175" y="531"/>
                  <a:pt x="3184" y="709"/>
                  <a:pt x="3103" y="794"/>
                </a:cubicBezTo>
                <a:cubicBezTo>
                  <a:pt x="3068" y="831"/>
                  <a:pt x="3023" y="851"/>
                  <a:pt x="2974" y="851"/>
                </a:cubicBezTo>
                <a:lnTo>
                  <a:pt x="2970" y="850"/>
                </a:lnTo>
                <a:lnTo>
                  <a:pt x="2970" y="850"/>
                </a:lnTo>
                <a:cubicBezTo>
                  <a:pt x="2868" y="854"/>
                  <a:pt x="2790" y="749"/>
                  <a:pt x="2790" y="656"/>
                </a:cubicBezTo>
                <a:close/>
                <a:moveTo>
                  <a:pt x="3142" y="507"/>
                </a:moveTo>
                <a:cubicBezTo>
                  <a:pt x="3218" y="450"/>
                  <a:pt x="3287" y="393"/>
                  <a:pt x="3366" y="340"/>
                </a:cubicBezTo>
                <a:cubicBezTo>
                  <a:pt x="3378" y="346"/>
                  <a:pt x="3391" y="353"/>
                  <a:pt x="3403" y="360"/>
                </a:cubicBezTo>
                <a:lnTo>
                  <a:pt x="3403" y="361"/>
                </a:lnTo>
                <a:cubicBezTo>
                  <a:pt x="3412" y="366"/>
                  <a:pt x="3422" y="373"/>
                  <a:pt x="3432" y="380"/>
                </a:cubicBezTo>
                <a:cubicBezTo>
                  <a:pt x="3345" y="435"/>
                  <a:pt x="3266" y="496"/>
                  <a:pt x="3188" y="568"/>
                </a:cubicBezTo>
                <a:cubicBezTo>
                  <a:pt x="3177" y="543"/>
                  <a:pt x="3162" y="523"/>
                  <a:pt x="3143" y="508"/>
                </a:cubicBezTo>
                <a:lnTo>
                  <a:pt x="3142" y="507"/>
                </a:lnTo>
                <a:close/>
                <a:moveTo>
                  <a:pt x="3098" y="1792"/>
                </a:moveTo>
                <a:cubicBezTo>
                  <a:pt x="3077" y="1747"/>
                  <a:pt x="3055" y="1707"/>
                  <a:pt x="3030" y="1671"/>
                </a:cubicBezTo>
                <a:cubicBezTo>
                  <a:pt x="2959" y="1562"/>
                  <a:pt x="2864" y="1468"/>
                  <a:pt x="2756" y="1396"/>
                </a:cubicBezTo>
                <a:cubicBezTo>
                  <a:pt x="2670" y="1733"/>
                  <a:pt x="2697" y="2103"/>
                  <a:pt x="2779" y="2438"/>
                </a:cubicBezTo>
                <a:cubicBezTo>
                  <a:pt x="2772" y="2311"/>
                  <a:pt x="2806" y="2205"/>
                  <a:pt x="2875" y="2160"/>
                </a:cubicBezTo>
                <a:cubicBezTo>
                  <a:pt x="2893" y="2148"/>
                  <a:pt x="2921" y="2136"/>
                  <a:pt x="2959" y="2136"/>
                </a:cubicBezTo>
                <a:cubicBezTo>
                  <a:pt x="2990" y="2136"/>
                  <a:pt x="3028" y="2144"/>
                  <a:pt x="3072" y="2168"/>
                </a:cubicBezTo>
                <a:cubicBezTo>
                  <a:pt x="3057" y="2042"/>
                  <a:pt x="3072" y="1915"/>
                  <a:pt x="3098" y="1792"/>
                </a:cubicBezTo>
                <a:close/>
                <a:moveTo>
                  <a:pt x="2818" y="2580"/>
                </a:moveTo>
                <a:cubicBezTo>
                  <a:pt x="2827" y="2571"/>
                  <a:pt x="2838" y="2562"/>
                  <a:pt x="2838" y="2562"/>
                </a:cubicBezTo>
                <a:cubicBezTo>
                  <a:pt x="2910" y="2496"/>
                  <a:pt x="3026" y="2458"/>
                  <a:pt x="3166" y="2451"/>
                </a:cubicBezTo>
                <a:cubicBezTo>
                  <a:pt x="3130" y="2610"/>
                  <a:pt x="3058" y="2764"/>
                  <a:pt x="2951" y="2910"/>
                </a:cubicBezTo>
                <a:cubicBezTo>
                  <a:pt x="2899" y="2807"/>
                  <a:pt x="2854" y="2696"/>
                  <a:pt x="2818" y="2580"/>
                </a:cubicBezTo>
                <a:close/>
                <a:moveTo>
                  <a:pt x="3348" y="2462"/>
                </a:moveTo>
                <a:lnTo>
                  <a:pt x="3347" y="2462"/>
                </a:lnTo>
                <a:cubicBezTo>
                  <a:pt x="3323" y="2648"/>
                  <a:pt x="3309" y="2794"/>
                  <a:pt x="3371" y="2847"/>
                </a:cubicBezTo>
                <a:cubicBezTo>
                  <a:pt x="3404" y="2876"/>
                  <a:pt x="3463" y="2878"/>
                  <a:pt x="3550" y="2852"/>
                </a:cubicBezTo>
                <a:lnTo>
                  <a:pt x="3626" y="2830"/>
                </a:lnTo>
                <a:lnTo>
                  <a:pt x="3579" y="2894"/>
                </a:lnTo>
                <a:cubicBezTo>
                  <a:pt x="3506" y="2994"/>
                  <a:pt x="3412" y="3052"/>
                  <a:pt x="3328" y="3052"/>
                </a:cubicBezTo>
                <a:cubicBezTo>
                  <a:pt x="3313" y="3052"/>
                  <a:pt x="3299" y="3050"/>
                  <a:pt x="3285" y="3046"/>
                </a:cubicBezTo>
                <a:cubicBezTo>
                  <a:pt x="3249" y="3037"/>
                  <a:pt x="3191" y="3006"/>
                  <a:pt x="3161" y="2914"/>
                </a:cubicBezTo>
                <a:cubicBezTo>
                  <a:pt x="3127" y="2970"/>
                  <a:pt x="3090" y="3025"/>
                  <a:pt x="3047" y="3076"/>
                </a:cubicBezTo>
                <a:lnTo>
                  <a:pt x="3049" y="3074"/>
                </a:lnTo>
                <a:cubicBezTo>
                  <a:pt x="3049" y="3074"/>
                  <a:pt x="3047" y="3076"/>
                  <a:pt x="3046" y="3077"/>
                </a:cubicBezTo>
                <a:cubicBezTo>
                  <a:pt x="3121" y="3193"/>
                  <a:pt x="3207" y="3298"/>
                  <a:pt x="3302" y="3388"/>
                </a:cubicBezTo>
                <a:cubicBezTo>
                  <a:pt x="3474" y="3223"/>
                  <a:pt x="3604" y="3005"/>
                  <a:pt x="3707" y="2706"/>
                </a:cubicBezTo>
                <a:cubicBezTo>
                  <a:pt x="3684" y="2678"/>
                  <a:pt x="3661" y="2648"/>
                  <a:pt x="3640" y="2618"/>
                </a:cubicBezTo>
                <a:cubicBezTo>
                  <a:pt x="3628" y="2600"/>
                  <a:pt x="3616" y="2581"/>
                  <a:pt x="3606" y="2564"/>
                </a:cubicBezTo>
                <a:cubicBezTo>
                  <a:pt x="3542" y="2498"/>
                  <a:pt x="3432" y="2480"/>
                  <a:pt x="3348" y="2462"/>
                </a:cubicBezTo>
                <a:close/>
                <a:moveTo>
                  <a:pt x="2811" y="1220"/>
                </a:moveTo>
                <a:cubicBezTo>
                  <a:pt x="2853" y="1111"/>
                  <a:pt x="2907" y="1005"/>
                  <a:pt x="2973" y="904"/>
                </a:cubicBezTo>
                <a:cubicBezTo>
                  <a:pt x="2973" y="904"/>
                  <a:pt x="2974" y="905"/>
                  <a:pt x="2974" y="905"/>
                </a:cubicBezTo>
                <a:cubicBezTo>
                  <a:pt x="3038" y="905"/>
                  <a:pt x="3097" y="879"/>
                  <a:pt x="3142" y="831"/>
                </a:cubicBezTo>
                <a:cubicBezTo>
                  <a:pt x="3195" y="775"/>
                  <a:pt x="3218" y="698"/>
                  <a:pt x="3209" y="622"/>
                </a:cubicBezTo>
                <a:cubicBezTo>
                  <a:pt x="3218" y="614"/>
                  <a:pt x="3228" y="604"/>
                  <a:pt x="3241" y="593"/>
                </a:cubicBezTo>
                <a:cubicBezTo>
                  <a:pt x="3447" y="720"/>
                  <a:pt x="3347" y="1012"/>
                  <a:pt x="3232" y="1348"/>
                </a:cubicBezTo>
                <a:cubicBezTo>
                  <a:pt x="3209" y="1415"/>
                  <a:pt x="3186" y="1483"/>
                  <a:pt x="3164" y="1552"/>
                </a:cubicBezTo>
                <a:cubicBezTo>
                  <a:pt x="3070" y="1418"/>
                  <a:pt x="2949" y="1303"/>
                  <a:pt x="2811" y="1220"/>
                </a:cubicBezTo>
                <a:close/>
                <a:moveTo>
                  <a:pt x="2487" y="1462"/>
                </a:moveTo>
                <a:cubicBezTo>
                  <a:pt x="2444" y="1392"/>
                  <a:pt x="2400" y="1320"/>
                  <a:pt x="2368" y="1246"/>
                </a:cubicBezTo>
                <a:cubicBezTo>
                  <a:pt x="2448" y="1258"/>
                  <a:pt x="2524" y="1279"/>
                  <a:pt x="2595" y="1308"/>
                </a:cubicBezTo>
                <a:cubicBezTo>
                  <a:pt x="2572" y="1389"/>
                  <a:pt x="2555" y="1472"/>
                  <a:pt x="2544" y="1555"/>
                </a:cubicBezTo>
                <a:cubicBezTo>
                  <a:pt x="2525" y="1523"/>
                  <a:pt x="2506" y="1492"/>
                  <a:pt x="2487" y="1462"/>
                </a:cubicBezTo>
                <a:close/>
                <a:moveTo>
                  <a:pt x="3672" y="3651"/>
                </a:moveTo>
                <a:cubicBezTo>
                  <a:pt x="3643" y="3638"/>
                  <a:pt x="3616" y="3622"/>
                  <a:pt x="3588" y="3606"/>
                </a:cubicBezTo>
                <a:cubicBezTo>
                  <a:pt x="3743" y="3536"/>
                  <a:pt x="3876" y="3455"/>
                  <a:pt x="3992" y="3359"/>
                </a:cubicBezTo>
                <a:cubicBezTo>
                  <a:pt x="3994" y="3405"/>
                  <a:pt x="4008" y="3448"/>
                  <a:pt x="4034" y="3481"/>
                </a:cubicBezTo>
                <a:cubicBezTo>
                  <a:pt x="4067" y="3522"/>
                  <a:pt x="4113" y="3544"/>
                  <a:pt x="4168" y="3544"/>
                </a:cubicBezTo>
                <a:cubicBezTo>
                  <a:pt x="4261" y="3544"/>
                  <a:pt x="4338" y="3469"/>
                  <a:pt x="4338" y="3378"/>
                </a:cubicBezTo>
                <a:cubicBezTo>
                  <a:pt x="4338" y="3324"/>
                  <a:pt x="4312" y="3275"/>
                  <a:pt x="4267" y="3244"/>
                </a:cubicBezTo>
                <a:cubicBezTo>
                  <a:pt x="4236" y="3223"/>
                  <a:pt x="4201" y="3212"/>
                  <a:pt x="4165" y="3212"/>
                </a:cubicBezTo>
                <a:cubicBezTo>
                  <a:pt x="4164" y="3212"/>
                  <a:pt x="4163" y="3212"/>
                  <a:pt x="4162" y="3212"/>
                </a:cubicBezTo>
                <a:cubicBezTo>
                  <a:pt x="4179" y="3183"/>
                  <a:pt x="4197" y="3154"/>
                  <a:pt x="4215" y="3126"/>
                </a:cubicBezTo>
                <a:cubicBezTo>
                  <a:pt x="4231" y="3104"/>
                  <a:pt x="4245" y="3082"/>
                  <a:pt x="4260" y="3060"/>
                </a:cubicBezTo>
                <a:cubicBezTo>
                  <a:pt x="4336" y="3083"/>
                  <a:pt x="4414" y="3101"/>
                  <a:pt x="4494" y="3111"/>
                </a:cubicBezTo>
                <a:cubicBezTo>
                  <a:pt x="4526" y="3115"/>
                  <a:pt x="4558" y="3118"/>
                  <a:pt x="4590" y="3121"/>
                </a:cubicBezTo>
                <a:cubicBezTo>
                  <a:pt x="4590" y="3130"/>
                  <a:pt x="4590" y="3142"/>
                  <a:pt x="4590" y="3142"/>
                </a:cubicBezTo>
                <a:cubicBezTo>
                  <a:pt x="4589" y="3242"/>
                  <a:pt x="4593" y="3308"/>
                  <a:pt x="4617" y="3393"/>
                </a:cubicBezTo>
                <a:cubicBezTo>
                  <a:pt x="4602" y="3392"/>
                  <a:pt x="4587" y="3391"/>
                  <a:pt x="4574" y="3391"/>
                </a:cubicBezTo>
                <a:cubicBezTo>
                  <a:pt x="4454" y="3391"/>
                  <a:pt x="4385" y="3450"/>
                  <a:pt x="4308" y="3517"/>
                </a:cubicBezTo>
                <a:cubicBezTo>
                  <a:pt x="4273" y="3547"/>
                  <a:pt x="4238" y="3578"/>
                  <a:pt x="4193" y="3608"/>
                </a:cubicBezTo>
                <a:cubicBezTo>
                  <a:pt x="4149" y="3639"/>
                  <a:pt x="4104" y="3661"/>
                  <a:pt x="4061" y="3682"/>
                </a:cubicBezTo>
                <a:cubicBezTo>
                  <a:pt x="4016" y="3705"/>
                  <a:pt x="3974" y="3726"/>
                  <a:pt x="3939" y="3754"/>
                </a:cubicBezTo>
                <a:cubicBezTo>
                  <a:pt x="3844" y="3729"/>
                  <a:pt x="3755" y="3694"/>
                  <a:pt x="3672" y="3651"/>
                </a:cubicBezTo>
                <a:close/>
                <a:moveTo>
                  <a:pt x="4833" y="3199"/>
                </a:moveTo>
                <a:cubicBezTo>
                  <a:pt x="4749" y="3199"/>
                  <a:pt x="4683" y="3177"/>
                  <a:pt x="4637" y="3125"/>
                </a:cubicBezTo>
                <a:cubicBezTo>
                  <a:pt x="4637" y="3125"/>
                  <a:pt x="4635" y="3122"/>
                  <a:pt x="4635" y="3122"/>
                </a:cubicBezTo>
                <a:cubicBezTo>
                  <a:pt x="4654" y="3123"/>
                  <a:pt x="4673" y="3124"/>
                  <a:pt x="4692" y="3124"/>
                </a:cubicBezTo>
                <a:cubicBezTo>
                  <a:pt x="4844" y="3124"/>
                  <a:pt x="4996" y="3101"/>
                  <a:pt x="5136" y="3056"/>
                </a:cubicBezTo>
                <a:cubicBezTo>
                  <a:pt x="5144" y="3082"/>
                  <a:pt x="5153" y="3108"/>
                  <a:pt x="5162" y="3136"/>
                </a:cubicBezTo>
                <a:cubicBezTo>
                  <a:pt x="5032" y="3174"/>
                  <a:pt x="4922" y="3199"/>
                  <a:pt x="4833" y="3199"/>
                </a:cubicBezTo>
                <a:close/>
                <a:moveTo>
                  <a:pt x="2531" y="2991"/>
                </a:moveTo>
                <a:cubicBezTo>
                  <a:pt x="2501" y="3064"/>
                  <a:pt x="2466" y="3167"/>
                  <a:pt x="2371" y="3167"/>
                </a:cubicBezTo>
                <a:cubicBezTo>
                  <a:pt x="2367" y="3167"/>
                  <a:pt x="2363" y="3167"/>
                  <a:pt x="2359" y="3167"/>
                </a:cubicBezTo>
                <a:cubicBezTo>
                  <a:pt x="2305" y="3162"/>
                  <a:pt x="2256" y="3119"/>
                  <a:pt x="2246" y="3068"/>
                </a:cubicBezTo>
                <a:cubicBezTo>
                  <a:pt x="2236" y="3017"/>
                  <a:pt x="2267" y="2970"/>
                  <a:pt x="2333" y="2935"/>
                </a:cubicBezTo>
                <a:cubicBezTo>
                  <a:pt x="2363" y="2919"/>
                  <a:pt x="2406" y="2908"/>
                  <a:pt x="2460" y="2908"/>
                </a:cubicBezTo>
                <a:cubicBezTo>
                  <a:pt x="2547" y="2908"/>
                  <a:pt x="2664" y="2936"/>
                  <a:pt x="2804" y="3011"/>
                </a:cubicBezTo>
                <a:cubicBezTo>
                  <a:pt x="2808" y="3019"/>
                  <a:pt x="2815" y="3033"/>
                  <a:pt x="2824" y="3049"/>
                </a:cubicBezTo>
                <a:cubicBezTo>
                  <a:pt x="2759" y="3101"/>
                  <a:pt x="2681" y="3139"/>
                  <a:pt x="2595" y="3160"/>
                </a:cubicBezTo>
                <a:cubicBezTo>
                  <a:pt x="2580" y="3101"/>
                  <a:pt x="2555" y="3047"/>
                  <a:pt x="2531" y="2991"/>
                </a:cubicBezTo>
                <a:close/>
                <a:moveTo>
                  <a:pt x="7421" y="3073"/>
                </a:moveTo>
                <a:cubicBezTo>
                  <a:pt x="7407" y="3073"/>
                  <a:pt x="7393" y="3074"/>
                  <a:pt x="7378" y="3076"/>
                </a:cubicBezTo>
                <a:cubicBezTo>
                  <a:pt x="7386" y="3055"/>
                  <a:pt x="7393" y="3035"/>
                  <a:pt x="7398" y="3016"/>
                </a:cubicBezTo>
                <a:cubicBezTo>
                  <a:pt x="7454" y="2836"/>
                  <a:pt x="7476" y="2643"/>
                  <a:pt x="7463" y="2440"/>
                </a:cubicBezTo>
                <a:cubicBezTo>
                  <a:pt x="7611" y="2514"/>
                  <a:pt x="7729" y="2634"/>
                  <a:pt x="7797" y="2783"/>
                </a:cubicBezTo>
                <a:cubicBezTo>
                  <a:pt x="7819" y="2827"/>
                  <a:pt x="7835" y="2874"/>
                  <a:pt x="7845" y="2923"/>
                </a:cubicBezTo>
                <a:cubicBezTo>
                  <a:pt x="7856" y="2971"/>
                  <a:pt x="7862" y="3022"/>
                  <a:pt x="7862" y="3074"/>
                </a:cubicBezTo>
                <a:cubicBezTo>
                  <a:pt x="7862" y="3210"/>
                  <a:pt x="7836" y="3331"/>
                  <a:pt x="7785" y="3434"/>
                </a:cubicBezTo>
                <a:cubicBezTo>
                  <a:pt x="7726" y="3282"/>
                  <a:pt x="7626" y="3073"/>
                  <a:pt x="7421" y="3073"/>
                </a:cubicBezTo>
                <a:close/>
                <a:moveTo>
                  <a:pt x="7387" y="3757"/>
                </a:moveTo>
                <a:cubicBezTo>
                  <a:pt x="7265" y="3788"/>
                  <a:pt x="7136" y="3782"/>
                  <a:pt x="7016" y="3747"/>
                </a:cubicBezTo>
                <a:cubicBezTo>
                  <a:pt x="6981" y="3736"/>
                  <a:pt x="6945" y="3721"/>
                  <a:pt x="6909" y="3704"/>
                </a:cubicBezTo>
                <a:cubicBezTo>
                  <a:pt x="7144" y="3549"/>
                  <a:pt x="7327" y="3553"/>
                  <a:pt x="7546" y="3692"/>
                </a:cubicBezTo>
                <a:cubicBezTo>
                  <a:pt x="7497" y="3720"/>
                  <a:pt x="7443" y="3742"/>
                  <a:pt x="7387" y="3757"/>
                </a:cubicBezTo>
                <a:close/>
                <a:moveTo>
                  <a:pt x="5244" y="2731"/>
                </a:moveTo>
                <a:cubicBezTo>
                  <a:pt x="5266" y="2625"/>
                  <a:pt x="5426" y="2529"/>
                  <a:pt x="5599" y="2513"/>
                </a:cubicBezTo>
                <a:cubicBezTo>
                  <a:pt x="5522" y="2615"/>
                  <a:pt x="5433" y="2703"/>
                  <a:pt x="5338" y="2767"/>
                </a:cubicBezTo>
                <a:cubicBezTo>
                  <a:pt x="5313" y="2784"/>
                  <a:pt x="5286" y="2799"/>
                  <a:pt x="5258" y="2814"/>
                </a:cubicBezTo>
                <a:cubicBezTo>
                  <a:pt x="5253" y="2785"/>
                  <a:pt x="5248" y="2758"/>
                  <a:pt x="5244" y="2731"/>
                </a:cubicBezTo>
                <a:close/>
                <a:moveTo>
                  <a:pt x="5144" y="943"/>
                </a:moveTo>
                <a:cubicBezTo>
                  <a:pt x="5059" y="889"/>
                  <a:pt x="4979" y="838"/>
                  <a:pt x="4911" y="780"/>
                </a:cubicBezTo>
                <a:cubicBezTo>
                  <a:pt x="5074" y="721"/>
                  <a:pt x="5262" y="690"/>
                  <a:pt x="5483" y="686"/>
                </a:cubicBezTo>
                <a:cubicBezTo>
                  <a:pt x="5679" y="902"/>
                  <a:pt x="5812" y="1168"/>
                  <a:pt x="5871" y="1457"/>
                </a:cubicBezTo>
                <a:cubicBezTo>
                  <a:pt x="5902" y="1608"/>
                  <a:pt x="5897" y="1779"/>
                  <a:pt x="5857" y="1952"/>
                </a:cubicBezTo>
                <a:cubicBezTo>
                  <a:pt x="5810" y="1938"/>
                  <a:pt x="5762" y="1931"/>
                  <a:pt x="5715" y="1931"/>
                </a:cubicBezTo>
                <a:cubicBezTo>
                  <a:pt x="5713" y="1931"/>
                  <a:pt x="5711" y="1931"/>
                  <a:pt x="5709" y="1931"/>
                </a:cubicBezTo>
                <a:cubicBezTo>
                  <a:pt x="5728" y="1707"/>
                  <a:pt x="5698" y="1523"/>
                  <a:pt x="5614" y="1371"/>
                </a:cubicBezTo>
                <a:cubicBezTo>
                  <a:pt x="5547" y="1208"/>
                  <a:pt x="5553" y="1095"/>
                  <a:pt x="5634" y="1018"/>
                </a:cubicBezTo>
                <a:lnTo>
                  <a:pt x="5670" y="983"/>
                </a:lnTo>
                <a:lnTo>
                  <a:pt x="5621" y="972"/>
                </a:lnTo>
                <a:cubicBezTo>
                  <a:pt x="5602" y="967"/>
                  <a:pt x="5582" y="965"/>
                  <a:pt x="5563" y="965"/>
                </a:cubicBezTo>
                <a:cubicBezTo>
                  <a:pt x="5504" y="965"/>
                  <a:pt x="5451" y="987"/>
                  <a:pt x="5419" y="1029"/>
                </a:cubicBezTo>
                <a:cubicBezTo>
                  <a:pt x="5400" y="1053"/>
                  <a:pt x="5390" y="1081"/>
                  <a:pt x="5389" y="1111"/>
                </a:cubicBezTo>
                <a:cubicBezTo>
                  <a:pt x="5310" y="1047"/>
                  <a:pt x="5226" y="994"/>
                  <a:pt x="5144" y="943"/>
                </a:cubicBezTo>
                <a:close/>
                <a:moveTo>
                  <a:pt x="1409" y="5917"/>
                </a:moveTo>
                <a:cubicBezTo>
                  <a:pt x="1410" y="5917"/>
                  <a:pt x="1412" y="5917"/>
                  <a:pt x="1414" y="5916"/>
                </a:cubicBezTo>
                <a:cubicBezTo>
                  <a:pt x="1497" y="5902"/>
                  <a:pt x="1560" y="5843"/>
                  <a:pt x="1603" y="5758"/>
                </a:cubicBezTo>
                <a:cubicBezTo>
                  <a:pt x="1637" y="5693"/>
                  <a:pt x="1658" y="5612"/>
                  <a:pt x="1666" y="5523"/>
                </a:cubicBezTo>
                <a:cubicBezTo>
                  <a:pt x="1684" y="5566"/>
                  <a:pt x="1704" y="5604"/>
                  <a:pt x="1728" y="5638"/>
                </a:cubicBezTo>
                <a:cubicBezTo>
                  <a:pt x="1785" y="5719"/>
                  <a:pt x="1861" y="5777"/>
                  <a:pt x="1962" y="5835"/>
                </a:cubicBezTo>
                <a:cubicBezTo>
                  <a:pt x="1980" y="6011"/>
                  <a:pt x="1924" y="6077"/>
                  <a:pt x="1860" y="6154"/>
                </a:cubicBezTo>
                <a:cubicBezTo>
                  <a:pt x="1822" y="6200"/>
                  <a:pt x="1779" y="6251"/>
                  <a:pt x="1752" y="6329"/>
                </a:cubicBezTo>
                <a:cubicBezTo>
                  <a:pt x="1712" y="6297"/>
                  <a:pt x="1671" y="6272"/>
                  <a:pt x="1630" y="6247"/>
                </a:cubicBezTo>
                <a:cubicBezTo>
                  <a:pt x="1513" y="6176"/>
                  <a:pt x="1411" y="6113"/>
                  <a:pt x="1409" y="5917"/>
                </a:cubicBezTo>
                <a:close/>
                <a:moveTo>
                  <a:pt x="1772" y="5607"/>
                </a:moveTo>
                <a:cubicBezTo>
                  <a:pt x="1722" y="5535"/>
                  <a:pt x="1687" y="5444"/>
                  <a:pt x="1663" y="5312"/>
                </a:cubicBezTo>
                <a:cubicBezTo>
                  <a:pt x="1719" y="5286"/>
                  <a:pt x="1776" y="5257"/>
                  <a:pt x="1839" y="5257"/>
                </a:cubicBezTo>
                <a:cubicBezTo>
                  <a:pt x="1860" y="5257"/>
                  <a:pt x="1879" y="5260"/>
                  <a:pt x="1896" y="5267"/>
                </a:cubicBezTo>
                <a:cubicBezTo>
                  <a:pt x="1975" y="5298"/>
                  <a:pt x="2015" y="5394"/>
                  <a:pt x="2058" y="5495"/>
                </a:cubicBezTo>
                <a:cubicBezTo>
                  <a:pt x="2101" y="5596"/>
                  <a:pt x="2145" y="5699"/>
                  <a:pt x="2232" y="5740"/>
                </a:cubicBezTo>
                <a:cubicBezTo>
                  <a:pt x="2179" y="5784"/>
                  <a:pt x="2114" y="5810"/>
                  <a:pt x="2061" y="5810"/>
                </a:cubicBezTo>
                <a:cubicBezTo>
                  <a:pt x="1965" y="5810"/>
                  <a:pt x="1814" y="5667"/>
                  <a:pt x="1772" y="5607"/>
                </a:cubicBezTo>
                <a:close/>
                <a:moveTo>
                  <a:pt x="1607" y="5309"/>
                </a:moveTo>
                <a:cubicBezTo>
                  <a:pt x="1626" y="5448"/>
                  <a:pt x="1620" y="5607"/>
                  <a:pt x="1555" y="5734"/>
                </a:cubicBezTo>
                <a:cubicBezTo>
                  <a:pt x="1503" y="5836"/>
                  <a:pt x="1433" y="5867"/>
                  <a:pt x="1329" y="5867"/>
                </a:cubicBezTo>
                <a:cubicBezTo>
                  <a:pt x="1241" y="5867"/>
                  <a:pt x="1191" y="5829"/>
                  <a:pt x="1123" y="5779"/>
                </a:cubicBezTo>
                <a:cubicBezTo>
                  <a:pt x="1173" y="5737"/>
                  <a:pt x="1197" y="5648"/>
                  <a:pt x="1223" y="5546"/>
                </a:cubicBezTo>
                <a:cubicBezTo>
                  <a:pt x="1256" y="5423"/>
                  <a:pt x="1292" y="5284"/>
                  <a:pt x="1378" y="5246"/>
                </a:cubicBezTo>
                <a:cubicBezTo>
                  <a:pt x="1394" y="5238"/>
                  <a:pt x="1413" y="5235"/>
                  <a:pt x="1433" y="5235"/>
                </a:cubicBezTo>
                <a:cubicBezTo>
                  <a:pt x="1506" y="5235"/>
                  <a:pt x="1551" y="5271"/>
                  <a:pt x="1607" y="5309"/>
                </a:cubicBezTo>
                <a:close/>
                <a:moveTo>
                  <a:pt x="1669" y="5250"/>
                </a:moveTo>
                <a:lnTo>
                  <a:pt x="1637" y="5264"/>
                </a:lnTo>
                <a:lnTo>
                  <a:pt x="1600" y="5240"/>
                </a:lnTo>
                <a:cubicBezTo>
                  <a:pt x="1613" y="5146"/>
                  <a:pt x="1647" y="5058"/>
                  <a:pt x="1701" y="4978"/>
                </a:cubicBezTo>
                <a:cubicBezTo>
                  <a:pt x="1708" y="4968"/>
                  <a:pt x="1715" y="4957"/>
                  <a:pt x="1724" y="4946"/>
                </a:cubicBezTo>
                <a:cubicBezTo>
                  <a:pt x="1741" y="4962"/>
                  <a:pt x="1758" y="4976"/>
                  <a:pt x="1776" y="4991"/>
                </a:cubicBezTo>
                <a:cubicBezTo>
                  <a:pt x="1770" y="5000"/>
                  <a:pt x="1764" y="5008"/>
                  <a:pt x="1758" y="5017"/>
                </a:cubicBezTo>
                <a:cubicBezTo>
                  <a:pt x="1710" y="5088"/>
                  <a:pt x="1680" y="5167"/>
                  <a:pt x="1669" y="5250"/>
                </a:cubicBezTo>
                <a:close/>
                <a:moveTo>
                  <a:pt x="4181" y="5931"/>
                </a:moveTo>
                <a:cubicBezTo>
                  <a:pt x="4179" y="5891"/>
                  <a:pt x="4175" y="5852"/>
                  <a:pt x="4172" y="5813"/>
                </a:cubicBezTo>
                <a:cubicBezTo>
                  <a:pt x="4144" y="5530"/>
                  <a:pt x="4096" y="5165"/>
                  <a:pt x="3866" y="4972"/>
                </a:cubicBezTo>
                <a:cubicBezTo>
                  <a:pt x="4033" y="5185"/>
                  <a:pt x="4090" y="5511"/>
                  <a:pt x="4118" y="5818"/>
                </a:cubicBezTo>
                <a:cubicBezTo>
                  <a:pt x="4123" y="5869"/>
                  <a:pt x="4127" y="5921"/>
                  <a:pt x="4130" y="5973"/>
                </a:cubicBezTo>
                <a:cubicBezTo>
                  <a:pt x="4122" y="5981"/>
                  <a:pt x="4115" y="5989"/>
                  <a:pt x="4108" y="5997"/>
                </a:cubicBezTo>
                <a:cubicBezTo>
                  <a:pt x="4062" y="6054"/>
                  <a:pt x="4034" y="6124"/>
                  <a:pt x="4022" y="6203"/>
                </a:cubicBezTo>
                <a:cubicBezTo>
                  <a:pt x="3985" y="6072"/>
                  <a:pt x="3953" y="5937"/>
                  <a:pt x="3922" y="5805"/>
                </a:cubicBezTo>
                <a:cubicBezTo>
                  <a:pt x="3856" y="5548"/>
                  <a:pt x="3797" y="5289"/>
                  <a:pt x="3693" y="5039"/>
                </a:cubicBezTo>
                <a:cubicBezTo>
                  <a:pt x="3579" y="4766"/>
                  <a:pt x="3409" y="4544"/>
                  <a:pt x="3165" y="4359"/>
                </a:cubicBezTo>
                <a:cubicBezTo>
                  <a:pt x="3215" y="4335"/>
                  <a:pt x="3263" y="4306"/>
                  <a:pt x="3309" y="4276"/>
                </a:cubicBezTo>
                <a:cubicBezTo>
                  <a:pt x="3563" y="4363"/>
                  <a:pt x="3803" y="4472"/>
                  <a:pt x="4006" y="4657"/>
                </a:cubicBezTo>
                <a:lnTo>
                  <a:pt x="4070" y="4716"/>
                </a:lnTo>
                <a:cubicBezTo>
                  <a:pt x="4041" y="4644"/>
                  <a:pt x="4022" y="4553"/>
                  <a:pt x="4077" y="4484"/>
                </a:cubicBezTo>
                <a:cubicBezTo>
                  <a:pt x="4099" y="4456"/>
                  <a:pt x="4129" y="4442"/>
                  <a:pt x="4168" y="4442"/>
                </a:cubicBezTo>
                <a:cubicBezTo>
                  <a:pt x="4232" y="4442"/>
                  <a:pt x="4284" y="4492"/>
                  <a:pt x="4284" y="4554"/>
                </a:cubicBezTo>
                <a:cubicBezTo>
                  <a:pt x="4284" y="4591"/>
                  <a:pt x="4267" y="4623"/>
                  <a:pt x="4236" y="4644"/>
                </a:cubicBezTo>
                <a:cubicBezTo>
                  <a:pt x="4177" y="4685"/>
                  <a:pt x="4117" y="4668"/>
                  <a:pt x="4063" y="4636"/>
                </a:cubicBezTo>
                <a:cubicBezTo>
                  <a:pt x="4090" y="4696"/>
                  <a:pt x="4118" y="4754"/>
                  <a:pt x="4154" y="4810"/>
                </a:cubicBezTo>
                <a:cubicBezTo>
                  <a:pt x="4182" y="4856"/>
                  <a:pt x="4214" y="4900"/>
                  <a:pt x="4242" y="4947"/>
                </a:cubicBezTo>
                <a:cubicBezTo>
                  <a:pt x="4406" y="5219"/>
                  <a:pt x="4456" y="5536"/>
                  <a:pt x="4442" y="5856"/>
                </a:cubicBezTo>
                <a:cubicBezTo>
                  <a:pt x="4350" y="5857"/>
                  <a:pt x="4257" y="5879"/>
                  <a:pt x="4181" y="5931"/>
                </a:cubicBezTo>
                <a:close/>
                <a:moveTo>
                  <a:pt x="4196" y="6487"/>
                </a:moveTo>
                <a:cubicBezTo>
                  <a:pt x="4220" y="6471"/>
                  <a:pt x="4278" y="6421"/>
                  <a:pt x="4368" y="6392"/>
                </a:cubicBezTo>
                <a:cubicBezTo>
                  <a:pt x="4346" y="6522"/>
                  <a:pt x="4336" y="6651"/>
                  <a:pt x="4355" y="6786"/>
                </a:cubicBezTo>
                <a:lnTo>
                  <a:pt x="4356" y="6792"/>
                </a:lnTo>
                <a:lnTo>
                  <a:pt x="4360" y="6798"/>
                </a:lnTo>
                <a:cubicBezTo>
                  <a:pt x="4617" y="7158"/>
                  <a:pt x="5014" y="7285"/>
                  <a:pt x="5438" y="7299"/>
                </a:cubicBezTo>
                <a:cubicBezTo>
                  <a:pt x="5416" y="7322"/>
                  <a:pt x="5392" y="7344"/>
                  <a:pt x="5368" y="7365"/>
                </a:cubicBezTo>
                <a:cubicBezTo>
                  <a:pt x="5090" y="7350"/>
                  <a:pt x="4764" y="7281"/>
                  <a:pt x="4540" y="7099"/>
                </a:cubicBezTo>
                <a:cubicBezTo>
                  <a:pt x="4465" y="7039"/>
                  <a:pt x="4399" y="6967"/>
                  <a:pt x="4331" y="6887"/>
                </a:cubicBezTo>
                <a:cubicBezTo>
                  <a:pt x="4205" y="6721"/>
                  <a:pt x="4059" y="6470"/>
                  <a:pt x="4071" y="6253"/>
                </a:cubicBezTo>
                <a:cubicBezTo>
                  <a:pt x="4076" y="6167"/>
                  <a:pt x="4102" y="6090"/>
                  <a:pt x="4150" y="6031"/>
                </a:cubicBezTo>
                <a:cubicBezTo>
                  <a:pt x="4240" y="5922"/>
                  <a:pt x="4430" y="5879"/>
                  <a:pt x="4564" y="5921"/>
                </a:cubicBezTo>
                <a:cubicBezTo>
                  <a:pt x="4708" y="5966"/>
                  <a:pt x="4763" y="6106"/>
                  <a:pt x="4808" y="6222"/>
                </a:cubicBezTo>
                <a:cubicBezTo>
                  <a:pt x="4859" y="6353"/>
                  <a:pt x="4974" y="6491"/>
                  <a:pt x="5094" y="6327"/>
                </a:cubicBezTo>
                <a:cubicBezTo>
                  <a:pt x="5073" y="6377"/>
                  <a:pt x="5035" y="6420"/>
                  <a:pt x="4988" y="6442"/>
                </a:cubicBezTo>
                <a:cubicBezTo>
                  <a:pt x="4962" y="6455"/>
                  <a:pt x="4934" y="6461"/>
                  <a:pt x="4904" y="6461"/>
                </a:cubicBezTo>
                <a:cubicBezTo>
                  <a:pt x="4854" y="6461"/>
                  <a:pt x="4799" y="6443"/>
                  <a:pt x="4742" y="6408"/>
                </a:cubicBezTo>
                <a:cubicBezTo>
                  <a:pt x="4632" y="6341"/>
                  <a:pt x="4540" y="6307"/>
                  <a:pt x="4468" y="6307"/>
                </a:cubicBezTo>
                <a:cubicBezTo>
                  <a:pt x="4367" y="6307"/>
                  <a:pt x="4236" y="6398"/>
                  <a:pt x="4196" y="6487"/>
                </a:cubicBezTo>
                <a:close/>
                <a:moveTo>
                  <a:pt x="4025" y="6395"/>
                </a:moveTo>
                <a:cubicBezTo>
                  <a:pt x="4026" y="6398"/>
                  <a:pt x="4026" y="6400"/>
                  <a:pt x="4026" y="6403"/>
                </a:cubicBezTo>
                <a:lnTo>
                  <a:pt x="4028" y="6403"/>
                </a:lnTo>
                <a:cubicBezTo>
                  <a:pt x="4086" y="6575"/>
                  <a:pt x="4159" y="6737"/>
                  <a:pt x="4258" y="6879"/>
                </a:cubicBezTo>
                <a:cubicBezTo>
                  <a:pt x="4052" y="6882"/>
                  <a:pt x="3902" y="7056"/>
                  <a:pt x="3745" y="7239"/>
                </a:cubicBezTo>
                <a:cubicBezTo>
                  <a:pt x="3661" y="7337"/>
                  <a:pt x="3573" y="7437"/>
                  <a:pt x="3475" y="7515"/>
                </a:cubicBezTo>
                <a:cubicBezTo>
                  <a:pt x="3462" y="7507"/>
                  <a:pt x="3448" y="7498"/>
                  <a:pt x="3433" y="7488"/>
                </a:cubicBezTo>
                <a:cubicBezTo>
                  <a:pt x="3716" y="7302"/>
                  <a:pt x="3690" y="6813"/>
                  <a:pt x="3660" y="6401"/>
                </a:cubicBezTo>
                <a:cubicBezTo>
                  <a:pt x="3700" y="6415"/>
                  <a:pt x="3735" y="6421"/>
                  <a:pt x="3764" y="6421"/>
                </a:cubicBezTo>
                <a:cubicBezTo>
                  <a:pt x="3828" y="6421"/>
                  <a:pt x="3869" y="6395"/>
                  <a:pt x="3892" y="6373"/>
                </a:cubicBezTo>
                <a:cubicBezTo>
                  <a:pt x="3959" y="6311"/>
                  <a:pt x="3974" y="6199"/>
                  <a:pt x="3931" y="6087"/>
                </a:cubicBezTo>
                <a:lnTo>
                  <a:pt x="3911" y="6035"/>
                </a:lnTo>
                <a:lnTo>
                  <a:pt x="3883" y="6083"/>
                </a:lnTo>
                <a:cubicBezTo>
                  <a:pt x="3846" y="6146"/>
                  <a:pt x="3800" y="6184"/>
                  <a:pt x="3752" y="6189"/>
                </a:cubicBezTo>
                <a:cubicBezTo>
                  <a:pt x="3748" y="6190"/>
                  <a:pt x="3744" y="6190"/>
                  <a:pt x="3740" y="6190"/>
                </a:cubicBezTo>
                <a:cubicBezTo>
                  <a:pt x="3706" y="6190"/>
                  <a:pt x="3673" y="6173"/>
                  <a:pt x="3642" y="6143"/>
                </a:cubicBezTo>
                <a:cubicBezTo>
                  <a:pt x="3637" y="6058"/>
                  <a:pt x="3632" y="5971"/>
                  <a:pt x="3633" y="5890"/>
                </a:cubicBezTo>
                <a:cubicBezTo>
                  <a:pt x="3644" y="5719"/>
                  <a:pt x="3691" y="5567"/>
                  <a:pt x="3772" y="5436"/>
                </a:cubicBezTo>
                <a:cubicBezTo>
                  <a:pt x="3808" y="5563"/>
                  <a:pt x="3840" y="5694"/>
                  <a:pt x="3869" y="5817"/>
                </a:cubicBezTo>
                <a:cubicBezTo>
                  <a:pt x="3915" y="6011"/>
                  <a:pt x="3962" y="6209"/>
                  <a:pt x="4025" y="6395"/>
                </a:cubicBezTo>
                <a:close/>
                <a:moveTo>
                  <a:pt x="4852" y="7131"/>
                </a:moveTo>
                <a:cubicBezTo>
                  <a:pt x="4819" y="7118"/>
                  <a:pt x="4787" y="7104"/>
                  <a:pt x="4757" y="7085"/>
                </a:cubicBezTo>
                <a:cubicBezTo>
                  <a:pt x="5237" y="6502"/>
                  <a:pt x="5200" y="6235"/>
                  <a:pt x="5149" y="5867"/>
                </a:cubicBezTo>
                <a:cubicBezTo>
                  <a:pt x="5141" y="5812"/>
                  <a:pt x="5135" y="5757"/>
                  <a:pt x="5129" y="5702"/>
                </a:cubicBezTo>
                <a:cubicBezTo>
                  <a:pt x="5162" y="5764"/>
                  <a:pt x="5207" y="5814"/>
                  <a:pt x="5260" y="5856"/>
                </a:cubicBezTo>
                <a:cubicBezTo>
                  <a:pt x="5362" y="5934"/>
                  <a:pt x="5497" y="5977"/>
                  <a:pt x="5655" y="5996"/>
                </a:cubicBezTo>
                <a:cubicBezTo>
                  <a:pt x="5675" y="6215"/>
                  <a:pt x="5646" y="6392"/>
                  <a:pt x="5565" y="6537"/>
                </a:cubicBezTo>
                <a:lnTo>
                  <a:pt x="5565" y="6538"/>
                </a:lnTo>
                <a:lnTo>
                  <a:pt x="5564" y="6540"/>
                </a:lnTo>
                <a:cubicBezTo>
                  <a:pt x="5539" y="6601"/>
                  <a:pt x="5467" y="6777"/>
                  <a:pt x="5562" y="6913"/>
                </a:cubicBezTo>
                <a:cubicBezTo>
                  <a:pt x="5520" y="6913"/>
                  <a:pt x="5483" y="6898"/>
                  <a:pt x="5461" y="6870"/>
                </a:cubicBezTo>
                <a:cubicBezTo>
                  <a:pt x="5418" y="6824"/>
                  <a:pt x="5438" y="6722"/>
                  <a:pt x="5451" y="6673"/>
                </a:cubicBezTo>
                <a:cubicBezTo>
                  <a:pt x="5343" y="6800"/>
                  <a:pt x="5251" y="6864"/>
                  <a:pt x="5115" y="6943"/>
                </a:cubicBezTo>
                <a:cubicBezTo>
                  <a:pt x="5019" y="7004"/>
                  <a:pt x="4927" y="7061"/>
                  <a:pt x="4852" y="7131"/>
                </a:cubicBezTo>
                <a:close/>
                <a:moveTo>
                  <a:pt x="4301" y="6935"/>
                </a:moveTo>
                <a:cubicBezTo>
                  <a:pt x="4380" y="7027"/>
                  <a:pt x="4465" y="7116"/>
                  <a:pt x="4565" y="7186"/>
                </a:cubicBezTo>
                <a:cubicBezTo>
                  <a:pt x="4317" y="7214"/>
                  <a:pt x="4154" y="7343"/>
                  <a:pt x="3996" y="7467"/>
                </a:cubicBezTo>
                <a:cubicBezTo>
                  <a:pt x="3919" y="7528"/>
                  <a:pt x="3840" y="7591"/>
                  <a:pt x="3752" y="7641"/>
                </a:cubicBezTo>
                <a:cubicBezTo>
                  <a:pt x="3516" y="7761"/>
                  <a:pt x="3306" y="7772"/>
                  <a:pt x="3033" y="7701"/>
                </a:cubicBezTo>
                <a:cubicBezTo>
                  <a:pt x="3167" y="7718"/>
                  <a:pt x="3316" y="7689"/>
                  <a:pt x="3431" y="7617"/>
                </a:cubicBezTo>
                <a:lnTo>
                  <a:pt x="3431" y="7617"/>
                </a:lnTo>
                <a:cubicBezTo>
                  <a:pt x="3569" y="7531"/>
                  <a:pt x="3681" y="7396"/>
                  <a:pt x="3786" y="7274"/>
                </a:cubicBezTo>
                <a:cubicBezTo>
                  <a:pt x="3946" y="7088"/>
                  <a:pt x="4097" y="6912"/>
                  <a:pt x="4301" y="6935"/>
                </a:cubicBezTo>
                <a:close/>
                <a:moveTo>
                  <a:pt x="4667" y="7247"/>
                </a:moveTo>
                <a:cubicBezTo>
                  <a:pt x="4689" y="7258"/>
                  <a:pt x="4711" y="7268"/>
                  <a:pt x="4734" y="7278"/>
                </a:cubicBezTo>
                <a:lnTo>
                  <a:pt x="4728" y="7289"/>
                </a:lnTo>
                <a:lnTo>
                  <a:pt x="4703" y="7339"/>
                </a:lnTo>
                <a:lnTo>
                  <a:pt x="4761" y="7326"/>
                </a:lnTo>
                <a:lnTo>
                  <a:pt x="4759" y="7326"/>
                </a:lnTo>
                <a:lnTo>
                  <a:pt x="4763" y="7326"/>
                </a:lnTo>
                <a:cubicBezTo>
                  <a:pt x="4826" y="7326"/>
                  <a:pt x="4880" y="7380"/>
                  <a:pt x="4880" y="7443"/>
                </a:cubicBezTo>
                <a:cubicBezTo>
                  <a:pt x="4880" y="7508"/>
                  <a:pt x="4827" y="7560"/>
                  <a:pt x="4763" y="7560"/>
                </a:cubicBezTo>
                <a:cubicBezTo>
                  <a:pt x="4728" y="7560"/>
                  <a:pt x="4701" y="7549"/>
                  <a:pt x="4681" y="7528"/>
                </a:cubicBezTo>
                <a:cubicBezTo>
                  <a:pt x="4651" y="7496"/>
                  <a:pt x="4635" y="7437"/>
                  <a:pt x="4639" y="7371"/>
                </a:cubicBezTo>
                <a:cubicBezTo>
                  <a:pt x="4642" y="7331"/>
                  <a:pt x="4651" y="7290"/>
                  <a:pt x="4667" y="7247"/>
                </a:cubicBezTo>
                <a:close/>
                <a:moveTo>
                  <a:pt x="4983" y="7747"/>
                </a:moveTo>
                <a:cubicBezTo>
                  <a:pt x="4882" y="7788"/>
                  <a:pt x="4776" y="7821"/>
                  <a:pt x="4668" y="7843"/>
                </a:cubicBezTo>
                <a:cubicBezTo>
                  <a:pt x="4552" y="7866"/>
                  <a:pt x="4434" y="7878"/>
                  <a:pt x="4319" y="7878"/>
                </a:cubicBezTo>
                <a:cubicBezTo>
                  <a:pt x="4086" y="7878"/>
                  <a:pt x="3861" y="7833"/>
                  <a:pt x="3650" y="7744"/>
                </a:cubicBezTo>
                <a:cubicBezTo>
                  <a:pt x="3681" y="7732"/>
                  <a:pt x="3712" y="7719"/>
                  <a:pt x="3742" y="7705"/>
                </a:cubicBezTo>
                <a:cubicBezTo>
                  <a:pt x="3763" y="7714"/>
                  <a:pt x="3785" y="7722"/>
                  <a:pt x="3808" y="7728"/>
                </a:cubicBezTo>
                <a:cubicBezTo>
                  <a:pt x="3860" y="7745"/>
                  <a:pt x="3911" y="7754"/>
                  <a:pt x="3960" y="7754"/>
                </a:cubicBezTo>
                <a:cubicBezTo>
                  <a:pt x="4094" y="7754"/>
                  <a:pt x="4213" y="7691"/>
                  <a:pt x="4302" y="7574"/>
                </a:cubicBezTo>
                <a:cubicBezTo>
                  <a:pt x="4329" y="7615"/>
                  <a:pt x="4340" y="7652"/>
                  <a:pt x="4334" y="7682"/>
                </a:cubicBezTo>
                <a:cubicBezTo>
                  <a:pt x="4328" y="7712"/>
                  <a:pt x="4307" y="7737"/>
                  <a:pt x="4270" y="7758"/>
                </a:cubicBezTo>
                <a:lnTo>
                  <a:pt x="4183" y="7808"/>
                </a:lnTo>
                <a:lnTo>
                  <a:pt x="4319" y="7808"/>
                </a:lnTo>
                <a:cubicBezTo>
                  <a:pt x="4434" y="7808"/>
                  <a:pt x="4547" y="7798"/>
                  <a:pt x="4654" y="7776"/>
                </a:cubicBezTo>
                <a:cubicBezTo>
                  <a:pt x="4760" y="7754"/>
                  <a:pt x="4862" y="7723"/>
                  <a:pt x="4957" y="7683"/>
                </a:cubicBezTo>
                <a:cubicBezTo>
                  <a:pt x="5459" y="7471"/>
                  <a:pt x="5814" y="7028"/>
                  <a:pt x="5924" y="6485"/>
                </a:cubicBezTo>
                <a:cubicBezTo>
                  <a:pt x="5957" y="6325"/>
                  <a:pt x="5952" y="6144"/>
                  <a:pt x="5909" y="5960"/>
                </a:cubicBezTo>
                <a:cubicBezTo>
                  <a:pt x="5933" y="5950"/>
                  <a:pt x="5950" y="5943"/>
                  <a:pt x="5971" y="5931"/>
                </a:cubicBezTo>
                <a:cubicBezTo>
                  <a:pt x="6012" y="6102"/>
                  <a:pt x="6022" y="6266"/>
                  <a:pt x="5995" y="6438"/>
                </a:cubicBezTo>
                <a:cubicBezTo>
                  <a:pt x="6027" y="6352"/>
                  <a:pt x="6070" y="6302"/>
                  <a:pt x="6134" y="6302"/>
                </a:cubicBezTo>
                <a:cubicBezTo>
                  <a:pt x="6136" y="6302"/>
                  <a:pt x="6137" y="6302"/>
                  <a:pt x="6138" y="6302"/>
                </a:cubicBezTo>
                <a:cubicBezTo>
                  <a:pt x="6182" y="6304"/>
                  <a:pt x="6222" y="6336"/>
                  <a:pt x="6252" y="6389"/>
                </a:cubicBezTo>
                <a:cubicBezTo>
                  <a:pt x="6054" y="6408"/>
                  <a:pt x="5981" y="6566"/>
                  <a:pt x="5943" y="6686"/>
                </a:cubicBezTo>
                <a:cubicBezTo>
                  <a:pt x="5795" y="7151"/>
                  <a:pt x="5435" y="7558"/>
                  <a:pt x="4983" y="7747"/>
                </a:cubicBezTo>
                <a:close/>
                <a:moveTo>
                  <a:pt x="5605" y="7367"/>
                </a:moveTo>
                <a:cubicBezTo>
                  <a:pt x="5627" y="7344"/>
                  <a:pt x="5649" y="7320"/>
                  <a:pt x="5670" y="7296"/>
                </a:cubicBezTo>
                <a:cubicBezTo>
                  <a:pt x="5914" y="7282"/>
                  <a:pt x="6151" y="7208"/>
                  <a:pt x="6375" y="7074"/>
                </a:cubicBezTo>
                <a:cubicBezTo>
                  <a:pt x="6541" y="7094"/>
                  <a:pt x="6612" y="6990"/>
                  <a:pt x="6680" y="6844"/>
                </a:cubicBezTo>
                <a:cubicBezTo>
                  <a:pt x="6719" y="6809"/>
                  <a:pt x="6758" y="6769"/>
                  <a:pt x="6800" y="6723"/>
                </a:cubicBezTo>
                <a:cubicBezTo>
                  <a:pt x="7022" y="6479"/>
                  <a:pt x="7186" y="6183"/>
                  <a:pt x="7274" y="5868"/>
                </a:cubicBezTo>
                <a:cubicBezTo>
                  <a:pt x="7348" y="5601"/>
                  <a:pt x="7364" y="5219"/>
                  <a:pt x="7281" y="4952"/>
                </a:cubicBezTo>
                <a:cubicBezTo>
                  <a:pt x="7259" y="4881"/>
                  <a:pt x="7231" y="4813"/>
                  <a:pt x="7198" y="4748"/>
                </a:cubicBezTo>
                <a:lnTo>
                  <a:pt x="7207" y="4756"/>
                </a:lnTo>
                <a:cubicBezTo>
                  <a:pt x="7240" y="4784"/>
                  <a:pt x="7274" y="4814"/>
                  <a:pt x="7312" y="4833"/>
                </a:cubicBezTo>
                <a:cubicBezTo>
                  <a:pt x="7327" y="4871"/>
                  <a:pt x="7338" y="4902"/>
                  <a:pt x="7347" y="4932"/>
                </a:cubicBezTo>
                <a:cubicBezTo>
                  <a:pt x="7442" y="5239"/>
                  <a:pt x="7428" y="5578"/>
                  <a:pt x="7341" y="5886"/>
                </a:cubicBezTo>
                <a:cubicBezTo>
                  <a:pt x="7249" y="6214"/>
                  <a:pt x="7080" y="6519"/>
                  <a:pt x="6851" y="6770"/>
                </a:cubicBezTo>
                <a:cubicBezTo>
                  <a:pt x="6519" y="7135"/>
                  <a:pt x="6093" y="7347"/>
                  <a:pt x="5652" y="7367"/>
                </a:cubicBezTo>
                <a:lnTo>
                  <a:pt x="5605" y="7367"/>
                </a:lnTo>
                <a:close/>
                <a:moveTo>
                  <a:pt x="5721" y="7237"/>
                </a:moveTo>
                <a:cubicBezTo>
                  <a:pt x="5842" y="7086"/>
                  <a:pt x="5935" y="6889"/>
                  <a:pt x="5995" y="6703"/>
                </a:cubicBezTo>
                <a:cubicBezTo>
                  <a:pt x="6052" y="6521"/>
                  <a:pt x="6144" y="6441"/>
                  <a:pt x="6294" y="6441"/>
                </a:cubicBezTo>
                <a:lnTo>
                  <a:pt x="6334" y="6441"/>
                </a:lnTo>
                <a:lnTo>
                  <a:pt x="6319" y="6404"/>
                </a:lnTo>
                <a:cubicBezTo>
                  <a:pt x="6281" y="6310"/>
                  <a:pt x="6215" y="6252"/>
                  <a:pt x="6141" y="6248"/>
                </a:cubicBezTo>
                <a:cubicBezTo>
                  <a:pt x="6139" y="6248"/>
                  <a:pt x="6136" y="6248"/>
                  <a:pt x="6134" y="6248"/>
                </a:cubicBezTo>
                <a:cubicBezTo>
                  <a:pt x="6110" y="6248"/>
                  <a:pt x="6087" y="6255"/>
                  <a:pt x="6067" y="6266"/>
                </a:cubicBezTo>
                <a:cubicBezTo>
                  <a:pt x="6066" y="6148"/>
                  <a:pt x="6050" y="6025"/>
                  <a:pt x="6020" y="5903"/>
                </a:cubicBezTo>
                <a:lnTo>
                  <a:pt x="6021" y="5903"/>
                </a:lnTo>
                <a:cubicBezTo>
                  <a:pt x="6135" y="5835"/>
                  <a:pt x="6222" y="5695"/>
                  <a:pt x="6232" y="5561"/>
                </a:cubicBezTo>
                <a:cubicBezTo>
                  <a:pt x="6239" y="5457"/>
                  <a:pt x="6208" y="5299"/>
                  <a:pt x="6016" y="5134"/>
                </a:cubicBezTo>
                <a:lnTo>
                  <a:pt x="5976" y="5101"/>
                </a:lnTo>
                <a:lnTo>
                  <a:pt x="5971" y="5152"/>
                </a:lnTo>
                <a:cubicBezTo>
                  <a:pt x="5960" y="5272"/>
                  <a:pt x="5900" y="5355"/>
                  <a:pt x="5799" y="5395"/>
                </a:cubicBezTo>
                <a:cubicBezTo>
                  <a:pt x="5698" y="5240"/>
                  <a:pt x="5573" y="5110"/>
                  <a:pt x="5437" y="5018"/>
                </a:cubicBezTo>
                <a:cubicBezTo>
                  <a:pt x="5393" y="4988"/>
                  <a:pt x="5348" y="4963"/>
                  <a:pt x="5302" y="4941"/>
                </a:cubicBezTo>
                <a:cubicBezTo>
                  <a:pt x="5311" y="4908"/>
                  <a:pt x="5322" y="4877"/>
                  <a:pt x="5333" y="4847"/>
                </a:cubicBezTo>
                <a:cubicBezTo>
                  <a:pt x="5434" y="4878"/>
                  <a:pt x="5538" y="4910"/>
                  <a:pt x="5642" y="4934"/>
                </a:cubicBezTo>
                <a:lnTo>
                  <a:pt x="5650" y="4936"/>
                </a:lnTo>
                <a:lnTo>
                  <a:pt x="5650" y="4936"/>
                </a:lnTo>
                <a:cubicBezTo>
                  <a:pt x="5753" y="4959"/>
                  <a:pt x="5855" y="4975"/>
                  <a:pt x="5953" y="4975"/>
                </a:cubicBezTo>
                <a:cubicBezTo>
                  <a:pt x="6123" y="4975"/>
                  <a:pt x="6280" y="4928"/>
                  <a:pt x="6409" y="4795"/>
                </a:cubicBezTo>
                <a:cubicBezTo>
                  <a:pt x="6384" y="5057"/>
                  <a:pt x="6398" y="5357"/>
                  <a:pt x="6608" y="5559"/>
                </a:cubicBezTo>
                <a:cubicBezTo>
                  <a:pt x="6384" y="5842"/>
                  <a:pt x="6425" y="6055"/>
                  <a:pt x="6470" y="6280"/>
                </a:cubicBezTo>
                <a:cubicBezTo>
                  <a:pt x="6495" y="6407"/>
                  <a:pt x="6521" y="6535"/>
                  <a:pt x="6502" y="6688"/>
                </a:cubicBezTo>
                <a:cubicBezTo>
                  <a:pt x="6392" y="6564"/>
                  <a:pt x="6163" y="6689"/>
                  <a:pt x="6175" y="6854"/>
                </a:cubicBezTo>
                <a:cubicBezTo>
                  <a:pt x="6175" y="6943"/>
                  <a:pt x="6226" y="7022"/>
                  <a:pt x="6298" y="7056"/>
                </a:cubicBezTo>
                <a:cubicBezTo>
                  <a:pt x="6112" y="7158"/>
                  <a:pt x="5919" y="7219"/>
                  <a:pt x="5721" y="7237"/>
                </a:cubicBezTo>
                <a:close/>
                <a:moveTo>
                  <a:pt x="5651" y="5941"/>
                </a:moveTo>
                <a:cubicBezTo>
                  <a:pt x="5507" y="5923"/>
                  <a:pt x="5384" y="5883"/>
                  <a:pt x="5293" y="5813"/>
                </a:cubicBezTo>
                <a:cubicBezTo>
                  <a:pt x="5194" y="5737"/>
                  <a:pt x="5131" y="5623"/>
                  <a:pt x="5116" y="5459"/>
                </a:cubicBezTo>
                <a:cubicBezTo>
                  <a:pt x="5114" y="5239"/>
                  <a:pt x="5140" y="5021"/>
                  <a:pt x="5215" y="4809"/>
                </a:cubicBezTo>
                <a:cubicBezTo>
                  <a:pt x="5237" y="4816"/>
                  <a:pt x="5259" y="4823"/>
                  <a:pt x="5281" y="4830"/>
                </a:cubicBezTo>
                <a:cubicBezTo>
                  <a:pt x="5237" y="4950"/>
                  <a:pt x="5208" y="5070"/>
                  <a:pt x="5190" y="5198"/>
                </a:cubicBezTo>
                <a:lnTo>
                  <a:pt x="5190" y="5206"/>
                </a:lnTo>
                <a:cubicBezTo>
                  <a:pt x="5224" y="5403"/>
                  <a:pt x="5532" y="5499"/>
                  <a:pt x="5716" y="5476"/>
                </a:cubicBezTo>
                <a:cubicBezTo>
                  <a:pt x="5861" y="5458"/>
                  <a:pt x="5985" y="5358"/>
                  <a:pt x="6017" y="5209"/>
                </a:cubicBezTo>
                <a:cubicBezTo>
                  <a:pt x="6131" y="5319"/>
                  <a:pt x="6186" y="5438"/>
                  <a:pt x="6178" y="5558"/>
                </a:cubicBezTo>
                <a:cubicBezTo>
                  <a:pt x="6160" y="5812"/>
                  <a:pt x="5884" y="5971"/>
                  <a:pt x="5651" y="5941"/>
                </a:cubicBezTo>
                <a:close/>
                <a:moveTo>
                  <a:pt x="5748" y="5415"/>
                </a:moveTo>
                <a:cubicBezTo>
                  <a:pt x="5735" y="5419"/>
                  <a:pt x="5722" y="5421"/>
                  <a:pt x="5709" y="5423"/>
                </a:cubicBezTo>
                <a:cubicBezTo>
                  <a:pt x="5697" y="5424"/>
                  <a:pt x="5685" y="5425"/>
                  <a:pt x="5671" y="5425"/>
                </a:cubicBezTo>
                <a:cubicBezTo>
                  <a:pt x="5585" y="5301"/>
                  <a:pt x="5480" y="5196"/>
                  <a:pt x="5368" y="5120"/>
                </a:cubicBezTo>
                <a:cubicBezTo>
                  <a:pt x="5337" y="5099"/>
                  <a:pt x="5304" y="5080"/>
                  <a:pt x="5268" y="5061"/>
                </a:cubicBezTo>
                <a:cubicBezTo>
                  <a:pt x="5273" y="5039"/>
                  <a:pt x="5279" y="5015"/>
                  <a:pt x="5285" y="4992"/>
                </a:cubicBezTo>
                <a:cubicBezTo>
                  <a:pt x="5326" y="5012"/>
                  <a:pt x="5367" y="5036"/>
                  <a:pt x="5407" y="5063"/>
                </a:cubicBezTo>
                <a:cubicBezTo>
                  <a:pt x="5535" y="5149"/>
                  <a:pt x="5652" y="5270"/>
                  <a:pt x="5748" y="5415"/>
                </a:cubicBezTo>
                <a:close/>
                <a:moveTo>
                  <a:pt x="5123" y="4927"/>
                </a:moveTo>
                <a:cubicBezTo>
                  <a:pt x="5117" y="4950"/>
                  <a:pt x="5111" y="4973"/>
                  <a:pt x="5105" y="4996"/>
                </a:cubicBezTo>
                <a:cubicBezTo>
                  <a:pt x="5009" y="4976"/>
                  <a:pt x="4855" y="4998"/>
                  <a:pt x="4788" y="5058"/>
                </a:cubicBezTo>
                <a:lnTo>
                  <a:pt x="4753" y="5090"/>
                </a:lnTo>
                <a:lnTo>
                  <a:pt x="4798" y="5104"/>
                </a:lnTo>
                <a:cubicBezTo>
                  <a:pt x="4852" y="5120"/>
                  <a:pt x="4889" y="5173"/>
                  <a:pt x="4889" y="5232"/>
                </a:cubicBezTo>
                <a:cubicBezTo>
                  <a:pt x="4889" y="5305"/>
                  <a:pt x="4832" y="5365"/>
                  <a:pt x="4763" y="5365"/>
                </a:cubicBezTo>
                <a:cubicBezTo>
                  <a:pt x="4693" y="5365"/>
                  <a:pt x="4636" y="5305"/>
                  <a:pt x="4636" y="5232"/>
                </a:cubicBezTo>
                <a:cubicBezTo>
                  <a:pt x="4636" y="5063"/>
                  <a:pt x="4874" y="4963"/>
                  <a:pt x="4961" y="4955"/>
                </a:cubicBezTo>
                <a:cubicBezTo>
                  <a:pt x="4810" y="4932"/>
                  <a:pt x="4662" y="4922"/>
                  <a:pt x="4509" y="4942"/>
                </a:cubicBezTo>
                <a:cubicBezTo>
                  <a:pt x="4446" y="4952"/>
                  <a:pt x="4383" y="4965"/>
                  <a:pt x="4323" y="4981"/>
                </a:cubicBezTo>
                <a:cubicBezTo>
                  <a:pt x="4312" y="4960"/>
                  <a:pt x="4300" y="4940"/>
                  <a:pt x="4288" y="4920"/>
                </a:cubicBezTo>
                <a:lnTo>
                  <a:pt x="4288" y="4919"/>
                </a:lnTo>
                <a:cubicBezTo>
                  <a:pt x="4357" y="4899"/>
                  <a:pt x="4428" y="4884"/>
                  <a:pt x="4501" y="4874"/>
                </a:cubicBezTo>
                <a:cubicBezTo>
                  <a:pt x="4709" y="4847"/>
                  <a:pt x="4929" y="4865"/>
                  <a:pt x="5123" y="4927"/>
                </a:cubicBezTo>
                <a:close/>
                <a:moveTo>
                  <a:pt x="5092" y="5049"/>
                </a:moveTo>
                <a:lnTo>
                  <a:pt x="5089" y="5062"/>
                </a:lnTo>
                <a:lnTo>
                  <a:pt x="5091" y="5063"/>
                </a:lnTo>
                <a:cubicBezTo>
                  <a:pt x="5033" y="5420"/>
                  <a:pt x="5066" y="5661"/>
                  <a:pt x="5095" y="5875"/>
                </a:cubicBezTo>
                <a:cubicBezTo>
                  <a:pt x="5108" y="5962"/>
                  <a:pt x="5118" y="6043"/>
                  <a:pt x="5122" y="6125"/>
                </a:cubicBezTo>
                <a:cubicBezTo>
                  <a:pt x="5036" y="5971"/>
                  <a:pt x="4852" y="6097"/>
                  <a:pt x="4877" y="6250"/>
                </a:cubicBezTo>
                <a:cubicBezTo>
                  <a:pt x="4871" y="6235"/>
                  <a:pt x="4865" y="6219"/>
                  <a:pt x="4858" y="6202"/>
                </a:cubicBezTo>
                <a:cubicBezTo>
                  <a:pt x="4804" y="6062"/>
                  <a:pt x="4729" y="5872"/>
                  <a:pt x="4496" y="5854"/>
                </a:cubicBezTo>
                <a:cubicBezTo>
                  <a:pt x="4503" y="5529"/>
                  <a:pt x="4455" y="5259"/>
                  <a:pt x="4349" y="5031"/>
                </a:cubicBezTo>
                <a:cubicBezTo>
                  <a:pt x="4403" y="5016"/>
                  <a:pt x="4459" y="5004"/>
                  <a:pt x="4516" y="4996"/>
                </a:cubicBezTo>
                <a:cubicBezTo>
                  <a:pt x="4575" y="4988"/>
                  <a:pt x="4634" y="4984"/>
                  <a:pt x="4693" y="4984"/>
                </a:cubicBezTo>
                <a:cubicBezTo>
                  <a:pt x="4715" y="4984"/>
                  <a:pt x="4737" y="4985"/>
                  <a:pt x="4759" y="4987"/>
                </a:cubicBezTo>
                <a:cubicBezTo>
                  <a:pt x="4667" y="5038"/>
                  <a:pt x="4582" y="5128"/>
                  <a:pt x="4582" y="5232"/>
                </a:cubicBezTo>
                <a:cubicBezTo>
                  <a:pt x="4582" y="5335"/>
                  <a:pt x="4663" y="5419"/>
                  <a:pt x="4763" y="5419"/>
                </a:cubicBezTo>
                <a:cubicBezTo>
                  <a:pt x="4862" y="5419"/>
                  <a:pt x="4943" y="5335"/>
                  <a:pt x="4943" y="5232"/>
                </a:cubicBezTo>
                <a:cubicBezTo>
                  <a:pt x="4943" y="5168"/>
                  <a:pt x="4911" y="5109"/>
                  <a:pt x="4861" y="5075"/>
                </a:cubicBezTo>
                <a:cubicBezTo>
                  <a:pt x="4906" y="5054"/>
                  <a:pt x="4972" y="5043"/>
                  <a:pt x="5029" y="5043"/>
                </a:cubicBezTo>
                <a:cubicBezTo>
                  <a:pt x="5053" y="5043"/>
                  <a:pt x="5073" y="5045"/>
                  <a:pt x="5092" y="5049"/>
                </a:cubicBezTo>
                <a:close/>
                <a:moveTo>
                  <a:pt x="1930" y="6714"/>
                </a:moveTo>
                <a:cubicBezTo>
                  <a:pt x="1922" y="6736"/>
                  <a:pt x="1916" y="6758"/>
                  <a:pt x="1912" y="6781"/>
                </a:cubicBezTo>
                <a:lnTo>
                  <a:pt x="1882" y="6773"/>
                </a:lnTo>
                <a:cubicBezTo>
                  <a:pt x="1421" y="6640"/>
                  <a:pt x="1060" y="6348"/>
                  <a:pt x="890" y="5971"/>
                </a:cubicBezTo>
                <a:lnTo>
                  <a:pt x="890" y="5971"/>
                </a:lnTo>
                <a:cubicBezTo>
                  <a:pt x="859" y="5906"/>
                  <a:pt x="843" y="5854"/>
                  <a:pt x="827" y="5803"/>
                </a:cubicBezTo>
                <a:cubicBezTo>
                  <a:pt x="823" y="5790"/>
                  <a:pt x="819" y="5776"/>
                  <a:pt x="815" y="5763"/>
                </a:cubicBezTo>
                <a:cubicBezTo>
                  <a:pt x="875" y="5832"/>
                  <a:pt x="930" y="5899"/>
                  <a:pt x="959" y="5955"/>
                </a:cubicBezTo>
                <a:lnTo>
                  <a:pt x="959" y="5955"/>
                </a:lnTo>
                <a:cubicBezTo>
                  <a:pt x="1121" y="6304"/>
                  <a:pt x="1463" y="6580"/>
                  <a:pt x="1901" y="6706"/>
                </a:cubicBezTo>
                <a:cubicBezTo>
                  <a:pt x="1910" y="6709"/>
                  <a:pt x="1920" y="6712"/>
                  <a:pt x="1930" y="6714"/>
                </a:cubicBezTo>
                <a:close/>
                <a:moveTo>
                  <a:pt x="1971" y="6763"/>
                </a:moveTo>
                <a:cubicBezTo>
                  <a:pt x="2011" y="6612"/>
                  <a:pt x="2133" y="6523"/>
                  <a:pt x="2256" y="6433"/>
                </a:cubicBezTo>
                <a:cubicBezTo>
                  <a:pt x="2358" y="6358"/>
                  <a:pt x="2463" y="6281"/>
                  <a:pt x="2527" y="6172"/>
                </a:cubicBezTo>
                <a:cubicBezTo>
                  <a:pt x="2528" y="6212"/>
                  <a:pt x="2530" y="6252"/>
                  <a:pt x="2534" y="6291"/>
                </a:cubicBezTo>
                <a:cubicBezTo>
                  <a:pt x="2505" y="6346"/>
                  <a:pt x="2475" y="6388"/>
                  <a:pt x="2441" y="6442"/>
                </a:cubicBezTo>
                <a:cubicBezTo>
                  <a:pt x="2354" y="6581"/>
                  <a:pt x="2264" y="6726"/>
                  <a:pt x="2264" y="6897"/>
                </a:cubicBezTo>
                <a:cubicBezTo>
                  <a:pt x="2263" y="7182"/>
                  <a:pt x="2482" y="7460"/>
                  <a:pt x="2742" y="7603"/>
                </a:cubicBezTo>
                <a:cubicBezTo>
                  <a:pt x="2464" y="7491"/>
                  <a:pt x="2004" y="7254"/>
                  <a:pt x="1962" y="6910"/>
                </a:cubicBezTo>
                <a:cubicBezTo>
                  <a:pt x="1956" y="6860"/>
                  <a:pt x="1959" y="6812"/>
                  <a:pt x="1971" y="6763"/>
                </a:cubicBezTo>
                <a:close/>
                <a:moveTo>
                  <a:pt x="3729" y="5284"/>
                </a:moveTo>
                <a:cubicBezTo>
                  <a:pt x="3737" y="5309"/>
                  <a:pt x="3746" y="5336"/>
                  <a:pt x="3754" y="5365"/>
                </a:cubicBezTo>
                <a:lnTo>
                  <a:pt x="3753" y="5366"/>
                </a:lnTo>
                <a:cubicBezTo>
                  <a:pt x="3753" y="5366"/>
                  <a:pt x="3740" y="5385"/>
                  <a:pt x="3741" y="5384"/>
                </a:cubicBezTo>
                <a:cubicBezTo>
                  <a:pt x="3646" y="5527"/>
                  <a:pt x="3591" y="5696"/>
                  <a:pt x="3579" y="5887"/>
                </a:cubicBezTo>
                <a:lnTo>
                  <a:pt x="3579" y="5888"/>
                </a:lnTo>
                <a:cubicBezTo>
                  <a:pt x="3578" y="5970"/>
                  <a:pt x="3582" y="6057"/>
                  <a:pt x="3588" y="6141"/>
                </a:cubicBezTo>
                <a:cubicBezTo>
                  <a:pt x="3589" y="6159"/>
                  <a:pt x="3585" y="6162"/>
                  <a:pt x="3600" y="6178"/>
                </a:cubicBezTo>
                <a:cubicBezTo>
                  <a:pt x="3642" y="6221"/>
                  <a:pt x="3690" y="6244"/>
                  <a:pt x="3739" y="6244"/>
                </a:cubicBezTo>
                <a:cubicBezTo>
                  <a:pt x="3746" y="6244"/>
                  <a:pt x="3752" y="6244"/>
                  <a:pt x="3758" y="6243"/>
                </a:cubicBezTo>
                <a:cubicBezTo>
                  <a:pt x="3808" y="6237"/>
                  <a:pt x="3856" y="6208"/>
                  <a:pt x="3896" y="6159"/>
                </a:cubicBezTo>
                <a:cubicBezTo>
                  <a:pt x="3910" y="6230"/>
                  <a:pt x="3895" y="6296"/>
                  <a:pt x="3855" y="6334"/>
                </a:cubicBezTo>
                <a:cubicBezTo>
                  <a:pt x="3809" y="6377"/>
                  <a:pt x="3733" y="6377"/>
                  <a:pt x="3642" y="6335"/>
                </a:cubicBezTo>
                <a:lnTo>
                  <a:pt x="3600" y="6315"/>
                </a:lnTo>
                <a:lnTo>
                  <a:pt x="3603" y="6361"/>
                </a:lnTo>
                <a:cubicBezTo>
                  <a:pt x="3634" y="6777"/>
                  <a:pt x="3672" y="7293"/>
                  <a:pt x="3382" y="7456"/>
                </a:cubicBezTo>
                <a:cubicBezTo>
                  <a:pt x="3362" y="7442"/>
                  <a:pt x="3343" y="7427"/>
                  <a:pt x="3324" y="7413"/>
                </a:cubicBezTo>
                <a:cubicBezTo>
                  <a:pt x="3310" y="7402"/>
                  <a:pt x="3296" y="7390"/>
                  <a:pt x="3282" y="7378"/>
                </a:cubicBezTo>
                <a:cubicBezTo>
                  <a:pt x="3509" y="7225"/>
                  <a:pt x="3399" y="6905"/>
                  <a:pt x="3283" y="6566"/>
                </a:cubicBezTo>
                <a:cubicBezTo>
                  <a:pt x="3190" y="6298"/>
                  <a:pt x="3079" y="6000"/>
                  <a:pt x="3133" y="5715"/>
                </a:cubicBezTo>
                <a:lnTo>
                  <a:pt x="3146" y="5647"/>
                </a:lnTo>
                <a:lnTo>
                  <a:pt x="3090" y="5688"/>
                </a:lnTo>
                <a:cubicBezTo>
                  <a:pt x="3038" y="5727"/>
                  <a:pt x="2963" y="5765"/>
                  <a:pt x="2905" y="5727"/>
                </a:cubicBezTo>
                <a:cubicBezTo>
                  <a:pt x="2843" y="5686"/>
                  <a:pt x="2818" y="5571"/>
                  <a:pt x="2838" y="5439"/>
                </a:cubicBezTo>
                <a:cubicBezTo>
                  <a:pt x="3027" y="5570"/>
                  <a:pt x="3350" y="5562"/>
                  <a:pt x="3553" y="5468"/>
                </a:cubicBezTo>
                <a:cubicBezTo>
                  <a:pt x="3545" y="5483"/>
                  <a:pt x="3538" y="5498"/>
                  <a:pt x="3531" y="5513"/>
                </a:cubicBezTo>
                <a:cubicBezTo>
                  <a:pt x="3407" y="5779"/>
                  <a:pt x="3280" y="6174"/>
                  <a:pt x="3442" y="6444"/>
                </a:cubicBezTo>
                <a:cubicBezTo>
                  <a:pt x="3368" y="6104"/>
                  <a:pt x="3435" y="5812"/>
                  <a:pt x="3580" y="5535"/>
                </a:cubicBezTo>
                <a:cubicBezTo>
                  <a:pt x="3602" y="5488"/>
                  <a:pt x="3626" y="5442"/>
                  <a:pt x="3651" y="5399"/>
                </a:cubicBezTo>
                <a:lnTo>
                  <a:pt x="3651" y="5399"/>
                </a:lnTo>
                <a:lnTo>
                  <a:pt x="3652" y="5398"/>
                </a:lnTo>
                <a:lnTo>
                  <a:pt x="3651" y="5398"/>
                </a:lnTo>
                <a:cubicBezTo>
                  <a:pt x="3661" y="5381"/>
                  <a:pt x="3672" y="5362"/>
                  <a:pt x="3685" y="5345"/>
                </a:cubicBezTo>
                <a:cubicBezTo>
                  <a:pt x="3699" y="5324"/>
                  <a:pt x="3714" y="5303"/>
                  <a:pt x="3729" y="5284"/>
                </a:cubicBezTo>
                <a:close/>
                <a:moveTo>
                  <a:pt x="4408" y="6771"/>
                </a:moveTo>
                <a:cubicBezTo>
                  <a:pt x="4493" y="6890"/>
                  <a:pt x="4593" y="6983"/>
                  <a:pt x="4711" y="7055"/>
                </a:cubicBezTo>
                <a:cubicBezTo>
                  <a:pt x="4923" y="6799"/>
                  <a:pt x="5032" y="6606"/>
                  <a:pt x="5083" y="6439"/>
                </a:cubicBezTo>
                <a:cubicBezTo>
                  <a:pt x="5062" y="6460"/>
                  <a:pt x="5038" y="6478"/>
                  <a:pt x="5012" y="6491"/>
                </a:cubicBezTo>
                <a:cubicBezTo>
                  <a:pt x="4984" y="6504"/>
                  <a:pt x="4948" y="6515"/>
                  <a:pt x="4904" y="6515"/>
                </a:cubicBezTo>
                <a:cubicBezTo>
                  <a:pt x="4851" y="6515"/>
                  <a:pt x="4788" y="6499"/>
                  <a:pt x="4714" y="6454"/>
                </a:cubicBezTo>
                <a:cubicBezTo>
                  <a:pt x="4614" y="6393"/>
                  <a:pt x="4529" y="6361"/>
                  <a:pt x="4468" y="6361"/>
                </a:cubicBezTo>
                <a:cubicBezTo>
                  <a:pt x="4453" y="6361"/>
                  <a:pt x="4440" y="6364"/>
                  <a:pt x="4428" y="6367"/>
                </a:cubicBezTo>
                <a:cubicBezTo>
                  <a:pt x="4404" y="6489"/>
                  <a:pt x="4386" y="6613"/>
                  <a:pt x="4408" y="6771"/>
                </a:cubicBezTo>
                <a:close/>
                <a:moveTo>
                  <a:pt x="4916" y="6202"/>
                </a:moveTo>
                <a:cubicBezTo>
                  <a:pt x="4900" y="6266"/>
                  <a:pt x="4928" y="6328"/>
                  <a:pt x="4978" y="6340"/>
                </a:cubicBezTo>
                <a:cubicBezTo>
                  <a:pt x="5029" y="6352"/>
                  <a:pt x="5082" y="6309"/>
                  <a:pt x="5097" y="6245"/>
                </a:cubicBezTo>
                <a:cubicBezTo>
                  <a:pt x="5112" y="6181"/>
                  <a:pt x="5084" y="6119"/>
                  <a:pt x="5034" y="6107"/>
                </a:cubicBezTo>
                <a:cubicBezTo>
                  <a:pt x="4984" y="6095"/>
                  <a:pt x="4931" y="6137"/>
                  <a:pt x="4916" y="6202"/>
                </a:cubicBezTo>
                <a:close/>
                <a:moveTo>
                  <a:pt x="4717" y="4383"/>
                </a:moveTo>
                <a:cubicBezTo>
                  <a:pt x="4762" y="4202"/>
                  <a:pt x="4789" y="4089"/>
                  <a:pt x="4955" y="4056"/>
                </a:cubicBezTo>
                <a:cubicBezTo>
                  <a:pt x="4957" y="4277"/>
                  <a:pt x="5007" y="4460"/>
                  <a:pt x="5112" y="4606"/>
                </a:cubicBezTo>
                <a:cubicBezTo>
                  <a:pt x="5158" y="4669"/>
                  <a:pt x="5214" y="4725"/>
                  <a:pt x="5281" y="4773"/>
                </a:cubicBezTo>
                <a:cubicBezTo>
                  <a:pt x="5140" y="4729"/>
                  <a:pt x="4975" y="4679"/>
                  <a:pt x="4835" y="4679"/>
                </a:cubicBezTo>
                <a:cubicBezTo>
                  <a:pt x="4763" y="4679"/>
                  <a:pt x="4697" y="4693"/>
                  <a:pt x="4644" y="4730"/>
                </a:cubicBezTo>
                <a:cubicBezTo>
                  <a:pt x="4647" y="4605"/>
                  <a:pt x="4688" y="4502"/>
                  <a:pt x="4717" y="4383"/>
                </a:cubicBezTo>
                <a:close/>
                <a:moveTo>
                  <a:pt x="5513" y="4408"/>
                </a:moveTo>
                <a:cubicBezTo>
                  <a:pt x="5493" y="4396"/>
                  <a:pt x="5474" y="4382"/>
                  <a:pt x="5457" y="4366"/>
                </a:cubicBezTo>
                <a:cubicBezTo>
                  <a:pt x="5495" y="4319"/>
                  <a:pt x="5536" y="4275"/>
                  <a:pt x="5580" y="4236"/>
                </a:cubicBezTo>
                <a:cubicBezTo>
                  <a:pt x="5689" y="4138"/>
                  <a:pt x="5810" y="4070"/>
                  <a:pt x="5942" y="4035"/>
                </a:cubicBezTo>
                <a:cubicBezTo>
                  <a:pt x="6013" y="4016"/>
                  <a:pt x="6085" y="4006"/>
                  <a:pt x="6159" y="4006"/>
                </a:cubicBezTo>
                <a:cubicBezTo>
                  <a:pt x="6328" y="4006"/>
                  <a:pt x="6505" y="4055"/>
                  <a:pt x="6688" y="4152"/>
                </a:cubicBezTo>
                <a:cubicBezTo>
                  <a:pt x="6681" y="4158"/>
                  <a:pt x="6673" y="4163"/>
                  <a:pt x="6665" y="4169"/>
                </a:cubicBezTo>
                <a:lnTo>
                  <a:pt x="6665" y="4169"/>
                </a:lnTo>
                <a:cubicBezTo>
                  <a:pt x="6652" y="4179"/>
                  <a:pt x="6638" y="4189"/>
                  <a:pt x="6625" y="4200"/>
                </a:cubicBezTo>
                <a:cubicBezTo>
                  <a:pt x="6606" y="4192"/>
                  <a:pt x="6571" y="4180"/>
                  <a:pt x="6514" y="4160"/>
                </a:cubicBezTo>
                <a:lnTo>
                  <a:pt x="6394" y="4117"/>
                </a:lnTo>
                <a:cubicBezTo>
                  <a:pt x="6375" y="4110"/>
                  <a:pt x="6356" y="4106"/>
                  <a:pt x="6337" y="4106"/>
                </a:cubicBezTo>
                <a:cubicBezTo>
                  <a:pt x="6261" y="4106"/>
                  <a:pt x="6193" y="4160"/>
                  <a:pt x="6127" y="4213"/>
                </a:cubicBezTo>
                <a:cubicBezTo>
                  <a:pt x="6051" y="4273"/>
                  <a:pt x="5973" y="4335"/>
                  <a:pt x="5876" y="4335"/>
                </a:cubicBezTo>
                <a:cubicBezTo>
                  <a:pt x="5875" y="4335"/>
                  <a:pt x="5875" y="4335"/>
                  <a:pt x="5874" y="4335"/>
                </a:cubicBezTo>
                <a:cubicBezTo>
                  <a:pt x="5904" y="4255"/>
                  <a:pt x="5939" y="4196"/>
                  <a:pt x="5989" y="4146"/>
                </a:cubicBezTo>
                <a:lnTo>
                  <a:pt x="6058" y="4077"/>
                </a:lnTo>
                <a:lnTo>
                  <a:pt x="5959" y="4101"/>
                </a:lnTo>
                <a:cubicBezTo>
                  <a:pt x="5839" y="4134"/>
                  <a:pt x="5727" y="4197"/>
                  <a:pt x="5626" y="4287"/>
                </a:cubicBezTo>
                <a:cubicBezTo>
                  <a:pt x="5587" y="4323"/>
                  <a:pt x="5549" y="4363"/>
                  <a:pt x="5513" y="4408"/>
                </a:cubicBezTo>
                <a:close/>
                <a:moveTo>
                  <a:pt x="6790" y="4294"/>
                </a:moveTo>
                <a:cubicBezTo>
                  <a:pt x="6811" y="4279"/>
                  <a:pt x="6833" y="4266"/>
                  <a:pt x="6854" y="4254"/>
                </a:cubicBezTo>
                <a:cubicBezTo>
                  <a:pt x="7130" y="4446"/>
                  <a:pt x="7319" y="4415"/>
                  <a:pt x="7533" y="4304"/>
                </a:cubicBezTo>
                <a:cubicBezTo>
                  <a:pt x="7649" y="4245"/>
                  <a:pt x="7752" y="4166"/>
                  <a:pt x="7877" y="4129"/>
                </a:cubicBezTo>
                <a:cubicBezTo>
                  <a:pt x="7830" y="4204"/>
                  <a:pt x="7803" y="4285"/>
                  <a:pt x="7772" y="4369"/>
                </a:cubicBezTo>
                <a:cubicBezTo>
                  <a:pt x="7710" y="4541"/>
                  <a:pt x="7633" y="4817"/>
                  <a:pt x="7408" y="4804"/>
                </a:cubicBezTo>
                <a:cubicBezTo>
                  <a:pt x="7259" y="4796"/>
                  <a:pt x="7180" y="4591"/>
                  <a:pt x="7020" y="4629"/>
                </a:cubicBezTo>
                <a:cubicBezTo>
                  <a:pt x="6943" y="4647"/>
                  <a:pt x="6892" y="4723"/>
                  <a:pt x="6913" y="4817"/>
                </a:cubicBezTo>
                <a:cubicBezTo>
                  <a:pt x="6760" y="4728"/>
                  <a:pt x="6831" y="4545"/>
                  <a:pt x="6997" y="4531"/>
                </a:cubicBezTo>
                <a:lnTo>
                  <a:pt x="7052" y="4527"/>
                </a:lnTo>
                <a:lnTo>
                  <a:pt x="7014" y="4486"/>
                </a:lnTo>
                <a:cubicBezTo>
                  <a:pt x="6948" y="4414"/>
                  <a:pt x="6873" y="4350"/>
                  <a:pt x="6790" y="4294"/>
                </a:cubicBezTo>
                <a:close/>
                <a:moveTo>
                  <a:pt x="6579" y="4240"/>
                </a:moveTo>
                <a:cubicBezTo>
                  <a:pt x="6558" y="4259"/>
                  <a:pt x="6537" y="4283"/>
                  <a:pt x="6517" y="4305"/>
                </a:cubicBezTo>
                <a:cubicBezTo>
                  <a:pt x="6366" y="4421"/>
                  <a:pt x="6124" y="4500"/>
                  <a:pt x="5894" y="4500"/>
                </a:cubicBezTo>
                <a:cubicBezTo>
                  <a:pt x="5776" y="4500"/>
                  <a:pt x="5662" y="4479"/>
                  <a:pt x="5564" y="4432"/>
                </a:cubicBezTo>
                <a:cubicBezTo>
                  <a:pt x="5596" y="4394"/>
                  <a:pt x="5629" y="4358"/>
                  <a:pt x="5662" y="4327"/>
                </a:cubicBezTo>
                <a:cubicBezTo>
                  <a:pt x="5733" y="4264"/>
                  <a:pt x="5810" y="4215"/>
                  <a:pt x="5891" y="4182"/>
                </a:cubicBezTo>
                <a:cubicBezTo>
                  <a:pt x="5859" y="4229"/>
                  <a:pt x="5833" y="4282"/>
                  <a:pt x="5811" y="4351"/>
                </a:cubicBezTo>
                <a:lnTo>
                  <a:pt x="5801" y="4381"/>
                </a:lnTo>
                <a:lnTo>
                  <a:pt x="5833" y="4385"/>
                </a:lnTo>
                <a:cubicBezTo>
                  <a:pt x="5848" y="4388"/>
                  <a:pt x="5862" y="4389"/>
                  <a:pt x="5876" y="4389"/>
                </a:cubicBezTo>
                <a:cubicBezTo>
                  <a:pt x="5992" y="4389"/>
                  <a:pt x="6081" y="4318"/>
                  <a:pt x="6160" y="4255"/>
                </a:cubicBezTo>
                <a:cubicBezTo>
                  <a:pt x="6223" y="4205"/>
                  <a:pt x="6280" y="4160"/>
                  <a:pt x="6337" y="4160"/>
                </a:cubicBezTo>
                <a:cubicBezTo>
                  <a:pt x="6350" y="4160"/>
                  <a:pt x="6363" y="4163"/>
                  <a:pt x="6376" y="4167"/>
                </a:cubicBezTo>
                <a:lnTo>
                  <a:pt x="6496" y="4210"/>
                </a:lnTo>
                <a:cubicBezTo>
                  <a:pt x="6523" y="4220"/>
                  <a:pt x="6554" y="4231"/>
                  <a:pt x="6579" y="4240"/>
                </a:cubicBezTo>
                <a:close/>
                <a:moveTo>
                  <a:pt x="7808" y="4428"/>
                </a:moveTo>
                <a:lnTo>
                  <a:pt x="7823" y="4388"/>
                </a:lnTo>
                <a:cubicBezTo>
                  <a:pt x="7828" y="4374"/>
                  <a:pt x="7833" y="4360"/>
                  <a:pt x="7838" y="4346"/>
                </a:cubicBezTo>
                <a:cubicBezTo>
                  <a:pt x="7935" y="4484"/>
                  <a:pt x="7985" y="4660"/>
                  <a:pt x="7985" y="4857"/>
                </a:cubicBezTo>
                <a:cubicBezTo>
                  <a:pt x="7985" y="4915"/>
                  <a:pt x="7979" y="4973"/>
                  <a:pt x="7965" y="5035"/>
                </a:cubicBezTo>
                <a:cubicBezTo>
                  <a:pt x="7953" y="5093"/>
                  <a:pt x="7934" y="5148"/>
                  <a:pt x="7910" y="5201"/>
                </a:cubicBezTo>
                <a:cubicBezTo>
                  <a:pt x="7818" y="5398"/>
                  <a:pt x="7651" y="5554"/>
                  <a:pt x="7448" y="5634"/>
                </a:cubicBezTo>
                <a:cubicBezTo>
                  <a:pt x="7451" y="5608"/>
                  <a:pt x="7455" y="5581"/>
                  <a:pt x="7457" y="5555"/>
                </a:cubicBezTo>
                <a:cubicBezTo>
                  <a:pt x="7630" y="5477"/>
                  <a:pt x="7768" y="5342"/>
                  <a:pt x="7846" y="5172"/>
                </a:cubicBezTo>
                <a:cubicBezTo>
                  <a:pt x="7869" y="5124"/>
                  <a:pt x="7887" y="5073"/>
                  <a:pt x="7898" y="5021"/>
                </a:cubicBezTo>
                <a:cubicBezTo>
                  <a:pt x="7910" y="4969"/>
                  <a:pt x="7916" y="4914"/>
                  <a:pt x="7916" y="4857"/>
                </a:cubicBezTo>
                <a:cubicBezTo>
                  <a:pt x="7916" y="4693"/>
                  <a:pt x="7880" y="4548"/>
                  <a:pt x="7808" y="4428"/>
                </a:cubicBezTo>
                <a:close/>
                <a:moveTo>
                  <a:pt x="6756" y="6436"/>
                </a:moveTo>
                <a:cubicBezTo>
                  <a:pt x="6817" y="6156"/>
                  <a:pt x="6914" y="6078"/>
                  <a:pt x="7060" y="5960"/>
                </a:cubicBezTo>
                <a:lnTo>
                  <a:pt x="7100" y="5928"/>
                </a:lnTo>
                <a:cubicBezTo>
                  <a:pt x="7247" y="5808"/>
                  <a:pt x="7337" y="5565"/>
                  <a:pt x="7241" y="5383"/>
                </a:cubicBezTo>
                <a:cubicBezTo>
                  <a:pt x="7196" y="5296"/>
                  <a:pt x="7101" y="5285"/>
                  <a:pt x="7015" y="5309"/>
                </a:cubicBezTo>
                <a:cubicBezTo>
                  <a:pt x="6867" y="5349"/>
                  <a:pt x="6743" y="5465"/>
                  <a:pt x="6656" y="5588"/>
                </a:cubicBezTo>
                <a:lnTo>
                  <a:pt x="6655" y="5586"/>
                </a:lnTo>
                <a:cubicBezTo>
                  <a:pt x="6440" y="5853"/>
                  <a:pt x="6478" y="6047"/>
                  <a:pt x="6523" y="6270"/>
                </a:cubicBezTo>
                <a:cubicBezTo>
                  <a:pt x="6553" y="6418"/>
                  <a:pt x="6583" y="6571"/>
                  <a:pt x="6547" y="6762"/>
                </a:cubicBezTo>
                <a:lnTo>
                  <a:pt x="6536" y="6819"/>
                </a:lnTo>
                <a:cubicBezTo>
                  <a:pt x="6500" y="6640"/>
                  <a:pt x="6229" y="6674"/>
                  <a:pt x="6229" y="6854"/>
                </a:cubicBezTo>
                <a:cubicBezTo>
                  <a:pt x="6229" y="6981"/>
                  <a:pt x="6313" y="7021"/>
                  <a:pt x="6412" y="7025"/>
                </a:cubicBezTo>
                <a:cubicBezTo>
                  <a:pt x="6626" y="7017"/>
                  <a:pt x="6721" y="6597"/>
                  <a:pt x="6756" y="6436"/>
                </a:cubicBezTo>
                <a:close/>
                <a:moveTo>
                  <a:pt x="7286" y="5352"/>
                </a:moveTo>
                <a:cubicBezTo>
                  <a:pt x="7272" y="5289"/>
                  <a:pt x="7237" y="5225"/>
                  <a:pt x="7182" y="5168"/>
                </a:cubicBezTo>
                <a:cubicBezTo>
                  <a:pt x="6973" y="4948"/>
                  <a:pt x="6631" y="5034"/>
                  <a:pt x="6502" y="4667"/>
                </a:cubicBezTo>
                <a:cubicBezTo>
                  <a:pt x="6492" y="4682"/>
                  <a:pt x="6482" y="4697"/>
                  <a:pt x="6472" y="4711"/>
                </a:cubicBezTo>
                <a:cubicBezTo>
                  <a:pt x="6438" y="4982"/>
                  <a:pt x="6429" y="5308"/>
                  <a:pt x="6642" y="5517"/>
                </a:cubicBezTo>
                <a:cubicBezTo>
                  <a:pt x="6748" y="5382"/>
                  <a:pt x="6881" y="5290"/>
                  <a:pt x="7001" y="5257"/>
                </a:cubicBezTo>
                <a:cubicBezTo>
                  <a:pt x="7110" y="5227"/>
                  <a:pt x="7227" y="5246"/>
                  <a:pt x="7286" y="5352"/>
                </a:cubicBezTo>
                <a:close/>
                <a:moveTo>
                  <a:pt x="7134" y="5970"/>
                </a:moveTo>
                <a:lnTo>
                  <a:pt x="7094" y="6002"/>
                </a:lnTo>
                <a:cubicBezTo>
                  <a:pt x="6952" y="6117"/>
                  <a:pt x="6866" y="6186"/>
                  <a:pt x="6809" y="6448"/>
                </a:cubicBezTo>
                <a:cubicBezTo>
                  <a:pt x="6793" y="6521"/>
                  <a:pt x="6770" y="6617"/>
                  <a:pt x="6736" y="6712"/>
                </a:cubicBezTo>
                <a:cubicBezTo>
                  <a:pt x="6744" y="6704"/>
                  <a:pt x="6752" y="6696"/>
                  <a:pt x="6760" y="6687"/>
                </a:cubicBezTo>
                <a:cubicBezTo>
                  <a:pt x="6962" y="6465"/>
                  <a:pt x="7120" y="6187"/>
                  <a:pt x="7208" y="5900"/>
                </a:cubicBezTo>
                <a:cubicBezTo>
                  <a:pt x="7186" y="5924"/>
                  <a:pt x="7162" y="5947"/>
                  <a:pt x="7134" y="5970"/>
                </a:cubicBezTo>
                <a:close/>
                <a:moveTo>
                  <a:pt x="6540" y="4608"/>
                </a:moveTo>
                <a:cubicBezTo>
                  <a:pt x="6644" y="4995"/>
                  <a:pt x="7007" y="4904"/>
                  <a:pt x="7221" y="5131"/>
                </a:cubicBezTo>
                <a:cubicBezTo>
                  <a:pt x="7243" y="5154"/>
                  <a:pt x="7262" y="5178"/>
                  <a:pt x="7278" y="5203"/>
                </a:cubicBezTo>
                <a:cubicBezTo>
                  <a:pt x="7268" y="5122"/>
                  <a:pt x="7253" y="5042"/>
                  <a:pt x="7229" y="4968"/>
                </a:cubicBezTo>
                <a:cubicBezTo>
                  <a:pt x="7203" y="4881"/>
                  <a:pt x="7166" y="4798"/>
                  <a:pt x="7121" y="4721"/>
                </a:cubicBezTo>
                <a:cubicBezTo>
                  <a:pt x="7102" y="4689"/>
                  <a:pt x="7095" y="4678"/>
                  <a:pt x="7054" y="4678"/>
                </a:cubicBezTo>
                <a:cubicBezTo>
                  <a:pt x="6959" y="4678"/>
                  <a:pt x="6947" y="4783"/>
                  <a:pt x="6983" y="4853"/>
                </a:cubicBezTo>
                <a:lnTo>
                  <a:pt x="7011" y="4906"/>
                </a:lnTo>
                <a:lnTo>
                  <a:pt x="6953" y="4892"/>
                </a:lnTo>
                <a:cubicBezTo>
                  <a:pt x="6734" y="4838"/>
                  <a:pt x="6709" y="4543"/>
                  <a:pt x="6939" y="4486"/>
                </a:cubicBezTo>
                <a:cubicBezTo>
                  <a:pt x="6880" y="4429"/>
                  <a:pt x="6816" y="4376"/>
                  <a:pt x="6746" y="4330"/>
                </a:cubicBezTo>
                <a:cubicBezTo>
                  <a:pt x="6641" y="4417"/>
                  <a:pt x="6598" y="4495"/>
                  <a:pt x="6540" y="4608"/>
                </a:cubicBezTo>
                <a:close/>
                <a:moveTo>
                  <a:pt x="4030" y="7510"/>
                </a:moveTo>
                <a:cubicBezTo>
                  <a:pt x="3960" y="7566"/>
                  <a:pt x="3887" y="7622"/>
                  <a:pt x="3807" y="7671"/>
                </a:cubicBezTo>
                <a:cubicBezTo>
                  <a:pt x="3812" y="7673"/>
                  <a:pt x="3818" y="7675"/>
                  <a:pt x="3824" y="7677"/>
                </a:cubicBezTo>
                <a:cubicBezTo>
                  <a:pt x="3870" y="7692"/>
                  <a:pt x="3915" y="7699"/>
                  <a:pt x="3958" y="7699"/>
                </a:cubicBezTo>
                <a:cubicBezTo>
                  <a:pt x="4086" y="7699"/>
                  <a:pt x="4200" y="7635"/>
                  <a:pt x="4280" y="7513"/>
                </a:cubicBezTo>
                <a:lnTo>
                  <a:pt x="4301" y="7482"/>
                </a:lnTo>
                <a:lnTo>
                  <a:pt x="4324" y="7511"/>
                </a:lnTo>
                <a:cubicBezTo>
                  <a:pt x="4376" y="7578"/>
                  <a:pt x="4397" y="7639"/>
                  <a:pt x="4387" y="7693"/>
                </a:cubicBezTo>
                <a:cubicBezTo>
                  <a:pt x="4382" y="7715"/>
                  <a:pt x="4373" y="7735"/>
                  <a:pt x="4358" y="7753"/>
                </a:cubicBezTo>
                <a:cubicBezTo>
                  <a:pt x="4456" y="7751"/>
                  <a:pt x="4552" y="7741"/>
                  <a:pt x="4644" y="7723"/>
                </a:cubicBezTo>
                <a:cubicBezTo>
                  <a:pt x="4746" y="7702"/>
                  <a:pt x="4844" y="7671"/>
                  <a:pt x="4936" y="7633"/>
                </a:cubicBezTo>
                <a:cubicBezTo>
                  <a:pt x="5068" y="7577"/>
                  <a:pt x="5190" y="7503"/>
                  <a:pt x="5301" y="7415"/>
                </a:cubicBezTo>
                <a:cubicBezTo>
                  <a:pt x="5154" y="7403"/>
                  <a:pt x="5019" y="7378"/>
                  <a:pt x="4898" y="7340"/>
                </a:cubicBezTo>
                <a:cubicBezTo>
                  <a:pt x="4920" y="7369"/>
                  <a:pt x="4934" y="7404"/>
                  <a:pt x="4934" y="7443"/>
                </a:cubicBezTo>
                <a:cubicBezTo>
                  <a:pt x="4934" y="7537"/>
                  <a:pt x="4857" y="7614"/>
                  <a:pt x="4763" y="7614"/>
                </a:cubicBezTo>
                <a:cubicBezTo>
                  <a:pt x="4713" y="7614"/>
                  <a:pt x="4672" y="7597"/>
                  <a:pt x="4641" y="7565"/>
                </a:cubicBezTo>
                <a:cubicBezTo>
                  <a:pt x="4584" y="7503"/>
                  <a:pt x="4583" y="7406"/>
                  <a:pt x="4585" y="7368"/>
                </a:cubicBezTo>
                <a:cubicBezTo>
                  <a:pt x="4588" y="7324"/>
                  <a:pt x="4598" y="7281"/>
                  <a:pt x="4614" y="7236"/>
                </a:cubicBezTo>
                <a:cubicBezTo>
                  <a:pt x="4357" y="7251"/>
                  <a:pt x="4198" y="7377"/>
                  <a:pt x="4030" y="7510"/>
                </a:cubicBezTo>
                <a:close/>
                <a:moveTo>
                  <a:pt x="2041" y="4527"/>
                </a:moveTo>
                <a:lnTo>
                  <a:pt x="2040" y="4529"/>
                </a:lnTo>
                <a:cubicBezTo>
                  <a:pt x="1965" y="4453"/>
                  <a:pt x="1868" y="4434"/>
                  <a:pt x="1766" y="4414"/>
                </a:cubicBezTo>
                <a:cubicBezTo>
                  <a:pt x="1707" y="4403"/>
                  <a:pt x="1645" y="4391"/>
                  <a:pt x="1581" y="4367"/>
                </a:cubicBezTo>
                <a:cubicBezTo>
                  <a:pt x="1565" y="4362"/>
                  <a:pt x="1548" y="4355"/>
                  <a:pt x="1531" y="4347"/>
                </a:cubicBezTo>
                <a:cubicBezTo>
                  <a:pt x="1597" y="4305"/>
                  <a:pt x="1668" y="4269"/>
                  <a:pt x="1746" y="4238"/>
                </a:cubicBezTo>
                <a:cubicBezTo>
                  <a:pt x="1818" y="4210"/>
                  <a:pt x="1895" y="4185"/>
                  <a:pt x="1979" y="4164"/>
                </a:cubicBezTo>
                <a:cubicBezTo>
                  <a:pt x="1977" y="4173"/>
                  <a:pt x="1975" y="4183"/>
                  <a:pt x="1975" y="4193"/>
                </a:cubicBezTo>
                <a:cubicBezTo>
                  <a:pt x="1975" y="4279"/>
                  <a:pt x="2049" y="4350"/>
                  <a:pt x="2140" y="4350"/>
                </a:cubicBezTo>
                <a:cubicBezTo>
                  <a:pt x="2231" y="4350"/>
                  <a:pt x="2304" y="4279"/>
                  <a:pt x="2304" y="4193"/>
                </a:cubicBezTo>
                <a:cubicBezTo>
                  <a:pt x="2304" y="4179"/>
                  <a:pt x="2302" y="4166"/>
                  <a:pt x="2298" y="4153"/>
                </a:cubicBezTo>
                <a:cubicBezTo>
                  <a:pt x="2403" y="4185"/>
                  <a:pt x="2479" y="4236"/>
                  <a:pt x="2553" y="4285"/>
                </a:cubicBezTo>
                <a:cubicBezTo>
                  <a:pt x="2604" y="4320"/>
                  <a:pt x="2656" y="4355"/>
                  <a:pt x="2717" y="4383"/>
                </a:cubicBezTo>
                <a:cubicBezTo>
                  <a:pt x="2776" y="4410"/>
                  <a:pt x="2840" y="4424"/>
                  <a:pt x="2907" y="4424"/>
                </a:cubicBezTo>
                <a:cubicBezTo>
                  <a:pt x="2976" y="4424"/>
                  <a:pt x="3044" y="4409"/>
                  <a:pt x="3109" y="4385"/>
                </a:cubicBezTo>
                <a:cubicBezTo>
                  <a:pt x="3127" y="4398"/>
                  <a:pt x="3146" y="4413"/>
                  <a:pt x="3166" y="4429"/>
                </a:cubicBezTo>
                <a:cubicBezTo>
                  <a:pt x="3075" y="4517"/>
                  <a:pt x="2991" y="4618"/>
                  <a:pt x="2916" y="4730"/>
                </a:cubicBezTo>
                <a:cubicBezTo>
                  <a:pt x="2827" y="4664"/>
                  <a:pt x="2723" y="4617"/>
                  <a:pt x="2605" y="4592"/>
                </a:cubicBezTo>
                <a:cubicBezTo>
                  <a:pt x="2576" y="4432"/>
                  <a:pt x="2440" y="4369"/>
                  <a:pt x="2329" y="4365"/>
                </a:cubicBezTo>
                <a:cubicBezTo>
                  <a:pt x="2324" y="4364"/>
                  <a:pt x="2320" y="4364"/>
                  <a:pt x="2315" y="4364"/>
                </a:cubicBezTo>
                <a:cubicBezTo>
                  <a:pt x="2209" y="4364"/>
                  <a:pt x="2090" y="4415"/>
                  <a:pt x="2041" y="4527"/>
                </a:cubicBezTo>
                <a:close/>
                <a:moveTo>
                  <a:pt x="2017" y="4584"/>
                </a:moveTo>
                <a:cubicBezTo>
                  <a:pt x="1979" y="4697"/>
                  <a:pt x="1974" y="4826"/>
                  <a:pt x="2005" y="4940"/>
                </a:cubicBezTo>
                <a:cubicBezTo>
                  <a:pt x="2021" y="4998"/>
                  <a:pt x="2048" y="5051"/>
                  <a:pt x="2086" y="5093"/>
                </a:cubicBezTo>
                <a:cubicBezTo>
                  <a:pt x="1946" y="5049"/>
                  <a:pt x="1817" y="4965"/>
                  <a:pt x="1694" y="4843"/>
                </a:cubicBezTo>
                <a:lnTo>
                  <a:pt x="1689" y="4841"/>
                </a:lnTo>
                <a:cubicBezTo>
                  <a:pt x="1644" y="4824"/>
                  <a:pt x="1594" y="4815"/>
                  <a:pt x="1546" y="4815"/>
                </a:cubicBezTo>
                <a:cubicBezTo>
                  <a:pt x="1467" y="4815"/>
                  <a:pt x="1391" y="4839"/>
                  <a:pt x="1337" y="4893"/>
                </a:cubicBezTo>
                <a:cubicBezTo>
                  <a:pt x="1339" y="4843"/>
                  <a:pt x="1352" y="4804"/>
                  <a:pt x="1376" y="4778"/>
                </a:cubicBezTo>
                <a:cubicBezTo>
                  <a:pt x="1432" y="4717"/>
                  <a:pt x="1519" y="4720"/>
                  <a:pt x="1595" y="4734"/>
                </a:cubicBezTo>
                <a:lnTo>
                  <a:pt x="1495" y="4614"/>
                </a:lnTo>
                <a:cubicBezTo>
                  <a:pt x="1307" y="4387"/>
                  <a:pt x="1108" y="4153"/>
                  <a:pt x="808" y="4076"/>
                </a:cubicBezTo>
                <a:cubicBezTo>
                  <a:pt x="800" y="4052"/>
                  <a:pt x="790" y="4033"/>
                  <a:pt x="779" y="4017"/>
                </a:cubicBezTo>
                <a:cubicBezTo>
                  <a:pt x="778" y="4016"/>
                  <a:pt x="777" y="4014"/>
                  <a:pt x="777" y="4013"/>
                </a:cubicBezTo>
                <a:cubicBezTo>
                  <a:pt x="1002" y="4083"/>
                  <a:pt x="1150" y="4178"/>
                  <a:pt x="1282" y="4264"/>
                </a:cubicBezTo>
                <a:cubicBezTo>
                  <a:pt x="1323" y="4290"/>
                  <a:pt x="1362" y="4319"/>
                  <a:pt x="1404" y="4344"/>
                </a:cubicBezTo>
                <a:cubicBezTo>
                  <a:pt x="1455" y="4375"/>
                  <a:pt x="1508" y="4399"/>
                  <a:pt x="1563" y="4418"/>
                </a:cubicBezTo>
                <a:cubicBezTo>
                  <a:pt x="1631" y="4443"/>
                  <a:pt x="1697" y="4456"/>
                  <a:pt x="1756" y="4467"/>
                </a:cubicBezTo>
                <a:cubicBezTo>
                  <a:pt x="1865" y="4488"/>
                  <a:pt x="1953" y="4505"/>
                  <a:pt x="2017" y="4584"/>
                </a:cubicBezTo>
                <a:close/>
                <a:moveTo>
                  <a:pt x="2057" y="4926"/>
                </a:moveTo>
                <a:cubicBezTo>
                  <a:pt x="2004" y="4735"/>
                  <a:pt x="2066" y="4408"/>
                  <a:pt x="2327" y="4418"/>
                </a:cubicBezTo>
                <a:cubicBezTo>
                  <a:pt x="2467" y="4424"/>
                  <a:pt x="2550" y="4521"/>
                  <a:pt x="2554" y="4646"/>
                </a:cubicBezTo>
                <a:cubicBezTo>
                  <a:pt x="2556" y="4684"/>
                  <a:pt x="2553" y="4723"/>
                  <a:pt x="2545" y="4751"/>
                </a:cubicBezTo>
                <a:lnTo>
                  <a:pt x="2545" y="4751"/>
                </a:lnTo>
                <a:cubicBezTo>
                  <a:pt x="2541" y="4769"/>
                  <a:pt x="2535" y="4788"/>
                  <a:pt x="2528" y="4807"/>
                </a:cubicBezTo>
                <a:cubicBezTo>
                  <a:pt x="2475" y="4725"/>
                  <a:pt x="2409" y="4710"/>
                  <a:pt x="2370" y="4710"/>
                </a:cubicBezTo>
                <a:cubicBezTo>
                  <a:pt x="2364" y="4710"/>
                  <a:pt x="2358" y="4711"/>
                  <a:pt x="2354" y="4711"/>
                </a:cubicBezTo>
                <a:cubicBezTo>
                  <a:pt x="2277" y="4719"/>
                  <a:pt x="2208" y="4780"/>
                  <a:pt x="2193" y="4854"/>
                </a:cubicBezTo>
                <a:cubicBezTo>
                  <a:pt x="2186" y="4889"/>
                  <a:pt x="2183" y="4979"/>
                  <a:pt x="2307" y="5045"/>
                </a:cubicBezTo>
                <a:cubicBezTo>
                  <a:pt x="2353" y="5069"/>
                  <a:pt x="2525" y="5134"/>
                  <a:pt x="2836" y="4965"/>
                </a:cubicBezTo>
                <a:lnTo>
                  <a:pt x="2844" y="4960"/>
                </a:lnTo>
                <a:lnTo>
                  <a:pt x="2867" y="4916"/>
                </a:lnTo>
                <a:cubicBezTo>
                  <a:pt x="2885" y="4933"/>
                  <a:pt x="2901" y="4951"/>
                  <a:pt x="2916" y="4971"/>
                </a:cubicBezTo>
                <a:cubicBezTo>
                  <a:pt x="2671" y="5433"/>
                  <a:pt x="2571" y="6055"/>
                  <a:pt x="2707" y="6567"/>
                </a:cubicBezTo>
                <a:cubicBezTo>
                  <a:pt x="2687" y="6579"/>
                  <a:pt x="2665" y="6591"/>
                  <a:pt x="2645" y="6602"/>
                </a:cubicBezTo>
                <a:cubicBezTo>
                  <a:pt x="2545" y="6240"/>
                  <a:pt x="2567" y="5850"/>
                  <a:pt x="2652" y="5488"/>
                </a:cubicBezTo>
                <a:lnTo>
                  <a:pt x="2673" y="5399"/>
                </a:lnTo>
                <a:lnTo>
                  <a:pt x="2607" y="5462"/>
                </a:lnTo>
                <a:cubicBezTo>
                  <a:pt x="2541" y="5525"/>
                  <a:pt x="2474" y="5510"/>
                  <a:pt x="2439" y="5495"/>
                </a:cubicBezTo>
                <a:cubicBezTo>
                  <a:pt x="2377" y="5469"/>
                  <a:pt x="2331" y="5407"/>
                  <a:pt x="2331" y="5352"/>
                </a:cubicBezTo>
                <a:cubicBezTo>
                  <a:pt x="2331" y="5324"/>
                  <a:pt x="2344" y="5301"/>
                  <a:pt x="2367" y="5283"/>
                </a:cubicBezTo>
                <a:cubicBezTo>
                  <a:pt x="2378" y="5367"/>
                  <a:pt x="2422" y="5393"/>
                  <a:pt x="2450" y="5401"/>
                </a:cubicBezTo>
                <a:cubicBezTo>
                  <a:pt x="2460" y="5404"/>
                  <a:pt x="2471" y="5405"/>
                  <a:pt x="2482" y="5405"/>
                </a:cubicBezTo>
                <a:cubicBezTo>
                  <a:pt x="2558" y="5405"/>
                  <a:pt x="2643" y="5339"/>
                  <a:pt x="2689" y="5264"/>
                </a:cubicBezTo>
                <a:cubicBezTo>
                  <a:pt x="2725" y="5206"/>
                  <a:pt x="2753" y="5150"/>
                  <a:pt x="2783" y="5088"/>
                </a:cubicBezTo>
                <a:lnTo>
                  <a:pt x="2812" y="5027"/>
                </a:lnTo>
                <a:lnTo>
                  <a:pt x="2749" y="5051"/>
                </a:lnTo>
                <a:cubicBezTo>
                  <a:pt x="2584" y="5111"/>
                  <a:pt x="2450" y="5136"/>
                  <a:pt x="2308" y="5135"/>
                </a:cubicBezTo>
                <a:cubicBezTo>
                  <a:pt x="2190" y="5135"/>
                  <a:pt x="2088" y="5038"/>
                  <a:pt x="2057" y="4926"/>
                </a:cubicBezTo>
                <a:close/>
                <a:moveTo>
                  <a:pt x="2606" y="4718"/>
                </a:moveTo>
                <a:cubicBezTo>
                  <a:pt x="2608" y="4695"/>
                  <a:pt x="2609" y="4671"/>
                  <a:pt x="2608" y="4648"/>
                </a:cubicBezTo>
                <a:cubicBezTo>
                  <a:pt x="2863" y="4705"/>
                  <a:pt x="3030" y="4886"/>
                  <a:pt x="3150" y="5101"/>
                </a:cubicBezTo>
                <a:lnTo>
                  <a:pt x="3190" y="5173"/>
                </a:lnTo>
                <a:lnTo>
                  <a:pt x="3200" y="5091"/>
                </a:lnTo>
                <a:cubicBezTo>
                  <a:pt x="3210" y="5006"/>
                  <a:pt x="3245" y="4952"/>
                  <a:pt x="3299" y="4938"/>
                </a:cubicBezTo>
                <a:cubicBezTo>
                  <a:pt x="3309" y="4935"/>
                  <a:pt x="3319" y="4934"/>
                  <a:pt x="3329" y="4934"/>
                </a:cubicBezTo>
                <a:cubicBezTo>
                  <a:pt x="3378" y="4934"/>
                  <a:pt x="3434" y="4962"/>
                  <a:pt x="3485" y="5012"/>
                </a:cubicBezTo>
                <a:cubicBezTo>
                  <a:pt x="3472" y="5010"/>
                  <a:pt x="3458" y="5008"/>
                  <a:pt x="3446" y="5008"/>
                </a:cubicBezTo>
                <a:cubicBezTo>
                  <a:pt x="3400" y="5008"/>
                  <a:pt x="3364" y="5020"/>
                  <a:pt x="3336" y="5044"/>
                </a:cubicBezTo>
                <a:cubicBezTo>
                  <a:pt x="3253" y="5114"/>
                  <a:pt x="3266" y="5269"/>
                  <a:pt x="3294" y="5479"/>
                </a:cubicBezTo>
                <a:cubicBezTo>
                  <a:pt x="3270" y="5482"/>
                  <a:pt x="3247" y="5483"/>
                  <a:pt x="3223" y="5483"/>
                </a:cubicBezTo>
                <a:cubicBezTo>
                  <a:pt x="3152" y="5151"/>
                  <a:pt x="2955" y="4803"/>
                  <a:pt x="2606" y="4718"/>
                </a:cubicBezTo>
                <a:close/>
                <a:moveTo>
                  <a:pt x="3008" y="4813"/>
                </a:moveTo>
                <a:cubicBezTo>
                  <a:pt x="2992" y="4795"/>
                  <a:pt x="2975" y="4779"/>
                  <a:pt x="2958" y="4764"/>
                </a:cubicBezTo>
                <a:cubicBezTo>
                  <a:pt x="3033" y="4651"/>
                  <a:pt x="3118" y="4549"/>
                  <a:pt x="3210" y="4461"/>
                </a:cubicBezTo>
                <a:cubicBezTo>
                  <a:pt x="3228" y="4475"/>
                  <a:pt x="3246" y="4490"/>
                  <a:pt x="3263" y="4505"/>
                </a:cubicBezTo>
                <a:cubicBezTo>
                  <a:pt x="3169" y="4595"/>
                  <a:pt x="3083" y="4699"/>
                  <a:pt x="3008" y="4813"/>
                </a:cubicBezTo>
                <a:close/>
                <a:moveTo>
                  <a:pt x="3526" y="4300"/>
                </a:moveTo>
                <a:cubicBezTo>
                  <a:pt x="3500" y="4289"/>
                  <a:pt x="3474" y="4279"/>
                  <a:pt x="3447" y="4269"/>
                </a:cubicBezTo>
                <a:cubicBezTo>
                  <a:pt x="3499" y="4234"/>
                  <a:pt x="3555" y="4201"/>
                  <a:pt x="3615" y="4170"/>
                </a:cubicBezTo>
                <a:cubicBezTo>
                  <a:pt x="3697" y="4129"/>
                  <a:pt x="3778" y="4097"/>
                  <a:pt x="3862" y="4072"/>
                </a:cubicBezTo>
                <a:cubicBezTo>
                  <a:pt x="3869" y="4094"/>
                  <a:pt x="3880" y="4115"/>
                  <a:pt x="3895" y="4134"/>
                </a:cubicBezTo>
                <a:cubicBezTo>
                  <a:pt x="3808" y="4160"/>
                  <a:pt x="3725" y="4193"/>
                  <a:pt x="3648" y="4232"/>
                </a:cubicBezTo>
                <a:cubicBezTo>
                  <a:pt x="3606" y="4252"/>
                  <a:pt x="3567" y="4274"/>
                  <a:pt x="3526" y="4300"/>
                </a:cubicBezTo>
                <a:close/>
                <a:moveTo>
                  <a:pt x="1246" y="4410"/>
                </a:moveTo>
                <a:cubicBezTo>
                  <a:pt x="1257" y="4421"/>
                  <a:pt x="1268" y="4432"/>
                  <a:pt x="1278" y="4443"/>
                </a:cubicBezTo>
                <a:cubicBezTo>
                  <a:pt x="1284" y="4449"/>
                  <a:pt x="1289" y="4455"/>
                  <a:pt x="1295" y="4461"/>
                </a:cubicBezTo>
                <a:cubicBezTo>
                  <a:pt x="1133" y="4615"/>
                  <a:pt x="1006" y="4816"/>
                  <a:pt x="929" y="5048"/>
                </a:cubicBezTo>
                <a:cubicBezTo>
                  <a:pt x="989" y="5034"/>
                  <a:pt x="991" y="5029"/>
                  <a:pt x="1066" y="5029"/>
                </a:cubicBezTo>
                <a:cubicBezTo>
                  <a:pt x="1130" y="5029"/>
                  <a:pt x="1183" y="5086"/>
                  <a:pt x="1183" y="5157"/>
                </a:cubicBezTo>
                <a:cubicBezTo>
                  <a:pt x="1183" y="5227"/>
                  <a:pt x="1130" y="5283"/>
                  <a:pt x="1066" y="5283"/>
                </a:cubicBezTo>
                <a:cubicBezTo>
                  <a:pt x="957" y="5283"/>
                  <a:pt x="912" y="5179"/>
                  <a:pt x="903" y="5157"/>
                </a:cubicBezTo>
                <a:cubicBezTo>
                  <a:pt x="874" y="5292"/>
                  <a:pt x="850" y="5420"/>
                  <a:pt x="858" y="5559"/>
                </a:cubicBezTo>
                <a:cubicBezTo>
                  <a:pt x="863" y="5632"/>
                  <a:pt x="875" y="5703"/>
                  <a:pt x="892" y="5771"/>
                </a:cubicBezTo>
                <a:cubicBezTo>
                  <a:pt x="821" y="5686"/>
                  <a:pt x="746" y="5604"/>
                  <a:pt x="682" y="5514"/>
                </a:cubicBezTo>
                <a:cubicBezTo>
                  <a:pt x="531" y="5303"/>
                  <a:pt x="421" y="5150"/>
                  <a:pt x="571" y="4967"/>
                </a:cubicBezTo>
                <a:cubicBezTo>
                  <a:pt x="598" y="4978"/>
                  <a:pt x="627" y="4985"/>
                  <a:pt x="656" y="4987"/>
                </a:cubicBezTo>
                <a:cubicBezTo>
                  <a:pt x="726" y="4991"/>
                  <a:pt x="833" y="4944"/>
                  <a:pt x="879" y="4834"/>
                </a:cubicBezTo>
                <a:cubicBezTo>
                  <a:pt x="818" y="4900"/>
                  <a:pt x="740" y="4938"/>
                  <a:pt x="660" y="4933"/>
                </a:cubicBezTo>
                <a:lnTo>
                  <a:pt x="660" y="4933"/>
                </a:lnTo>
                <a:cubicBezTo>
                  <a:pt x="504" y="4922"/>
                  <a:pt x="389" y="4763"/>
                  <a:pt x="401" y="4612"/>
                </a:cubicBezTo>
                <a:cubicBezTo>
                  <a:pt x="452" y="4690"/>
                  <a:pt x="517" y="4738"/>
                  <a:pt x="595" y="4755"/>
                </a:cubicBezTo>
                <a:cubicBezTo>
                  <a:pt x="616" y="4759"/>
                  <a:pt x="637" y="4761"/>
                  <a:pt x="658" y="4761"/>
                </a:cubicBezTo>
                <a:cubicBezTo>
                  <a:pt x="828" y="4761"/>
                  <a:pt x="1014" y="4632"/>
                  <a:pt x="1147" y="4515"/>
                </a:cubicBezTo>
                <a:lnTo>
                  <a:pt x="1148" y="4514"/>
                </a:lnTo>
                <a:lnTo>
                  <a:pt x="1150" y="4513"/>
                </a:lnTo>
                <a:cubicBezTo>
                  <a:pt x="1181" y="4476"/>
                  <a:pt x="1214" y="4442"/>
                  <a:pt x="1246" y="4410"/>
                </a:cubicBezTo>
                <a:close/>
                <a:moveTo>
                  <a:pt x="2541" y="5862"/>
                </a:moveTo>
                <a:cubicBezTo>
                  <a:pt x="2527" y="5857"/>
                  <a:pt x="2513" y="5855"/>
                  <a:pt x="2498" y="5855"/>
                </a:cubicBezTo>
                <a:cubicBezTo>
                  <a:pt x="2430" y="5855"/>
                  <a:pt x="2374" y="5909"/>
                  <a:pt x="2374" y="5975"/>
                </a:cubicBezTo>
                <a:cubicBezTo>
                  <a:pt x="2374" y="6042"/>
                  <a:pt x="2430" y="6097"/>
                  <a:pt x="2498" y="6097"/>
                </a:cubicBezTo>
                <a:cubicBezTo>
                  <a:pt x="2508" y="6097"/>
                  <a:pt x="2517" y="6095"/>
                  <a:pt x="2527" y="6092"/>
                </a:cubicBezTo>
                <a:cubicBezTo>
                  <a:pt x="2529" y="6015"/>
                  <a:pt x="2534" y="5939"/>
                  <a:pt x="2541" y="5862"/>
                </a:cubicBezTo>
                <a:close/>
                <a:moveTo>
                  <a:pt x="929" y="5291"/>
                </a:moveTo>
                <a:cubicBezTo>
                  <a:pt x="913" y="5378"/>
                  <a:pt x="907" y="5467"/>
                  <a:pt x="912" y="5556"/>
                </a:cubicBezTo>
                <a:cubicBezTo>
                  <a:pt x="918" y="5641"/>
                  <a:pt x="933" y="5724"/>
                  <a:pt x="958" y="5802"/>
                </a:cubicBezTo>
                <a:cubicBezTo>
                  <a:pt x="1081" y="6198"/>
                  <a:pt x="1440" y="6517"/>
                  <a:pt x="1916" y="6654"/>
                </a:cubicBezTo>
                <a:cubicBezTo>
                  <a:pt x="1928" y="6658"/>
                  <a:pt x="1939" y="6660"/>
                  <a:pt x="1950" y="6663"/>
                </a:cubicBezTo>
                <a:cubicBezTo>
                  <a:pt x="2009" y="6548"/>
                  <a:pt x="2118" y="6467"/>
                  <a:pt x="2224" y="6390"/>
                </a:cubicBezTo>
                <a:cubicBezTo>
                  <a:pt x="2320" y="6319"/>
                  <a:pt x="2418" y="6247"/>
                  <a:pt x="2477" y="6149"/>
                </a:cubicBezTo>
                <a:cubicBezTo>
                  <a:pt x="2389" y="6139"/>
                  <a:pt x="2320" y="6065"/>
                  <a:pt x="2320" y="5975"/>
                </a:cubicBezTo>
                <a:cubicBezTo>
                  <a:pt x="2320" y="5879"/>
                  <a:pt x="2400" y="5801"/>
                  <a:pt x="2498" y="5801"/>
                </a:cubicBezTo>
                <a:cubicBezTo>
                  <a:pt x="2514" y="5801"/>
                  <a:pt x="2529" y="5803"/>
                  <a:pt x="2545" y="5807"/>
                </a:cubicBezTo>
                <a:cubicBezTo>
                  <a:pt x="2554" y="5717"/>
                  <a:pt x="2568" y="5628"/>
                  <a:pt x="2585" y="5542"/>
                </a:cubicBezTo>
                <a:cubicBezTo>
                  <a:pt x="2558" y="5555"/>
                  <a:pt x="2530" y="5562"/>
                  <a:pt x="2500" y="5562"/>
                </a:cubicBezTo>
                <a:cubicBezTo>
                  <a:pt x="2473" y="5562"/>
                  <a:pt x="2445" y="5557"/>
                  <a:pt x="2418" y="5545"/>
                </a:cubicBezTo>
                <a:cubicBezTo>
                  <a:pt x="2336" y="5510"/>
                  <a:pt x="2277" y="5428"/>
                  <a:pt x="2277" y="5351"/>
                </a:cubicBezTo>
                <a:cubicBezTo>
                  <a:pt x="2277" y="5290"/>
                  <a:pt x="2314" y="5241"/>
                  <a:pt x="2380" y="5213"/>
                </a:cubicBezTo>
                <a:lnTo>
                  <a:pt x="2418" y="5197"/>
                </a:lnTo>
                <a:lnTo>
                  <a:pt x="2418" y="5238"/>
                </a:lnTo>
                <a:cubicBezTo>
                  <a:pt x="2417" y="5282"/>
                  <a:pt x="2425" y="5338"/>
                  <a:pt x="2465" y="5349"/>
                </a:cubicBezTo>
                <a:cubicBezTo>
                  <a:pt x="2470" y="5351"/>
                  <a:pt x="2476" y="5351"/>
                  <a:pt x="2482" y="5351"/>
                </a:cubicBezTo>
                <a:cubicBezTo>
                  <a:pt x="2531" y="5351"/>
                  <a:pt x="2602" y="5302"/>
                  <a:pt x="2643" y="5235"/>
                </a:cubicBezTo>
                <a:cubicBezTo>
                  <a:pt x="2666" y="5198"/>
                  <a:pt x="2686" y="5161"/>
                  <a:pt x="2705" y="5122"/>
                </a:cubicBezTo>
                <a:cubicBezTo>
                  <a:pt x="2566" y="5169"/>
                  <a:pt x="2437" y="5193"/>
                  <a:pt x="2317" y="5193"/>
                </a:cubicBezTo>
                <a:cubicBezTo>
                  <a:pt x="2133" y="5193"/>
                  <a:pt x="1969" y="5137"/>
                  <a:pt x="1819" y="5025"/>
                </a:cubicBezTo>
                <a:cubicBezTo>
                  <a:pt x="1814" y="5032"/>
                  <a:pt x="1808" y="5040"/>
                  <a:pt x="1803" y="5047"/>
                </a:cubicBezTo>
                <a:cubicBezTo>
                  <a:pt x="1766" y="5102"/>
                  <a:pt x="1742" y="5162"/>
                  <a:pt x="1729" y="5225"/>
                </a:cubicBezTo>
                <a:cubicBezTo>
                  <a:pt x="1769" y="5210"/>
                  <a:pt x="1806" y="5203"/>
                  <a:pt x="1839" y="5203"/>
                </a:cubicBezTo>
                <a:cubicBezTo>
                  <a:pt x="1867" y="5203"/>
                  <a:pt x="1892" y="5208"/>
                  <a:pt x="1916" y="5217"/>
                </a:cubicBezTo>
                <a:cubicBezTo>
                  <a:pt x="2015" y="5255"/>
                  <a:pt x="2062" y="5367"/>
                  <a:pt x="2108" y="5474"/>
                </a:cubicBezTo>
                <a:cubicBezTo>
                  <a:pt x="2154" y="5583"/>
                  <a:pt x="2198" y="5686"/>
                  <a:pt x="2288" y="5703"/>
                </a:cubicBezTo>
                <a:lnTo>
                  <a:pt x="2336" y="5712"/>
                </a:lnTo>
                <a:lnTo>
                  <a:pt x="2303" y="5748"/>
                </a:lnTo>
                <a:cubicBezTo>
                  <a:pt x="2242" y="5814"/>
                  <a:pt x="2145" y="5864"/>
                  <a:pt x="2061" y="5864"/>
                </a:cubicBezTo>
                <a:cubicBezTo>
                  <a:pt x="2046" y="5864"/>
                  <a:pt x="2032" y="5862"/>
                  <a:pt x="2018" y="5859"/>
                </a:cubicBezTo>
                <a:cubicBezTo>
                  <a:pt x="2029" y="6036"/>
                  <a:pt x="1964" y="6114"/>
                  <a:pt x="1902" y="6189"/>
                </a:cubicBezTo>
                <a:cubicBezTo>
                  <a:pt x="1857" y="6243"/>
                  <a:pt x="1814" y="6293"/>
                  <a:pt x="1792" y="6383"/>
                </a:cubicBezTo>
                <a:lnTo>
                  <a:pt x="1781" y="6428"/>
                </a:lnTo>
                <a:lnTo>
                  <a:pt x="1747" y="6396"/>
                </a:lnTo>
                <a:cubicBezTo>
                  <a:pt x="1703" y="6355"/>
                  <a:pt x="1652" y="6323"/>
                  <a:pt x="1602" y="6293"/>
                </a:cubicBezTo>
                <a:cubicBezTo>
                  <a:pt x="1482" y="6220"/>
                  <a:pt x="1358" y="6144"/>
                  <a:pt x="1355" y="5920"/>
                </a:cubicBezTo>
                <a:cubicBezTo>
                  <a:pt x="1347" y="5920"/>
                  <a:pt x="1338" y="5921"/>
                  <a:pt x="1331" y="5921"/>
                </a:cubicBezTo>
                <a:cubicBezTo>
                  <a:pt x="1224" y="5921"/>
                  <a:pt x="1183" y="5890"/>
                  <a:pt x="1104" y="5832"/>
                </a:cubicBezTo>
                <a:lnTo>
                  <a:pt x="1007" y="5762"/>
                </a:lnTo>
                <a:lnTo>
                  <a:pt x="1067" y="5750"/>
                </a:lnTo>
                <a:cubicBezTo>
                  <a:pt x="1117" y="5740"/>
                  <a:pt x="1144" y="5634"/>
                  <a:pt x="1171" y="5532"/>
                </a:cubicBezTo>
                <a:cubicBezTo>
                  <a:pt x="1206" y="5398"/>
                  <a:pt x="1246" y="5246"/>
                  <a:pt x="1356" y="5197"/>
                </a:cubicBezTo>
                <a:cubicBezTo>
                  <a:pt x="1379" y="5186"/>
                  <a:pt x="1405" y="5180"/>
                  <a:pt x="1432" y="5180"/>
                </a:cubicBezTo>
                <a:cubicBezTo>
                  <a:pt x="1468" y="5180"/>
                  <a:pt x="1508" y="5190"/>
                  <a:pt x="1551" y="5208"/>
                </a:cubicBezTo>
                <a:cubicBezTo>
                  <a:pt x="1568" y="5116"/>
                  <a:pt x="1603" y="5028"/>
                  <a:pt x="1656" y="4948"/>
                </a:cubicBezTo>
                <a:cubicBezTo>
                  <a:pt x="1664" y="4936"/>
                  <a:pt x="1674" y="4922"/>
                  <a:pt x="1684" y="4909"/>
                </a:cubicBezTo>
                <a:cubicBezTo>
                  <a:pt x="1675" y="4900"/>
                  <a:pt x="1669" y="4894"/>
                  <a:pt x="1665" y="4890"/>
                </a:cubicBezTo>
                <a:cubicBezTo>
                  <a:pt x="1631" y="4878"/>
                  <a:pt x="1588" y="4869"/>
                  <a:pt x="1544" y="4869"/>
                </a:cubicBezTo>
                <a:cubicBezTo>
                  <a:pt x="1463" y="4869"/>
                  <a:pt x="1378" y="4898"/>
                  <a:pt x="1339" y="4983"/>
                </a:cubicBezTo>
                <a:lnTo>
                  <a:pt x="1301" y="5067"/>
                </a:lnTo>
                <a:lnTo>
                  <a:pt x="1288" y="4976"/>
                </a:lnTo>
                <a:cubicBezTo>
                  <a:pt x="1273" y="4872"/>
                  <a:pt x="1289" y="4793"/>
                  <a:pt x="1337" y="4741"/>
                </a:cubicBezTo>
                <a:cubicBezTo>
                  <a:pt x="1370" y="4705"/>
                  <a:pt x="1418" y="4684"/>
                  <a:pt x="1478" y="4679"/>
                </a:cubicBezTo>
                <a:cubicBezTo>
                  <a:pt x="1466" y="4664"/>
                  <a:pt x="1454" y="4649"/>
                  <a:pt x="1454" y="4649"/>
                </a:cubicBezTo>
                <a:cubicBezTo>
                  <a:pt x="1413" y="4601"/>
                  <a:pt x="1372" y="4551"/>
                  <a:pt x="1330" y="4503"/>
                </a:cubicBezTo>
                <a:cubicBezTo>
                  <a:pt x="1193" y="4634"/>
                  <a:pt x="1087" y="4795"/>
                  <a:pt x="1014" y="4985"/>
                </a:cubicBezTo>
                <a:cubicBezTo>
                  <a:pt x="1031" y="4979"/>
                  <a:pt x="1048" y="4975"/>
                  <a:pt x="1066" y="4975"/>
                </a:cubicBezTo>
                <a:cubicBezTo>
                  <a:pt x="1160" y="4975"/>
                  <a:pt x="1237" y="5057"/>
                  <a:pt x="1237" y="5157"/>
                </a:cubicBezTo>
                <a:cubicBezTo>
                  <a:pt x="1237" y="5256"/>
                  <a:pt x="1160" y="5337"/>
                  <a:pt x="1066" y="5337"/>
                </a:cubicBezTo>
                <a:cubicBezTo>
                  <a:pt x="1013" y="5337"/>
                  <a:pt x="965" y="5312"/>
                  <a:pt x="933" y="5270"/>
                </a:cubicBezTo>
                <a:cubicBezTo>
                  <a:pt x="932" y="5277"/>
                  <a:pt x="929" y="5291"/>
                  <a:pt x="929" y="5291"/>
                </a:cubicBezTo>
                <a:close/>
                <a:moveTo>
                  <a:pt x="2326" y="6817"/>
                </a:moveTo>
                <a:cubicBezTo>
                  <a:pt x="2651" y="6784"/>
                  <a:pt x="2953" y="6602"/>
                  <a:pt x="3133" y="6329"/>
                </a:cubicBezTo>
                <a:lnTo>
                  <a:pt x="3144" y="6312"/>
                </a:lnTo>
                <a:cubicBezTo>
                  <a:pt x="3135" y="6282"/>
                  <a:pt x="3127" y="6250"/>
                  <a:pt x="3119" y="6219"/>
                </a:cubicBezTo>
                <a:cubicBezTo>
                  <a:pt x="3105" y="6244"/>
                  <a:pt x="3090" y="6268"/>
                  <a:pt x="3075" y="6291"/>
                </a:cubicBezTo>
                <a:cubicBezTo>
                  <a:pt x="2905" y="6552"/>
                  <a:pt x="2641" y="6708"/>
                  <a:pt x="2341" y="6745"/>
                </a:cubicBezTo>
                <a:cubicBezTo>
                  <a:pt x="2334" y="6769"/>
                  <a:pt x="2328" y="6793"/>
                  <a:pt x="2326" y="6817"/>
                </a:cubicBezTo>
                <a:close/>
                <a:moveTo>
                  <a:pt x="2325" y="6870"/>
                </a:moveTo>
                <a:cubicBezTo>
                  <a:pt x="2434" y="6860"/>
                  <a:pt x="2554" y="6835"/>
                  <a:pt x="2652" y="6792"/>
                </a:cubicBezTo>
                <a:cubicBezTo>
                  <a:pt x="2694" y="6899"/>
                  <a:pt x="2747" y="7003"/>
                  <a:pt x="2809" y="7099"/>
                </a:cubicBezTo>
                <a:cubicBezTo>
                  <a:pt x="2763" y="7146"/>
                  <a:pt x="2736" y="7209"/>
                  <a:pt x="2736" y="7276"/>
                </a:cubicBezTo>
                <a:cubicBezTo>
                  <a:pt x="2736" y="7351"/>
                  <a:pt x="2760" y="7412"/>
                  <a:pt x="2808" y="7460"/>
                </a:cubicBezTo>
                <a:cubicBezTo>
                  <a:pt x="2912" y="7563"/>
                  <a:pt x="3087" y="7573"/>
                  <a:pt x="3228" y="7559"/>
                </a:cubicBezTo>
                <a:cubicBezTo>
                  <a:pt x="3254" y="7580"/>
                  <a:pt x="3280" y="7598"/>
                  <a:pt x="3305" y="7615"/>
                </a:cubicBezTo>
                <a:cubicBezTo>
                  <a:pt x="3243" y="7640"/>
                  <a:pt x="3179" y="7652"/>
                  <a:pt x="3112" y="7652"/>
                </a:cubicBezTo>
                <a:cubicBezTo>
                  <a:pt x="3045" y="7652"/>
                  <a:pt x="2976" y="7640"/>
                  <a:pt x="2903" y="7616"/>
                </a:cubicBezTo>
                <a:cubicBezTo>
                  <a:pt x="2580" y="7507"/>
                  <a:pt x="2312" y="7222"/>
                  <a:pt x="2325" y="6870"/>
                </a:cubicBezTo>
                <a:close/>
                <a:moveTo>
                  <a:pt x="2701" y="6769"/>
                </a:moveTo>
                <a:cubicBezTo>
                  <a:pt x="2741" y="6872"/>
                  <a:pt x="2791" y="6971"/>
                  <a:pt x="2850" y="7064"/>
                </a:cubicBezTo>
                <a:cubicBezTo>
                  <a:pt x="2868" y="7053"/>
                  <a:pt x="2889" y="7042"/>
                  <a:pt x="2913" y="7036"/>
                </a:cubicBezTo>
                <a:cubicBezTo>
                  <a:pt x="2853" y="6940"/>
                  <a:pt x="2802" y="6840"/>
                  <a:pt x="2763" y="6737"/>
                </a:cubicBezTo>
                <a:cubicBezTo>
                  <a:pt x="2742" y="6748"/>
                  <a:pt x="2722" y="6759"/>
                  <a:pt x="2701" y="6769"/>
                </a:cubicBezTo>
                <a:close/>
                <a:moveTo>
                  <a:pt x="2790" y="7276"/>
                </a:moveTo>
                <a:cubicBezTo>
                  <a:pt x="2790" y="7337"/>
                  <a:pt x="2808" y="7384"/>
                  <a:pt x="2846" y="7421"/>
                </a:cubicBezTo>
                <a:cubicBezTo>
                  <a:pt x="2924" y="7499"/>
                  <a:pt x="3058" y="7511"/>
                  <a:pt x="3161" y="7509"/>
                </a:cubicBezTo>
                <a:lnTo>
                  <a:pt x="3091" y="7452"/>
                </a:lnTo>
                <a:cubicBezTo>
                  <a:pt x="3058" y="7458"/>
                  <a:pt x="2998" y="7467"/>
                  <a:pt x="2968" y="7403"/>
                </a:cubicBezTo>
                <a:cubicBezTo>
                  <a:pt x="2991" y="7407"/>
                  <a:pt x="3012" y="7408"/>
                  <a:pt x="3032" y="7407"/>
                </a:cubicBezTo>
                <a:cubicBezTo>
                  <a:pt x="3175" y="7401"/>
                  <a:pt x="3184" y="7223"/>
                  <a:pt x="3103" y="7138"/>
                </a:cubicBezTo>
                <a:cubicBezTo>
                  <a:pt x="3068" y="7101"/>
                  <a:pt x="3023" y="7081"/>
                  <a:pt x="2974" y="7081"/>
                </a:cubicBezTo>
                <a:lnTo>
                  <a:pt x="2970" y="7082"/>
                </a:lnTo>
                <a:lnTo>
                  <a:pt x="2970" y="7082"/>
                </a:lnTo>
                <a:cubicBezTo>
                  <a:pt x="2868" y="7078"/>
                  <a:pt x="2790" y="7183"/>
                  <a:pt x="2790" y="7276"/>
                </a:cubicBezTo>
                <a:close/>
                <a:moveTo>
                  <a:pt x="3142" y="7425"/>
                </a:moveTo>
                <a:cubicBezTo>
                  <a:pt x="3218" y="7482"/>
                  <a:pt x="3287" y="7539"/>
                  <a:pt x="3366" y="7592"/>
                </a:cubicBezTo>
                <a:cubicBezTo>
                  <a:pt x="3378" y="7586"/>
                  <a:pt x="3391" y="7579"/>
                  <a:pt x="3403" y="7571"/>
                </a:cubicBezTo>
                <a:lnTo>
                  <a:pt x="3403" y="7571"/>
                </a:lnTo>
                <a:cubicBezTo>
                  <a:pt x="3412" y="7565"/>
                  <a:pt x="3422" y="7559"/>
                  <a:pt x="3432" y="7552"/>
                </a:cubicBezTo>
                <a:cubicBezTo>
                  <a:pt x="3345" y="7497"/>
                  <a:pt x="3266" y="7436"/>
                  <a:pt x="3188" y="7364"/>
                </a:cubicBezTo>
                <a:cubicBezTo>
                  <a:pt x="3177" y="7389"/>
                  <a:pt x="3162" y="7409"/>
                  <a:pt x="3143" y="7424"/>
                </a:cubicBezTo>
                <a:lnTo>
                  <a:pt x="3142" y="7425"/>
                </a:lnTo>
                <a:close/>
                <a:moveTo>
                  <a:pt x="3098" y="6140"/>
                </a:moveTo>
                <a:cubicBezTo>
                  <a:pt x="3077" y="6185"/>
                  <a:pt x="3055" y="6225"/>
                  <a:pt x="3030" y="6261"/>
                </a:cubicBezTo>
                <a:cubicBezTo>
                  <a:pt x="2959" y="6370"/>
                  <a:pt x="2864" y="6464"/>
                  <a:pt x="2756" y="6536"/>
                </a:cubicBezTo>
                <a:cubicBezTo>
                  <a:pt x="2670" y="6199"/>
                  <a:pt x="2697" y="5829"/>
                  <a:pt x="2779" y="5494"/>
                </a:cubicBezTo>
                <a:cubicBezTo>
                  <a:pt x="2772" y="5621"/>
                  <a:pt x="2806" y="5727"/>
                  <a:pt x="2875" y="5772"/>
                </a:cubicBezTo>
                <a:cubicBezTo>
                  <a:pt x="2893" y="5784"/>
                  <a:pt x="2921" y="5796"/>
                  <a:pt x="2959" y="5796"/>
                </a:cubicBezTo>
                <a:cubicBezTo>
                  <a:pt x="2990" y="5796"/>
                  <a:pt x="3028" y="5788"/>
                  <a:pt x="3072" y="5764"/>
                </a:cubicBezTo>
                <a:cubicBezTo>
                  <a:pt x="3057" y="5890"/>
                  <a:pt x="3072" y="6017"/>
                  <a:pt x="3098" y="6140"/>
                </a:cubicBezTo>
                <a:close/>
                <a:moveTo>
                  <a:pt x="2818" y="5352"/>
                </a:moveTo>
                <a:cubicBezTo>
                  <a:pt x="2827" y="5361"/>
                  <a:pt x="2838" y="5370"/>
                  <a:pt x="2838" y="5370"/>
                </a:cubicBezTo>
                <a:cubicBezTo>
                  <a:pt x="2910" y="5436"/>
                  <a:pt x="3026" y="5474"/>
                  <a:pt x="3166" y="5480"/>
                </a:cubicBezTo>
                <a:cubicBezTo>
                  <a:pt x="3130" y="5322"/>
                  <a:pt x="3058" y="5168"/>
                  <a:pt x="2951" y="5022"/>
                </a:cubicBezTo>
                <a:cubicBezTo>
                  <a:pt x="2899" y="5125"/>
                  <a:pt x="2854" y="5235"/>
                  <a:pt x="2818" y="5352"/>
                </a:cubicBezTo>
                <a:close/>
                <a:moveTo>
                  <a:pt x="3348" y="5470"/>
                </a:moveTo>
                <a:lnTo>
                  <a:pt x="3347" y="5470"/>
                </a:lnTo>
                <a:cubicBezTo>
                  <a:pt x="3323" y="5284"/>
                  <a:pt x="3309" y="5138"/>
                  <a:pt x="3371" y="5085"/>
                </a:cubicBezTo>
                <a:cubicBezTo>
                  <a:pt x="3404" y="5056"/>
                  <a:pt x="3463" y="5054"/>
                  <a:pt x="3550" y="5080"/>
                </a:cubicBezTo>
                <a:lnTo>
                  <a:pt x="3626" y="5102"/>
                </a:lnTo>
                <a:lnTo>
                  <a:pt x="3579" y="5038"/>
                </a:lnTo>
                <a:cubicBezTo>
                  <a:pt x="3506" y="4938"/>
                  <a:pt x="3412" y="4880"/>
                  <a:pt x="3328" y="4880"/>
                </a:cubicBezTo>
                <a:cubicBezTo>
                  <a:pt x="3313" y="4880"/>
                  <a:pt x="3299" y="4882"/>
                  <a:pt x="3285" y="4885"/>
                </a:cubicBezTo>
                <a:cubicBezTo>
                  <a:pt x="3249" y="4895"/>
                  <a:pt x="3191" y="4926"/>
                  <a:pt x="3161" y="5018"/>
                </a:cubicBezTo>
                <a:cubicBezTo>
                  <a:pt x="3127" y="4962"/>
                  <a:pt x="3090" y="4907"/>
                  <a:pt x="3047" y="4856"/>
                </a:cubicBezTo>
                <a:lnTo>
                  <a:pt x="3049" y="4858"/>
                </a:lnTo>
                <a:cubicBezTo>
                  <a:pt x="3049" y="4858"/>
                  <a:pt x="3047" y="4856"/>
                  <a:pt x="3046" y="4854"/>
                </a:cubicBezTo>
                <a:cubicBezTo>
                  <a:pt x="3121" y="4739"/>
                  <a:pt x="3207" y="4634"/>
                  <a:pt x="3302" y="4544"/>
                </a:cubicBezTo>
                <a:cubicBezTo>
                  <a:pt x="3474" y="4709"/>
                  <a:pt x="3604" y="4927"/>
                  <a:pt x="3707" y="5226"/>
                </a:cubicBezTo>
                <a:cubicBezTo>
                  <a:pt x="3684" y="5254"/>
                  <a:pt x="3661" y="5284"/>
                  <a:pt x="3640" y="5314"/>
                </a:cubicBezTo>
                <a:cubicBezTo>
                  <a:pt x="3628" y="5332"/>
                  <a:pt x="3616" y="5351"/>
                  <a:pt x="3606" y="5368"/>
                </a:cubicBezTo>
                <a:cubicBezTo>
                  <a:pt x="3542" y="5434"/>
                  <a:pt x="3432" y="5452"/>
                  <a:pt x="3348" y="5470"/>
                </a:cubicBezTo>
                <a:close/>
                <a:moveTo>
                  <a:pt x="2811" y="6712"/>
                </a:moveTo>
                <a:cubicBezTo>
                  <a:pt x="2853" y="6821"/>
                  <a:pt x="2907" y="6927"/>
                  <a:pt x="2973" y="7027"/>
                </a:cubicBezTo>
                <a:cubicBezTo>
                  <a:pt x="2973" y="7027"/>
                  <a:pt x="2974" y="7027"/>
                  <a:pt x="2974" y="7027"/>
                </a:cubicBezTo>
                <a:cubicBezTo>
                  <a:pt x="3038" y="7027"/>
                  <a:pt x="3097" y="7053"/>
                  <a:pt x="3142" y="7101"/>
                </a:cubicBezTo>
                <a:cubicBezTo>
                  <a:pt x="3195" y="7157"/>
                  <a:pt x="3218" y="7234"/>
                  <a:pt x="3209" y="7310"/>
                </a:cubicBezTo>
                <a:cubicBezTo>
                  <a:pt x="3218" y="7318"/>
                  <a:pt x="3228" y="7328"/>
                  <a:pt x="3241" y="7339"/>
                </a:cubicBezTo>
                <a:cubicBezTo>
                  <a:pt x="3447" y="7212"/>
                  <a:pt x="3347" y="6920"/>
                  <a:pt x="3232" y="6583"/>
                </a:cubicBezTo>
                <a:cubicBezTo>
                  <a:pt x="3209" y="6517"/>
                  <a:pt x="3186" y="6448"/>
                  <a:pt x="3164" y="6379"/>
                </a:cubicBezTo>
                <a:cubicBezTo>
                  <a:pt x="3070" y="6514"/>
                  <a:pt x="2949" y="6628"/>
                  <a:pt x="2811" y="6712"/>
                </a:cubicBezTo>
                <a:close/>
                <a:moveTo>
                  <a:pt x="2487" y="6470"/>
                </a:moveTo>
                <a:cubicBezTo>
                  <a:pt x="2444" y="6540"/>
                  <a:pt x="2400" y="6612"/>
                  <a:pt x="2368" y="6686"/>
                </a:cubicBezTo>
                <a:cubicBezTo>
                  <a:pt x="2448" y="6674"/>
                  <a:pt x="2524" y="6653"/>
                  <a:pt x="2595" y="6623"/>
                </a:cubicBezTo>
                <a:cubicBezTo>
                  <a:pt x="2572" y="6543"/>
                  <a:pt x="2555" y="6460"/>
                  <a:pt x="2544" y="6377"/>
                </a:cubicBezTo>
                <a:cubicBezTo>
                  <a:pt x="2525" y="6409"/>
                  <a:pt x="2506" y="6440"/>
                  <a:pt x="2487" y="6470"/>
                </a:cubicBezTo>
                <a:close/>
                <a:moveTo>
                  <a:pt x="3672" y="4281"/>
                </a:moveTo>
                <a:cubicBezTo>
                  <a:pt x="3643" y="4294"/>
                  <a:pt x="3616" y="4310"/>
                  <a:pt x="3588" y="4326"/>
                </a:cubicBezTo>
                <a:cubicBezTo>
                  <a:pt x="3743" y="4396"/>
                  <a:pt x="3876" y="4477"/>
                  <a:pt x="3992" y="4573"/>
                </a:cubicBezTo>
                <a:cubicBezTo>
                  <a:pt x="3994" y="4527"/>
                  <a:pt x="4008" y="4483"/>
                  <a:pt x="4034" y="4451"/>
                </a:cubicBezTo>
                <a:cubicBezTo>
                  <a:pt x="4067" y="4410"/>
                  <a:pt x="4113" y="4388"/>
                  <a:pt x="4168" y="4388"/>
                </a:cubicBezTo>
                <a:cubicBezTo>
                  <a:pt x="4261" y="4388"/>
                  <a:pt x="4338" y="4463"/>
                  <a:pt x="4338" y="4554"/>
                </a:cubicBezTo>
                <a:cubicBezTo>
                  <a:pt x="4338" y="4608"/>
                  <a:pt x="4312" y="4657"/>
                  <a:pt x="4267" y="4688"/>
                </a:cubicBezTo>
                <a:cubicBezTo>
                  <a:pt x="4236" y="4709"/>
                  <a:pt x="4201" y="4720"/>
                  <a:pt x="4165" y="4720"/>
                </a:cubicBezTo>
                <a:cubicBezTo>
                  <a:pt x="4164" y="4720"/>
                  <a:pt x="4163" y="4720"/>
                  <a:pt x="4162" y="4720"/>
                </a:cubicBezTo>
                <a:cubicBezTo>
                  <a:pt x="4179" y="4749"/>
                  <a:pt x="4197" y="4778"/>
                  <a:pt x="4215" y="4806"/>
                </a:cubicBezTo>
                <a:cubicBezTo>
                  <a:pt x="4231" y="4827"/>
                  <a:pt x="4245" y="4850"/>
                  <a:pt x="4260" y="4872"/>
                </a:cubicBezTo>
                <a:cubicBezTo>
                  <a:pt x="4336" y="4849"/>
                  <a:pt x="4414" y="4831"/>
                  <a:pt x="4494" y="4821"/>
                </a:cubicBezTo>
                <a:cubicBezTo>
                  <a:pt x="4526" y="4817"/>
                  <a:pt x="4558" y="4814"/>
                  <a:pt x="4590" y="4811"/>
                </a:cubicBezTo>
                <a:cubicBezTo>
                  <a:pt x="4590" y="4802"/>
                  <a:pt x="4590" y="4790"/>
                  <a:pt x="4590" y="4790"/>
                </a:cubicBezTo>
                <a:cubicBezTo>
                  <a:pt x="4589" y="4690"/>
                  <a:pt x="4593" y="4624"/>
                  <a:pt x="4617" y="4539"/>
                </a:cubicBezTo>
                <a:cubicBezTo>
                  <a:pt x="4602" y="4540"/>
                  <a:pt x="4587" y="4541"/>
                  <a:pt x="4574" y="4541"/>
                </a:cubicBezTo>
                <a:cubicBezTo>
                  <a:pt x="4454" y="4541"/>
                  <a:pt x="4385" y="4481"/>
                  <a:pt x="4308" y="4414"/>
                </a:cubicBezTo>
                <a:cubicBezTo>
                  <a:pt x="4273" y="4385"/>
                  <a:pt x="4238" y="4354"/>
                  <a:pt x="4193" y="4324"/>
                </a:cubicBezTo>
                <a:cubicBezTo>
                  <a:pt x="4149" y="4293"/>
                  <a:pt x="4104" y="4271"/>
                  <a:pt x="4061" y="4250"/>
                </a:cubicBezTo>
                <a:cubicBezTo>
                  <a:pt x="4016" y="4227"/>
                  <a:pt x="3974" y="4206"/>
                  <a:pt x="3939" y="4178"/>
                </a:cubicBezTo>
                <a:cubicBezTo>
                  <a:pt x="3844" y="4203"/>
                  <a:pt x="3755" y="4238"/>
                  <a:pt x="3672" y="4281"/>
                </a:cubicBezTo>
                <a:close/>
                <a:moveTo>
                  <a:pt x="4833" y="4733"/>
                </a:moveTo>
                <a:cubicBezTo>
                  <a:pt x="4749" y="4733"/>
                  <a:pt x="4683" y="4755"/>
                  <a:pt x="4637" y="4807"/>
                </a:cubicBezTo>
                <a:cubicBezTo>
                  <a:pt x="4637" y="4807"/>
                  <a:pt x="4635" y="4809"/>
                  <a:pt x="4635" y="4810"/>
                </a:cubicBezTo>
                <a:cubicBezTo>
                  <a:pt x="4654" y="4809"/>
                  <a:pt x="4673" y="4808"/>
                  <a:pt x="4692" y="4808"/>
                </a:cubicBezTo>
                <a:cubicBezTo>
                  <a:pt x="4844" y="4808"/>
                  <a:pt x="4996" y="4831"/>
                  <a:pt x="5136" y="4876"/>
                </a:cubicBezTo>
                <a:cubicBezTo>
                  <a:pt x="5144" y="4850"/>
                  <a:pt x="5153" y="4824"/>
                  <a:pt x="5162" y="4796"/>
                </a:cubicBezTo>
                <a:cubicBezTo>
                  <a:pt x="5032" y="4758"/>
                  <a:pt x="4922" y="4733"/>
                  <a:pt x="4833" y="4733"/>
                </a:cubicBezTo>
                <a:close/>
                <a:moveTo>
                  <a:pt x="2531" y="4941"/>
                </a:moveTo>
                <a:cubicBezTo>
                  <a:pt x="2501" y="4868"/>
                  <a:pt x="2466" y="4764"/>
                  <a:pt x="2371" y="4764"/>
                </a:cubicBezTo>
                <a:cubicBezTo>
                  <a:pt x="2367" y="4764"/>
                  <a:pt x="2363" y="4765"/>
                  <a:pt x="2359" y="4765"/>
                </a:cubicBezTo>
                <a:cubicBezTo>
                  <a:pt x="2305" y="4770"/>
                  <a:pt x="2256" y="4813"/>
                  <a:pt x="2246" y="4864"/>
                </a:cubicBezTo>
                <a:cubicBezTo>
                  <a:pt x="2236" y="4915"/>
                  <a:pt x="2267" y="4962"/>
                  <a:pt x="2333" y="4997"/>
                </a:cubicBezTo>
                <a:cubicBezTo>
                  <a:pt x="2363" y="5013"/>
                  <a:pt x="2406" y="5024"/>
                  <a:pt x="2460" y="5024"/>
                </a:cubicBezTo>
                <a:cubicBezTo>
                  <a:pt x="2547" y="5024"/>
                  <a:pt x="2664" y="4996"/>
                  <a:pt x="2804" y="4921"/>
                </a:cubicBezTo>
                <a:cubicBezTo>
                  <a:pt x="2808" y="4912"/>
                  <a:pt x="2815" y="4899"/>
                  <a:pt x="2824" y="4883"/>
                </a:cubicBezTo>
                <a:cubicBezTo>
                  <a:pt x="2759" y="4831"/>
                  <a:pt x="2681" y="4793"/>
                  <a:pt x="2595" y="4772"/>
                </a:cubicBezTo>
                <a:cubicBezTo>
                  <a:pt x="2580" y="4831"/>
                  <a:pt x="2555" y="4885"/>
                  <a:pt x="2531" y="4941"/>
                </a:cubicBezTo>
                <a:close/>
                <a:moveTo>
                  <a:pt x="7421" y="4859"/>
                </a:moveTo>
                <a:cubicBezTo>
                  <a:pt x="7407" y="4859"/>
                  <a:pt x="7393" y="4857"/>
                  <a:pt x="7378" y="4856"/>
                </a:cubicBezTo>
                <a:cubicBezTo>
                  <a:pt x="7386" y="4877"/>
                  <a:pt x="7393" y="4897"/>
                  <a:pt x="7398" y="4916"/>
                </a:cubicBezTo>
                <a:cubicBezTo>
                  <a:pt x="7454" y="5095"/>
                  <a:pt x="7476" y="5289"/>
                  <a:pt x="7463" y="5492"/>
                </a:cubicBezTo>
                <a:cubicBezTo>
                  <a:pt x="7611" y="5418"/>
                  <a:pt x="7729" y="5298"/>
                  <a:pt x="7797" y="5149"/>
                </a:cubicBezTo>
                <a:cubicBezTo>
                  <a:pt x="7819" y="5105"/>
                  <a:pt x="7835" y="5058"/>
                  <a:pt x="7845" y="5009"/>
                </a:cubicBezTo>
                <a:cubicBezTo>
                  <a:pt x="7856" y="4961"/>
                  <a:pt x="7862" y="4910"/>
                  <a:pt x="7862" y="4857"/>
                </a:cubicBezTo>
                <a:cubicBezTo>
                  <a:pt x="7862" y="4722"/>
                  <a:pt x="7836" y="4601"/>
                  <a:pt x="7785" y="4498"/>
                </a:cubicBezTo>
                <a:cubicBezTo>
                  <a:pt x="7726" y="4650"/>
                  <a:pt x="7626" y="4859"/>
                  <a:pt x="7421" y="4859"/>
                </a:cubicBezTo>
                <a:close/>
                <a:moveTo>
                  <a:pt x="7387" y="4175"/>
                </a:moveTo>
                <a:cubicBezTo>
                  <a:pt x="7265" y="4144"/>
                  <a:pt x="7136" y="4150"/>
                  <a:pt x="7016" y="4186"/>
                </a:cubicBezTo>
                <a:cubicBezTo>
                  <a:pt x="6981" y="4196"/>
                  <a:pt x="6945" y="4211"/>
                  <a:pt x="6909" y="4228"/>
                </a:cubicBezTo>
                <a:cubicBezTo>
                  <a:pt x="7144" y="4383"/>
                  <a:pt x="7327" y="4379"/>
                  <a:pt x="7546" y="4240"/>
                </a:cubicBezTo>
                <a:cubicBezTo>
                  <a:pt x="7497" y="4211"/>
                  <a:pt x="7443" y="4189"/>
                  <a:pt x="7387" y="4175"/>
                </a:cubicBezTo>
                <a:close/>
                <a:moveTo>
                  <a:pt x="5244" y="5200"/>
                </a:moveTo>
                <a:cubicBezTo>
                  <a:pt x="5266" y="5307"/>
                  <a:pt x="5426" y="5403"/>
                  <a:pt x="5599" y="5419"/>
                </a:cubicBezTo>
                <a:cubicBezTo>
                  <a:pt x="5522" y="5317"/>
                  <a:pt x="5433" y="5229"/>
                  <a:pt x="5338" y="5165"/>
                </a:cubicBezTo>
                <a:cubicBezTo>
                  <a:pt x="5313" y="5148"/>
                  <a:pt x="5286" y="5133"/>
                  <a:pt x="5258" y="5118"/>
                </a:cubicBezTo>
                <a:cubicBezTo>
                  <a:pt x="5253" y="5147"/>
                  <a:pt x="5248" y="5174"/>
                  <a:pt x="5244" y="5200"/>
                </a:cubicBezTo>
                <a:close/>
                <a:moveTo>
                  <a:pt x="5144" y="6989"/>
                </a:moveTo>
                <a:cubicBezTo>
                  <a:pt x="5059" y="7042"/>
                  <a:pt x="4979" y="7094"/>
                  <a:pt x="4911" y="7152"/>
                </a:cubicBezTo>
                <a:cubicBezTo>
                  <a:pt x="5074" y="7211"/>
                  <a:pt x="5262" y="7242"/>
                  <a:pt x="5483" y="7246"/>
                </a:cubicBezTo>
                <a:cubicBezTo>
                  <a:pt x="5679" y="7030"/>
                  <a:pt x="5812" y="6764"/>
                  <a:pt x="5871" y="6475"/>
                </a:cubicBezTo>
                <a:cubicBezTo>
                  <a:pt x="5902" y="6324"/>
                  <a:pt x="5897" y="6153"/>
                  <a:pt x="5857" y="5980"/>
                </a:cubicBezTo>
                <a:cubicBezTo>
                  <a:pt x="5810" y="5994"/>
                  <a:pt x="5762" y="6001"/>
                  <a:pt x="5715" y="6001"/>
                </a:cubicBezTo>
                <a:cubicBezTo>
                  <a:pt x="5713" y="6001"/>
                  <a:pt x="5711" y="6001"/>
                  <a:pt x="5709" y="6001"/>
                </a:cubicBezTo>
                <a:cubicBezTo>
                  <a:pt x="5728" y="6225"/>
                  <a:pt x="5698" y="6408"/>
                  <a:pt x="5614" y="6561"/>
                </a:cubicBezTo>
                <a:cubicBezTo>
                  <a:pt x="5547" y="6724"/>
                  <a:pt x="5553" y="6837"/>
                  <a:pt x="5634" y="6914"/>
                </a:cubicBezTo>
                <a:lnTo>
                  <a:pt x="5670" y="6949"/>
                </a:lnTo>
                <a:lnTo>
                  <a:pt x="5621" y="6960"/>
                </a:lnTo>
                <a:cubicBezTo>
                  <a:pt x="5602" y="6965"/>
                  <a:pt x="5582" y="6967"/>
                  <a:pt x="5563" y="6967"/>
                </a:cubicBezTo>
                <a:cubicBezTo>
                  <a:pt x="5504" y="6967"/>
                  <a:pt x="5451" y="6944"/>
                  <a:pt x="5419" y="6903"/>
                </a:cubicBezTo>
                <a:cubicBezTo>
                  <a:pt x="5400" y="6879"/>
                  <a:pt x="5390" y="6851"/>
                  <a:pt x="5389" y="6821"/>
                </a:cubicBezTo>
                <a:cubicBezTo>
                  <a:pt x="5310" y="6885"/>
                  <a:pt x="5226" y="6938"/>
                  <a:pt x="5144" y="6989"/>
                </a:cubicBez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 name="椭圆 3"/>
          <p:cNvSpPr/>
          <p:nvPr/>
        </p:nvSpPr>
        <p:spPr>
          <a:xfrm>
            <a:off x="5635336" y="3468180"/>
            <a:ext cx="921328" cy="921328"/>
          </a:xfrm>
          <a:prstGeom prst="ellipse">
            <a:avLst/>
          </a:pr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5400" dirty="0">
                <a:solidFill>
                  <a:srgbClr val="E22A30"/>
                </a:solidFill>
                <a:latin typeface="李旭科书法" panose="02000603000000000000" pitchFamily="2" charset="-122"/>
                <a:ea typeface="李旭科书法" panose="02000603000000000000" pitchFamily="2" charset="-122"/>
              </a:rPr>
              <a:t>VS</a:t>
            </a:r>
            <a:endParaRPr lang="zh-CN" altLang="en-US" sz="5400" dirty="0">
              <a:solidFill>
                <a:srgbClr val="E22A30"/>
              </a:solidFill>
              <a:latin typeface="李旭科书法" panose="02000603000000000000" pitchFamily="2" charset="-122"/>
              <a:ea typeface="李旭科书法" panose="02000603000000000000" pitchFamily="2" charset="-122"/>
            </a:endParaRPr>
          </a:p>
        </p:txBody>
      </p:sp>
      <p:sp>
        <p:nvSpPr>
          <p:cNvPr id="5" name="文本框 4"/>
          <p:cNvSpPr txBox="1"/>
          <p:nvPr/>
        </p:nvSpPr>
        <p:spPr>
          <a:xfrm>
            <a:off x="2025170" y="2278640"/>
            <a:ext cx="1742785"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600" dirty="0">
                <a:solidFill>
                  <a:srgbClr val="E22A30"/>
                </a:solidFill>
              </a:rPr>
              <a:t>PPT</a:t>
            </a:r>
            <a:r>
              <a:rPr lang="zh-CN" altLang="en-US" sz="3600" dirty="0">
                <a:solidFill>
                  <a:srgbClr val="E22A30"/>
                </a:solidFill>
              </a:rPr>
              <a:t>图表</a:t>
            </a:r>
          </a:p>
        </p:txBody>
      </p:sp>
      <p:sp>
        <p:nvSpPr>
          <p:cNvPr id="6" name="文本框 5"/>
          <p:cNvSpPr txBox="1"/>
          <p:nvPr/>
        </p:nvSpPr>
        <p:spPr>
          <a:xfrm>
            <a:off x="8436361" y="2278640"/>
            <a:ext cx="1742785"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600" dirty="0">
                <a:solidFill>
                  <a:srgbClr val="E22A30"/>
                </a:solidFill>
              </a:rPr>
              <a:t>PPT</a:t>
            </a:r>
            <a:r>
              <a:rPr lang="zh-CN" altLang="en-US" sz="3600" dirty="0">
                <a:solidFill>
                  <a:srgbClr val="E22A30"/>
                </a:solidFill>
              </a:rPr>
              <a:t>模板</a:t>
            </a:r>
          </a:p>
        </p:txBody>
      </p:sp>
      <p:sp>
        <p:nvSpPr>
          <p:cNvPr id="7" name="矩形 6"/>
          <p:cNvSpPr/>
          <p:nvPr/>
        </p:nvSpPr>
        <p:spPr>
          <a:xfrm>
            <a:off x="1276100" y="2924971"/>
            <a:ext cx="3240923" cy="1296637"/>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rPr>
              <a:t>请插入您的文本内容，请插入您的文本内容，请插入您的文本内容</a:t>
            </a:r>
          </a:p>
        </p:txBody>
      </p:sp>
      <p:sp>
        <p:nvSpPr>
          <p:cNvPr id="8" name="矩形 7"/>
          <p:cNvSpPr/>
          <p:nvPr/>
        </p:nvSpPr>
        <p:spPr>
          <a:xfrm>
            <a:off x="7687291" y="2924971"/>
            <a:ext cx="3240923" cy="1296637"/>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rPr>
              <a:t>请插入您的文本内容，请插入您的文本内容，请插入您的文本内容</a:t>
            </a:r>
          </a:p>
        </p:txBody>
      </p:sp>
      <p:grpSp>
        <p:nvGrpSpPr>
          <p:cNvPr id="9" name="组合 8">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10" name="文本框 9">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11"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2"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78823857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Effect transition="in" filter="fade">
                                      <p:cBhvr>
                                        <p:cTn id="9" dur="1000"/>
                                        <p:tgtEl>
                                          <p:spTgt spid="3"/>
                                        </p:tgtEl>
                                      </p:cBhvr>
                                    </p:animEffect>
                                  </p:childTnLst>
                                </p:cTn>
                              </p:par>
                              <p:par>
                                <p:cTn id="10" presetID="23" presetClass="entr" presetSubtype="3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strVal val="(6*min(max(#ppt_w*#ppt_h,.3),1)-7.4)/-.7*#ppt_w"/>
                                          </p:val>
                                        </p:tav>
                                        <p:tav tm="100000">
                                          <p:val>
                                            <p:strVal val="#ppt_w"/>
                                          </p:val>
                                        </p:tav>
                                      </p:tavLst>
                                    </p:anim>
                                    <p:anim calcmode="lin" valueType="num">
                                      <p:cBhvr>
                                        <p:cTn id="13" dur="1000" fill="hold"/>
                                        <p:tgtEl>
                                          <p:spTgt spid="4"/>
                                        </p:tgtEl>
                                        <p:attrNameLst>
                                          <p:attrName>ppt_h</p:attrName>
                                        </p:attrNameLst>
                                      </p:cBhvr>
                                      <p:tavLst>
                                        <p:tav tm="0">
                                          <p:val>
                                            <p:strVal val="(6*min(max(#ppt_w*#ppt_h,.3),1)-7.4)/-.7*#ppt_h"/>
                                          </p:val>
                                        </p:tav>
                                        <p:tav tm="100000">
                                          <p:val>
                                            <p:strVal val="#ppt_h"/>
                                          </p:val>
                                        </p:tav>
                                      </p:tavLst>
                                    </p:anim>
                                    <p:anim calcmode="lin" valueType="num">
                                      <p:cBhvr>
                                        <p:cTn id="14" dur="1000" fill="hold"/>
                                        <p:tgtEl>
                                          <p:spTgt spid="4"/>
                                        </p:tgtEl>
                                        <p:attrNameLst>
                                          <p:attrName>ppt_x</p:attrName>
                                        </p:attrNameLst>
                                      </p:cBhvr>
                                      <p:tavLst>
                                        <p:tav tm="0">
                                          <p:val>
                                            <p:fltVal val="0.5"/>
                                          </p:val>
                                        </p:tav>
                                        <p:tav tm="100000">
                                          <p:val>
                                            <p:strVal val="#ppt_x"/>
                                          </p:val>
                                        </p:tav>
                                      </p:tavLst>
                                    </p:anim>
                                    <p:anim calcmode="lin" valueType="num">
                                      <p:cBhvr>
                                        <p:cTn id="15" dur="1000" fill="hold"/>
                                        <p:tgtEl>
                                          <p:spTgt spid="4"/>
                                        </p:tgtEl>
                                        <p:attrNameLst>
                                          <p:attrName>ppt_y</p:attrName>
                                        </p:attrNameLst>
                                      </p:cBhvr>
                                      <p:tavLst>
                                        <p:tav tm="0">
                                          <p:val>
                                            <p:strVal val="1+(6*min(max(#ppt_w*#ppt_h,.3),1)-7.4)/-.7*#ppt_h/2"/>
                                          </p:val>
                                        </p:tav>
                                        <p:tav tm="100000">
                                          <p:val>
                                            <p:strVal val="#ppt_y"/>
                                          </p:val>
                                        </p:tav>
                                      </p:tavLst>
                                    </p:anim>
                                  </p:childTnLst>
                                </p:cTn>
                              </p:par>
                            </p:childTnLst>
                          </p:cTn>
                        </p:par>
                        <p:par>
                          <p:cTn id="16" fill="hold">
                            <p:stCondLst>
                              <p:cond delay="1000"/>
                            </p:stCondLst>
                            <p:childTnLst>
                              <p:par>
                                <p:cTn id="17" presetID="50" presetClass="entr" presetSubtype="0" decel="10000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strVal val="#ppt_w+.3"/>
                                          </p:val>
                                        </p:tav>
                                        <p:tav tm="100000">
                                          <p:val>
                                            <p:strVal val="#ppt_w"/>
                                          </p:val>
                                        </p:tav>
                                      </p:tavLst>
                                    </p:anim>
                                    <p:anim calcmode="lin" valueType="num">
                                      <p:cBhvr>
                                        <p:cTn id="20" dur="1000" fill="hold"/>
                                        <p:tgtEl>
                                          <p:spTgt spid="5"/>
                                        </p:tgtEl>
                                        <p:attrNameLst>
                                          <p:attrName>ppt_h</p:attrName>
                                        </p:attrNameLst>
                                      </p:cBhvr>
                                      <p:tavLst>
                                        <p:tav tm="0">
                                          <p:val>
                                            <p:strVal val="#ppt_h"/>
                                          </p:val>
                                        </p:tav>
                                        <p:tav tm="100000">
                                          <p:val>
                                            <p:strVal val="#ppt_h"/>
                                          </p:val>
                                        </p:tav>
                                      </p:tavLst>
                                    </p:anim>
                                    <p:animEffect transition="in" filter="fade">
                                      <p:cBhvr>
                                        <p:cTn id="21" dur="1000"/>
                                        <p:tgtEl>
                                          <p:spTgt spid="5"/>
                                        </p:tgtEl>
                                      </p:cBhvr>
                                    </p:animEffect>
                                  </p:childTnLst>
                                </p:cTn>
                              </p:par>
                            </p:childTnLst>
                          </p:cTn>
                        </p:par>
                        <p:par>
                          <p:cTn id="22" fill="hold">
                            <p:stCondLst>
                              <p:cond delay="2000"/>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7"/>
                                        </p:tgtEl>
                                        <p:attrNameLst>
                                          <p:attrName>ppt_y</p:attrName>
                                        </p:attrNameLst>
                                      </p:cBhvr>
                                      <p:tavLst>
                                        <p:tav tm="0">
                                          <p:val>
                                            <p:strVal val="#ppt_y"/>
                                          </p:val>
                                        </p:tav>
                                        <p:tav tm="100000">
                                          <p:val>
                                            <p:strVal val="#ppt_y"/>
                                          </p:val>
                                        </p:tav>
                                      </p:tavLst>
                                    </p:anim>
                                    <p:anim calcmode="lin" valueType="num">
                                      <p:cBhvr>
                                        <p:cTn id="27"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50" presetClass="entr" presetSubtype="0" decel="100000" fill="hold" grpId="0"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1000" fill="hold"/>
                                        <p:tgtEl>
                                          <p:spTgt spid="6"/>
                                        </p:tgtEl>
                                        <p:attrNameLst>
                                          <p:attrName>ppt_w</p:attrName>
                                        </p:attrNameLst>
                                      </p:cBhvr>
                                      <p:tavLst>
                                        <p:tav tm="0">
                                          <p:val>
                                            <p:strVal val="#ppt_w+.3"/>
                                          </p:val>
                                        </p:tav>
                                        <p:tav tm="100000">
                                          <p:val>
                                            <p:strVal val="#ppt_w"/>
                                          </p:val>
                                        </p:tav>
                                      </p:tavLst>
                                    </p:anim>
                                    <p:anim calcmode="lin" valueType="num">
                                      <p:cBhvr>
                                        <p:cTn id="35" dur="1000" fill="hold"/>
                                        <p:tgtEl>
                                          <p:spTgt spid="6"/>
                                        </p:tgtEl>
                                        <p:attrNameLst>
                                          <p:attrName>ppt_h</p:attrName>
                                        </p:attrNameLst>
                                      </p:cBhvr>
                                      <p:tavLst>
                                        <p:tav tm="0">
                                          <p:val>
                                            <p:strVal val="#ppt_h"/>
                                          </p:val>
                                        </p:tav>
                                        <p:tav tm="100000">
                                          <p:val>
                                            <p:strVal val="#ppt_h"/>
                                          </p:val>
                                        </p:tav>
                                      </p:tavLst>
                                    </p:anim>
                                    <p:animEffect transition="in" filter="fade">
                                      <p:cBhvr>
                                        <p:cTn id="36" dur="1000"/>
                                        <p:tgtEl>
                                          <p:spTgt spid="6"/>
                                        </p:tgtEl>
                                      </p:cBhvr>
                                    </p:animEffect>
                                  </p:childTnLst>
                                </p:cTn>
                              </p:par>
                            </p:childTnLst>
                          </p:cTn>
                        </p:par>
                        <p:par>
                          <p:cTn id="37" fill="hold">
                            <p:stCondLst>
                              <p:cond delay="1000"/>
                            </p:stCondLst>
                            <p:childTnLst>
                              <p:par>
                                <p:cTn id="38" presetID="41" presetClass="entr" presetSubtype="0" fill="hold" grpId="0" nodeType="afterEffect">
                                  <p:stCondLst>
                                    <p:cond delay="0"/>
                                  </p:stCondLst>
                                  <p:iterate type="lt">
                                    <p:tmPct val="10000"/>
                                  </p:iterate>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41" dur="500" fill="hold"/>
                                        <p:tgtEl>
                                          <p:spTgt spid="8"/>
                                        </p:tgtEl>
                                        <p:attrNameLst>
                                          <p:attrName>ppt_y</p:attrName>
                                        </p:attrNameLst>
                                      </p:cBhvr>
                                      <p:tavLst>
                                        <p:tav tm="0">
                                          <p:val>
                                            <p:strVal val="#ppt_y"/>
                                          </p:val>
                                        </p:tav>
                                        <p:tav tm="100000">
                                          <p:val>
                                            <p:strVal val="#ppt_y"/>
                                          </p:val>
                                        </p:tav>
                                      </p:tavLst>
                                    </p:anim>
                                    <p:anim calcmode="lin" valueType="num">
                                      <p:cBhvr>
                                        <p:cTn id="42"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43"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44" dur="500" tmFilter="0,0; .5, 1; 1, 1"/>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6" grpId="0"/>
      <p:bldP spid="7" grpId="0"/>
      <p:bldP spid="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1" name="任意多边形 880"/>
          <p:cNvSpPr/>
          <p:nvPr/>
        </p:nvSpPr>
        <p:spPr>
          <a:xfrm>
            <a:off x="7756281" y="2122226"/>
            <a:ext cx="3296032" cy="3296032"/>
          </a:xfrm>
          <a:custGeom>
            <a:avLst/>
            <a:gdLst>
              <a:gd name="connsiteX0" fmla="*/ 1653725 w 3459048"/>
              <a:gd name="connsiteY0" fmla="*/ 3340305 h 3459048"/>
              <a:gd name="connsiteX1" fmla="*/ 1669282 w 3459048"/>
              <a:gd name="connsiteY1" fmla="*/ 3349011 h 3459048"/>
              <a:gd name="connsiteX2" fmla="*/ 1684840 w 3459048"/>
              <a:gd name="connsiteY2" fmla="*/ 3364488 h 3459048"/>
              <a:gd name="connsiteX3" fmla="*/ 1684840 w 3459048"/>
              <a:gd name="connsiteY3" fmla="*/ 3395443 h 3459048"/>
              <a:gd name="connsiteX4" fmla="*/ 1661503 w 3459048"/>
              <a:gd name="connsiteY4" fmla="*/ 3395443 h 3459048"/>
              <a:gd name="connsiteX5" fmla="*/ 1653725 w 3459048"/>
              <a:gd name="connsiteY5" fmla="*/ 3364488 h 3459048"/>
              <a:gd name="connsiteX6" fmla="*/ 1638168 w 3459048"/>
              <a:gd name="connsiteY6" fmla="*/ 3349011 h 3459048"/>
              <a:gd name="connsiteX7" fmla="*/ 1653725 w 3459048"/>
              <a:gd name="connsiteY7" fmla="*/ 3340305 h 3459048"/>
              <a:gd name="connsiteX8" fmla="*/ 1763606 w 3459048"/>
              <a:gd name="connsiteY8" fmla="*/ 3332773 h 3459048"/>
              <a:gd name="connsiteX9" fmla="*/ 1763606 w 3459048"/>
              <a:gd name="connsiteY9" fmla="*/ 3348477 h 3459048"/>
              <a:gd name="connsiteX10" fmla="*/ 1755710 w 3459048"/>
              <a:gd name="connsiteY10" fmla="*/ 3340625 h 3459048"/>
              <a:gd name="connsiteX11" fmla="*/ 1763606 w 3459048"/>
              <a:gd name="connsiteY11" fmla="*/ 3332773 h 3459048"/>
              <a:gd name="connsiteX12" fmla="*/ 1386296 w 3459048"/>
              <a:gd name="connsiteY12" fmla="*/ 3313812 h 3459048"/>
              <a:gd name="connsiteX13" fmla="*/ 1404976 w 3459048"/>
              <a:gd name="connsiteY13" fmla="*/ 3314557 h 3459048"/>
              <a:gd name="connsiteX14" fmla="*/ 1426274 w 3459048"/>
              <a:gd name="connsiteY14" fmla="*/ 3325513 h 3459048"/>
              <a:gd name="connsiteX15" fmla="*/ 1426274 w 3459048"/>
              <a:gd name="connsiteY15" fmla="*/ 3349150 h 3459048"/>
              <a:gd name="connsiteX16" fmla="*/ 1473550 w 3459048"/>
              <a:gd name="connsiteY16" fmla="*/ 3349150 h 3459048"/>
              <a:gd name="connsiteX17" fmla="*/ 1473550 w 3459048"/>
              <a:gd name="connsiteY17" fmla="*/ 3372788 h 3459048"/>
              <a:gd name="connsiteX18" fmla="*/ 1410517 w 3459048"/>
              <a:gd name="connsiteY18" fmla="*/ 3357030 h 3459048"/>
              <a:gd name="connsiteX19" fmla="*/ 1379000 w 3459048"/>
              <a:gd name="connsiteY19" fmla="*/ 3349150 h 3459048"/>
              <a:gd name="connsiteX20" fmla="*/ 1339604 w 3459048"/>
              <a:gd name="connsiteY20" fmla="*/ 3333393 h 3459048"/>
              <a:gd name="connsiteX21" fmla="*/ 1386296 w 3459048"/>
              <a:gd name="connsiteY21" fmla="*/ 3313812 h 3459048"/>
              <a:gd name="connsiteX22" fmla="*/ 1747069 w 3459048"/>
              <a:gd name="connsiteY22" fmla="*/ 3309474 h 3459048"/>
              <a:gd name="connsiteX23" fmla="*/ 1763531 w 3459048"/>
              <a:gd name="connsiteY23" fmla="*/ 3324669 h 3459048"/>
              <a:gd name="connsiteX24" fmla="*/ 1747069 w 3459048"/>
              <a:gd name="connsiteY24" fmla="*/ 3309474 h 3459048"/>
              <a:gd name="connsiteX25" fmla="*/ 1731874 w 3459048"/>
              <a:gd name="connsiteY25" fmla="*/ 3309474 h 3459048"/>
              <a:gd name="connsiteX26" fmla="*/ 1747069 w 3459048"/>
              <a:gd name="connsiteY26" fmla="*/ 3309474 h 3459048"/>
              <a:gd name="connsiteX27" fmla="*/ 1731874 w 3459048"/>
              <a:gd name="connsiteY27" fmla="*/ 3309474 h 3459048"/>
              <a:gd name="connsiteX28" fmla="*/ 1675072 w 3459048"/>
              <a:gd name="connsiteY28" fmla="*/ 3296559 h 3459048"/>
              <a:gd name="connsiteX29" fmla="*/ 1709351 w 3459048"/>
              <a:gd name="connsiteY29" fmla="*/ 3298290 h 3459048"/>
              <a:gd name="connsiteX30" fmla="*/ 1710556 w 3459048"/>
              <a:gd name="connsiteY30" fmla="*/ 3303947 h 3459048"/>
              <a:gd name="connsiteX31" fmla="*/ 1708335 w 3459048"/>
              <a:gd name="connsiteY31" fmla="*/ 3324923 h 3459048"/>
              <a:gd name="connsiteX32" fmla="*/ 1732022 w 3459048"/>
              <a:gd name="connsiteY32" fmla="*/ 3317072 h 3459048"/>
              <a:gd name="connsiteX33" fmla="*/ 1755710 w 3459048"/>
              <a:gd name="connsiteY33" fmla="*/ 3340625 h 3459048"/>
              <a:gd name="connsiteX34" fmla="*/ 1747814 w 3459048"/>
              <a:gd name="connsiteY34" fmla="*/ 3364178 h 3459048"/>
              <a:gd name="connsiteX35" fmla="*/ 1755710 w 3459048"/>
              <a:gd name="connsiteY35" fmla="*/ 3364178 h 3459048"/>
              <a:gd name="connsiteX36" fmla="*/ 1763606 w 3459048"/>
              <a:gd name="connsiteY36" fmla="*/ 3356328 h 3459048"/>
              <a:gd name="connsiteX37" fmla="*/ 1779396 w 3459048"/>
              <a:gd name="connsiteY37" fmla="*/ 3364178 h 3459048"/>
              <a:gd name="connsiteX38" fmla="*/ 1787292 w 3459048"/>
              <a:gd name="connsiteY38" fmla="*/ 3395583 h 3459048"/>
              <a:gd name="connsiteX39" fmla="*/ 1763606 w 3459048"/>
              <a:gd name="connsiteY39" fmla="*/ 3395583 h 3459048"/>
              <a:gd name="connsiteX40" fmla="*/ 1700440 w 3459048"/>
              <a:gd name="connsiteY40" fmla="*/ 3395583 h 3459048"/>
              <a:gd name="connsiteX41" fmla="*/ 1692544 w 3459048"/>
              <a:gd name="connsiteY41" fmla="*/ 3364178 h 3459048"/>
              <a:gd name="connsiteX42" fmla="*/ 1660961 w 3459048"/>
              <a:gd name="connsiteY42" fmla="*/ 3332773 h 3459048"/>
              <a:gd name="connsiteX43" fmla="*/ 1665896 w 3459048"/>
              <a:gd name="connsiteY43" fmla="*/ 3313147 h 3459048"/>
              <a:gd name="connsiteX44" fmla="*/ 1402933 w 3459048"/>
              <a:gd name="connsiteY44" fmla="*/ 3264787 h 3459048"/>
              <a:gd name="connsiteX45" fmla="*/ 1413158 w 3459048"/>
              <a:gd name="connsiteY45" fmla="*/ 3267416 h 3459048"/>
              <a:gd name="connsiteX46" fmla="*/ 1434353 w 3459048"/>
              <a:gd name="connsiteY46" fmla="*/ 3270651 h 3459048"/>
              <a:gd name="connsiteX47" fmla="*/ 1439914 w 3459048"/>
              <a:gd name="connsiteY47" fmla="*/ 3281774 h 3459048"/>
              <a:gd name="connsiteX48" fmla="*/ 1433979 w 3459048"/>
              <a:gd name="connsiteY48" fmla="*/ 3293645 h 3459048"/>
              <a:gd name="connsiteX49" fmla="*/ 1378578 w 3459048"/>
              <a:gd name="connsiteY49" fmla="*/ 3301559 h 3459048"/>
              <a:gd name="connsiteX50" fmla="*/ 1394407 w 3459048"/>
              <a:gd name="connsiteY50" fmla="*/ 3269902 h 3459048"/>
              <a:gd name="connsiteX51" fmla="*/ 2069905 w 3459048"/>
              <a:gd name="connsiteY51" fmla="*/ 3261241 h 3459048"/>
              <a:gd name="connsiteX52" fmla="*/ 2069578 w 3459048"/>
              <a:gd name="connsiteY52" fmla="*/ 3262114 h 3459048"/>
              <a:gd name="connsiteX53" fmla="*/ 2068304 w 3459048"/>
              <a:gd name="connsiteY53" fmla="*/ 3261653 h 3459048"/>
              <a:gd name="connsiteX54" fmla="*/ 1151659 w 3459048"/>
              <a:gd name="connsiteY54" fmla="*/ 3257926 h 3459048"/>
              <a:gd name="connsiteX55" fmla="*/ 1175212 w 3459048"/>
              <a:gd name="connsiteY55" fmla="*/ 3262762 h 3459048"/>
              <a:gd name="connsiteX56" fmla="*/ 1183063 w 3459048"/>
              <a:gd name="connsiteY56" fmla="*/ 3278239 h 3459048"/>
              <a:gd name="connsiteX57" fmla="*/ 1222317 w 3459048"/>
              <a:gd name="connsiteY57" fmla="*/ 3270500 h 3459048"/>
              <a:gd name="connsiteX58" fmla="*/ 1253721 w 3459048"/>
              <a:gd name="connsiteY58" fmla="*/ 3293715 h 3459048"/>
              <a:gd name="connsiteX59" fmla="*/ 1253721 w 3459048"/>
              <a:gd name="connsiteY59" fmla="*/ 3324670 h 3459048"/>
              <a:gd name="connsiteX60" fmla="*/ 1214467 w 3459048"/>
              <a:gd name="connsiteY60" fmla="*/ 3301454 h 3459048"/>
              <a:gd name="connsiteX61" fmla="*/ 1183063 w 3459048"/>
              <a:gd name="connsiteY61" fmla="*/ 3285978 h 3459048"/>
              <a:gd name="connsiteX62" fmla="*/ 1159509 w 3459048"/>
              <a:gd name="connsiteY62" fmla="*/ 3293715 h 3459048"/>
              <a:gd name="connsiteX63" fmla="*/ 1128106 w 3459048"/>
              <a:gd name="connsiteY63" fmla="*/ 3270500 h 3459048"/>
              <a:gd name="connsiteX64" fmla="*/ 1151659 w 3459048"/>
              <a:gd name="connsiteY64" fmla="*/ 3257926 h 3459048"/>
              <a:gd name="connsiteX65" fmla="*/ 1262819 w 3459048"/>
              <a:gd name="connsiteY65" fmla="*/ 3228760 h 3459048"/>
              <a:gd name="connsiteX66" fmla="*/ 1377444 w 3459048"/>
              <a:gd name="connsiteY66" fmla="*/ 3258233 h 3459048"/>
              <a:gd name="connsiteX67" fmla="*/ 1378578 w 3459048"/>
              <a:gd name="connsiteY67" fmla="*/ 3261861 h 3459048"/>
              <a:gd name="connsiteX68" fmla="*/ 1331472 w 3459048"/>
              <a:gd name="connsiteY68" fmla="*/ 3324669 h 3459048"/>
              <a:gd name="connsiteX69" fmla="*/ 1315770 w 3459048"/>
              <a:gd name="connsiteY69" fmla="*/ 3308968 h 3459048"/>
              <a:gd name="connsiteX70" fmla="*/ 1276514 w 3459048"/>
              <a:gd name="connsiteY70" fmla="*/ 3308968 h 3459048"/>
              <a:gd name="connsiteX71" fmla="*/ 1260813 w 3459048"/>
              <a:gd name="connsiteY71" fmla="*/ 3254010 h 3459048"/>
              <a:gd name="connsiteX72" fmla="*/ 1260813 w 3459048"/>
              <a:gd name="connsiteY72" fmla="*/ 3230457 h 3459048"/>
              <a:gd name="connsiteX73" fmla="*/ 1228673 w 3459048"/>
              <a:gd name="connsiteY73" fmla="*/ 3216273 h 3459048"/>
              <a:gd name="connsiteX74" fmla="*/ 1242122 w 3459048"/>
              <a:gd name="connsiteY74" fmla="*/ 3221196 h 3459048"/>
              <a:gd name="connsiteX75" fmla="*/ 1253216 w 3459048"/>
              <a:gd name="connsiteY75" fmla="*/ 3231325 h 3459048"/>
              <a:gd name="connsiteX76" fmla="*/ 1253216 w 3459048"/>
              <a:gd name="connsiteY76" fmla="*/ 3270219 h 3459048"/>
              <a:gd name="connsiteX77" fmla="*/ 1214171 w 3459048"/>
              <a:gd name="connsiteY77" fmla="*/ 3254662 h 3459048"/>
              <a:gd name="connsiteX78" fmla="*/ 1214171 w 3459048"/>
              <a:gd name="connsiteY78" fmla="*/ 3231325 h 3459048"/>
              <a:gd name="connsiteX79" fmla="*/ 1219052 w 3459048"/>
              <a:gd name="connsiteY79" fmla="*/ 3220630 h 3459048"/>
              <a:gd name="connsiteX80" fmla="*/ 2343964 w 3459048"/>
              <a:gd name="connsiteY80" fmla="*/ 3174305 h 3459048"/>
              <a:gd name="connsiteX81" fmla="*/ 2343543 w 3459048"/>
              <a:gd name="connsiteY81" fmla="*/ 3175992 h 3459048"/>
              <a:gd name="connsiteX82" fmla="*/ 2343543 w 3459048"/>
              <a:gd name="connsiteY82" fmla="*/ 3191634 h 3459048"/>
              <a:gd name="connsiteX83" fmla="*/ 2327942 w 3459048"/>
              <a:gd name="connsiteY83" fmla="*/ 3222919 h 3459048"/>
              <a:gd name="connsiteX84" fmla="*/ 2281141 w 3459048"/>
              <a:gd name="connsiteY84" fmla="*/ 3230742 h 3459048"/>
              <a:gd name="connsiteX85" fmla="*/ 2257739 w 3459048"/>
              <a:gd name="connsiteY85" fmla="*/ 3207277 h 3459048"/>
              <a:gd name="connsiteX86" fmla="*/ 2242139 w 3459048"/>
              <a:gd name="connsiteY86" fmla="*/ 3215098 h 3459048"/>
              <a:gd name="connsiteX87" fmla="*/ 2228830 w 3459048"/>
              <a:gd name="connsiteY87" fmla="*/ 3216839 h 3459048"/>
              <a:gd name="connsiteX88" fmla="*/ 2340555 w 3459048"/>
              <a:gd name="connsiteY88" fmla="*/ 3175947 h 3459048"/>
              <a:gd name="connsiteX89" fmla="*/ 978852 w 3459048"/>
              <a:gd name="connsiteY89" fmla="*/ 3160052 h 3459048"/>
              <a:gd name="connsiteX90" fmla="*/ 994610 w 3459048"/>
              <a:gd name="connsiteY90" fmla="*/ 3168011 h 3459048"/>
              <a:gd name="connsiteX91" fmla="*/ 986730 w 3459048"/>
              <a:gd name="connsiteY91" fmla="*/ 3183929 h 3459048"/>
              <a:gd name="connsiteX92" fmla="*/ 939456 w 3459048"/>
              <a:gd name="connsiteY92" fmla="*/ 3191889 h 3459048"/>
              <a:gd name="connsiteX93" fmla="*/ 931576 w 3459048"/>
              <a:gd name="connsiteY93" fmla="*/ 3175971 h 3459048"/>
              <a:gd name="connsiteX94" fmla="*/ 978852 w 3459048"/>
              <a:gd name="connsiteY94" fmla="*/ 3160052 h 3459048"/>
              <a:gd name="connsiteX95" fmla="*/ 922843 w 3459048"/>
              <a:gd name="connsiteY95" fmla="*/ 3099960 h 3459048"/>
              <a:gd name="connsiteX96" fmla="*/ 939622 w 3459048"/>
              <a:gd name="connsiteY96" fmla="*/ 3105831 h 3459048"/>
              <a:gd name="connsiteX97" fmla="*/ 965159 w 3459048"/>
              <a:gd name="connsiteY97" fmla="*/ 3101428 h 3459048"/>
              <a:gd name="connsiteX98" fmla="*/ 966328 w 3459048"/>
              <a:gd name="connsiteY98" fmla="*/ 3100766 h 3459048"/>
              <a:gd name="connsiteX99" fmla="*/ 981272 w 3459048"/>
              <a:gd name="connsiteY99" fmla="*/ 3109844 h 3459048"/>
              <a:gd name="connsiteX100" fmla="*/ 994456 w 3459048"/>
              <a:gd name="connsiteY100" fmla="*/ 3116195 h 3459048"/>
              <a:gd name="connsiteX101" fmla="*/ 993905 w 3459048"/>
              <a:gd name="connsiteY101" fmla="*/ 3129316 h 3459048"/>
              <a:gd name="connsiteX102" fmla="*/ 986995 w 3459048"/>
              <a:gd name="connsiteY102" fmla="*/ 3152800 h 3459048"/>
              <a:gd name="connsiteX103" fmla="*/ 923830 w 3459048"/>
              <a:gd name="connsiteY103" fmla="*/ 3176283 h 3459048"/>
              <a:gd name="connsiteX104" fmla="*/ 915934 w 3459048"/>
              <a:gd name="connsiteY104" fmla="*/ 3184111 h 3459048"/>
              <a:gd name="connsiteX105" fmla="*/ 892248 w 3459048"/>
              <a:gd name="connsiteY105" fmla="*/ 3168455 h 3459048"/>
              <a:gd name="connsiteX106" fmla="*/ 860665 w 3459048"/>
              <a:gd name="connsiteY106" fmla="*/ 3144972 h 3459048"/>
              <a:gd name="connsiteX107" fmla="*/ 868560 w 3459048"/>
              <a:gd name="connsiteY107" fmla="*/ 3129315 h 3459048"/>
              <a:gd name="connsiteX108" fmla="*/ 876456 w 3459048"/>
              <a:gd name="connsiteY108" fmla="*/ 3121488 h 3459048"/>
              <a:gd name="connsiteX109" fmla="*/ 884352 w 3459048"/>
              <a:gd name="connsiteY109" fmla="*/ 3129315 h 3459048"/>
              <a:gd name="connsiteX110" fmla="*/ 892248 w 3459048"/>
              <a:gd name="connsiteY110" fmla="*/ 3129315 h 3459048"/>
              <a:gd name="connsiteX111" fmla="*/ 900142 w 3459048"/>
              <a:gd name="connsiteY111" fmla="*/ 3105831 h 3459048"/>
              <a:gd name="connsiteX112" fmla="*/ 922843 w 3459048"/>
              <a:gd name="connsiteY112" fmla="*/ 3099960 h 3459048"/>
              <a:gd name="connsiteX113" fmla="*/ 939175 w 3459048"/>
              <a:gd name="connsiteY113" fmla="*/ 3089139 h 3459048"/>
              <a:gd name="connsiteX114" fmla="*/ 955637 w 3459048"/>
              <a:gd name="connsiteY114" fmla="*/ 3098003 h 3459048"/>
              <a:gd name="connsiteX115" fmla="*/ 939175 w 3459048"/>
              <a:gd name="connsiteY115" fmla="*/ 3089139 h 3459048"/>
              <a:gd name="connsiteX116" fmla="*/ 2618701 w 3459048"/>
              <a:gd name="connsiteY116" fmla="*/ 3022618 h 3459048"/>
              <a:gd name="connsiteX117" fmla="*/ 2617817 w 3459048"/>
              <a:gd name="connsiteY117" fmla="*/ 3027344 h 3459048"/>
              <a:gd name="connsiteX118" fmla="*/ 2578678 w 3459048"/>
              <a:gd name="connsiteY118" fmla="*/ 3058748 h 3459048"/>
              <a:gd name="connsiteX119" fmla="*/ 2570850 w 3459048"/>
              <a:gd name="connsiteY119" fmla="*/ 3082301 h 3459048"/>
              <a:gd name="connsiteX120" fmla="*/ 2531709 w 3459048"/>
              <a:gd name="connsiteY120" fmla="*/ 3090153 h 3459048"/>
              <a:gd name="connsiteX121" fmla="*/ 2522903 w 3459048"/>
              <a:gd name="connsiteY121" fmla="*/ 3083283 h 3459048"/>
              <a:gd name="connsiteX122" fmla="*/ 2521637 w 3459048"/>
              <a:gd name="connsiteY122" fmla="*/ 3083198 h 3459048"/>
              <a:gd name="connsiteX123" fmla="*/ 2607205 w 3459048"/>
              <a:gd name="connsiteY123" fmla="*/ 3031214 h 3459048"/>
              <a:gd name="connsiteX124" fmla="*/ 2633469 w 3459048"/>
              <a:gd name="connsiteY124" fmla="*/ 3011574 h 3459048"/>
              <a:gd name="connsiteX125" fmla="*/ 2633473 w 3459048"/>
              <a:gd name="connsiteY125" fmla="*/ 3011642 h 3459048"/>
              <a:gd name="connsiteX126" fmla="*/ 2633473 w 3459048"/>
              <a:gd name="connsiteY126" fmla="*/ 3027344 h 3459048"/>
              <a:gd name="connsiteX127" fmla="*/ 2625646 w 3459048"/>
              <a:gd name="connsiteY127" fmla="*/ 3019494 h 3459048"/>
              <a:gd name="connsiteX128" fmla="*/ 2625559 w 3459048"/>
              <a:gd name="connsiteY128" fmla="*/ 3017489 h 3459048"/>
              <a:gd name="connsiteX129" fmla="*/ 649109 w 3459048"/>
              <a:gd name="connsiteY129" fmla="*/ 3008547 h 3459048"/>
              <a:gd name="connsiteX130" fmla="*/ 664019 w 3459048"/>
              <a:gd name="connsiteY130" fmla="*/ 3022097 h 3459048"/>
              <a:gd name="connsiteX131" fmla="*/ 792972 w 3459048"/>
              <a:gd name="connsiteY131" fmla="*/ 3118527 h 3459048"/>
              <a:gd name="connsiteX132" fmla="*/ 794478 w 3459048"/>
              <a:gd name="connsiteY132" fmla="*/ 3119441 h 3459048"/>
              <a:gd name="connsiteX133" fmla="*/ 790772 w 3459048"/>
              <a:gd name="connsiteY133" fmla="*/ 3112975 h 3459048"/>
              <a:gd name="connsiteX134" fmla="*/ 2887015 w 3459048"/>
              <a:gd name="connsiteY134" fmla="*/ 2787282 h 3459048"/>
              <a:gd name="connsiteX135" fmla="*/ 2887038 w 3459048"/>
              <a:gd name="connsiteY135" fmla="*/ 2787416 h 3459048"/>
              <a:gd name="connsiteX136" fmla="*/ 2877213 w 3459048"/>
              <a:gd name="connsiteY136" fmla="*/ 2799159 h 3459048"/>
              <a:gd name="connsiteX137" fmla="*/ 2876289 w 3459048"/>
              <a:gd name="connsiteY137" fmla="*/ 2799083 h 3459048"/>
              <a:gd name="connsiteX138" fmla="*/ 3010285 w 3459048"/>
              <a:gd name="connsiteY138" fmla="*/ 2673795 h 3459048"/>
              <a:gd name="connsiteX139" fmla="*/ 3050083 w 3459048"/>
              <a:gd name="connsiteY139" fmla="*/ 2681645 h 3459048"/>
              <a:gd name="connsiteX140" fmla="*/ 3034165 w 3459048"/>
              <a:gd name="connsiteY140" fmla="*/ 2705200 h 3459048"/>
              <a:gd name="connsiteX141" fmla="*/ 3010285 w 3459048"/>
              <a:gd name="connsiteY141" fmla="*/ 2713050 h 3459048"/>
              <a:gd name="connsiteX142" fmla="*/ 2994367 w 3459048"/>
              <a:gd name="connsiteY142" fmla="*/ 2689497 h 3459048"/>
              <a:gd name="connsiteX143" fmla="*/ 3010285 w 3459048"/>
              <a:gd name="connsiteY143" fmla="*/ 2673795 h 3459048"/>
              <a:gd name="connsiteX144" fmla="*/ 335520 w 3459048"/>
              <a:gd name="connsiteY144" fmla="*/ 2657841 h 3459048"/>
              <a:gd name="connsiteX145" fmla="*/ 340523 w 3459048"/>
              <a:gd name="connsiteY145" fmla="*/ 2666077 h 3459048"/>
              <a:gd name="connsiteX146" fmla="*/ 341929 w 3459048"/>
              <a:gd name="connsiteY146" fmla="*/ 2667958 h 3459048"/>
              <a:gd name="connsiteX147" fmla="*/ 458622 w 3459048"/>
              <a:gd name="connsiteY147" fmla="*/ 2648377 h 3459048"/>
              <a:gd name="connsiteX148" fmla="*/ 516082 w 3459048"/>
              <a:gd name="connsiteY148" fmla="*/ 2725218 h 3459048"/>
              <a:gd name="connsiteX149" fmla="*/ 511185 w 3459048"/>
              <a:gd name="connsiteY149" fmla="*/ 2727843 h 3459048"/>
              <a:gd name="connsiteX150" fmla="*/ 492507 w 3459048"/>
              <a:gd name="connsiteY150" fmla="*/ 2728822 h 3459048"/>
              <a:gd name="connsiteX151" fmla="*/ 453185 w 3459048"/>
              <a:gd name="connsiteY151" fmla="*/ 2705337 h 3459048"/>
              <a:gd name="connsiteX152" fmla="*/ 453185 w 3459048"/>
              <a:gd name="connsiteY152" fmla="*/ 2650541 h 3459048"/>
              <a:gd name="connsiteX153" fmla="*/ 3000478 w 3459048"/>
              <a:gd name="connsiteY153" fmla="*/ 2648308 h 3459048"/>
              <a:gd name="connsiteX154" fmla="*/ 3010287 w 3459048"/>
              <a:gd name="connsiteY154" fmla="*/ 2658094 h 3459048"/>
              <a:gd name="connsiteX155" fmla="*/ 2986679 w 3459048"/>
              <a:gd name="connsiteY155" fmla="*/ 2681647 h 3459048"/>
              <a:gd name="connsiteX156" fmla="*/ 2994548 w 3459048"/>
              <a:gd name="connsiteY156" fmla="*/ 2720902 h 3459048"/>
              <a:gd name="connsiteX157" fmla="*/ 3018156 w 3459048"/>
              <a:gd name="connsiteY157" fmla="*/ 2728753 h 3459048"/>
              <a:gd name="connsiteX158" fmla="*/ 3018156 w 3459048"/>
              <a:gd name="connsiteY158" fmla="*/ 2736605 h 3459048"/>
              <a:gd name="connsiteX159" fmla="*/ 2986679 w 3459048"/>
              <a:gd name="connsiteY159" fmla="*/ 2752306 h 3459048"/>
              <a:gd name="connsiteX160" fmla="*/ 2963073 w 3459048"/>
              <a:gd name="connsiteY160" fmla="*/ 2736605 h 3459048"/>
              <a:gd name="connsiteX161" fmla="*/ 2963073 w 3459048"/>
              <a:gd name="connsiteY161" fmla="*/ 2728753 h 3459048"/>
              <a:gd name="connsiteX162" fmla="*/ 2947333 w 3459048"/>
              <a:gd name="connsiteY162" fmla="*/ 2728753 h 3459048"/>
              <a:gd name="connsiteX163" fmla="*/ 2940710 w 3459048"/>
              <a:gd name="connsiteY163" fmla="*/ 2728202 h 3459048"/>
              <a:gd name="connsiteX164" fmla="*/ 2940846 w 3459048"/>
              <a:gd name="connsiteY164" fmla="*/ 2728053 h 3459048"/>
              <a:gd name="connsiteX165" fmla="*/ 435974 w 3459048"/>
              <a:gd name="connsiteY165" fmla="*/ 2618091 h 3459048"/>
              <a:gd name="connsiteX166" fmla="*/ 437406 w 3459048"/>
              <a:gd name="connsiteY166" fmla="*/ 2626183 h 3459048"/>
              <a:gd name="connsiteX167" fmla="*/ 453157 w 3459048"/>
              <a:gd name="connsiteY167" fmla="*/ 2641885 h 3459048"/>
              <a:gd name="connsiteX168" fmla="*/ 445281 w 3459048"/>
              <a:gd name="connsiteY168" fmla="*/ 2696842 h 3459048"/>
              <a:gd name="connsiteX169" fmla="*/ 500404 w 3459048"/>
              <a:gd name="connsiteY169" fmla="*/ 2736097 h 3459048"/>
              <a:gd name="connsiteX170" fmla="*/ 524029 w 3459048"/>
              <a:gd name="connsiteY170" fmla="*/ 2736097 h 3459048"/>
              <a:gd name="connsiteX171" fmla="*/ 540763 w 3459048"/>
              <a:gd name="connsiteY171" fmla="*/ 2757687 h 3459048"/>
              <a:gd name="connsiteX172" fmla="*/ 547979 w 3459048"/>
              <a:gd name="connsiteY172" fmla="*/ 2760815 h 3459048"/>
              <a:gd name="connsiteX173" fmla="*/ 518203 w 3459048"/>
              <a:gd name="connsiteY173" fmla="*/ 2728053 h 3459048"/>
              <a:gd name="connsiteX174" fmla="*/ 3084274 w 3459048"/>
              <a:gd name="connsiteY174" fmla="*/ 2561333 h 3459048"/>
              <a:gd name="connsiteX175" fmla="*/ 3097077 w 3459048"/>
              <a:gd name="connsiteY175" fmla="*/ 2564261 h 3459048"/>
              <a:gd name="connsiteX176" fmla="*/ 3128593 w 3459048"/>
              <a:gd name="connsiteY176" fmla="*/ 2626732 h 3459048"/>
              <a:gd name="connsiteX177" fmla="*/ 3104957 w 3459048"/>
              <a:gd name="connsiteY177" fmla="*/ 2650158 h 3459048"/>
              <a:gd name="connsiteX178" fmla="*/ 3097077 w 3459048"/>
              <a:gd name="connsiteY178" fmla="*/ 2673585 h 3459048"/>
              <a:gd name="connsiteX179" fmla="*/ 3018285 w 3459048"/>
              <a:gd name="connsiteY179" fmla="*/ 2657967 h 3459048"/>
              <a:gd name="connsiteX180" fmla="*/ 3010406 w 3459048"/>
              <a:gd name="connsiteY180" fmla="*/ 2635517 h 3459048"/>
              <a:gd name="connsiteX181" fmla="*/ 3010362 w 3459048"/>
              <a:gd name="connsiteY181" fmla="*/ 2635090 h 3459048"/>
              <a:gd name="connsiteX182" fmla="*/ 3031214 w 3459048"/>
              <a:gd name="connsiteY182" fmla="*/ 2607206 h 3459048"/>
              <a:gd name="connsiteX183" fmla="*/ 3051974 w 3459048"/>
              <a:gd name="connsiteY183" fmla="*/ 2573033 h 3459048"/>
              <a:gd name="connsiteX184" fmla="*/ 3054481 w 3459048"/>
              <a:gd name="connsiteY184" fmla="*/ 2574145 h 3459048"/>
              <a:gd name="connsiteX185" fmla="*/ 3065561 w 3459048"/>
              <a:gd name="connsiteY185" fmla="*/ 2564261 h 3459048"/>
              <a:gd name="connsiteX186" fmla="*/ 3084274 w 3459048"/>
              <a:gd name="connsiteY186" fmla="*/ 2561333 h 3459048"/>
              <a:gd name="connsiteX187" fmla="*/ 3124636 w 3459048"/>
              <a:gd name="connsiteY187" fmla="*/ 2515066 h 3459048"/>
              <a:gd name="connsiteX188" fmla="*/ 3136508 w 3459048"/>
              <a:gd name="connsiteY188" fmla="*/ 2524879 h 3459048"/>
              <a:gd name="connsiteX189" fmla="*/ 3128593 w 3459048"/>
              <a:gd name="connsiteY189" fmla="*/ 2587687 h 3459048"/>
              <a:gd name="connsiteX190" fmla="*/ 3096936 w 3459048"/>
              <a:gd name="connsiteY190" fmla="*/ 2532731 h 3459048"/>
              <a:gd name="connsiteX191" fmla="*/ 3112764 w 3459048"/>
              <a:gd name="connsiteY191" fmla="*/ 2517028 h 3459048"/>
              <a:gd name="connsiteX192" fmla="*/ 3124636 w 3459048"/>
              <a:gd name="connsiteY192" fmla="*/ 2515066 h 3459048"/>
              <a:gd name="connsiteX193" fmla="*/ 305784 w 3459048"/>
              <a:gd name="connsiteY193" fmla="*/ 2387642 h 3459048"/>
              <a:gd name="connsiteX194" fmla="*/ 325689 w 3459048"/>
              <a:gd name="connsiteY194" fmla="*/ 2428962 h 3459048"/>
              <a:gd name="connsiteX195" fmla="*/ 320405 w 3459048"/>
              <a:gd name="connsiteY195" fmla="*/ 2422906 h 3459048"/>
              <a:gd name="connsiteX196" fmla="*/ 304763 w 3459048"/>
              <a:gd name="connsiteY196" fmla="*/ 2391535 h 3459048"/>
              <a:gd name="connsiteX197" fmla="*/ 3155833 w 3459048"/>
              <a:gd name="connsiteY197" fmla="*/ 2382309 h 3459048"/>
              <a:gd name="connsiteX198" fmla="*/ 3157782 w 3459048"/>
              <a:gd name="connsiteY198" fmla="*/ 2385878 h 3459048"/>
              <a:gd name="connsiteX199" fmla="*/ 3151894 w 3459048"/>
              <a:gd name="connsiteY199" fmla="*/ 2390779 h 3459048"/>
              <a:gd name="connsiteX200" fmla="*/ 3151690 w 3459048"/>
              <a:gd name="connsiteY200" fmla="*/ 2390909 h 3459048"/>
              <a:gd name="connsiteX201" fmla="*/ 3180031 w 3459048"/>
              <a:gd name="connsiteY201" fmla="*/ 2329395 h 3459048"/>
              <a:gd name="connsiteX202" fmla="*/ 3175947 w 3459048"/>
              <a:gd name="connsiteY202" fmla="*/ 2340555 h 3459048"/>
              <a:gd name="connsiteX203" fmla="*/ 3120905 w 3459048"/>
              <a:gd name="connsiteY203" fmla="*/ 2454814 h 3459048"/>
              <a:gd name="connsiteX204" fmla="*/ 3124569 w 3459048"/>
              <a:gd name="connsiteY204" fmla="*/ 2465807 h 3459048"/>
              <a:gd name="connsiteX205" fmla="*/ 3128503 w 3459048"/>
              <a:gd name="connsiteY205" fmla="*/ 2477610 h 3459048"/>
              <a:gd name="connsiteX206" fmla="*/ 3152111 w 3459048"/>
              <a:gd name="connsiteY206" fmla="*/ 2477610 h 3459048"/>
              <a:gd name="connsiteX207" fmla="*/ 3159980 w 3459048"/>
              <a:gd name="connsiteY207" fmla="*/ 2516956 h 3459048"/>
              <a:gd name="connsiteX208" fmla="*/ 3152111 w 3459048"/>
              <a:gd name="connsiteY208" fmla="*/ 2532695 h 3459048"/>
              <a:gd name="connsiteX209" fmla="*/ 3120635 w 3459048"/>
              <a:gd name="connsiteY209" fmla="*/ 2509087 h 3459048"/>
              <a:gd name="connsiteX210" fmla="*/ 3097027 w 3459048"/>
              <a:gd name="connsiteY210" fmla="*/ 2509087 h 3459048"/>
              <a:gd name="connsiteX211" fmla="*/ 3081289 w 3459048"/>
              <a:gd name="connsiteY211" fmla="*/ 2548433 h 3459048"/>
              <a:gd name="connsiteX212" fmla="*/ 3076371 w 3459048"/>
              <a:gd name="connsiteY212" fmla="*/ 2547450 h 3459048"/>
              <a:gd name="connsiteX213" fmla="*/ 3069985 w 3459048"/>
              <a:gd name="connsiteY213" fmla="*/ 2543386 h 3459048"/>
              <a:gd name="connsiteX214" fmla="*/ 3109844 w 3459048"/>
              <a:gd name="connsiteY214" fmla="*/ 2477777 h 3459048"/>
              <a:gd name="connsiteX215" fmla="*/ 3119098 w 3459048"/>
              <a:gd name="connsiteY215" fmla="*/ 2458565 h 3459048"/>
              <a:gd name="connsiteX216" fmla="*/ 3109844 w 3459048"/>
              <a:gd name="connsiteY216" fmla="*/ 2477777 h 3459048"/>
              <a:gd name="connsiteX217" fmla="*/ 2839529 w 3459048"/>
              <a:gd name="connsiteY217" fmla="*/ 2839529 h 3459048"/>
              <a:gd name="connsiteX218" fmla="*/ 2840188 w 3459048"/>
              <a:gd name="connsiteY218" fmla="*/ 2838804 h 3459048"/>
              <a:gd name="connsiteX219" fmla="*/ 2856580 w 3459048"/>
              <a:gd name="connsiteY219" fmla="*/ 2851019 h 3459048"/>
              <a:gd name="connsiteX220" fmla="*/ 2900791 w 3459048"/>
              <a:gd name="connsiteY220" fmla="*/ 2861782 h 3459048"/>
              <a:gd name="connsiteX221" fmla="*/ 2940090 w 3459048"/>
              <a:gd name="connsiteY221" fmla="*/ 2859826 h 3459048"/>
              <a:gd name="connsiteX222" fmla="*/ 2973926 w 3459048"/>
              <a:gd name="connsiteY222" fmla="*/ 2848030 h 3459048"/>
              <a:gd name="connsiteX223" fmla="*/ 3022096 w 3459048"/>
              <a:gd name="connsiteY223" fmla="*/ 2795030 h 3459048"/>
              <a:gd name="connsiteX224" fmla="*/ 3023069 w 3459048"/>
              <a:gd name="connsiteY224" fmla="*/ 2793729 h 3459048"/>
              <a:gd name="connsiteX225" fmla="*/ 3018425 w 3459048"/>
              <a:gd name="connsiteY225" fmla="*/ 2783457 h 3459048"/>
              <a:gd name="connsiteX226" fmla="*/ 3018425 w 3459048"/>
              <a:gd name="connsiteY226" fmla="*/ 2759904 h 3459048"/>
              <a:gd name="connsiteX227" fmla="*/ 3034043 w 3459048"/>
              <a:gd name="connsiteY227" fmla="*/ 2744201 h 3459048"/>
              <a:gd name="connsiteX228" fmla="*/ 3034043 w 3459048"/>
              <a:gd name="connsiteY228" fmla="*/ 2712797 h 3459048"/>
              <a:gd name="connsiteX229" fmla="*/ 3096515 w 3459048"/>
              <a:gd name="connsiteY229" fmla="*/ 2689244 h 3459048"/>
              <a:gd name="connsiteX230" fmla="*/ 3102412 w 3459048"/>
              <a:gd name="connsiteY230" fmla="*/ 2687627 h 3459048"/>
              <a:gd name="connsiteX231" fmla="*/ 3118525 w 3459048"/>
              <a:gd name="connsiteY231" fmla="*/ 2666077 h 3459048"/>
              <a:gd name="connsiteX232" fmla="*/ 3148077 w 3459048"/>
              <a:gd name="connsiteY232" fmla="*/ 2617434 h 3459048"/>
              <a:gd name="connsiteX233" fmla="*/ 3144019 w 3459048"/>
              <a:gd name="connsiteY233" fmla="*/ 2607204 h 3459048"/>
              <a:gd name="connsiteX234" fmla="*/ 3136192 w 3459048"/>
              <a:gd name="connsiteY234" fmla="*/ 2587464 h 3459048"/>
              <a:gd name="connsiteX235" fmla="*/ 3144019 w 3459048"/>
              <a:gd name="connsiteY235" fmla="*/ 2563778 h 3459048"/>
              <a:gd name="connsiteX236" fmla="*/ 3167505 w 3459048"/>
              <a:gd name="connsiteY236" fmla="*/ 2540090 h 3459048"/>
              <a:gd name="connsiteX237" fmla="*/ 3190988 w 3459048"/>
              <a:gd name="connsiteY237" fmla="*/ 2532194 h 3459048"/>
              <a:gd name="connsiteX238" fmla="*/ 3190988 w 3459048"/>
              <a:gd name="connsiteY238" fmla="*/ 2500612 h 3459048"/>
              <a:gd name="connsiteX239" fmla="*/ 3206644 w 3459048"/>
              <a:gd name="connsiteY239" fmla="*/ 2494689 h 3459048"/>
              <a:gd name="connsiteX240" fmla="*/ 3216640 w 3459048"/>
              <a:gd name="connsiteY240" fmla="*/ 2498470 h 3459048"/>
              <a:gd name="connsiteX241" fmla="*/ 3224788 w 3459048"/>
              <a:gd name="connsiteY241" fmla="*/ 2481553 h 3459048"/>
              <a:gd name="connsiteX242" fmla="*/ 3226478 w 3459048"/>
              <a:gd name="connsiteY242" fmla="*/ 2473112 h 3459048"/>
              <a:gd name="connsiteX243" fmla="*/ 3230405 w 3459048"/>
              <a:gd name="connsiteY243" fmla="*/ 2453510 h 3459048"/>
              <a:gd name="connsiteX244" fmla="*/ 3199000 w 3459048"/>
              <a:gd name="connsiteY244" fmla="*/ 2335890 h 3459048"/>
              <a:gd name="connsiteX245" fmla="*/ 194595 w 3459048"/>
              <a:gd name="connsiteY245" fmla="*/ 2187541 h 3459048"/>
              <a:gd name="connsiteX246" fmla="*/ 202193 w 3459048"/>
              <a:gd name="connsiteY246" fmla="*/ 2195137 h 3459048"/>
              <a:gd name="connsiteX247" fmla="*/ 194595 w 3459048"/>
              <a:gd name="connsiteY247" fmla="*/ 2187541 h 3459048"/>
              <a:gd name="connsiteX248" fmla="*/ 84933 w 3459048"/>
              <a:gd name="connsiteY248" fmla="*/ 2043893 h 3459048"/>
              <a:gd name="connsiteX249" fmla="*/ 88476 w 3459048"/>
              <a:gd name="connsiteY249" fmla="*/ 2067111 h 3459048"/>
              <a:gd name="connsiteX250" fmla="*/ 107421 w 3459048"/>
              <a:gd name="connsiteY250" fmla="*/ 2140784 h 3459048"/>
              <a:gd name="connsiteX251" fmla="*/ 116447 w 3459048"/>
              <a:gd name="connsiteY251" fmla="*/ 2139963 h 3459048"/>
              <a:gd name="connsiteX252" fmla="*/ 132004 w 3459048"/>
              <a:gd name="connsiteY252" fmla="*/ 2116628 h 3459048"/>
              <a:gd name="connsiteX253" fmla="*/ 147562 w 3459048"/>
              <a:gd name="connsiteY253" fmla="*/ 2124406 h 3459048"/>
              <a:gd name="connsiteX254" fmla="*/ 147562 w 3459048"/>
              <a:gd name="connsiteY254" fmla="*/ 2147742 h 3459048"/>
              <a:gd name="connsiteX255" fmla="*/ 116447 w 3459048"/>
              <a:gd name="connsiteY255" fmla="*/ 2171078 h 3459048"/>
              <a:gd name="connsiteX256" fmla="*/ 114880 w 3459048"/>
              <a:gd name="connsiteY256" fmla="*/ 2169797 h 3459048"/>
              <a:gd name="connsiteX257" fmla="*/ 116534 w 3459048"/>
              <a:gd name="connsiteY257" fmla="*/ 2176229 h 3459048"/>
              <a:gd name="connsiteX258" fmla="*/ 124072 w 3459048"/>
              <a:gd name="connsiteY258" fmla="*/ 2179072 h 3459048"/>
              <a:gd name="connsiteX259" fmla="*/ 163035 w 3459048"/>
              <a:gd name="connsiteY259" fmla="*/ 2139895 h 3459048"/>
              <a:gd name="connsiteX260" fmla="*/ 163035 w 3459048"/>
              <a:gd name="connsiteY260" fmla="*/ 2124226 h 3459048"/>
              <a:gd name="connsiteX261" fmla="*/ 201998 w 3459048"/>
              <a:gd name="connsiteY261" fmla="*/ 2132061 h 3459048"/>
              <a:gd name="connsiteX262" fmla="*/ 194205 w 3459048"/>
              <a:gd name="connsiteY262" fmla="*/ 2179072 h 3459048"/>
              <a:gd name="connsiteX263" fmla="*/ 178620 w 3459048"/>
              <a:gd name="connsiteY263" fmla="*/ 2179072 h 3459048"/>
              <a:gd name="connsiteX264" fmla="*/ 194205 w 3459048"/>
              <a:gd name="connsiteY264" fmla="*/ 2202578 h 3459048"/>
              <a:gd name="connsiteX265" fmla="*/ 178620 w 3459048"/>
              <a:gd name="connsiteY265" fmla="*/ 2210413 h 3459048"/>
              <a:gd name="connsiteX266" fmla="*/ 155242 w 3459048"/>
              <a:gd name="connsiteY266" fmla="*/ 2218248 h 3459048"/>
              <a:gd name="connsiteX267" fmla="*/ 147450 w 3459048"/>
              <a:gd name="connsiteY267" fmla="*/ 2241753 h 3459048"/>
              <a:gd name="connsiteX268" fmla="*/ 142580 w 3459048"/>
              <a:gd name="connsiteY268" fmla="*/ 2245671 h 3459048"/>
              <a:gd name="connsiteX269" fmla="*/ 137087 w 3459048"/>
              <a:gd name="connsiteY269" fmla="*/ 2247680 h 3459048"/>
              <a:gd name="connsiteX270" fmla="*/ 186081 w 3459048"/>
              <a:gd name="connsiteY270" fmla="*/ 2381541 h 3459048"/>
              <a:gd name="connsiteX271" fmla="*/ 194132 w 3459048"/>
              <a:gd name="connsiteY271" fmla="*/ 2398253 h 3459048"/>
              <a:gd name="connsiteX272" fmla="*/ 194309 w 3459048"/>
              <a:gd name="connsiteY272" fmla="*/ 2398541 h 3459048"/>
              <a:gd name="connsiteX273" fmla="*/ 194931 w 3459048"/>
              <a:gd name="connsiteY273" fmla="*/ 2399912 h 3459048"/>
              <a:gd name="connsiteX274" fmla="*/ 251585 w 3459048"/>
              <a:gd name="connsiteY274" fmla="*/ 2517517 h 3459048"/>
              <a:gd name="connsiteX275" fmla="*/ 253131 w 3459048"/>
              <a:gd name="connsiteY275" fmla="*/ 2520305 h 3459048"/>
              <a:gd name="connsiteX276" fmla="*/ 265370 w 3459048"/>
              <a:gd name="connsiteY276" fmla="*/ 2542372 h 3459048"/>
              <a:gd name="connsiteX277" fmla="*/ 277318 w 3459048"/>
              <a:gd name="connsiteY277" fmla="*/ 2562039 h 3459048"/>
              <a:gd name="connsiteX278" fmla="*/ 295286 w 3459048"/>
              <a:gd name="connsiteY278" fmla="*/ 2587078 h 3459048"/>
              <a:gd name="connsiteX279" fmla="*/ 311953 w 3459048"/>
              <a:gd name="connsiteY279" fmla="*/ 2618502 h 3459048"/>
              <a:gd name="connsiteX280" fmla="*/ 351167 w 3459048"/>
              <a:gd name="connsiteY280" fmla="*/ 2665636 h 3459048"/>
              <a:gd name="connsiteX281" fmla="*/ 382538 w 3459048"/>
              <a:gd name="connsiteY281" fmla="*/ 2720626 h 3459048"/>
              <a:gd name="connsiteX282" fmla="*/ 394303 w 3459048"/>
              <a:gd name="connsiteY282" fmla="*/ 2737319 h 3459048"/>
              <a:gd name="connsiteX283" fmla="*/ 395466 w 3459048"/>
              <a:gd name="connsiteY283" fmla="*/ 2739551 h 3459048"/>
              <a:gd name="connsiteX284" fmla="*/ 436952 w 3459048"/>
              <a:gd name="connsiteY284" fmla="*/ 2795030 h 3459048"/>
              <a:gd name="connsiteX285" fmla="*/ 540669 w 3459048"/>
              <a:gd name="connsiteY285" fmla="*/ 2909148 h 3459048"/>
              <a:gd name="connsiteX286" fmla="*/ 556407 w 3459048"/>
              <a:gd name="connsiteY286" fmla="*/ 2924289 h 3459048"/>
              <a:gd name="connsiteX287" fmla="*/ 618185 w 3459048"/>
              <a:gd name="connsiteY287" fmla="*/ 2972193 h 3459048"/>
              <a:gd name="connsiteX288" fmla="*/ 720169 w 3459048"/>
              <a:gd name="connsiteY288" fmla="*/ 3058227 h 3459048"/>
              <a:gd name="connsiteX289" fmla="*/ 798617 w 3459048"/>
              <a:gd name="connsiteY289" fmla="*/ 3112975 h 3459048"/>
              <a:gd name="connsiteX290" fmla="*/ 798617 w 3459048"/>
              <a:gd name="connsiteY290" fmla="*/ 3120797 h 3459048"/>
              <a:gd name="connsiteX291" fmla="*/ 795382 w 3459048"/>
              <a:gd name="connsiteY291" fmla="*/ 3119990 h 3459048"/>
              <a:gd name="connsiteX292" fmla="*/ 931082 w 3459048"/>
              <a:gd name="connsiteY292" fmla="*/ 3202430 h 3459048"/>
              <a:gd name="connsiteX293" fmla="*/ 1729524 w 3459048"/>
              <a:gd name="connsiteY293" fmla="*/ 3404603 h 3459048"/>
              <a:gd name="connsiteX294" fmla="*/ 2305473 w 3459048"/>
              <a:gd name="connsiteY294" fmla="*/ 3302960 h 3459048"/>
              <a:gd name="connsiteX295" fmla="*/ 2334471 w 3459048"/>
              <a:gd name="connsiteY295" fmla="*/ 3290907 h 3459048"/>
              <a:gd name="connsiteX296" fmla="*/ 2338896 w 3459048"/>
              <a:gd name="connsiteY296" fmla="*/ 3289949 h 3459048"/>
              <a:gd name="connsiteX297" fmla="*/ 2345494 w 3459048"/>
              <a:gd name="connsiteY297" fmla="*/ 3286325 h 3459048"/>
              <a:gd name="connsiteX298" fmla="*/ 2437371 w 3459048"/>
              <a:gd name="connsiteY298" fmla="*/ 3248136 h 3459048"/>
              <a:gd name="connsiteX299" fmla="*/ 2795029 w 3459048"/>
              <a:gd name="connsiteY299" fmla="*/ 3022097 h 3459048"/>
              <a:gd name="connsiteX300" fmla="*/ 2824013 w 3459048"/>
              <a:gd name="connsiteY300" fmla="*/ 2995755 h 3459048"/>
              <a:gd name="connsiteX301" fmla="*/ 2823541 w 3459048"/>
              <a:gd name="connsiteY301" fmla="*/ 2995211 h 3459048"/>
              <a:gd name="connsiteX302" fmla="*/ 2822573 w 3459048"/>
              <a:gd name="connsiteY302" fmla="*/ 2987389 h 3459048"/>
              <a:gd name="connsiteX303" fmla="*/ 2822573 w 3459048"/>
              <a:gd name="connsiteY303" fmla="*/ 2971747 h 3459048"/>
              <a:gd name="connsiteX304" fmla="*/ 2799358 w 3459048"/>
              <a:gd name="connsiteY304" fmla="*/ 2948284 h 3459048"/>
              <a:gd name="connsiteX305" fmla="*/ 2814835 w 3459048"/>
              <a:gd name="connsiteY305" fmla="*/ 2916999 h 3459048"/>
              <a:gd name="connsiteX306" fmla="*/ 2822573 w 3459048"/>
              <a:gd name="connsiteY306" fmla="*/ 2870070 h 3459048"/>
              <a:gd name="connsiteX307" fmla="*/ 2861267 w 3459048"/>
              <a:gd name="connsiteY307" fmla="*/ 2885713 h 3459048"/>
              <a:gd name="connsiteX308" fmla="*/ 2861267 w 3459048"/>
              <a:gd name="connsiteY308" fmla="*/ 2909178 h 3459048"/>
              <a:gd name="connsiteX309" fmla="*/ 2859332 w 3459048"/>
              <a:gd name="connsiteY309" fmla="*/ 2936552 h 3459048"/>
              <a:gd name="connsiteX310" fmla="*/ 2866582 w 3459048"/>
              <a:gd name="connsiteY310" fmla="*/ 2957067 h 3459048"/>
              <a:gd name="connsiteX311" fmla="*/ 2874774 w 3459048"/>
              <a:gd name="connsiteY311" fmla="*/ 2949621 h 3459048"/>
              <a:gd name="connsiteX312" fmla="*/ 2867295 w 3459048"/>
              <a:gd name="connsiteY312" fmla="*/ 2928601 h 3459048"/>
              <a:gd name="connsiteX313" fmla="*/ 2869257 w 3459048"/>
              <a:gd name="connsiteY313" fmla="*/ 2901024 h 3459048"/>
              <a:gd name="connsiteX314" fmla="*/ 2877108 w 3459048"/>
              <a:gd name="connsiteY314" fmla="*/ 2891176 h 3459048"/>
              <a:gd name="connsiteX315" fmla="*/ 2884960 w 3459048"/>
              <a:gd name="connsiteY315" fmla="*/ 2893145 h 3459048"/>
              <a:gd name="connsiteX316" fmla="*/ 2884960 w 3459048"/>
              <a:gd name="connsiteY316" fmla="*/ 2916783 h 3459048"/>
              <a:gd name="connsiteX317" fmla="*/ 2890976 w 3459048"/>
              <a:gd name="connsiteY317" fmla="*/ 2934896 h 3459048"/>
              <a:gd name="connsiteX318" fmla="*/ 2913984 w 3459048"/>
              <a:gd name="connsiteY318" fmla="*/ 2913984 h 3459048"/>
              <a:gd name="connsiteX319" fmla="*/ 2953323 w 3459048"/>
              <a:gd name="connsiteY319" fmla="*/ 2870699 h 3459048"/>
              <a:gd name="connsiteX320" fmla="*/ 2926335 w 3459048"/>
              <a:gd name="connsiteY320" fmla="*/ 2879395 h 3459048"/>
              <a:gd name="connsiteX321" fmla="*/ 2853633 w 3459048"/>
              <a:gd name="connsiteY321" fmla="*/ 2877438 h 3459048"/>
              <a:gd name="connsiteX322" fmla="*/ 2820975 w 3459048"/>
              <a:gd name="connsiteY322" fmla="*/ 2856392 h 3459048"/>
              <a:gd name="connsiteX323" fmla="*/ 2728053 w 3459048"/>
              <a:gd name="connsiteY323" fmla="*/ 2940846 h 3459048"/>
              <a:gd name="connsiteX324" fmla="*/ 2477776 w 3459048"/>
              <a:gd name="connsiteY324" fmla="*/ 3109844 h 3459048"/>
              <a:gd name="connsiteX325" fmla="*/ 2455782 w 3459048"/>
              <a:gd name="connsiteY325" fmla="*/ 3120439 h 3459048"/>
              <a:gd name="connsiteX326" fmla="*/ 2460804 w 3459048"/>
              <a:gd name="connsiteY326" fmla="*/ 3118020 h 3459048"/>
              <a:gd name="connsiteX327" fmla="*/ 2460277 w 3459048"/>
              <a:gd name="connsiteY327" fmla="*/ 3123838 h 3459048"/>
              <a:gd name="connsiteX328" fmla="*/ 2453419 w 3459048"/>
              <a:gd name="connsiteY328" fmla="*/ 3128755 h 3459048"/>
              <a:gd name="connsiteX329" fmla="*/ 2453419 w 3459048"/>
              <a:gd name="connsiteY329" fmla="*/ 3123838 h 3459048"/>
              <a:gd name="connsiteX330" fmla="*/ 2453419 w 3459048"/>
              <a:gd name="connsiteY330" fmla="*/ 3121577 h 3459048"/>
              <a:gd name="connsiteX331" fmla="*/ 2374500 w 3459048"/>
              <a:gd name="connsiteY331" fmla="*/ 3159594 h 3459048"/>
              <a:gd name="connsiteX332" fmla="*/ 2375954 w 3459048"/>
              <a:gd name="connsiteY332" fmla="*/ 3158894 h 3459048"/>
              <a:gd name="connsiteX333" fmla="*/ 2374744 w 3459048"/>
              <a:gd name="connsiteY333" fmla="*/ 3160350 h 3459048"/>
              <a:gd name="connsiteX334" fmla="*/ 2363044 w 3459048"/>
              <a:gd name="connsiteY334" fmla="*/ 3170126 h 3459048"/>
              <a:gd name="connsiteX335" fmla="*/ 2355317 w 3459048"/>
              <a:gd name="connsiteY335" fmla="*/ 3168835 h 3459048"/>
              <a:gd name="connsiteX336" fmla="*/ 2340555 w 3459048"/>
              <a:gd name="connsiteY336" fmla="*/ 3175947 h 3459048"/>
              <a:gd name="connsiteX337" fmla="*/ 2196330 w 3459048"/>
              <a:gd name="connsiteY337" fmla="*/ 3228734 h 3459048"/>
              <a:gd name="connsiteX338" fmla="*/ 2160971 w 3459048"/>
              <a:gd name="connsiteY338" fmla="*/ 3237825 h 3459048"/>
              <a:gd name="connsiteX339" fmla="*/ 2196330 w 3459048"/>
              <a:gd name="connsiteY339" fmla="*/ 3228734 h 3459048"/>
              <a:gd name="connsiteX340" fmla="*/ 2211041 w 3459048"/>
              <a:gd name="connsiteY340" fmla="*/ 3223350 h 3459048"/>
              <a:gd name="connsiteX341" fmla="*/ 2232949 w 3459048"/>
              <a:gd name="connsiteY341" fmla="*/ 3229087 h 3459048"/>
              <a:gd name="connsiteX342" fmla="*/ 2249607 w 3459048"/>
              <a:gd name="connsiteY342" fmla="*/ 3223185 h 3459048"/>
              <a:gd name="connsiteX343" fmla="*/ 2304479 w 3459048"/>
              <a:gd name="connsiteY343" fmla="*/ 3246792 h 3459048"/>
              <a:gd name="connsiteX344" fmla="*/ 2351513 w 3459048"/>
              <a:gd name="connsiteY344" fmla="*/ 3207448 h 3459048"/>
              <a:gd name="connsiteX345" fmla="*/ 2359351 w 3459048"/>
              <a:gd name="connsiteY345" fmla="*/ 3183840 h 3459048"/>
              <a:gd name="connsiteX346" fmla="*/ 2381888 w 3459048"/>
              <a:gd name="connsiteY346" fmla="*/ 3170069 h 3459048"/>
              <a:gd name="connsiteX347" fmla="*/ 2395209 w 3459048"/>
              <a:gd name="connsiteY347" fmla="*/ 3149619 h 3459048"/>
              <a:gd name="connsiteX348" fmla="*/ 2450035 w 3459048"/>
              <a:gd name="connsiteY348" fmla="*/ 3123208 h 3459048"/>
              <a:gd name="connsiteX349" fmla="*/ 2449499 w 3459048"/>
              <a:gd name="connsiteY349" fmla="*/ 3124821 h 3459048"/>
              <a:gd name="connsiteX350" fmla="*/ 2445579 w 3459048"/>
              <a:gd name="connsiteY350" fmla="*/ 3136624 h 3459048"/>
              <a:gd name="connsiteX351" fmla="*/ 2437741 w 3459048"/>
              <a:gd name="connsiteY351" fmla="*/ 3168101 h 3459048"/>
              <a:gd name="connsiteX352" fmla="*/ 2437741 w 3459048"/>
              <a:gd name="connsiteY352" fmla="*/ 3199577 h 3459048"/>
              <a:gd name="connsiteX353" fmla="*/ 2437741 w 3459048"/>
              <a:gd name="connsiteY353" fmla="*/ 3183840 h 3459048"/>
              <a:gd name="connsiteX354" fmla="*/ 2429902 w 3459048"/>
              <a:gd name="connsiteY354" fmla="*/ 3152363 h 3459048"/>
              <a:gd name="connsiteX355" fmla="*/ 2422063 w 3459048"/>
              <a:gd name="connsiteY355" fmla="*/ 3168101 h 3459048"/>
              <a:gd name="connsiteX356" fmla="*/ 2429902 w 3459048"/>
              <a:gd name="connsiteY356" fmla="*/ 3191708 h 3459048"/>
              <a:gd name="connsiteX357" fmla="*/ 2406385 w 3459048"/>
              <a:gd name="connsiteY357" fmla="*/ 3215315 h 3459048"/>
              <a:gd name="connsiteX358" fmla="*/ 2382868 w 3459048"/>
              <a:gd name="connsiteY358" fmla="*/ 3238923 h 3459048"/>
              <a:gd name="connsiteX359" fmla="*/ 2390707 w 3459048"/>
              <a:gd name="connsiteY359" fmla="*/ 3238923 h 3459048"/>
              <a:gd name="connsiteX360" fmla="*/ 2390707 w 3459048"/>
              <a:gd name="connsiteY360" fmla="*/ 3246792 h 3459048"/>
              <a:gd name="connsiteX361" fmla="*/ 2358372 w 3459048"/>
              <a:gd name="connsiteY361" fmla="*/ 3279252 h 3459048"/>
              <a:gd name="connsiteX362" fmla="*/ 2345494 w 3459048"/>
              <a:gd name="connsiteY362" fmla="*/ 3286325 h 3459048"/>
              <a:gd name="connsiteX363" fmla="*/ 2334471 w 3459048"/>
              <a:gd name="connsiteY363" fmla="*/ 3290907 h 3459048"/>
              <a:gd name="connsiteX364" fmla="*/ 2320156 w 3459048"/>
              <a:gd name="connsiteY364" fmla="*/ 3294006 h 3459048"/>
              <a:gd name="connsiteX365" fmla="*/ 2257445 w 3459048"/>
              <a:gd name="connsiteY365" fmla="*/ 3270400 h 3459048"/>
              <a:gd name="connsiteX366" fmla="*/ 2233928 w 3459048"/>
              <a:gd name="connsiteY366" fmla="*/ 3286137 h 3459048"/>
              <a:gd name="connsiteX367" fmla="*/ 2202573 w 3459048"/>
              <a:gd name="connsiteY367" fmla="*/ 3270400 h 3459048"/>
              <a:gd name="connsiteX368" fmla="*/ 2179056 w 3459048"/>
              <a:gd name="connsiteY368" fmla="*/ 3246792 h 3459048"/>
              <a:gd name="connsiteX369" fmla="*/ 2155539 w 3459048"/>
              <a:gd name="connsiteY369" fmla="*/ 3254662 h 3459048"/>
              <a:gd name="connsiteX370" fmla="*/ 2144470 w 3459048"/>
              <a:gd name="connsiteY370" fmla="*/ 3242068 h 3459048"/>
              <a:gd name="connsiteX371" fmla="*/ 2057933 w 3459048"/>
              <a:gd name="connsiteY371" fmla="*/ 3264319 h 3459048"/>
              <a:gd name="connsiteX372" fmla="*/ 2053908 w 3459048"/>
              <a:gd name="connsiteY372" fmla="*/ 3269966 h 3459048"/>
              <a:gd name="connsiteX373" fmla="*/ 2034671 w 3459048"/>
              <a:gd name="connsiteY373" fmla="*/ 3269128 h 3459048"/>
              <a:gd name="connsiteX374" fmla="*/ 2045890 w 3459048"/>
              <a:gd name="connsiteY374" fmla="*/ 3267416 h 3459048"/>
              <a:gd name="connsiteX375" fmla="*/ 2055044 w 3459048"/>
              <a:gd name="connsiteY375" fmla="*/ 3265062 h 3459048"/>
              <a:gd name="connsiteX376" fmla="*/ 2045890 w 3459048"/>
              <a:gd name="connsiteY376" fmla="*/ 3267416 h 3459048"/>
              <a:gd name="connsiteX377" fmla="*/ 1998107 w 3459048"/>
              <a:gd name="connsiteY377" fmla="*/ 3274709 h 3459048"/>
              <a:gd name="connsiteX378" fmla="*/ 1994164 w 3459048"/>
              <a:gd name="connsiteY378" fmla="*/ 3276835 h 3459048"/>
              <a:gd name="connsiteX379" fmla="*/ 1978894 w 3459048"/>
              <a:gd name="connsiteY379" fmla="*/ 3277641 h 3459048"/>
              <a:gd name="connsiteX380" fmla="*/ 1993424 w 3459048"/>
              <a:gd name="connsiteY380" fmla="*/ 3275423 h 3459048"/>
              <a:gd name="connsiteX381" fmla="*/ 1890025 w 3459048"/>
              <a:gd name="connsiteY381" fmla="*/ 3291204 h 3459048"/>
              <a:gd name="connsiteX382" fmla="*/ 1729524 w 3459048"/>
              <a:gd name="connsiteY382" fmla="*/ 3299308 h 3459048"/>
              <a:gd name="connsiteX383" fmla="*/ 1661601 w 3459048"/>
              <a:gd name="connsiteY383" fmla="*/ 3295878 h 3459048"/>
              <a:gd name="connsiteX384" fmla="*/ 1661726 w 3459048"/>
              <a:gd name="connsiteY384" fmla="*/ 3300750 h 3459048"/>
              <a:gd name="connsiteX385" fmla="*/ 1645132 w 3459048"/>
              <a:gd name="connsiteY385" fmla="*/ 3333096 h 3459048"/>
              <a:gd name="connsiteX386" fmla="*/ 1582661 w 3459048"/>
              <a:gd name="connsiteY386" fmla="*/ 3372302 h 3459048"/>
              <a:gd name="connsiteX387" fmla="*/ 1488956 w 3459048"/>
              <a:gd name="connsiteY387" fmla="*/ 3372302 h 3459048"/>
              <a:gd name="connsiteX388" fmla="*/ 1496765 w 3459048"/>
              <a:gd name="connsiteY388" fmla="*/ 3364461 h 3459048"/>
              <a:gd name="connsiteX389" fmla="*/ 1613897 w 3459048"/>
              <a:gd name="connsiteY389" fmla="*/ 3333096 h 3459048"/>
              <a:gd name="connsiteX390" fmla="*/ 1628538 w 3459048"/>
              <a:gd name="connsiteY390" fmla="*/ 3301730 h 3459048"/>
              <a:gd name="connsiteX391" fmla="*/ 1630616 w 3459048"/>
              <a:gd name="connsiteY391" fmla="*/ 3294314 h 3459048"/>
              <a:gd name="connsiteX392" fmla="*/ 1649908 w 3459048"/>
              <a:gd name="connsiteY392" fmla="*/ 3295288 h 3459048"/>
              <a:gd name="connsiteX393" fmla="*/ 1569023 w 3459048"/>
              <a:gd name="connsiteY393" fmla="*/ 3291204 h 3459048"/>
              <a:gd name="connsiteX394" fmla="*/ 1447915 w 3459048"/>
              <a:gd name="connsiteY394" fmla="*/ 3272720 h 3459048"/>
              <a:gd name="connsiteX395" fmla="*/ 1472536 w 3459048"/>
              <a:gd name="connsiteY395" fmla="*/ 3276478 h 3459048"/>
              <a:gd name="connsiteX396" fmla="*/ 1472737 w 3459048"/>
              <a:gd name="connsiteY396" fmla="*/ 3277564 h 3459048"/>
              <a:gd name="connsiteX397" fmla="*/ 1480606 w 3459048"/>
              <a:gd name="connsiteY397" fmla="*/ 3293265 h 3459048"/>
              <a:gd name="connsiteX398" fmla="*/ 1433390 w 3459048"/>
              <a:gd name="connsiteY398" fmla="*/ 3324670 h 3459048"/>
              <a:gd name="connsiteX399" fmla="*/ 1425522 w 3459048"/>
              <a:gd name="connsiteY399" fmla="*/ 3308968 h 3459048"/>
              <a:gd name="connsiteX400" fmla="*/ 1449129 w 3459048"/>
              <a:gd name="connsiteY400" fmla="*/ 3293265 h 3459048"/>
              <a:gd name="connsiteX401" fmla="*/ 1448145 w 3459048"/>
              <a:gd name="connsiteY401" fmla="*/ 3274620 h 3459048"/>
              <a:gd name="connsiteX402" fmla="*/ 1447049 w 3459048"/>
              <a:gd name="connsiteY402" fmla="*/ 3272588 h 3459048"/>
              <a:gd name="connsiteX403" fmla="*/ 1413158 w 3459048"/>
              <a:gd name="connsiteY403" fmla="*/ 3267416 h 3459048"/>
              <a:gd name="connsiteX404" fmla="*/ 1388005 w 3459048"/>
              <a:gd name="connsiteY404" fmla="*/ 3260948 h 3459048"/>
              <a:gd name="connsiteX405" fmla="*/ 1386176 w 3459048"/>
              <a:gd name="connsiteY405" fmla="*/ 3261861 h 3459048"/>
              <a:gd name="connsiteX406" fmla="*/ 1386453 w 3459048"/>
              <a:gd name="connsiteY406" fmla="*/ 3260549 h 3459048"/>
              <a:gd name="connsiteX407" fmla="*/ 1262718 w 3459048"/>
              <a:gd name="connsiteY407" fmla="*/ 3228734 h 3459048"/>
              <a:gd name="connsiteX408" fmla="*/ 1217220 w 3459048"/>
              <a:gd name="connsiteY408" fmla="*/ 3212081 h 3459048"/>
              <a:gd name="connsiteX409" fmla="*/ 1207597 w 3459048"/>
              <a:gd name="connsiteY409" fmla="*/ 3220422 h 3459048"/>
              <a:gd name="connsiteX410" fmla="*/ 1198765 w 3459048"/>
              <a:gd name="connsiteY410" fmla="*/ 3239067 h 3459048"/>
              <a:gd name="connsiteX411" fmla="*/ 1198765 w 3459048"/>
              <a:gd name="connsiteY411" fmla="*/ 3254770 h 3459048"/>
              <a:gd name="connsiteX412" fmla="*/ 1190914 w 3459048"/>
              <a:gd name="connsiteY412" fmla="*/ 3262622 h 3459048"/>
              <a:gd name="connsiteX413" fmla="*/ 1167360 w 3459048"/>
              <a:gd name="connsiteY413" fmla="*/ 3223366 h 3459048"/>
              <a:gd name="connsiteX414" fmla="*/ 1175212 w 3459048"/>
              <a:gd name="connsiteY414" fmla="*/ 3199812 h 3459048"/>
              <a:gd name="connsiteX415" fmla="*/ 1173311 w 3459048"/>
              <a:gd name="connsiteY415" fmla="*/ 3196011 h 3459048"/>
              <a:gd name="connsiteX416" fmla="*/ 1118493 w 3459048"/>
              <a:gd name="connsiteY416" fmla="*/ 3175947 h 3459048"/>
              <a:gd name="connsiteX417" fmla="*/ 1031191 w 3459048"/>
              <a:gd name="connsiteY417" fmla="*/ 3133891 h 3459048"/>
              <a:gd name="connsiteX418" fmla="*/ 1026203 w 3459048"/>
              <a:gd name="connsiteY418" fmla="*/ 3160183 h 3459048"/>
              <a:gd name="connsiteX419" fmla="*/ 1120139 w 3459048"/>
              <a:gd name="connsiteY419" fmla="*/ 3270219 h 3459048"/>
              <a:gd name="connsiteX420" fmla="*/ 1112311 w 3459048"/>
              <a:gd name="connsiteY420" fmla="*/ 3270219 h 3459048"/>
              <a:gd name="connsiteX421" fmla="*/ 1041859 w 3459048"/>
              <a:gd name="connsiteY421" fmla="*/ 3238780 h 3459048"/>
              <a:gd name="connsiteX422" fmla="*/ 994892 w 3459048"/>
              <a:gd name="connsiteY422" fmla="*/ 3152323 h 3459048"/>
              <a:gd name="connsiteX423" fmla="*/ 1004950 w 3459048"/>
              <a:gd name="connsiteY423" fmla="*/ 3121250 h 3459048"/>
              <a:gd name="connsiteX424" fmla="*/ 981272 w 3459048"/>
              <a:gd name="connsiteY424" fmla="*/ 3109844 h 3459048"/>
              <a:gd name="connsiteX425" fmla="*/ 730996 w 3459048"/>
              <a:gd name="connsiteY425" fmla="*/ 2940846 h 3459048"/>
              <a:gd name="connsiteX426" fmla="*/ 688566 w 3459048"/>
              <a:gd name="connsiteY426" fmla="*/ 2902283 h 3459048"/>
              <a:gd name="connsiteX427" fmla="*/ 673139 w 3459048"/>
              <a:gd name="connsiteY427" fmla="*/ 2901505 h 3459048"/>
              <a:gd name="connsiteX428" fmla="*/ 663754 w 3459048"/>
              <a:gd name="connsiteY428" fmla="*/ 2879733 h 3459048"/>
              <a:gd name="connsiteX429" fmla="*/ 681679 w 3459048"/>
              <a:gd name="connsiteY429" fmla="*/ 2896024 h 3459048"/>
              <a:gd name="connsiteX430" fmla="*/ 619519 w 3459048"/>
              <a:gd name="connsiteY430" fmla="*/ 2839529 h 3459048"/>
              <a:gd name="connsiteX431" fmla="*/ 579951 w 3459048"/>
              <a:gd name="connsiteY431" fmla="*/ 2795993 h 3459048"/>
              <a:gd name="connsiteX432" fmla="*/ 576200 w 3459048"/>
              <a:gd name="connsiteY432" fmla="*/ 2793017 h 3459048"/>
              <a:gd name="connsiteX433" fmla="*/ 555528 w 3459048"/>
              <a:gd name="connsiteY433" fmla="*/ 2791055 h 3459048"/>
              <a:gd name="connsiteX434" fmla="*/ 531904 w 3459048"/>
              <a:gd name="connsiteY434" fmla="*/ 2806756 h 3459048"/>
              <a:gd name="connsiteX435" fmla="*/ 500404 w 3459048"/>
              <a:gd name="connsiteY435" fmla="*/ 2791055 h 3459048"/>
              <a:gd name="connsiteX436" fmla="*/ 484655 w 3459048"/>
              <a:gd name="connsiteY436" fmla="*/ 2767501 h 3459048"/>
              <a:gd name="connsiteX437" fmla="*/ 437406 w 3459048"/>
              <a:gd name="connsiteY437" fmla="*/ 2767501 h 3459048"/>
              <a:gd name="connsiteX438" fmla="*/ 405908 w 3459048"/>
              <a:gd name="connsiteY438" fmla="*/ 2712544 h 3459048"/>
              <a:gd name="connsiteX439" fmla="*/ 413783 w 3459048"/>
              <a:gd name="connsiteY439" fmla="*/ 2681141 h 3459048"/>
              <a:gd name="connsiteX440" fmla="*/ 382283 w 3459048"/>
              <a:gd name="connsiteY440" fmla="*/ 2649736 h 3459048"/>
              <a:gd name="connsiteX441" fmla="*/ 390158 w 3459048"/>
              <a:gd name="connsiteY441" fmla="*/ 2602630 h 3459048"/>
              <a:gd name="connsiteX442" fmla="*/ 398033 w 3459048"/>
              <a:gd name="connsiteY442" fmla="*/ 2586928 h 3459048"/>
              <a:gd name="connsiteX443" fmla="*/ 390158 w 3459048"/>
              <a:gd name="connsiteY443" fmla="*/ 2563375 h 3459048"/>
              <a:gd name="connsiteX444" fmla="*/ 394895 w 3459048"/>
              <a:gd name="connsiteY444" fmla="*/ 2552985 h 3459048"/>
              <a:gd name="connsiteX445" fmla="*/ 349205 w 3459048"/>
              <a:gd name="connsiteY445" fmla="*/ 2477777 h 3459048"/>
              <a:gd name="connsiteX446" fmla="*/ 347113 w 3459048"/>
              <a:gd name="connsiteY446" fmla="*/ 2473435 h 3459048"/>
              <a:gd name="connsiteX447" fmla="*/ 331159 w 3459048"/>
              <a:gd name="connsiteY447" fmla="*/ 2458199 h 3459048"/>
              <a:gd name="connsiteX448" fmla="*/ 328226 w 3459048"/>
              <a:gd name="connsiteY448" fmla="*/ 2438591 h 3459048"/>
              <a:gd name="connsiteX449" fmla="*/ 327493 w 3459048"/>
              <a:gd name="connsiteY449" fmla="*/ 2432707 h 3459048"/>
              <a:gd name="connsiteX450" fmla="*/ 283102 w 3459048"/>
              <a:gd name="connsiteY450" fmla="*/ 2340555 h 3459048"/>
              <a:gd name="connsiteX451" fmla="*/ 230315 w 3459048"/>
              <a:gd name="connsiteY451" fmla="*/ 2196330 h 3459048"/>
              <a:gd name="connsiteX452" fmla="*/ 209756 w 3459048"/>
              <a:gd name="connsiteY452" fmla="*/ 2116375 h 3459048"/>
              <a:gd name="connsiteX453" fmla="*/ 170958 w 3459048"/>
              <a:gd name="connsiteY453" fmla="*/ 2116374 h 3459048"/>
              <a:gd name="connsiteX454" fmla="*/ 111417 w 3459048"/>
              <a:gd name="connsiteY454" fmla="*/ 2081044 h 3459048"/>
              <a:gd name="connsiteX455" fmla="*/ 186664 w 3459048"/>
              <a:gd name="connsiteY455" fmla="*/ 2013337 h 3459048"/>
              <a:gd name="connsiteX456" fmla="*/ 189428 w 3459048"/>
              <a:gd name="connsiteY456" fmla="*/ 2031447 h 3459048"/>
              <a:gd name="connsiteX457" fmla="*/ 186576 w 3459048"/>
              <a:gd name="connsiteY457" fmla="*/ 2030013 h 3459048"/>
              <a:gd name="connsiteX458" fmla="*/ 186576 w 3459048"/>
              <a:gd name="connsiteY458" fmla="*/ 2014312 h 3459048"/>
              <a:gd name="connsiteX459" fmla="*/ 3293212 w 3459048"/>
              <a:gd name="connsiteY459" fmla="*/ 1974803 h 3459048"/>
              <a:gd name="connsiteX460" fmla="*/ 3300809 w 3459048"/>
              <a:gd name="connsiteY460" fmla="*/ 2006883 h 3459048"/>
              <a:gd name="connsiteX461" fmla="*/ 3293212 w 3459048"/>
              <a:gd name="connsiteY461" fmla="*/ 2022922 h 3459048"/>
              <a:gd name="connsiteX462" fmla="*/ 3293212 w 3459048"/>
              <a:gd name="connsiteY462" fmla="*/ 1974803 h 3459048"/>
              <a:gd name="connsiteX463" fmla="*/ 99941 w 3459048"/>
              <a:gd name="connsiteY463" fmla="*/ 1854415 h 3459048"/>
              <a:gd name="connsiteX464" fmla="*/ 107854 w 3459048"/>
              <a:gd name="connsiteY464" fmla="*/ 1857399 h 3459048"/>
              <a:gd name="connsiteX465" fmla="*/ 147426 w 3459048"/>
              <a:gd name="connsiteY465" fmla="*/ 1857399 h 3459048"/>
              <a:gd name="connsiteX466" fmla="*/ 155341 w 3459048"/>
              <a:gd name="connsiteY466" fmla="*/ 1889237 h 3459048"/>
              <a:gd name="connsiteX467" fmla="*/ 131597 w 3459048"/>
              <a:gd name="connsiteY467" fmla="*/ 1905157 h 3459048"/>
              <a:gd name="connsiteX468" fmla="*/ 107854 w 3459048"/>
              <a:gd name="connsiteY468" fmla="*/ 1889237 h 3459048"/>
              <a:gd name="connsiteX469" fmla="*/ 92026 w 3459048"/>
              <a:gd name="connsiteY469" fmla="*/ 1857399 h 3459048"/>
              <a:gd name="connsiteX470" fmla="*/ 99941 w 3459048"/>
              <a:gd name="connsiteY470" fmla="*/ 1854415 h 3459048"/>
              <a:gd name="connsiteX471" fmla="*/ 115905 w 3459048"/>
              <a:gd name="connsiteY471" fmla="*/ 1677225 h 3459048"/>
              <a:gd name="connsiteX472" fmla="*/ 139783 w 3459048"/>
              <a:gd name="connsiteY472" fmla="*/ 1685034 h 3459048"/>
              <a:gd name="connsiteX473" fmla="*/ 139783 w 3459048"/>
              <a:gd name="connsiteY473" fmla="*/ 1708460 h 3459048"/>
              <a:gd name="connsiteX474" fmla="*/ 92026 w 3459048"/>
              <a:gd name="connsiteY474" fmla="*/ 1724077 h 3459048"/>
              <a:gd name="connsiteX475" fmla="*/ 99985 w 3459048"/>
              <a:gd name="connsiteY475" fmla="*/ 1692842 h 3459048"/>
              <a:gd name="connsiteX476" fmla="*/ 115905 w 3459048"/>
              <a:gd name="connsiteY476" fmla="*/ 1677225 h 3459048"/>
              <a:gd name="connsiteX477" fmla="*/ 3292247 w 3459048"/>
              <a:gd name="connsiteY477" fmla="*/ 1589687 h 3459048"/>
              <a:gd name="connsiteX478" fmla="*/ 3293212 w 3459048"/>
              <a:gd name="connsiteY478" fmla="*/ 1590582 h 3459048"/>
              <a:gd name="connsiteX479" fmla="*/ 3296140 w 3459048"/>
              <a:gd name="connsiteY479" fmla="*/ 1606264 h 3459048"/>
              <a:gd name="connsiteX480" fmla="*/ 3293735 w 3459048"/>
              <a:gd name="connsiteY480" fmla="*/ 1619148 h 3459048"/>
              <a:gd name="connsiteX481" fmla="*/ 3291635 w 3459048"/>
              <a:gd name="connsiteY481" fmla="*/ 1577567 h 3459048"/>
              <a:gd name="connsiteX482" fmla="*/ 3293903 w 3459048"/>
              <a:gd name="connsiteY482" fmla="*/ 1622486 h 3459048"/>
              <a:gd name="connsiteX483" fmla="*/ 3301997 w 3459048"/>
              <a:gd name="connsiteY483" fmla="*/ 1628808 h 3459048"/>
              <a:gd name="connsiteX484" fmla="*/ 3316638 w 3459048"/>
              <a:gd name="connsiteY484" fmla="*/ 1629788 h 3459048"/>
              <a:gd name="connsiteX485" fmla="*/ 3340064 w 3459048"/>
              <a:gd name="connsiteY485" fmla="*/ 1676835 h 3459048"/>
              <a:gd name="connsiteX486" fmla="*/ 3324446 w 3459048"/>
              <a:gd name="connsiteY486" fmla="*/ 1708200 h 3459048"/>
              <a:gd name="connsiteX487" fmla="*/ 3301020 w 3459048"/>
              <a:gd name="connsiteY487" fmla="*/ 1716042 h 3459048"/>
              <a:gd name="connsiteX488" fmla="*/ 3308829 w 3459048"/>
              <a:gd name="connsiteY488" fmla="*/ 1739566 h 3459048"/>
              <a:gd name="connsiteX489" fmla="*/ 3303949 w 3459048"/>
              <a:gd name="connsiteY489" fmla="*/ 1758188 h 3459048"/>
              <a:gd name="connsiteX490" fmla="*/ 3297473 w 3459048"/>
              <a:gd name="connsiteY490" fmla="*/ 1765874 h 3459048"/>
              <a:gd name="connsiteX491" fmla="*/ 3299308 w 3459048"/>
              <a:gd name="connsiteY491" fmla="*/ 1729524 h 3459048"/>
              <a:gd name="connsiteX492" fmla="*/ 3292551 w 3459048"/>
              <a:gd name="connsiteY492" fmla="*/ 1863336 h 3459048"/>
              <a:gd name="connsiteX493" fmla="*/ 3300303 w 3459048"/>
              <a:gd name="connsiteY493" fmla="*/ 1873048 h 3459048"/>
              <a:gd name="connsiteX494" fmla="*/ 3292451 w 3459048"/>
              <a:gd name="connsiteY494" fmla="*/ 1904523 h 3459048"/>
              <a:gd name="connsiteX495" fmla="*/ 3316005 w 3459048"/>
              <a:gd name="connsiteY495" fmla="*/ 1936000 h 3459048"/>
              <a:gd name="connsiteX496" fmla="*/ 3308155 w 3459048"/>
              <a:gd name="connsiteY496" fmla="*/ 1959608 h 3459048"/>
              <a:gd name="connsiteX497" fmla="*/ 3305210 w 3459048"/>
              <a:gd name="connsiteY497" fmla="*/ 1929114 h 3459048"/>
              <a:gd name="connsiteX498" fmla="*/ 3288315 w 3459048"/>
              <a:gd name="connsiteY498" fmla="*/ 1908954 h 3459048"/>
              <a:gd name="connsiteX499" fmla="*/ 3290926 w 3459048"/>
              <a:gd name="connsiteY499" fmla="*/ 1891845 h 3459048"/>
              <a:gd name="connsiteX500" fmla="*/ 3291103 w 3459048"/>
              <a:gd name="connsiteY500" fmla="*/ 1891491 h 3459048"/>
              <a:gd name="connsiteX501" fmla="*/ 3291051 w 3459048"/>
              <a:gd name="connsiteY501" fmla="*/ 1891024 h 3459048"/>
              <a:gd name="connsiteX502" fmla="*/ 3286580 w 3459048"/>
              <a:gd name="connsiteY502" fmla="*/ 1920317 h 3459048"/>
              <a:gd name="connsiteX503" fmla="*/ 3291965 w 3459048"/>
              <a:gd name="connsiteY503" fmla="*/ 1924995 h 3459048"/>
              <a:gd name="connsiteX504" fmla="*/ 3300809 w 3459048"/>
              <a:gd name="connsiteY504" fmla="*/ 1943708 h 3459048"/>
              <a:gd name="connsiteX505" fmla="*/ 3292947 w 3459048"/>
              <a:gd name="connsiteY505" fmla="*/ 1967346 h 3459048"/>
              <a:gd name="connsiteX506" fmla="*/ 3285087 w 3459048"/>
              <a:gd name="connsiteY506" fmla="*/ 1968331 h 3459048"/>
              <a:gd name="connsiteX507" fmla="*/ 3278351 w 3459048"/>
              <a:gd name="connsiteY507" fmla="*/ 1974237 h 3459048"/>
              <a:gd name="connsiteX508" fmla="*/ 3278002 w 3459048"/>
              <a:gd name="connsiteY508" fmla="*/ 1976523 h 3459048"/>
              <a:gd name="connsiteX509" fmla="*/ 3284963 w 3459048"/>
              <a:gd name="connsiteY509" fmla="*/ 1988151 h 3459048"/>
              <a:gd name="connsiteX510" fmla="*/ 3277225 w 3459048"/>
              <a:gd name="connsiteY510" fmla="*/ 2022499 h 3459048"/>
              <a:gd name="connsiteX511" fmla="*/ 3270100 w 3459048"/>
              <a:gd name="connsiteY511" fmla="*/ 2030379 h 3459048"/>
              <a:gd name="connsiteX512" fmla="*/ 3269771 w 3459048"/>
              <a:gd name="connsiteY512" fmla="*/ 2030454 h 3459048"/>
              <a:gd name="connsiteX513" fmla="*/ 3267416 w 3459048"/>
              <a:gd name="connsiteY513" fmla="*/ 2045890 h 3459048"/>
              <a:gd name="connsiteX514" fmla="*/ 3228734 w 3459048"/>
              <a:gd name="connsiteY514" fmla="*/ 2196330 h 3459048"/>
              <a:gd name="connsiteX515" fmla="*/ 3183816 w 3459048"/>
              <a:gd name="connsiteY515" fmla="*/ 2319055 h 3459048"/>
              <a:gd name="connsiteX516" fmla="*/ 3191710 w 3459048"/>
              <a:gd name="connsiteY516" fmla="*/ 2297487 h 3459048"/>
              <a:gd name="connsiteX517" fmla="*/ 3198019 w 3459048"/>
              <a:gd name="connsiteY517" fmla="*/ 2299624 h 3459048"/>
              <a:gd name="connsiteX518" fmla="*/ 3222553 w 3459048"/>
              <a:gd name="connsiteY518" fmla="*/ 2320208 h 3459048"/>
              <a:gd name="connsiteX519" fmla="*/ 3246106 w 3459048"/>
              <a:gd name="connsiteY519" fmla="*/ 2422145 h 3459048"/>
              <a:gd name="connsiteX520" fmla="*/ 3243023 w 3459048"/>
              <a:gd name="connsiteY520" fmla="*/ 2443701 h 3459048"/>
              <a:gd name="connsiteX521" fmla="*/ 3272967 w 3459048"/>
              <a:gd name="connsiteY521" fmla="*/ 2381541 h 3459048"/>
              <a:gd name="connsiteX522" fmla="*/ 3289241 w 3459048"/>
              <a:gd name="connsiteY522" fmla="*/ 2337077 h 3459048"/>
              <a:gd name="connsiteX523" fmla="*/ 3274475 w 3459048"/>
              <a:gd name="connsiteY523" fmla="*/ 2337635 h 3459048"/>
              <a:gd name="connsiteX524" fmla="*/ 3254114 w 3459048"/>
              <a:gd name="connsiteY524" fmla="*/ 2344561 h 3459048"/>
              <a:gd name="connsiteX525" fmla="*/ 3246358 w 3459048"/>
              <a:gd name="connsiteY525" fmla="*/ 2328731 h 3459048"/>
              <a:gd name="connsiteX526" fmla="*/ 3292894 w 3459048"/>
              <a:gd name="connsiteY526" fmla="*/ 2312902 h 3459048"/>
              <a:gd name="connsiteX527" fmla="*/ 3297727 w 3459048"/>
              <a:gd name="connsiteY527" fmla="*/ 2313889 h 3459048"/>
              <a:gd name="connsiteX528" fmla="*/ 3301395 w 3459048"/>
              <a:gd name="connsiteY528" fmla="*/ 2303869 h 3459048"/>
              <a:gd name="connsiteX529" fmla="*/ 3273249 w 3459048"/>
              <a:gd name="connsiteY529" fmla="*/ 2300002 h 3459048"/>
              <a:gd name="connsiteX530" fmla="*/ 3237719 w 3459048"/>
              <a:gd name="connsiteY530" fmla="*/ 2312691 h 3459048"/>
              <a:gd name="connsiteX531" fmla="*/ 3237719 w 3459048"/>
              <a:gd name="connsiteY531" fmla="*/ 2320500 h 3459048"/>
              <a:gd name="connsiteX532" fmla="*/ 3214031 w 3459048"/>
              <a:gd name="connsiteY532" fmla="*/ 2304883 h 3459048"/>
              <a:gd name="connsiteX533" fmla="*/ 3198239 w 3459048"/>
              <a:gd name="connsiteY533" fmla="*/ 2281456 h 3459048"/>
              <a:gd name="connsiteX534" fmla="*/ 3221927 w 3459048"/>
              <a:gd name="connsiteY534" fmla="*/ 2265839 h 3459048"/>
              <a:gd name="connsiteX535" fmla="*/ 3245613 w 3459048"/>
              <a:gd name="connsiteY535" fmla="*/ 2265839 h 3459048"/>
              <a:gd name="connsiteX536" fmla="*/ 3261405 w 3459048"/>
              <a:gd name="connsiteY536" fmla="*/ 2234604 h 3459048"/>
              <a:gd name="connsiteX537" fmla="*/ 3292988 w 3459048"/>
              <a:gd name="connsiteY537" fmla="*/ 2250222 h 3459048"/>
              <a:gd name="connsiteX538" fmla="*/ 3316675 w 3459048"/>
              <a:gd name="connsiteY538" fmla="*/ 2226795 h 3459048"/>
              <a:gd name="connsiteX539" fmla="*/ 3327531 w 3459048"/>
              <a:gd name="connsiteY539" fmla="*/ 2227771 h 3459048"/>
              <a:gd name="connsiteX540" fmla="*/ 3328670 w 3459048"/>
              <a:gd name="connsiteY540" fmla="*/ 2229347 h 3459048"/>
              <a:gd name="connsiteX541" fmla="*/ 3329295 w 3459048"/>
              <a:gd name="connsiteY541" fmla="*/ 2227641 h 3459048"/>
              <a:gd name="connsiteX542" fmla="*/ 3404603 w 3459048"/>
              <a:gd name="connsiteY542" fmla="*/ 1729524 h 3459048"/>
              <a:gd name="connsiteX543" fmla="*/ 3403829 w 3459048"/>
              <a:gd name="connsiteY543" fmla="*/ 1714198 h 3459048"/>
              <a:gd name="connsiteX544" fmla="*/ 3402535 w 3459048"/>
              <a:gd name="connsiteY544" fmla="*/ 1716226 h 3459048"/>
              <a:gd name="connsiteX545" fmla="*/ 3394515 w 3459048"/>
              <a:gd name="connsiteY545" fmla="*/ 1724077 h 3459048"/>
              <a:gd name="connsiteX546" fmla="*/ 3402535 w 3459048"/>
              <a:gd name="connsiteY546" fmla="*/ 1708376 h 3459048"/>
              <a:gd name="connsiteX547" fmla="*/ 3403405 w 3459048"/>
              <a:gd name="connsiteY547" fmla="*/ 1705818 h 3459048"/>
              <a:gd name="connsiteX548" fmla="*/ 3402159 w 3459048"/>
              <a:gd name="connsiteY548" fmla="*/ 1681145 h 3459048"/>
              <a:gd name="connsiteX549" fmla="*/ 3398197 w 3459048"/>
              <a:gd name="connsiteY549" fmla="*/ 1696959 h 3459048"/>
              <a:gd name="connsiteX550" fmla="*/ 3387384 w 3459048"/>
              <a:gd name="connsiteY550" fmla="*/ 1716572 h 3459048"/>
              <a:gd name="connsiteX551" fmla="*/ 3363791 w 3459048"/>
              <a:gd name="connsiteY551" fmla="*/ 1740106 h 3459048"/>
              <a:gd name="connsiteX552" fmla="*/ 3371655 w 3459048"/>
              <a:gd name="connsiteY552" fmla="*/ 1747952 h 3459048"/>
              <a:gd name="connsiteX553" fmla="*/ 3379519 w 3459048"/>
              <a:gd name="connsiteY553" fmla="*/ 1740106 h 3459048"/>
              <a:gd name="connsiteX554" fmla="*/ 3371655 w 3459048"/>
              <a:gd name="connsiteY554" fmla="*/ 1779331 h 3459048"/>
              <a:gd name="connsiteX555" fmla="*/ 3371655 w 3459048"/>
              <a:gd name="connsiteY555" fmla="*/ 1755795 h 3459048"/>
              <a:gd name="connsiteX556" fmla="*/ 3363791 w 3459048"/>
              <a:gd name="connsiteY556" fmla="*/ 1771486 h 3459048"/>
              <a:gd name="connsiteX557" fmla="*/ 3340198 w 3459048"/>
              <a:gd name="connsiteY557" fmla="*/ 1795020 h 3459048"/>
              <a:gd name="connsiteX558" fmla="*/ 3316605 w 3459048"/>
              <a:gd name="connsiteY558" fmla="*/ 1802865 h 3459048"/>
              <a:gd name="connsiteX559" fmla="*/ 3324469 w 3459048"/>
              <a:gd name="connsiteY559" fmla="*/ 1810711 h 3459048"/>
              <a:gd name="connsiteX560" fmla="*/ 3324469 w 3459048"/>
              <a:gd name="connsiteY560" fmla="*/ 1818554 h 3459048"/>
              <a:gd name="connsiteX561" fmla="*/ 3316605 w 3459048"/>
              <a:gd name="connsiteY561" fmla="*/ 1818554 h 3459048"/>
              <a:gd name="connsiteX562" fmla="*/ 3306774 w 3459048"/>
              <a:gd name="connsiteY562" fmla="*/ 1829341 h 3459048"/>
              <a:gd name="connsiteX563" fmla="*/ 3294123 w 3459048"/>
              <a:gd name="connsiteY563" fmla="*/ 1832210 h 3459048"/>
              <a:gd name="connsiteX564" fmla="*/ 3297181 w 3459048"/>
              <a:gd name="connsiteY564" fmla="*/ 1771649 h 3459048"/>
              <a:gd name="connsiteX565" fmla="*/ 3316605 w 3459048"/>
              <a:gd name="connsiteY565" fmla="*/ 1755795 h 3459048"/>
              <a:gd name="connsiteX566" fmla="*/ 3316605 w 3459048"/>
              <a:gd name="connsiteY566" fmla="*/ 1724416 h 3459048"/>
              <a:gd name="connsiteX567" fmla="*/ 3348061 w 3459048"/>
              <a:gd name="connsiteY567" fmla="*/ 1693037 h 3459048"/>
              <a:gd name="connsiteX568" fmla="*/ 3324469 w 3459048"/>
              <a:gd name="connsiteY568" fmla="*/ 1630279 h 3459048"/>
              <a:gd name="connsiteX569" fmla="*/ 3308741 w 3459048"/>
              <a:gd name="connsiteY569" fmla="*/ 1614590 h 3459048"/>
              <a:gd name="connsiteX570" fmla="*/ 3298911 w 3459048"/>
              <a:gd name="connsiteY570" fmla="*/ 1588113 h 3459048"/>
              <a:gd name="connsiteX571" fmla="*/ 3291827 w 3459048"/>
              <a:gd name="connsiteY571" fmla="*/ 1581368 h 3459048"/>
              <a:gd name="connsiteX572" fmla="*/ 3353474 w 3459048"/>
              <a:gd name="connsiteY572" fmla="*/ 1545740 h 3459048"/>
              <a:gd name="connsiteX573" fmla="*/ 3363490 w 3459048"/>
              <a:gd name="connsiteY573" fmla="*/ 1559037 h 3459048"/>
              <a:gd name="connsiteX574" fmla="*/ 3379319 w 3459048"/>
              <a:gd name="connsiteY574" fmla="*/ 1582675 h 3459048"/>
              <a:gd name="connsiteX575" fmla="*/ 3379319 w 3459048"/>
              <a:gd name="connsiteY575" fmla="*/ 1606312 h 3459048"/>
              <a:gd name="connsiteX576" fmla="*/ 3371405 w 3459048"/>
              <a:gd name="connsiteY576" fmla="*/ 1598432 h 3459048"/>
              <a:gd name="connsiteX577" fmla="*/ 3355576 w 3459048"/>
              <a:gd name="connsiteY577" fmla="*/ 1559037 h 3459048"/>
              <a:gd name="connsiteX578" fmla="*/ 3347661 w 3459048"/>
              <a:gd name="connsiteY578" fmla="*/ 1551158 h 3459048"/>
              <a:gd name="connsiteX579" fmla="*/ 3353474 w 3459048"/>
              <a:gd name="connsiteY579" fmla="*/ 1545740 h 3459048"/>
              <a:gd name="connsiteX580" fmla="*/ 3317746 w 3459048"/>
              <a:gd name="connsiteY580" fmla="*/ 1535932 h 3459048"/>
              <a:gd name="connsiteX581" fmla="*/ 3324869 w 3459048"/>
              <a:gd name="connsiteY581" fmla="*/ 1542998 h 3459048"/>
              <a:gd name="connsiteX582" fmla="*/ 3317944 w 3459048"/>
              <a:gd name="connsiteY582" fmla="*/ 1538091 h 3459048"/>
              <a:gd name="connsiteX583" fmla="*/ 3302487 w 3459048"/>
              <a:gd name="connsiteY583" fmla="*/ 1509632 h 3459048"/>
              <a:gd name="connsiteX584" fmla="*/ 3316955 w 3459048"/>
              <a:gd name="connsiteY584" fmla="*/ 1527297 h 3459048"/>
              <a:gd name="connsiteX585" fmla="*/ 3317746 w 3459048"/>
              <a:gd name="connsiteY585" fmla="*/ 1535932 h 3459048"/>
              <a:gd name="connsiteX586" fmla="*/ 3309041 w 3459048"/>
              <a:gd name="connsiteY586" fmla="*/ 1527297 h 3459048"/>
              <a:gd name="connsiteX587" fmla="*/ 3293212 w 3459048"/>
              <a:gd name="connsiteY587" fmla="*/ 1511593 h 3459048"/>
              <a:gd name="connsiteX588" fmla="*/ 3302487 w 3459048"/>
              <a:gd name="connsiteY588" fmla="*/ 1509632 h 3459048"/>
              <a:gd name="connsiteX589" fmla="*/ 181130 w 3459048"/>
              <a:gd name="connsiteY589" fmla="*/ 1481977 h 3459048"/>
              <a:gd name="connsiteX590" fmla="*/ 144402 w 3459048"/>
              <a:gd name="connsiteY590" fmla="*/ 1490509 h 3459048"/>
              <a:gd name="connsiteX591" fmla="*/ 108051 w 3459048"/>
              <a:gd name="connsiteY591" fmla="*/ 1512100 h 3459048"/>
              <a:gd name="connsiteX592" fmla="*/ 60893 w 3459048"/>
              <a:gd name="connsiteY592" fmla="*/ 1606312 h 3459048"/>
              <a:gd name="connsiteX593" fmla="*/ 60667 w 3459048"/>
              <a:gd name="connsiteY593" fmla="*/ 1606312 h 3459048"/>
              <a:gd name="connsiteX594" fmla="*/ 60117 w 3459048"/>
              <a:gd name="connsiteY594" fmla="*/ 1617208 h 3459048"/>
              <a:gd name="connsiteX595" fmla="*/ 67212 w 3459048"/>
              <a:gd name="connsiteY595" fmla="*/ 1619813 h 3459048"/>
              <a:gd name="connsiteX596" fmla="*/ 76408 w 3459048"/>
              <a:gd name="connsiteY596" fmla="*/ 1629905 h 3459048"/>
              <a:gd name="connsiteX597" fmla="*/ 68599 w 3459048"/>
              <a:gd name="connsiteY597" fmla="*/ 1661362 h 3459048"/>
              <a:gd name="connsiteX598" fmla="*/ 92026 w 3459048"/>
              <a:gd name="connsiteY598" fmla="*/ 1692819 h 3459048"/>
              <a:gd name="connsiteX599" fmla="*/ 77384 w 3459048"/>
              <a:gd name="connsiteY599" fmla="*/ 1727226 h 3459048"/>
              <a:gd name="connsiteX600" fmla="*/ 55316 w 3459048"/>
              <a:gd name="connsiteY600" fmla="*/ 1746758 h 3459048"/>
              <a:gd name="connsiteX601" fmla="*/ 59873 w 3459048"/>
              <a:gd name="connsiteY601" fmla="*/ 1837005 h 3459048"/>
              <a:gd name="connsiteX602" fmla="*/ 65072 w 3459048"/>
              <a:gd name="connsiteY602" fmla="*/ 1839133 h 3459048"/>
              <a:gd name="connsiteX603" fmla="*/ 77010 w 3459048"/>
              <a:gd name="connsiteY603" fmla="*/ 1849887 h 3459048"/>
              <a:gd name="connsiteX604" fmla="*/ 92930 w 3459048"/>
              <a:gd name="connsiteY604" fmla="*/ 1888993 h 3459048"/>
              <a:gd name="connsiteX605" fmla="*/ 84970 w 3459048"/>
              <a:gd name="connsiteY605" fmla="*/ 1904635 h 3459048"/>
              <a:gd name="connsiteX606" fmla="*/ 69052 w 3459048"/>
              <a:gd name="connsiteY606" fmla="*/ 1912457 h 3459048"/>
              <a:gd name="connsiteX607" fmla="*/ 84970 w 3459048"/>
              <a:gd name="connsiteY607" fmla="*/ 1935920 h 3459048"/>
              <a:gd name="connsiteX608" fmla="*/ 77010 w 3459048"/>
              <a:gd name="connsiteY608" fmla="*/ 1959385 h 3459048"/>
              <a:gd name="connsiteX609" fmla="*/ 72232 w 3459048"/>
              <a:gd name="connsiteY609" fmla="*/ 1960665 h 3459048"/>
              <a:gd name="connsiteX610" fmla="*/ 76606 w 3459048"/>
              <a:gd name="connsiteY610" fmla="*/ 1989329 h 3459048"/>
              <a:gd name="connsiteX611" fmla="*/ 77252 w 3459048"/>
              <a:gd name="connsiteY611" fmla="*/ 1990758 h 3459048"/>
              <a:gd name="connsiteX612" fmla="*/ 170958 w 3459048"/>
              <a:gd name="connsiteY612" fmla="*/ 2092821 h 3459048"/>
              <a:gd name="connsiteX613" fmla="*/ 203223 w 3459048"/>
              <a:gd name="connsiteY613" fmla="*/ 2090968 h 3459048"/>
              <a:gd name="connsiteX614" fmla="*/ 205251 w 3459048"/>
              <a:gd name="connsiteY614" fmla="*/ 2098854 h 3459048"/>
              <a:gd name="connsiteX615" fmla="*/ 191633 w 3459048"/>
              <a:gd name="connsiteY615" fmla="*/ 2045890 h 3459048"/>
              <a:gd name="connsiteX616" fmla="*/ 174765 w 3459048"/>
              <a:gd name="connsiteY616" fmla="*/ 1935368 h 3459048"/>
              <a:gd name="connsiteX617" fmla="*/ 176265 w 3459048"/>
              <a:gd name="connsiteY617" fmla="*/ 1945199 h 3459048"/>
              <a:gd name="connsiteX618" fmla="*/ 170536 w 3459048"/>
              <a:gd name="connsiteY618" fmla="*/ 1944119 h 3459048"/>
              <a:gd name="connsiteX619" fmla="*/ 154835 w 3459048"/>
              <a:gd name="connsiteY619" fmla="*/ 1928341 h 3459048"/>
              <a:gd name="connsiteX620" fmla="*/ 131282 w 3459048"/>
              <a:gd name="connsiteY620" fmla="*/ 1944119 h 3459048"/>
              <a:gd name="connsiteX621" fmla="*/ 107728 w 3459048"/>
              <a:gd name="connsiteY621" fmla="*/ 1936230 h 3459048"/>
              <a:gd name="connsiteX622" fmla="*/ 99877 w 3459048"/>
              <a:gd name="connsiteY622" fmla="*/ 1904670 h 3459048"/>
              <a:gd name="connsiteX623" fmla="*/ 139132 w 3459048"/>
              <a:gd name="connsiteY623" fmla="*/ 1912559 h 3459048"/>
              <a:gd name="connsiteX624" fmla="*/ 162685 w 3459048"/>
              <a:gd name="connsiteY624" fmla="*/ 1888890 h 3459048"/>
              <a:gd name="connsiteX625" fmla="*/ 157165 w 3459048"/>
              <a:gd name="connsiteY625" fmla="*/ 1853385 h 3459048"/>
              <a:gd name="connsiteX626" fmla="*/ 165865 w 3459048"/>
              <a:gd name="connsiteY626" fmla="*/ 1850818 h 3459048"/>
              <a:gd name="connsiteX627" fmla="*/ 164826 w 3459048"/>
              <a:gd name="connsiteY627" fmla="*/ 1830240 h 3459048"/>
              <a:gd name="connsiteX628" fmla="*/ 163541 w 3459048"/>
              <a:gd name="connsiteY628" fmla="*/ 1833770 h 3459048"/>
              <a:gd name="connsiteX629" fmla="*/ 124347 w 3459048"/>
              <a:gd name="connsiteY629" fmla="*/ 1849441 h 3459048"/>
              <a:gd name="connsiteX630" fmla="*/ 77313 w 3459048"/>
              <a:gd name="connsiteY630" fmla="*/ 1825935 h 3459048"/>
              <a:gd name="connsiteX631" fmla="*/ 85152 w 3459048"/>
              <a:gd name="connsiteY631" fmla="*/ 1794594 h 3459048"/>
              <a:gd name="connsiteX632" fmla="*/ 61635 w 3459048"/>
              <a:gd name="connsiteY632" fmla="*/ 1763253 h 3459048"/>
              <a:gd name="connsiteX633" fmla="*/ 69474 w 3459048"/>
              <a:gd name="connsiteY633" fmla="*/ 1755419 h 3459048"/>
              <a:gd name="connsiteX634" fmla="*/ 116507 w 3459048"/>
              <a:gd name="connsiteY634" fmla="*/ 1724077 h 3459048"/>
              <a:gd name="connsiteX635" fmla="*/ 155703 w 3459048"/>
              <a:gd name="connsiteY635" fmla="*/ 1739747 h 3459048"/>
              <a:gd name="connsiteX636" fmla="*/ 156683 w 3459048"/>
              <a:gd name="connsiteY636" fmla="*/ 1743665 h 3459048"/>
              <a:gd name="connsiteX637" fmla="*/ 160566 w 3459048"/>
              <a:gd name="connsiteY637" fmla="*/ 1745884 h 3459048"/>
              <a:gd name="connsiteX638" fmla="*/ 161192 w 3459048"/>
              <a:gd name="connsiteY638" fmla="*/ 1758280 h 3459048"/>
              <a:gd name="connsiteX639" fmla="*/ 159740 w 3459048"/>
              <a:gd name="connsiteY639" fmla="*/ 1729524 h 3459048"/>
              <a:gd name="connsiteX640" fmla="*/ 160079 w 3459048"/>
              <a:gd name="connsiteY640" fmla="*/ 1722824 h 3459048"/>
              <a:gd name="connsiteX641" fmla="*/ 160015 w 3459048"/>
              <a:gd name="connsiteY641" fmla="*/ 1724077 h 3459048"/>
              <a:gd name="connsiteX642" fmla="*/ 154979 w 3459048"/>
              <a:gd name="connsiteY642" fmla="*/ 1724077 h 3459048"/>
              <a:gd name="connsiteX643" fmla="*/ 147110 w 3459048"/>
              <a:gd name="connsiteY643" fmla="*/ 1724077 h 3459048"/>
              <a:gd name="connsiteX644" fmla="*/ 154979 w 3459048"/>
              <a:gd name="connsiteY644" fmla="*/ 1700408 h 3459048"/>
              <a:gd name="connsiteX645" fmla="*/ 139241 w 3459048"/>
              <a:gd name="connsiteY645" fmla="*/ 1668847 h 3459048"/>
              <a:gd name="connsiteX646" fmla="*/ 115634 w 3459048"/>
              <a:gd name="connsiteY646" fmla="*/ 1660957 h 3459048"/>
              <a:gd name="connsiteX647" fmla="*/ 99894 w 3459048"/>
              <a:gd name="connsiteY647" fmla="*/ 1676737 h 3459048"/>
              <a:gd name="connsiteX648" fmla="*/ 99894 w 3459048"/>
              <a:gd name="connsiteY648" fmla="*/ 1645178 h 3459048"/>
              <a:gd name="connsiteX649" fmla="*/ 123502 w 3459048"/>
              <a:gd name="connsiteY649" fmla="*/ 1629398 h 3459048"/>
              <a:gd name="connsiteX650" fmla="*/ 147110 w 3459048"/>
              <a:gd name="connsiteY650" fmla="*/ 1637287 h 3459048"/>
              <a:gd name="connsiteX651" fmla="*/ 158914 w 3459048"/>
              <a:gd name="connsiteY651" fmla="*/ 1626439 h 3459048"/>
              <a:gd name="connsiteX652" fmla="*/ 165076 w 3459048"/>
              <a:gd name="connsiteY652" fmla="*/ 1623864 h 3459048"/>
              <a:gd name="connsiteX653" fmla="*/ 167845 w 3459048"/>
              <a:gd name="connsiteY653" fmla="*/ 1569023 h 3459048"/>
              <a:gd name="connsiteX654" fmla="*/ 87320 w 3459048"/>
              <a:gd name="connsiteY654" fmla="*/ 1399517 h 3459048"/>
              <a:gd name="connsiteX655" fmla="*/ 85434 w 3459048"/>
              <a:gd name="connsiteY655" fmla="*/ 1411878 h 3459048"/>
              <a:gd name="connsiteX656" fmla="*/ 99287 w 3459048"/>
              <a:gd name="connsiteY656" fmla="*/ 1414899 h 3459048"/>
              <a:gd name="connsiteX657" fmla="*/ 115769 w 3459048"/>
              <a:gd name="connsiteY657" fmla="*/ 1425595 h 3459048"/>
              <a:gd name="connsiteX658" fmla="*/ 123525 w 3459048"/>
              <a:gd name="connsiteY658" fmla="*/ 1456710 h 3459048"/>
              <a:gd name="connsiteX659" fmla="*/ 108013 w 3459048"/>
              <a:gd name="connsiteY659" fmla="*/ 1456710 h 3459048"/>
              <a:gd name="connsiteX660" fmla="*/ 95410 w 3459048"/>
              <a:gd name="connsiteY660" fmla="*/ 1438234 h 3459048"/>
              <a:gd name="connsiteX661" fmla="*/ 82738 w 3459048"/>
              <a:gd name="connsiteY661" fmla="*/ 1429540 h 3459048"/>
              <a:gd name="connsiteX662" fmla="*/ 63560 w 3459048"/>
              <a:gd name="connsiteY662" fmla="*/ 1555201 h 3459048"/>
              <a:gd name="connsiteX663" fmla="*/ 81524 w 3459048"/>
              <a:gd name="connsiteY663" fmla="*/ 1508174 h 3459048"/>
              <a:gd name="connsiteX664" fmla="*/ 139489 w 3459048"/>
              <a:gd name="connsiteY664" fmla="*/ 1457142 h 3459048"/>
              <a:gd name="connsiteX665" fmla="*/ 166999 w 3459048"/>
              <a:gd name="connsiteY665" fmla="*/ 1451254 h 3459048"/>
              <a:gd name="connsiteX666" fmla="*/ 185223 w 3459048"/>
              <a:gd name="connsiteY666" fmla="*/ 1455155 h 3459048"/>
              <a:gd name="connsiteX667" fmla="*/ 187269 w 3459048"/>
              <a:gd name="connsiteY667" fmla="*/ 1441751 h 3459048"/>
              <a:gd name="connsiteX668" fmla="*/ 186523 w 3459048"/>
              <a:gd name="connsiteY668" fmla="*/ 1441472 h 3459048"/>
              <a:gd name="connsiteX669" fmla="*/ 139512 w 3459048"/>
              <a:gd name="connsiteY669" fmla="*/ 1449292 h 3459048"/>
              <a:gd name="connsiteX670" fmla="*/ 131677 w 3459048"/>
              <a:gd name="connsiteY670" fmla="*/ 1449292 h 3459048"/>
              <a:gd name="connsiteX671" fmla="*/ 116007 w 3459048"/>
              <a:gd name="connsiteY671" fmla="*/ 1413119 h 3459048"/>
              <a:gd name="connsiteX672" fmla="*/ 3261875 w 3459048"/>
              <a:gd name="connsiteY672" fmla="*/ 1391610 h 3459048"/>
              <a:gd name="connsiteX673" fmla="*/ 3267416 w 3459048"/>
              <a:gd name="connsiteY673" fmla="*/ 1413158 h 3459048"/>
              <a:gd name="connsiteX674" fmla="*/ 3268110 w 3459048"/>
              <a:gd name="connsiteY674" fmla="*/ 1417708 h 3459048"/>
              <a:gd name="connsiteX675" fmla="*/ 3267416 w 3459048"/>
              <a:gd name="connsiteY675" fmla="*/ 1413158 h 3459048"/>
              <a:gd name="connsiteX676" fmla="*/ 154950 w 3459048"/>
              <a:gd name="connsiteY676" fmla="*/ 1338819 h 3459048"/>
              <a:gd name="connsiteX677" fmla="*/ 178134 w 3459048"/>
              <a:gd name="connsiteY677" fmla="*/ 1378199 h 3459048"/>
              <a:gd name="connsiteX678" fmla="*/ 178134 w 3459048"/>
              <a:gd name="connsiteY678" fmla="*/ 1385977 h 3459048"/>
              <a:gd name="connsiteX679" fmla="*/ 170282 w 3459048"/>
              <a:gd name="connsiteY679" fmla="*/ 1370421 h 3459048"/>
              <a:gd name="connsiteX680" fmla="*/ 162432 w 3459048"/>
              <a:gd name="connsiteY680" fmla="*/ 1347085 h 3459048"/>
              <a:gd name="connsiteX681" fmla="*/ 138879 w 3459048"/>
              <a:gd name="connsiteY681" fmla="*/ 1339305 h 3459048"/>
              <a:gd name="connsiteX682" fmla="*/ 154950 w 3459048"/>
              <a:gd name="connsiteY682" fmla="*/ 1338819 h 3459048"/>
              <a:gd name="connsiteX683" fmla="*/ 3195441 w 3459048"/>
              <a:gd name="connsiteY683" fmla="*/ 919578 h 3459048"/>
              <a:gd name="connsiteX684" fmla="*/ 3199231 w 3459048"/>
              <a:gd name="connsiteY684" fmla="*/ 978371 h 3459048"/>
              <a:gd name="connsiteX685" fmla="*/ 3175611 w 3459048"/>
              <a:gd name="connsiteY685" fmla="*/ 1033525 h 3459048"/>
              <a:gd name="connsiteX686" fmla="*/ 3147921 w 3459048"/>
              <a:gd name="connsiteY686" fmla="*/ 1060315 h 3459048"/>
              <a:gd name="connsiteX687" fmla="*/ 3175947 w 3459048"/>
              <a:gd name="connsiteY687" fmla="*/ 1118493 h 3459048"/>
              <a:gd name="connsiteX688" fmla="*/ 3228734 w 3459048"/>
              <a:gd name="connsiteY688" fmla="*/ 1262718 h 3459048"/>
              <a:gd name="connsiteX689" fmla="*/ 3241203 w 3459048"/>
              <a:gd name="connsiteY689" fmla="*/ 1311214 h 3459048"/>
              <a:gd name="connsiteX690" fmla="*/ 3244736 w 3459048"/>
              <a:gd name="connsiteY690" fmla="*/ 1312385 h 3459048"/>
              <a:gd name="connsiteX691" fmla="*/ 3253640 w 3459048"/>
              <a:gd name="connsiteY691" fmla="*/ 1323205 h 3459048"/>
              <a:gd name="connsiteX692" fmla="*/ 3269469 w 3459048"/>
              <a:gd name="connsiteY692" fmla="*/ 1370421 h 3459048"/>
              <a:gd name="connsiteX693" fmla="*/ 3285297 w 3459048"/>
              <a:gd name="connsiteY693" fmla="*/ 1394027 h 3459048"/>
              <a:gd name="connsiteX694" fmla="*/ 3285297 w 3459048"/>
              <a:gd name="connsiteY694" fmla="*/ 1417635 h 3459048"/>
              <a:gd name="connsiteX695" fmla="*/ 3285297 w 3459048"/>
              <a:gd name="connsiteY695" fmla="*/ 1401896 h 3459048"/>
              <a:gd name="connsiteX696" fmla="*/ 3253640 w 3459048"/>
              <a:gd name="connsiteY696" fmla="*/ 1354682 h 3459048"/>
              <a:gd name="connsiteX697" fmla="*/ 3247705 w 3459048"/>
              <a:gd name="connsiteY697" fmla="*/ 1325172 h 3459048"/>
              <a:gd name="connsiteX698" fmla="*/ 3243792 w 3459048"/>
              <a:gd name="connsiteY698" fmla="*/ 1321282 h 3459048"/>
              <a:gd name="connsiteX699" fmla="*/ 3242976 w 3459048"/>
              <a:gd name="connsiteY699" fmla="*/ 1318108 h 3459048"/>
              <a:gd name="connsiteX700" fmla="*/ 3258144 w 3459048"/>
              <a:gd name="connsiteY700" fmla="*/ 1377100 h 3459048"/>
              <a:gd name="connsiteX701" fmla="*/ 3264008 w 3459048"/>
              <a:gd name="connsiteY701" fmla="*/ 1379874 h 3459048"/>
              <a:gd name="connsiteX702" fmla="*/ 3276750 w 3459048"/>
              <a:gd name="connsiteY702" fmla="*/ 1394560 h 3459048"/>
              <a:gd name="connsiteX703" fmla="*/ 3271850 w 3459048"/>
              <a:gd name="connsiteY703" fmla="*/ 1420015 h 3459048"/>
              <a:gd name="connsiteX704" fmla="*/ 3269012 w 3459048"/>
              <a:gd name="connsiteY704" fmla="*/ 1423621 h 3459048"/>
              <a:gd name="connsiteX705" fmla="*/ 3271226 w 3459048"/>
              <a:gd name="connsiteY705" fmla="*/ 1438125 h 3459048"/>
              <a:gd name="connsiteX706" fmla="*/ 3270790 w 3459048"/>
              <a:gd name="connsiteY706" fmla="*/ 1435266 h 3459048"/>
              <a:gd name="connsiteX707" fmla="*/ 3275800 w 3459048"/>
              <a:gd name="connsiteY707" fmla="*/ 1438845 h 3459048"/>
              <a:gd name="connsiteX708" fmla="*/ 3276750 w 3459048"/>
              <a:gd name="connsiteY708" fmla="*/ 1449292 h 3459048"/>
              <a:gd name="connsiteX709" fmla="*/ 3276750 w 3459048"/>
              <a:gd name="connsiteY709" fmla="*/ 1456890 h 3459048"/>
              <a:gd name="connsiteX710" fmla="*/ 3272951 w 3459048"/>
              <a:gd name="connsiteY710" fmla="*/ 1445493 h 3459048"/>
              <a:gd name="connsiteX711" fmla="*/ 3271844 w 3459048"/>
              <a:gd name="connsiteY711" fmla="*/ 1442172 h 3459048"/>
              <a:gd name="connsiteX712" fmla="*/ 3284802 w 3459048"/>
              <a:gd name="connsiteY712" fmla="*/ 1527076 h 3459048"/>
              <a:gd name="connsiteX713" fmla="*/ 3283428 w 3459048"/>
              <a:gd name="connsiteY713" fmla="*/ 1518075 h 3459048"/>
              <a:gd name="connsiteX714" fmla="*/ 3292028 w 3459048"/>
              <a:gd name="connsiteY714" fmla="*/ 1521431 h 3459048"/>
              <a:gd name="connsiteX715" fmla="*/ 3308741 w 3459048"/>
              <a:gd name="connsiteY715" fmla="*/ 1536140 h 3459048"/>
              <a:gd name="connsiteX716" fmla="*/ 3308741 w 3459048"/>
              <a:gd name="connsiteY716" fmla="*/ 1551831 h 3459048"/>
              <a:gd name="connsiteX717" fmla="*/ 3340198 w 3459048"/>
              <a:gd name="connsiteY717" fmla="*/ 1551831 h 3459048"/>
              <a:gd name="connsiteX718" fmla="*/ 3363791 w 3459048"/>
              <a:gd name="connsiteY718" fmla="*/ 1583210 h 3459048"/>
              <a:gd name="connsiteX719" fmla="*/ 3371655 w 3459048"/>
              <a:gd name="connsiteY719" fmla="*/ 1614590 h 3459048"/>
              <a:gd name="connsiteX720" fmla="*/ 3390333 w 3459048"/>
              <a:gd name="connsiteY720" fmla="*/ 1624395 h 3459048"/>
              <a:gd name="connsiteX721" fmla="*/ 3400129 w 3459048"/>
              <a:gd name="connsiteY721" fmla="*/ 1640935 h 3459048"/>
              <a:gd name="connsiteX722" fmla="*/ 3399411 w 3459048"/>
              <a:gd name="connsiteY722" fmla="*/ 1626699 h 3459048"/>
              <a:gd name="connsiteX723" fmla="*/ 3394515 w 3459048"/>
              <a:gd name="connsiteY723" fmla="*/ 1621929 h 3459048"/>
              <a:gd name="connsiteX724" fmla="*/ 3399018 w 3459048"/>
              <a:gd name="connsiteY724" fmla="*/ 1618928 h 3459048"/>
              <a:gd name="connsiteX725" fmla="*/ 3395955 w 3459048"/>
              <a:gd name="connsiteY725" fmla="*/ 1558257 h 3459048"/>
              <a:gd name="connsiteX726" fmla="*/ 3329295 w 3459048"/>
              <a:gd name="connsiteY726" fmla="*/ 1231407 h 3459048"/>
              <a:gd name="connsiteX727" fmla="*/ 3285457 w 3459048"/>
              <a:gd name="connsiteY727" fmla="*/ 1111636 h 3459048"/>
              <a:gd name="connsiteX728" fmla="*/ 3285391 w 3459048"/>
              <a:gd name="connsiteY728" fmla="*/ 1112036 h 3459048"/>
              <a:gd name="connsiteX729" fmla="*/ 3246285 w 3459048"/>
              <a:gd name="connsiteY729" fmla="*/ 1112036 h 3459048"/>
              <a:gd name="connsiteX730" fmla="*/ 3222821 w 3459048"/>
              <a:gd name="connsiteY730" fmla="*/ 1112036 h 3459048"/>
              <a:gd name="connsiteX731" fmla="*/ 3191535 w 3459048"/>
              <a:gd name="connsiteY731" fmla="*/ 1088610 h 3459048"/>
              <a:gd name="connsiteX732" fmla="*/ 3168072 w 3459048"/>
              <a:gd name="connsiteY732" fmla="*/ 1080801 h 3459048"/>
              <a:gd name="connsiteX733" fmla="*/ 3168072 w 3459048"/>
              <a:gd name="connsiteY733" fmla="*/ 1057375 h 3459048"/>
              <a:gd name="connsiteX734" fmla="*/ 3191535 w 3459048"/>
              <a:gd name="connsiteY734" fmla="*/ 1033947 h 3459048"/>
              <a:gd name="connsiteX735" fmla="*/ 3223799 w 3459048"/>
              <a:gd name="connsiteY735" fmla="*/ 1049566 h 3459048"/>
              <a:gd name="connsiteX736" fmla="*/ 3256300 w 3459048"/>
              <a:gd name="connsiteY736" fmla="*/ 1042909 h 3459048"/>
              <a:gd name="connsiteX737" fmla="*/ 3252318 w 3459048"/>
              <a:gd name="connsiteY737" fmla="*/ 1034643 h 3459048"/>
              <a:gd name="connsiteX738" fmla="*/ 3242085 w 3459048"/>
              <a:gd name="connsiteY738" fmla="*/ 1040564 h 3459048"/>
              <a:gd name="connsiteX739" fmla="*/ 3230214 w 3459048"/>
              <a:gd name="connsiteY739" fmla="*/ 1041546 h 3459048"/>
              <a:gd name="connsiteX740" fmla="*/ 3190642 w 3459048"/>
              <a:gd name="connsiteY740" fmla="*/ 1025843 h 3459048"/>
              <a:gd name="connsiteX741" fmla="*/ 3198557 w 3459048"/>
              <a:gd name="connsiteY741" fmla="*/ 1002290 h 3459048"/>
              <a:gd name="connsiteX742" fmla="*/ 3222299 w 3459048"/>
              <a:gd name="connsiteY742" fmla="*/ 1012103 h 3459048"/>
              <a:gd name="connsiteX743" fmla="*/ 3240727 w 3459048"/>
              <a:gd name="connsiteY743" fmla="*/ 1010580 h 3459048"/>
              <a:gd name="connsiteX744" fmla="*/ 3202430 w 3459048"/>
              <a:gd name="connsiteY744" fmla="*/ 931083 h 3459048"/>
              <a:gd name="connsiteX745" fmla="*/ 3020406 w 3459048"/>
              <a:gd name="connsiteY745" fmla="*/ 837391 h 3459048"/>
              <a:gd name="connsiteX746" fmla="*/ 3031214 w 3459048"/>
              <a:gd name="connsiteY746" fmla="*/ 851843 h 3459048"/>
              <a:gd name="connsiteX747" fmla="*/ 3044458 w 3459048"/>
              <a:gd name="connsiteY747" fmla="*/ 873644 h 3459048"/>
              <a:gd name="connsiteX748" fmla="*/ 3031214 w 3459048"/>
              <a:gd name="connsiteY748" fmla="*/ 851843 h 3459048"/>
              <a:gd name="connsiteX749" fmla="*/ 316958 w 3459048"/>
              <a:gd name="connsiteY749" fmla="*/ 831761 h 3459048"/>
              <a:gd name="connsiteX750" fmla="*/ 256618 w 3459048"/>
              <a:gd name="connsiteY750" fmla="*/ 931083 h 3459048"/>
              <a:gd name="connsiteX751" fmla="*/ 129753 w 3459048"/>
              <a:gd name="connsiteY751" fmla="*/ 1231407 h 3459048"/>
              <a:gd name="connsiteX752" fmla="*/ 105906 w 3459048"/>
              <a:gd name="connsiteY752" fmla="*/ 1324153 h 3459048"/>
              <a:gd name="connsiteX753" fmla="*/ 116007 w 3459048"/>
              <a:gd name="connsiteY753" fmla="*/ 1324153 h 3459048"/>
              <a:gd name="connsiteX754" fmla="*/ 108172 w 3459048"/>
              <a:gd name="connsiteY754" fmla="*/ 1316332 h 3459048"/>
              <a:gd name="connsiteX755" fmla="*/ 123841 w 3459048"/>
              <a:gd name="connsiteY755" fmla="*/ 1339794 h 3459048"/>
              <a:gd name="connsiteX756" fmla="*/ 116007 w 3459048"/>
              <a:gd name="connsiteY756" fmla="*/ 1347617 h 3459048"/>
              <a:gd name="connsiteX757" fmla="*/ 123841 w 3459048"/>
              <a:gd name="connsiteY757" fmla="*/ 1355438 h 3459048"/>
              <a:gd name="connsiteX758" fmla="*/ 147347 w 3459048"/>
              <a:gd name="connsiteY758" fmla="*/ 1355438 h 3459048"/>
              <a:gd name="connsiteX759" fmla="*/ 170852 w 3459048"/>
              <a:gd name="connsiteY759" fmla="*/ 1386722 h 3459048"/>
              <a:gd name="connsiteX760" fmla="*/ 163018 w 3459048"/>
              <a:gd name="connsiteY760" fmla="*/ 1410186 h 3459048"/>
              <a:gd name="connsiteX761" fmla="*/ 186523 w 3459048"/>
              <a:gd name="connsiteY761" fmla="*/ 1425828 h 3459048"/>
              <a:gd name="connsiteX762" fmla="*/ 189699 w 3459048"/>
              <a:gd name="connsiteY762" fmla="*/ 1425828 h 3459048"/>
              <a:gd name="connsiteX763" fmla="*/ 190315 w 3459048"/>
              <a:gd name="connsiteY763" fmla="*/ 1421792 h 3459048"/>
              <a:gd name="connsiteX764" fmla="*/ 170852 w 3459048"/>
              <a:gd name="connsiteY764" fmla="*/ 1402365 h 3459048"/>
              <a:gd name="connsiteX765" fmla="*/ 178688 w 3459048"/>
              <a:gd name="connsiteY765" fmla="*/ 1394544 h 3459048"/>
              <a:gd name="connsiteX766" fmla="*/ 183585 w 3459048"/>
              <a:gd name="connsiteY766" fmla="*/ 1405298 h 3459048"/>
              <a:gd name="connsiteX767" fmla="*/ 192602 w 3459048"/>
              <a:gd name="connsiteY767" fmla="*/ 1409389 h 3459048"/>
              <a:gd name="connsiteX768" fmla="*/ 230315 w 3459048"/>
              <a:gd name="connsiteY768" fmla="*/ 1262718 h 3459048"/>
              <a:gd name="connsiteX769" fmla="*/ 261292 w 3459048"/>
              <a:gd name="connsiteY769" fmla="*/ 1178082 h 3459048"/>
              <a:gd name="connsiteX770" fmla="*/ 256925 w 3459048"/>
              <a:gd name="connsiteY770" fmla="*/ 1174813 h 3459048"/>
              <a:gd name="connsiteX771" fmla="*/ 256925 w 3459048"/>
              <a:gd name="connsiteY771" fmla="*/ 1135481 h 3459048"/>
              <a:gd name="connsiteX772" fmla="*/ 272684 w 3459048"/>
              <a:gd name="connsiteY772" fmla="*/ 1127615 h 3459048"/>
              <a:gd name="connsiteX773" fmla="*/ 272684 w 3459048"/>
              <a:gd name="connsiteY773" fmla="*/ 1088283 h 3459048"/>
              <a:gd name="connsiteX774" fmla="*/ 288442 w 3459048"/>
              <a:gd name="connsiteY774" fmla="*/ 1064683 h 3459048"/>
              <a:gd name="connsiteX775" fmla="*/ 312079 w 3459048"/>
              <a:gd name="connsiteY775" fmla="*/ 1048952 h 3459048"/>
              <a:gd name="connsiteX776" fmla="*/ 319959 w 3459048"/>
              <a:gd name="connsiteY776" fmla="*/ 1041085 h 3459048"/>
              <a:gd name="connsiteX777" fmla="*/ 319959 w 3459048"/>
              <a:gd name="connsiteY777" fmla="*/ 1033218 h 3459048"/>
              <a:gd name="connsiteX778" fmla="*/ 325746 w 3459048"/>
              <a:gd name="connsiteY778" fmla="*/ 1029968 h 3459048"/>
              <a:gd name="connsiteX779" fmla="*/ 319126 w 3459048"/>
              <a:gd name="connsiteY779" fmla="*/ 1043711 h 3459048"/>
              <a:gd name="connsiteX780" fmla="*/ 342704 w 3459048"/>
              <a:gd name="connsiteY780" fmla="*/ 994766 h 3459048"/>
              <a:gd name="connsiteX781" fmla="*/ 337789 w 3459048"/>
              <a:gd name="connsiteY781" fmla="*/ 986295 h 3459048"/>
              <a:gd name="connsiteX782" fmla="*/ 335833 w 3459048"/>
              <a:gd name="connsiteY782" fmla="*/ 962702 h 3459048"/>
              <a:gd name="connsiteX783" fmla="*/ 335833 w 3459048"/>
              <a:gd name="connsiteY783" fmla="*/ 939109 h 3459048"/>
              <a:gd name="connsiteX784" fmla="*/ 312361 w 3459048"/>
              <a:gd name="connsiteY784" fmla="*/ 899787 h 3459048"/>
              <a:gd name="connsiteX785" fmla="*/ 328009 w 3459048"/>
              <a:gd name="connsiteY785" fmla="*/ 876194 h 3459048"/>
              <a:gd name="connsiteX786" fmla="*/ 320185 w 3459048"/>
              <a:gd name="connsiteY786" fmla="*/ 844736 h 3459048"/>
              <a:gd name="connsiteX787" fmla="*/ 3057259 w 3459048"/>
              <a:gd name="connsiteY787" fmla="*/ 789554 h 3459048"/>
              <a:gd name="connsiteX788" fmla="*/ 3072876 w 3459048"/>
              <a:gd name="connsiteY788" fmla="*/ 829351 h 3459048"/>
              <a:gd name="connsiteX789" fmla="*/ 3057259 w 3459048"/>
              <a:gd name="connsiteY789" fmla="*/ 845270 h 3459048"/>
              <a:gd name="connsiteX790" fmla="*/ 3041642 w 3459048"/>
              <a:gd name="connsiteY790" fmla="*/ 837310 h 3459048"/>
              <a:gd name="connsiteX791" fmla="*/ 3033833 w 3459048"/>
              <a:gd name="connsiteY791" fmla="*/ 813433 h 3459048"/>
              <a:gd name="connsiteX792" fmla="*/ 3057259 w 3459048"/>
              <a:gd name="connsiteY792" fmla="*/ 789554 h 3459048"/>
              <a:gd name="connsiteX793" fmla="*/ 461014 w 3459048"/>
              <a:gd name="connsiteY793" fmla="*/ 773958 h 3459048"/>
              <a:gd name="connsiteX794" fmla="*/ 437542 w 3459048"/>
              <a:gd name="connsiteY794" fmla="*/ 797551 h 3459048"/>
              <a:gd name="connsiteX795" fmla="*/ 421895 w 3459048"/>
              <a:gd name="connsiteY795" fmla="*/ 789686 h 3459048"/>
              <a:gd name="connsiteX796" fmla="*/ 374952 w 3459048"/>
              <a:gd name="connsiteY796" fmla="*/ 813280 h 3459048"/>
              <a:gd name="connsiteX797" fmla="*/ 359304 w 3459048"/>
              <a:gd name="connsiteY797" fmla="*/ 860465 h 3459048"/>
              <a:gd name="connsiteX798" fmla="*/ 374952 w 3459048"/>
              <a:gd name="connsiteY798" fmla="*/ 891923 h 3459048"/>
              <a:gd name="connsiteX799" fmla="*/ 367128 w 3459048"/>
              <a:gd name="connsiteY799" fmla="*/ 939109 h 3459048"/>
              <a:gd name="connsiteX800" fmla="*/ 369844 w 3459048"/>
              <a:gd name="connsiteY800" fmla="*/ 947298 h 3459048"/>
              <a:gd name="connsiteX801" fmla="*/ 376037 w 3459048"/>
              <a:gd name="connsiteY801" fmla="*/ 937104 h 3459048"/>
              <a:gd name="connsiteX802" fmla="*/ 374633 w 3459048"/>
              <a:gd name="connsiteY802" fmla="*/ 923670 h 3459048"/>
              <a:gd name="connsiteX803" fmla="*/ 382454 w 3459048"/>
              <a:gd name="connsiteY803" fmla="*/ 900052 h 3459048"/>
              <a:gd name="connsiteX804" fmla="*/ 374633 w 3459048"/>
              <a:gd name="connsiteY804" fmla="*/ 876432 h 3459048"/>
              <a:gd name="connsiteX805" fmla="*/ 390274 w 3459048"/>
              <a:gd name="connsiteY805" fmla="*/ 813447 h 3459048"/>
              <a:gd name="connsiteX806" fmla="*/ 429381 w 3459048"/>
              <a:gd name="connsiteY806" fmla="*/ 805574 h 3459048"/>
              <a:gd name="connsiteX807" fmla="*/ 445023 w 3459048"/>
              <a:gd name="connsiteY807" fmla="*/ 813447 h 3459048"/>
              <a:gd name="connsiteX808" fmla="*/ 445023 w 3459048"/>
              <a:gd name="connsiteY808" fmla="*/ 797701 h 3459048"/>
              <a:gd name="connsiteX809" fmla="*/ 471420 w 3459048"/>
              <a:gd name="connsiteY809" fmla="*/ 784908 h 3459048"/>
              <a:gd name="connsiteX810" fmla="*/ 476905 w 3459048"/>
              <a:gd name="connsiteY810" fmla="*/ 786222 h 3459048"/>
              <a:gd name="connsiteX811" fmla="*/ 484908 w 3459048"/>
              <a:gd name="connsiteY811" fmla="*/ 775520 h 3459048"/>
              <a:gd name="connsiteX812" fmla="*/ 483508 w 3459048"/>
              <a:gd name="connsiteY812" fmla="*/ 774941 h 3459048"/>
              <a:gd name="connsiteX813" fmla="*/ 461014 w 3459048"/>
              <a:gd name="connsiteY813" fmla="*/ 773958 h 3459048"/>
              <a:gd name="connsiteX814" fmla="*/ 3095503 w 3459048"/>
              <a:gd name="connsiteY814" fmla="*/ 762182 h 3459048"/>
              <a:gd name="connsiteX815" fmla="*/ 3103862 w 3459048"/>
              <a:gd name="connsiteY815" fmla="*/ 787012 h 3459048"/>
              <a:gd name="connsiteX816" fmla="*/ 3114620 w 3459048"/>
              <a:gd name="connsiteY816" fmla="*/ 805742 h 3459048"/>
              <a:gd name="connsiteX817" fmla="*/ 3129461 w 3459048"/>
              <a:gd name="connsiteY817" fmla="*/ 810972 h 3459048"/>
              <a:gd name="connsiteX818" fmla="*/ 3118525 w 3459048"/>
              <a:gd name="connsiteY818" fmla="*/ 792972 h 3459048"/>
              <a:gd name="connsiteX819" fmla="*/ 3210903 w 3459048"/>
              <a:gd name="connsiteY819" fmla="*/ 747449 h 3459048"/>
              <a:gd name="connsiteX820" fmla="*/ 3214701 w 3459048"/>
              <a:gd name="connsiteY820" fmla="*/ 750298 h 3459048"/>
              <a:gd name="connsiteX821" fmla="*/ 3207104 w 3459048"/>
              <a:gd name="connsiteY821" fmla="*/ 750298 h 3459048"/>
              <a:gd name="connsiteX822" fmla="*/ 3210903 w 3459048"/>
              <a:gd name="connsiteY822" fmla="*/ 747449 h 3459048"/>
              <a:gd name="connsiteX823" fmla="*/ 452919 w 3459048"/>
              <a:gd name="connsiteY823" fmla="*/ 711043 h 3459048"/>
              <a:gd name="connsiteX824" fmla="*/ 469381 w 3459048"/>
              <a:gd name="connsiteY824" fmla="*/ 719274 h 3459048"/>
              <a:gd name="connsiteX825" fmla="*/ 452919 w 3459048"/>
              <a:gd name="connsiteY825" fmla="*/ 711043 h 3459048"/>
              <a:gd name="connsiteX826" fmla="*/ 2983815 w 3459048"/>
              <a:gd name="connsiteY826" fmla="*/ 701713 h 3459048"/>
              <a:gd name="connsiteX827" fmla="*/ 3018285 w 3459048"/>
              <a:gd name="connsiteY827" fmla="*/ 703669 h 3459048"/>
              <a:gd name="connsiteX828" fmla="*/ 3034044 w 3459048"/>
              <a:gd name="connsiteY828" fmla="*/ 734954 h 3459048"/>
              <a:gd name="connsiteX829" fmla="*/ 3057681 w 3459048"/>
              <a:gd name="connsiteY829" fmla="*/ 742775 h 3459048"/>
              <a:gd name="connsiteX830" fmla="*/ 3026165 w 3459048"/>
              <a:gd name="connsiteY830" fmla="*/ 805344 h 3459048"/>
              <a:gd name="connsiteX831" fmla="*/ 3010407 w 3459048"/>
              <a:gd name="connsiteY831" fmla="*/ 813167 h 3459048"/>
              <a:gd name="connsiteX832" fmla="*/ 3003102 w 3459048"/>
              <a:gd name="connsiteY832" fmla="*/ 814249 h 3459048"/>
              <a:gd name="connsiteX833" fmla="*/ 2941096 w 3459048"/>
              <a:gd name="connsiteY833" fmla="*/ 731330 h 3459048"/>
              <a:gd name="connsiteX834" fmla="*/ 2955253 w 3459048"/>
              <a:gd name="connsiteY834" fmla="*/ 711490 h 3459048"/>
              <a:gd name="connsiteX835" fmla="*/ 2983815 w 3459048"/>
              <a:gd name="connsiteY835" fmla="*/ 701713 h 3459048"/>
              <a:gd name="connsiteX836" fmla="*/ 2923961 w 3459048"/>
              <a:gd name="connsiteY836" fmla="*/ 664507 h 3459048"/>
              <a:gd name="connsiteX837" fmla="*/ 2986769 w 3459048"/>
              <a:gd name="connsiteY837" fmla="*/ 688250 h 3459048"/>
              <a:gd name="connsiteX838" fmla="*/ 2986769 w 3459048"/>
              <a:gd name="connsiteY838" fmla="*/ 696164 h 3459048"/>
              <a:gd name="connsiteX839" fmla="*/ 2923961 w 3459048"/>
              <a:gd name="connsiteY839" fmla="*/ 704079 h 3459048"/>
              <a:gd name="connsiteX840" fmla="*/ 2908259 w 3459048"/>
              <a:gd name="connsiteY840" fmla="*/ 688250 h 3459048"/>
              <a:gd name="connsiteX841" fmla="*/ 2923961 w 3459048"/>
              <a:gd name="connsiteY841" fmla="*/ 664507 h 3459048"/>
              <a:gd name="connsiteX842" fmla="*/ 2824983 w 3459048"/>
              <a:gd name="connsiteY842" fmla="*/ 528852 h 3459048"/>
              <a:gd name="connsiteX843" fmla="*/ 2814422 w 3459048"/>
              <a:gd name="connsiteY843" fmla="*/ 531067 h 3459048"/>
              <a:gd name="connsiteX844" fmla="*/ 2770211 w 3459048"/>
              <a:gd name="connsiteY844" fmla="*/ 545828 h 3459048"/>
              <a:gd name="connsiteX845" fmla="*/ 2763878 w 3459048"/>
              <a:gd name="connsiteY845" fmla="*/ 550763 h 3459048"/>
              <a:gd name="connsiteX846" fmla="*/ 2839529 w 3459048"/>
              <a:gd name="connsiteY846" fmla="*/ 619519 h 3459048"/>
              <a:gd name="connsiteX847" fmla="*/ 2883278 w 3459048"/>
              <a:gd name="connsiteY847" fmla="*/ 667655 h 3459048"/>
              <a:gd name="connsiteX848" fmla="*/ 2872201 w 3459048"/>
              <a:gd name="connsiteY848" fmla="*/ 655467 h 3459048"/>
              <a:gd name="connsiteX849" fmla="*/ 2875018 w 3459048"/>
              <a:gd name="connsiteY849" fmla="*/ 655412 h 3459048"/>
              <a:gd name="connsiteX850" fmla="*/ 2877575 w 3459048"/>
              <a:gd name="connsiteY850" fmla="*/ 648678 h 3459048"/>
              <a:gd name="connsiteX851" fmla="*/ 2893160 w 3459048"/>
              <a:gd name="connsiteY851" fmla="*/ 625174 h 3459048"/>
              <a:gd name="connsiteX852" fmla="*/ 2905945 w 3459048"/>
              <a:gd name="connsiteY852" fmla="*/ 623341 h 3459048"/>
              <a:gd name="connsiteX853" fmla="*/ 2939916 w 3459048"/>
              <a:gd name="connsiteY853" fmla="*/ 648678 h 3459048"/>
              <a:gd name="connsiteX854" fmla="*/ 2924331 w 3459048"/>
              <a:gd name="connsiteY854" fmla="*/ 656514 h 3459048"/>
              <a:gd name="connsiteX855" fmla="*/ 2900953 w 3459048"/>
              <a:gd name="connsiteY855" fmla="*/ 680019 h 3459048"/>
              <a:gd name="connsiteX856" fmla="*/ 2903557 w 3459048"/>
              <a:gd name="connsiteY856" fmla="*/ 689968 h 3459048"/>
              <a:gd name="connsiteX857" fmla="*/ 2926964 w 3459048"/>
              <a:gd name="connsiteY857" fmla="*/ 715722 h 3459048"/>
              <a:gd name="connsiteX858" fmla="*/ 2939916 w 3459048"/>
              <a:gd name="connsiteY858" fmla="*/ 719195 h 3459048"/>
              <a:gd name="connsiteX859" fmla="*/ 2936662 w 3459048"/>
              <a:gd name="connsiteY859" fmla="*/ 726393 h 3459048"/>
              <a:gd name="connsiteX860" fmla="*/ 2940846 w 3459048"/>
              <a:gd name="connsiteY860" fmla="*/ 730996 h 3459048"/>
              <a:gd name="connsiteX861" fmla="*/ 3010660 w 3459048"/>
              <a:gd name="connsiteY861" fmla="*/ 824357 h 3459048"/>
              <a:gd name="connsiteX862" fmla="*/ 3018173 w 3459048"/>
              <a:gd name="connsiteY862" fmla="*/ 821211 h 3459048"/>
              <a:gd name="connsiteX863" fmla="*/ 3041726 w 3459048"/>
              <a:gd name="connsiteY863" fmla="*/ 852771 h 3459048"/>
              <a:gd name="connsiteX864" fmla="*/ 3073130 w 3459048"/>
              <a:gd name="connsiteY864" fmla="*/ 844881 h 3459048"/>
              <a:gd name="connsiteX865" fmla="*/ 3088832 w 3459048"/>
              <a:gd name="connsiteY865" fmla="*/ 836991 h 3459048"/>
              <a:gd name="connsiteX866" fmla="*/ 3104535 w 3459048"/>
              <a:gd name="connsiteY866" fmla="*/ 852771 h 3459048"/>
              <a:gd name="connsiteX867" fmla="*/ 3088832 w 3459048"/>
              <a:gd name="connsiteY867" fmla="*/ 884330 h 3459048"/>
              <a:gd name="connsiteX868" fmla="*/ 3065279 w 3459048"/>
              <a:gd name="connsiteY868" fmla="*/ 892221 h 3459048"/>
              <a:gd name="connsiteX869" fmla="*/ 3064298 w 3459048"/>
              <a:gd name="connsiteY869" fmla="*/ 904056 h 3459048"/>
              <a:gd name="connsiteX870" fmla="*/ 3063631 w 3459048"/>
              <a:gd name="connsiteY870" fmla="*/ 905204 h 3459048"/>
              <a:gd name="connsiteX871" fmla="*/ 3109844 w 3459048"/>
              <a:gd name="connsiteY871" fmla="*/ 981272 h 3459048"/>
              <a:gd name="connsiteX872" fmla="*/ 3136775 w 3459048"/>
              <a:gd name="connsiteY872" fmla="*/ 1037178 h 3459048"/>
              <a:gd name="connsiteX873" fmla="*/ 3159865 w 3459048"/>
              <a:gd name="connsiteY873" fmla="*/ 1017767 h 3459048"/>
              <a:gd name="connsiteX874" fmla="*/ 3167739 w 3459048"/>
              <a:gd name="connsiteY874" fmla="*/ 891700 h 3459048"/>
              <a:gd name="connsiteX875" fmla="*/ 3159865 w 3459048"/>
              <a:gd name="connsiteY875" fmla="*/ 868063 h 3459048"/>
              <a:gd name="connsiteX876" fmla="*/ 3164145 w 3459048"/>
              <a:gd name="connsiteY876" fmla="*/ 868063 h 3459048"/>
              <a:gd name="connsiteX877" fmla="*/ 3156661 w 3459048"/>
              <a:gd name="connsiteY877" fmla="*/ 855743 h 3459048"/>
              <a:gd name="connsiteX878" fmla="*/ 3152337 w 3459048"/>
              <a:gd name="connsiteY878" fmla="*/ 859486 h 3459048"/>
              <a:gd name="connsiteX879" fmla="*/ 3144423 w 3459048"/>
              <a:gd name="connsiteY879" fmla="*/ 860466 h 3459048"/>
              <a:gd name="connsiteX880" fmla="*/ 3120680 w 3459048"/>
              <a:gd name="connsiteY880" fmla="*/ 836960 h 3459048"/>
              <a:gd name="connsiteX881" fmla="*/ 3112766 w 3459048"/>
              <a:gd name="connsiteY881" fmla="*/ 821290 h 3459048"/>
              <a:gd name="connsiteX882" fmla="*/ 3089023 w 3459048"/>
              <a:gd name="connsiteY882" fmla="*/ 821290 h 3459048"/>
              <a:gd name="connsiteX883" fmla="*/ 3065279 w 3459048"/>
              <a:gd name="connsiteY883" fmla="*/ 774279 h 3459048"/>
              <a:gd name="connsiteX884" fmla="*/ 3073194 w 3459048"/>
              <a:gd name="connsiteY884" fmla="*/ 742938 h 3459048"/>
              <a:gd name="connsiteX885" fmla="*/ 3078141 w 3459048"/>
              <a:gd name="connsiteY885" fmla="*/ 739999 h 3459048"/>
              <a:gd name="connsiteX886" fmla="*/ 3079110 w 3459048"/>
              <a:gd name="connsiteY886" fmla="*/ 740262 h 3459048"/>
              <a:gd name="connsiteX887" fmla="*/ 3022096 w 3459048"/>
              <a:gd name="connsiteY887" fmla="*/ 664019 h 3459048"/>
              <a:gd name="connsiteX888" fmla="*/ 2974704 w 3459048"/>
              <a:gd name="connsiteY888" fmla="*/ 611874 h 3459048"/>
              <a:gd name="connsiteX889" fmla="*/ 2975282 w 3459048"/>
              <a:gd name="connsiteY889" fmla="*/ 612602 h 3459048"/>
              <a:gd name="connsiteX890" fmla="*/ 2979171 w 3459048"/>
              <a:gd name="connsiteY890" fmla="*/ 617497 h 3459048"/>
              <a:gd name="connsiteX891" fmla="*/ 3025842 w 3459048"/>
              <a:gd name="connsiteY891" fmla="*/ 672343 h 3459048"/>
              <a:gd name="connsiteX892" fmla="*/ 3025842 w 3459048"/>
              <a:gd name="connsiteY892" fmla="*/ 688013 h 3459048"/>
              <a:gd name="connsiteX893" fmla="*/ 2994729 w 3459048"/>
              <a:gd name="connsiteY893" fmla="*/ 688013 h 3459048"/>
              <a:gd name="connsiteX894" fmla="*/ 2955835 w 3459048"/>
              <a:gd name="connsiteY894" fmla="*/ 641002 h 3459048"/>
              <a:gd name="connsiteX895" fmla="*/ 2955835 w 3459048"/>
              <a:gd name="connsiteY895" fmla="*/ 617497 h 3459048"/>
              <a:gd name="connsiteX896" fmla="*/ 2924720 w 3459048"/>
              <a:gd name="connsiteY896" fmla="*/ 601828 h 3459048"/>
              <a:gd name="connsiteX897" fmla="*/ 2924720 w 3459048"/>
              <a:gd name="connsiteY897" fmla="*/ 578325 h 3459048"/>
              <a:gd name="connsiteX898" fmla="*/ 2936389 w 3459048"/>
              <a:gd name="connsiteY898" fmla="*/ 575385 h 3459048"/>
              <a:gd name="connsiteX899" fmla="*/ 2943071 w 3459048"/>
              <a:gd name="connsiteY899" fmla="*/ 577068 h 3459048"/>
              <a:gd name="connsiteX900" fmla="*/ 2923243 w 3459048"/>
              <a:gd name="connsiteY900" fmla="*/ 555251 h 3459048"/>
              <a:gd name="connsiteX901" fmla="*/ 2924458 w 3459048"/>
              <a:gd name="connsiteY901" fmla="*/ 562557 h 3459048"/>
              <a:gd name="connsiteX902" fmla="*/ 2900880 w 3459048"/>
              <a:gd name="connsiteY902" fmla="*/ 554684 h 3459048"/>
              <a:gd name="connsiteX903" fmla="*/ 2853721 w 3459048"/>
              <a:gd name="connsiteY903" fmla="*/ 531067 h 3459048"/>
              <a:gd name="connsiteX904" fmla="*/ 2824983 w 3459048"/>
              <a:gd name="connsiteY904" fmla="*/ 528852 h 3459048"/>
              <a:gd name="connsiteX905" fmla="*/ 2783656 w 3459048"/>
              <a:gd name="connsiteY905" fmla="*/ 428660 h 3459048"/>
              <a:gd name="connsiteX906" fmla="*/ 2799358 w 3459048"/>
              <a:gd name="connsiteY906" fmla="*/ 444421 h 3459048"/>
              <a:gd name="connsiteX907" fmla="*/ 2799358 w 3459048"/>
              <a:gd name="connsiteY907" fmla="*/ 491698 h 3459048"/>
              <a:gd name="connsiteX908" fmla="*/ 2783656 w 3459048"/>
              <a:gd name="connsiteY908" fmla="*/ 491698 h 3459048"/>
              <a:gd name="connsiteX909" fmla="*/ 2767953 w 3459048"/>
              <a:gd name="connsiteY909" fmla="*/ 452302 h 3459048"/>
              <a:gd name="connsiteX910" fmla="*/ 2783656 w 3459048"/>
              <a:gd name="connsiteY910" fmla="*/ 428660 h 3459048"/>
              <a:gd name="connsiteX911" fmla="*/ 2774913 w 3459048"/>
              <a:gd name="connsiteY911" fmla="*/ 421908 h 3459048"/>
              <a:gd name="connsiteX912" fmla="*/ 2764503 w 3459048"/>
              <a:gd name="connsiteY912" fmla="*/ 440902 h 3459048"/>
              <a:gd name="connsiteX913" fmla="*/ 2759595 w 3459048"/>
              <a:gd name="connsiteY913" fmla="*/ 460603 h 3459048"/>
              <a:gd name="connsiteX914" fmla="*/ 2767447 w 3459048"/>
              <a:gd name="connsiteY914" fmla="*/ 499998 h 3459048"/>
              <a:gd name="connsiteX915" fmla="*/ 2732118 w 3459048"/>
              <a:gd name="connsiteY915" fmla="*/ 517722 h 3459048"/>
              <a:gd name="connsiteX916" fmla="*/ 2726054 w 3459048"/>
              <a:gd name="connsiteY916" fmla="*/ 516708 h 3459048"/>
              <a:gd name="connsiteX917" fmla="*/ 2728053 w 3459048"/>
              <a:gd name="connsiteY917" fmla="*/ 518202 h 3459048"/>
              <a:gd name="connsiteX918" fmla="*/ 2739500 w 3459048"/>
              <a:gd name="connsiteY918" fmla="*/ 528607 h 3459048"/>
              <a:gd name="connsiteX919" fmla="*/ 2755229 w 3459048"/>
              <a:gd name="connsiteY919" fmla="*/ 517412 h 3459048"/>
              <a:gd name="connsiteX920" fmla="*/ 2782983 w 3459048"/>
              <a:gd name="connsiteY920" fmla="*/ 507446 h 3459048"/>
              <a:gd name="connsiteX921" fmla="*/ 2818351 w 3459048"/>
              <a:gd name="connsiteY921" fmla="*/ 502528 h 3459048"/>
              <a:gd name="connsiteX922" fmla="*/ 2853721 w 3459048"/>
              <a:gd name="connsiteY922" fmla="*/ 515323 h 3459048"/>
              <a:gd name="connsiteX923" fmla="*/ 2881229 w 3459048"/>
              <a:gd name="connsiteY923" fmla="*/ 524179 h 3459048"/>
              <a:gd name="connsiteX924" fmla="*/ 2905087 w 3459048"/>
              <a:gd name="connsiteY924" fmla="*/ 536979 h 3459048"/>
              <a:gd name="connsiteX925" fmla="*/ 2795029 w 3459048"/>
              <a:gd name="connsiteY925" fmla="*/ 436952 h 3459048"/>
              <a:gd name="connsiteX926" fmla="*/ 1049432 w 3459048"/>
              <a:gd name="connsiteY926" fmla="*/ 256449 h 3459048"/>
              <a:gd name="connsiteX927" fmla="*/ 1049432 w 3459048"/>
              <a:gd name="connsiteY927" fmla="*/ 287927 h 3459048"/>
              <a:gd name="connsiteX928" fmla="*/ 1065171 w 3459048"/>
              <a:gd name="connsiteY928" fmla="*/ 301694 h 3459048"/>
              <a:gd name="connsiteX929" fmla="*/ 1072727 w 3459048"/>
              <a:gd name="connsiteY929" fmla="*/ 305148 h 3459048"/>
              <a:gd name="connsiteX930" fmla="*/ 1025069 w 3459048"/>
              <a:gd name="connsiteY930" fmla="*/ 328106 h 3459048"/>
              <a:gd name="connsiteX931" fmla="*/ 1025826 w 3459048"/>
              <a:gd name="connsiteY931" fmla="*/ 319398 h 3459048"/>
              <a:gd name="connsiteX932" fmla="*/ 1033694 w 3459048"/>
              <a:gd name="connsiteY932" fmla="*/ 319398 h 3459048"/>
              <a:gd name="connsiteX933" fmla="*/ 1010087 w 3459048"/>
              <a:gd name="connsiteY933" fmla="*/ 295791 h 3459048"/>
              <a:gd name="connsiteX934" fmla="*/ 1025826 w 3459048"/>
              <a:gd name="connsiteY934" fmla="*/ 264315 h 3459048"/>
              <a:gd name="connsiteX935" fmla="*/ 1049432 w 3459048"/>
              <a:gd name="connsiteY935" fmla="*/ 256449 h 3459048"/>
              <a:gd name="connsiteX936" fmla="*/ 1095984 w 3459048"/>
              <a:gd name="connsiteY936" fmla="*/ 232387 h 3459048"/>
              <a:gd name="connsiteX937" fmla="*/ 1103793 w 3459048"/>
              <a:gd name="connsiteY937" fmla="*/ 256132 h 3459048"/>
              <a:gd name="connsiteX938" fmla="*/ 1095984 w 3459048"/>
              <a:gd name="connsiteY938" fmla="*/ 279871 h 3459048"/>
              <a:gd name="connsiteX939" fmla="*/ 1072558 w 3459048"/>
              <a:gd name="connsiteY939" fmla="*/ 295700 h 3459048"/>
              <a:gd name="connsiteX940" fmla="*/ 1056941 w 3459048"/>
              <a:gd name="connsiteY940" fmla="*/ 271959 h 3459048"/>
              <a:gd name="connsiteX941" fmla="*/ 1064749 w 3459048"/>
              <a:gd name="connsiteY941" fmla="*/ 256132 h 3459048"/>
              <a:gd name="connsiteX942" fmla="*/ 1095984 w 3459048"/>
              <a:gd name="connsiteY942" fmla="*/ 232387 h 3459048"/>
              <a:gd name="connsiteX943" fmla="*/ 1729524 w 3459048"/>
              <a:gd name="connsiteY943" fmla="*/ 192015 h 3459048"/>
              <a:gd name="connsiteX944" fmla="*/ 192015 w 3459048"/>
              <a:gd name="connsiteY944" fmla="*/ 1729524 h 3459048"/>
              <a:gd name="connsiteX945" fmla="*/ 1729524 w 3459048"/>
              <a:gd name="connsiteY945" fmla="*/ 3267033 h 3459048"/>
              <a:gd name="connsiteX946" fmla="*/ 3267033 w 3459048"/>
              <a:gd name="connsiteY946" fmla="*/ 1729524 h 3459048"/>
              <a:gd name="connsiteX947" fmla="*/ 1729524 w 3459048"/>
              <a:gd name="connsiteY947" fmla="*/ 192015 h 3459048"/>
              <a:gd name="connsiteX948" fmla="*/ 2272580 w 3459048"/>
              <a:gd name="connsiteY948" fmla="*/ 185532 h 3459048"/>
              <a:gd name="connsiteX949" fmla="*/ 2296134 w 3459048"/>
              <a:gd name="connsiteY949" fmla="*/ 193344 h 3459048"/>
              <a:gd name="connsiteX950" fmla="*/ 2303985 w 3459048"/>
              <a:gd name="connsiteY950" fmla="*/ 208959 h 3459048"/>
              <a:gd name="connsiteX951" fmla="*/ 2303985 w 3459048"/>
              <a:gd name="connsiteY951" fmla="*/ 232387 h 3459048"/>
              <a:gd name="connsiteX952" fmla="*/ 2296134 w 3459048"/>
              <a:gd name="connsiteY952" fmla="*/ 208959 h 3459048"/>
              <a:gd name="connsiteX953" fmla="*/ 2272580 w 3459048"/>
              <a:gd name="connsiteY953" fmla="*/ 185532 h 3459048"/>
              <a:gd name="connsiteX954" fmla="*/ 1261357 w 3459048"/>
              <a:gd name="connsiteY954" fmla="*/ 185532 h 3459048"/>
              <a:gd name="connsiteX955" fmla="*/ 1277275 w 3459048"/>
              <a:gd name="connsiteY955" fmla="*/ 193384 h 3459048"/>
              <a:gd name="connsiteX956" fmla="*/ 1277275 w 3459048"/>
              <a:gd name="connsiteY956" fmla="*/ 216941 h 3459048"/>
              <a:gd name="connsiteX957" fmla="*/ 1245437 w 3459048"/>
              <a:gd name="connsiteY957" fmla="*/ 216941 h 3459048"/>
              <a:gd name="connsiteX958" fmla="*/ 1221558 w 3459048"/>
              <a:gd name="connsiteY958" fmla="*/ 193384 h 3459048"/>
              <a:gd name="connsiteX959" fmla="*/ 1261357 w 3459048"/>
              <a:gd name="connsiteY959" fmla="*/ 185532 h 3459048"/>
              <a:gd name="connsiteX960" fmla="*/ 2218129 w 3459048"/>
              <a:gd name="connsiteY960" fmla="*/ 146281 h 3459048"/>
              <a:gd name="connsiteX961" fmla="*/ 2242190 w 3459048"/>
              <a:gd name="connsiteY961" fmla="*/ 193130 h 3459048"/>
              <a:gd name="connsiteX962" fmla="*/ 2234170 w 3459048"/>
              <a:gd name="connsiteY962" fmla="*/ 193130 h 3459048"/>
              <a:gd name="connsiteX963" fmla="*/ 2234170 w 3459048"/>
              <a:gd name="connsiteY963" fmla="*/ 177517 h 3459048"/>
              <a:gd name="connsiteX964" fmla="*/ 2218129 w 3459048"/>
              <a:gd name="connsiteY964" fmla="*/ 154087 h 3459048"/>
              <a:gd name="connsiteX965" fmla="*/ 2218129 w 3459048"/>
              <a:gd name="connsiteY965" fmla="*/ 146281 h 3459048"/>
              <a:gd name="connsiteX966" fmla="*/ 1598913 w 3459048"/>
              <a:gd name="connsiteY966" fmla="*/ 123485 h 3459048"/>
              <a:gd name="connsiteX967" fmla="*/ 1598913 w 3459048"/>
              <a:gd name="connsiteY967" fmla="*/ 131082 h 3459048"/>
              <a:gd name="connsiteX968" fmla="*/ 1591316 w 3459048"/>
              <a:gd name="connsiteY968" fmla="*/ 131082 h 3459048"/>
              <a:gd name="connsiteX969" fmla="*/ 1598913 w 3459048"/>
              <a:gd name="connsiteY969" fmla="*/ 123485 h 3459048"/>
              <a:gd name="connsiteX970" fmla="*/ 1300771 w 3459048"/>
              <a:gd name="connsiteY970" fmla="*/ 114619 h 3459048"/>
              <a:gd name="connsiteX971" fmla="*/ 1316529 w 3459048"/>
              <a:gd name="connsiteY971" fmla="*/ 122499 h 3459048"/>
              <a:gd name="connsiteX972" fmla="*/ 1292892 w 3459048"/>
              <a:gd name="connsiteY972" fmla="*/ 146142 h 3459048"/>
              <a:gd name="connsiteX973" fmla="*/ 1269254 w 3459048"/>
              <a:gd name="connsiteY973" fmla="*/ 146142 h 3459048"/>
              <a:gd name="connsiteX974" fmla="*/ 1245617 w 3459048"/>
              <a:gd name="connsiteY974" fmla="*/ 177656 h 3459048"/>
              <a:gd name="connsiteX975" fmla="*/ 1174706 w 3459048"/>
              <a:gd name="connsiteY975" fmla="*/ 169775 h 3459048"/>
              <a:gd name="connsiteX976" fmla="*/ 1174706 w 3459048"/>
              <a:gd name="connsiteY976" fmla="*/ 154016 h 3459048"/>
              <a:gd name="connsiteX977" fmla="*/ 1253497 w 3459048"/>
              <a:gd name="connsiteY977" fmla="*/ 138260 h 3459048"/>
              <a:gd name="connsiteX978" fmla="*/ 1261375 w 3459048"/>
              <a:gd name="connsiteY978" fmla="*/ 122499 h 3459048"/>
              <a:gd name="connsiteX979" fmla="*/ 1300771 w 3459048"/>
              <a:gd name="connsiteY979" fmla="*/ 114619 h 3459048"/>
              <a:gd name="connsiteX980" fmla="*/ 1598913 w 3459048"/>
              <a:gd name="connsiteY980" fmla="*/ 107025 h 3459048"/>
              <a:gd name="connsiteX981" fmla="*/ 1606511 w 3459048"/>
              <a:gd name="connsiteY981" fmla="*/ 123485 h 3459048"/>
              <a:gd name="connsiteX982" fmla="*/ 1598913 w 3459048"/>
              <a:gd name="connsiteY982" fmla="*/ 123485 h 3459048"/>
              <a:gd name="connsiteX983" fmla="*/ 1504785 w 3459048"/>
              <a:gd name="connsiteY983" fmla="*/ 75364 h 3459048"/>
              <a:gd name="connsiteX984" fmla="*/ 1520403 w 3459048"/>
              <a:gd name="connsiteY984" fmla="*/ 75364 h 3459048"/>
              <a:gd name="connsiteX985" fmla="*/ 1520403 w 3459048"/>
              <a:gd name="connsiteY985" fmla="*/ 83325 h 3459048"/>
              <a:gd name="connsiteX986" fmla="*/ 1489168 w 3459048"/>
              <a:gd name="connsiteY986" fmla="*/ 131082 h 3459048"/>
              <a:gd name="connsiteX987" fmla="*/ 1473550 w 3459048"/>
              <a:gd name="connsiteY987" fmla="*/ 115167 h 3459048"/>
              <a:gd name="connsiteX988" fmla="*/ 1496977 w 3459048"/>
              <a:gd name="connsiteY988" fmla="*/ 91284 h 3459048"/>
              <a:gd name="connsiteX989" fmla="*/ 1504785 w 3459048"/>
              <a:gd name="connsiteY989" fmla="*/ 75364 h 3459048"/>
              <a:gd name="connsiteX990" fmla="*/ 1729524 w 3459048"/>
              <a:gd name="connsiteY990" fmla="*/ 54445 h 3459048"/>
              <a:gd name="connsiteX991" fmla="*/ 1077507 w 3459048"/>
              <a:gd name="connsiteY991" fmla="*/ 186082 h 3459048"/>
              <a:gd name="connsiteX992" fmla="*/ 1009094 w 3459048"/>
              <a:gd name="connsiteY992" fmla="*/ 219038 h 3459048"/>
              <a:gd name="connsiteX993" fmla="*/ 1041596 w 3459048"/>
              <a:gd name="connsiteY993" fmla="*/ 217192 h 3459048"/>
              <a:gd name="connsiteX994" fmla="*/ 1081075 w 3459048"/>
              <a:gd name="connsiteY994" fmla="*/ 185788 h 3459048"/>
              <a:gd name="connsiteX995" fmla="*/ 1091561 w 3459048"/>
              <a:gd name="connsiteY995" fmla="*/ 183826 h 3459048"/>
              <a:gd name="connsiteX996" fmla="*/ 1112657 w 3459048"/>
              <a:gd name="connsiteY996" fmla="*/ 201488 h 3459048"/>
              <a:gd name="connsiteX997" fmla="*/ 1112657 w 3459048"/>
              <a:gd name="connsiteY997" fmla="*/ 209339 h 3459048"/>
              <a:gd name="connsiteX998" fmla="*/ 1041596 w 3459048"/>
              <a:gd name="connsiteY998" fmla="*/ 240742 h 3459048"/>
              <a:gd name="connsiteX999" fmla="*/ 1025804 w 3459048"/>
              <a:gd name="connsiteY999" fmla="*/ 232892 h 3459048"/>
              <a:gd name="connsiteX1000" fmla="*/ 994222 w 3459048"/>
              <a:gd name="connsiteY1000" fmla="*/ 248595 h 3459048"/>
              <a:gd name="connsiteX1001" fmla="*/ 978430 w 3459048"/>
              <a:gd name="connsiteY1001" fmla="*/ 240742 h 3459048"/>
              <a:gd name="connsiteX1002" fmla="*/ 978430 w 3459048"/>
              <a:gd name="connsiteY1002" fmla="*/ 233873 h 3459048"/>
              <a:gd name="connsiteX1003" fmla="*/ 978430 w 3459048"/>
              <a:gd name="connsiteY1003" fmla="*/ 233810 h 3459048"/>
              <a:gd name="connsiteX1004" fmla="*/ 931082 w 3459048"/>
              <a:gd name="connsiteY1004" fmla="*/ 256618 h 3459048"/>
              <a:gd name="connsiteX1005" fmla="*/ 814451 w 3459048"/>
              <a:gd name="connsiteY1005" fmla="*/ 327473 h 3459048"/>
              <a:gd name="connsiteX1006" fmla="*/ 829800 w 3459048"/>
              <a:gd name="connsiteY1006" fmla="*/ 338154 h 3459048"/>
              <a:gd name="connsiteX1007" fmla="*/ 845311 w 3459048"/>
              <a:gd name="connsiteY1007" fmla="*/ 343060 h 3459048"/>
              <a:gd name="connsiteX1008" fmla="*/ 845311 w 3459048"/>
              <a:gd name="connsiteY1008" fmla="*/ 358763 h 3459048"/>
              <a:gd name="connsiteX1009" fmla="*/ 798774 w 3459048"/>
              <a:gd name="connsiteY1009" fmla="*/ 350910 h 3459048"/>
              <a:gd name="connsiteX1010" fmla="*/ 795866 w 3459048"/>
              <a:gd name="connsiteY1010" fmla="*/ 346003 h 3459048"/>
              <a:gd name="connsiteX1011" fmla="*/ 798199 w 3459048"/>
              <a:gd name="connsiteY1011" fmla="*/ 337347 h 3459048"/>
              <a:gd name="connsiteX1012" fmla="*/ 792972 w 3459048"/>
              <a:gd name="connsiteY1012" fmla="*/ 340523 h 3459048"/>
              <a:gd name="connsiteX1013" fmla="*/ 775960 w 3459048"/>
              <a:gd name="connsiteY1013" fmla="*/ 353244 h 3459048"/>
              <a:gd name="connsiteX1014" fmla="*/ 782858 w 3459048"/>
              <a:gd name="connsiteY1014" fmla="*/ 350150 h 3459048"/>
              <a:gd name="connsiteX1015" fmla="*/ 830134 w 3459048"/>
              <a:gd name="connsiteY1015" fmla="*/ 373706 h 3459048"/>
              <a:gd name="connsiteX1016" fmla="*/ 845891 w 3459048"/>
              <a:gd name="connsiteY1016" fmla="*/ 381559 h 3459048"/>
              <a:gd name="connsiteX1017" fmla="*/ 845891 w 3459048"/>
              <a:gd name="connsiteY1017" fmla="*/ 420809 h 3459048"/>
              <a:gd name="connsiteX1018" fmla="*/ 814375 w 3459048"/>
              <a:gd name="connsiteY1018" fmla="*/ 412961 h 3459048"/>
              <a:gd name="connsiteX1019" fmla="*/ 782858 w 3459048"/>
              <a:gd name="connsiteY1019" fmla="*/ 420809 h 3459048"/>
              <a:gd name="connsiteX1020" fmla="*/ 767100 w 3459048"/>
              <a:gd name="connsiteY1020" fmla="*/ 397258 h 3459048"/>
              <a:gd name="connsiteX1021" fmla="*/ 727704 w 3459048"/>
              <a:gd name="connsiteY1021" fmla="*/ 389406 h 3459048"/>
              <a:gd name="connsiteX1022" fmla="*/ 727828 w 3459048"/>
              <a:gd name="connsiteY1022" fmla="*/ 389235 h 3459048"/>
              <a:gd name="connsiteX1023" fmla="*/ 664019 w 3459048"/>
              <a:gd name="connsiteY1023" fmla="*/ 436952 h 3459048"/>
              <a:gd name="connsiteX1024" fmla="*/ 436952 w 3459048"/>
              <a:gd name="connsiteY1024" fmla="*/ 664019 h 3459048"/>
              <a:gd name="connsiteX1025" fmla="*/ 356197 w 3459048"/>
              <a:gd name="connsiteY1025" fmla="*/ 772009 h 3459048"/>
              <a:gd name="connsiteX1026" fmla="*/ 367128 w 3459048"/>
              <a:gd name="connsiteY1026" fmla="*/ 766093 h 3459048"/>
              <a:gd name="connsiteX1027" fmla="*/ 390599 w 3459048"/>
              <a:gd name="connsiteY1027" fmla="*/ 766093 h 3459048"/>
              <a:gd name="connsiteX1028" fmla="*/ 398423 w 3459048"/>
              <a:gd name="connsiteY1028" fmla="*/ 766093 h 3459048"/>
              <a:gd name="connsiteX1029" fmla="*/ 445366 w 3459048"/>
              <a:gd name="connsiteY1029" fmla="*/ 726771 h 3459048"/>
              <a:gd name="connsiteX1030" fmla="*/ 468839 w 3459048"/>
              <a:gd name="connsiteY1030" fmla="*/ 734636 h 3459048"/>
              <a:gd name="connsiteX1031" fmla="*/ 484487 w 3459048"/>
              <a:gd name="connsiteY1031" fmla="*/ 726771 h 3459048"/>
              <a:gd name="connsiteX1032" fmla="*/ 510892 w 3459048"/>
              <a:gd name="connsiteY1032" fmla="*/ 718907 h 3459048"/>
              <a:gd name="connsiteX1033" fmla="*/ 521680 w 3459048"/>
              <a:gd name="connsiteY1033" fmla="*/ 727169 h 3459048"/>
              <a:gd name="connsiteX1034" fmla="*/ 521653 w 3459048"/>
              <a:gd name="connsiteY1034" fmla="*/ 727199 h 3459048"/>
              <a:gd name="connsiteX1035" fmla="*/ 526212 w 3459048"/>
              <a:gd name="connsiteY1035" fmla="*/ 722184 h 3459048"/>
              <a:gd name="connsiteX1036" fmla="*/ 523326 w 3459048"/>
              <a:gd name="connsiteY1036" fmla="*/ 719274 h 3459048"/>
              <a:gd name="connsiteX1037" fmla="*/ 499773 w 3459048"/>
              <a:gd name="connsiteY1037" fmla="*/ 711359 h 3459048"/>
              <a:gd name="connsiteX1038" fmla="*/ 522343 w 3459048"/>
              <a:gd name="connsiteY1038" fmla="*/ 710370 h 3459048"/>
              <a:gd name="connsiteX1039" fmla="*/ 529965 w 3459048"/>
              <a:gd name="connsiteY1039" fmla="*/ 718053 h 3459048"/>
              <a:gd name="connsiteX1040" fmla="*/ 529396 w 3459048"/>
              <a:gd name="connsiteY1040" fmla="*/ 718680 h 3459048"/>
              <a:gd name="connsiteX1041" fmla="*/ 578834 w 3459048"/>
              <a:gd name="connsiteY1041" fmla="*/ 664284 h 3459048"/>
              <a:gd name="connsiteX1042" fmla="*/ 578772 w 3459048"/>
              <a:gd name="connsiteY1042" fmla="*/ 664191 h 3459048"/>
              <a:gd name="connsiteX1043" fmla="*/ 578772 w 3459048"/>
              <a:gd name="connsiteY1043" fmla="*/ 632956 h 3459048"/>
              <a:gd name="connsiteX1044" fmla="*/ 594459 w 3459048"/>
              <a:gd name="connsiteY1044" fmla="*/ 609532 h 3459048"/>
              <a:gd name="connsiteX1045" fmla="*/ 610144 w 3459048"/>
              <a:gd name="connsiteY1045" fmla="*/ 609532 h 3459048"/>
              <a:gd name="connsiteX1046" fmla="*/ 633673 w 3459048"/>
              <a:gd name="connsiteY1046" fmla="*/ 578297 h 3459048"/>
              <a:gd name="connsiteX1047" fmla="*/ 656220 w 3459048"/>
              <a:gd name="connsiteY1047" fmla="*/ 579273 h 3459048"/>
              <a:gd name="connsiteX1048" fmla="*/ 661445 w 3459048"/>
              <a:gd name="connsiteY1048" fmla="*/ 581414 h 3459048"/>
              <a:gd name="connsiteX1049" fmla="*/ 619519 w 3459048"/>
              <a:gd name="connsiteY1049" fmla="*/ 619519 h 3459048"/>
              <a:gd name="connsiteX1050" fmla="*/ 669913 w 3459048"/>
              <a:gd name="connsiteY1050" fmla="*/ 573718 h 3459048"/>
              <a:gd name="connsiteX1051" fmla="*/ 665043 w 3459048"/>
              <a:gd name="connsiteY1051" fmla="*/ 570485 h 3459048"/>
              <a:gd name="connsiteX1052" fmla="*/ 671321 w 3459048"/>
              <a:gd name="connsiteY1052" fmla="*/ 572439 h 3459048"/>
              <a:gd name="connsiteX1053" fmla="*/ 730996 w 3459048"/>
              <a:gd name="connsiteY1053" fmla="*/ 518202 h 3459048"/>
              <a:gd name="connsiteX1054" fmla="*/ 851843 w 3459048"/>
              <a:gd name="connsiteY1054" fmla="*/ 427835 h 3459048"/>
              <a:gd name="connsiteX1055" fmla="*/ 876283 w 3459048"/>
              <a:gd name="connsiteY1055" fmla="*/ 412987 h 3459048"/>
              <a:gd name="connsiteX1056" fmla="*/ 862640 w 3459048"/>
              <a:gd name="connsiteY1056" fmla="*/ 396595 h 3459048"/>
              <a:gd name="connsiteX1057" fmla="*/ 860665 w 3459048"/>
              <a:gd name="connsiteY1057" fmla="*/ 374124 h 3459048"/>
              <a:gd name="connsiteX1058" fmla="*/ 868564 w 3459048"/>
              <a:gd name="connsiteY1058" fmla="*/ 319413 h 3459048"/>
              <a:gd name="connsiteX1059" fmla="*/ 963355 w 3459048"/>
              <a:gd name="connsiteY1059" fmla="*/ 241253 h 3459048"/>
              <a:gd name="connsiteX1060" fmla="*/ 963355 w 3459048"/>
              <a:gd name="connsiteY1060" fmla="*/ 249071 h 3459048"/>
              <a:gd name="connsiteX1061" fmla="*/ 884362 w 3459048"/>
              <a:gd name="connsiteY1061" fmla="*/ 350676 h 3459048"/>
              <a:gd name="connsiteX1062" fmla="*/ 887324 w 3459048"/>
              <a:gd name="connsiteY1062" fmla="*/ 387802 h 3459048"/>
              <a:gd name="connsiteX1063" fmla="*/ 893855 w 3459048"/>
              <a:gd name="connsiteY1063" fmla="*/ 402312 h 3459048"/>
              <a:gd name="connsiteX1064" fmla="*/ 981272 w 3459048"/>
              <a:gd name="connsiteY1064" fmla="*/ 349205 h 3459048"/>
              <a:gd name="connsiteX1065" fmla="*/ 1103475 w 3459048"/>
              <a:gd name="connsiteY1065" fmla="*/ 290336 h 3459048"/>
              <a:gd name="connsiteX1066" fmla="*/ 1112386 w 3459048"/>
              <a:gd name="connsiteY1066" fmla="*/ 280054 h 3459048"/>
              <a:gd name="connsiteX1067" fmla="*/ 1115113 w 3459048"/>
              <a:gd name="connsiteY1067" fmla="*/ 284730 h 3459048"/>
              <a:gd name="connsiteX1068" fmla="*/ 1118493 w 3459048"/>
              <a:gd name="connsiteY1068" fmla="*/ 283102 h 3459048"/>
              <a:gd name="connsiteX1069" fmla="*/ 1128123 w 3459048"/>
              <a:gd name="connsiteY1069" fmla="*/ 279577 h 3459048"/>
              <a:gd name="connsiteX1070" fmla="*/ 1114620 w 3459048"/>
              <a:gd name="connsiteY1070" fmla="*/ 255465 h 3459048"/>
              <a:gd name="connsiteX1071" fmla="*/ 1112657 w 3459048"/>
              <a:gd name="connsiteY1071" fmla="*/ 225045 h 3459048"/>
              <a:gd name="connsiteX1072" fmla="*/ 1120507 w 3459048"/>
              <a:gd name="connsiteY1072" fmla="*/ 209339 h 3459048"/>
              <a:gd name="connsiteX1073" fmla="*/ 1175465 w 3459048"/>
              <a:gd name="connsiteY1073" fmla="*/ 177935 h 3459048"/>
              <a:gd name="connsiteX1074" fmla="*/ 1230423 w 3459048"/>
              <a:gd name="connsiteY1074" fmla="*/ 225045 h 3459048"/>
              <a:gd name="connsiteX1075" fmla="*/ 1228888 w 3459048"/>
              <a:gd name="connsiteY1075" fmla="*/ 242697 h 3459048"/>
              <a:gd name="connsiteX1076" fmla="*/ 1245131 w 3459048"/>
              <a:gd name="connsiteY1076" fmla="*/ 236751 h 3459048"/>
              <a:gd name="connsiteX1077" fmla="*/ 1245798 w 3459048"/>
              <a:gd name="connsiteY1077" fmla="*/ 232749 h 3459048"/>
              <a:gd name="connsiteX1078" fmla="*/ 1258181 w 3459048"/>
              <a:gd name="connsiteY1078" fmla="*/ 231975 h 3459048"/>
              <a:gd name="connsiteX1079" fmla="*/ 1262718 w 3459048"/>
              <a:gd name="connsiteY1079" fmla="*/ 230315 h 3459048"/>
              <a:gd name="connsiteX1080" fmla="*/ 1281529 w 3459048"/>
              <a:gd name="connsiteY1080" fmla="*/ 225478 h 3459048"/>
              <a:gd name="connsiteX1081" fmla="*/ 1267518 w 3459048"/>
              <a:gd name="connsiteY1081" fmla="*/ 229080 h 3459048"/>
              <a:gd name="connsiteX1082" fmla="*/ 1276913 w 3459048"/>
              <a:gd name="connsiteY1082" fmla="*/ 224970 h 3459048"/>
              <a:gd name="connsiteX1083" fmla="*/ 1292469 w 3459048"/>
              <a:gd name="connsiteY1083" fmla="*/ 193856 h 3459048"/>
              <a:gd name="connsiteX1084" fmla="*/ 1276913 w 3459048"/>
              <a:gd name="connsiteY1084" fmla="*/ 178298 h 3459048"/>
              <a:gd name="connsiteX1085" fmla="*/ 1292469 w 3459048"/>
              <a:gd name="connsiteY1085" fmla="*/ 168575 h 3459048"/>
              <a:gd name="connsiteX1086" fmla="*/ 1308027 w 3459048"/>
              <a:gd name="connsiteY1086" fmla="*/ 170520 h 3459048"/>
              <a:gd name="connsiteX1087" fmla="*/ 1331363 w 3459048"/>
              <a:gd name="connsiteY1087" fmla="*/ 193856 h 3459048"/>
              <a:gd name="connsiteX1088" fmla="*/ 1325894 w 3459048"/>
              <a:gd name="connsiteY1088" fmla="*/ 211358 h 3459048"/>
              <a:gd name="connsiteX1089" fmla="*/ 1327943 w 3459048"/>
              <a:gd name="connsiteY1089" fmla="*/ 213544 h 3459048"/>
              <a:gd name="connsiteX1090" fmla="*/ 1413158 w 3459048"/>
              <a:gd name="connsiteY1090" fmla="*/ 191633 h 3459048"/>
              <a:gd name="connsiteX1091" fmla="*/ 1484282 w 3459048"/>
              <a:gd name="connsiteY1091" fmla="*/ 180778 h 3459048"/>
              <a:gd name="connsiteX1092" fmla="*/ 1481245 w 3459048"/>
              <a:gd name="connsiteY1092" fmla="*/ 181241 h 3459048"/>
              <a:gd name="connsiteX1093" fmla="*/ 1481359 w 3459048"/>
              <a:gd name="connsiteY1093" fmla="*/ 178041 h 3459048"/>
              <a:gd name="connsiteX1094" fmla="*/ 1394881 w 3459048"/>
              <a:gd name="connsiteY1094" fmla="*/ 115147 h 3459048"/>
              <a:gd name="connsiteX1095" fmla="*/ 1324128 w 3459048"/>
              <a:gd name="connsiteY1095" fmla="*/ 115147 h 3459048"/>
              <a:gd name="connsiteX1096" fmla="*/ 1324128 w 3459048"/>
              <a:gd name="connsiteY1096" fmla="*/ 107287 h 3459048"/>
              <a:gd name="connsiteX1097" fmla="*/ 1371296 w 3459048"/>
              <a:gd name="connsiteY1097" fmla="*/ 99424 h 3459048"/>
              <a:gd name="connsiteX1098" fmla="*/ 1418466 w 3459048"/>
              <a:gd name="connsiteY1098" fmla="*/ 99424 h 3459048"/>
              <a:gd name="connsiteX1099" fmla="*/ 1449913 w 3459048"/>
              <a:gd name="connsiteY1099" fmla="*/ 115147 h 3459048"/>
              <a:gd name="connsiteX1100" fmla="*/ 1507400 w 3459048"/>
              <a:gd name="connsiteY1100" fmla="*/ 173741 h 3459048"/>
              <a:gd name="connsiteX1101" fmla="*/ 1508061 w 3459048"/>
              <a:gd name="connsiteY1101" fmla="*/ 177149 h 3459048"/>
              <a:gd name="connsiteX1102" fmla="*/ 1518420 w 3459048"/>
              <a:gd name="connsiteY1102" fmla="*/ 175568 h 3459048"/>
              <a:gd name="connsiteX1103" fmla="*/ 1505226 w 3459048"/>
              <a:gd name="connsiteY1103" fmla="*/ 158109 h 3459048"/>
              <a:gd name="connsiteX1104" fmla="*/ 1496343 w 3459048"/>
              <a:gd name="connsiteY1104" fmla="*/ 138521 h 3459048"/>
              <a:gd name="connsiteX1105" fmla="*/ 1527925 w 3459048"/>
              <a:gd name="connsiteY1105" fmla="*/ 91514 h 3459048"/>
              <a:gd name="connsiteX1106" fmla="*/ 1535821 w 3459048"/>
              <a:gd name="connsiteY1106" fmla="*/ 75841 h 3459048"/>
              <a:gd name="connsiteX1107" fmla="*/ 1591091 w 3459048"/>
              <a:gd name="connsiteY1107" fmla="*/ 68005 h 3459048"/>
              <a:gd name="connsiteX1108" fmla="*/ 1622674 w 3459048"/>
              <a:gd name="connsiteY1108" fmla="*/ 60169 h 3459048"/>
              <a:gd name="connsiteX1109" fmla="*/ 1622674 w 3459048"/>
              <a:gd name="connsiteY1109" fmla="*/ 83679 h 3459048"/>
              <a:gd name="connsiteX1110" fmla="*/ 1614779 w 3459048"/>
              <a:gd name="connsiteY1110" fmla="*/ 83679 h 3459048"/>
              <a:gd name="connsiteX1111" fmla="*/ 1606883 w 3459048"/>
              <a:gd name="connsiteY1111" fmla="*/ 99348 h 3459048"/>
              <a:gd name="connsiteX1112" fmla="*/ 1598987 w 3459048"/>
              <a:gd name="connsiteY1112" fmla="*/ 99348 h 3459048"/>
              <a:gd name="connsiteX1113" fmla="*/ 1591091 w 3459048"/>
              <a:gd name="connsiteY1113" fmla="*/ 91514 h 3459048"/>
              <a:gd name="connsiteX1114" fmla="*/ 1591091 w 3459048"/>
              <a:gd name="connsiteY1114" fmla="*/ 115017 h 3459048"/>
              <a:gd name="connsiteX1115" fmla="*/ 1583195 w 3459048"/>
              <a:gd name="connsiteY1115" fmla="*/ 138521 h 3459048"/>
              <a:gd name="connsiteX1116" fmla="*/ 1551612 w 3459048"/>
              <a:gd name="connsiteY1116" fmla="*/ 146357 h 3459048"/>
              <a:gd name="connsiteX1117" fmla="*/ 1543717 w 3459048"/>
              <a:gd name="connsiteY1117" fmla="*/ 162027 h 3459048"/>
              <a:gd name="connsiteX1118" fmla="*/ 1538433 w 3459048"/>
              <a:gd name="connsiteY1118" fmla="*/ 172513 h 3459048"/>
              <a:gd name="connsiteX1119" fmla="*/ 1535002 w 3459048"/>
              <a:gd name="connsiteY1119" fmla="*/ 173037 h 3459048"/>
              <a:gd name="connsiteX1120" fmla="*/ 1569023 w 3459048"/>
              <a:gd name="connsiteY1120" fmla="*/ 167845 h 3459048"/>
              <a:gd name="connsiteX1121" fmla="*/ 1729524 w 3459048"/>
              <a:gd name="connsiteY1121" fmla="*/ 159740 h 3459048"/>
              <a:gd name="connsiteX1122" fmla="*/ 2045890 w 3459048"/>
              <a:gd name="connsiteY1122" fmla="*/ 191633 h 3459048"/>
              <a:gd name="connsiteX1123" fmla="*/ 2133957 w 3459048"/>
              <a:gd name="connsiteY1123" fmla="*/ 214277 h 3459048"/>
              <a:gd name="connsiteX1124" fmla="*/ 2116240 w 3459048"/>
              <a:gd name="connsiteY1124" fmla="*/ 209721 h 3459048"/>
              <a:gd name="connsiteX1125" fmla="*/ 2116319 w 3459048"/>
              <a:gd name="connsiteY1125" fmla="*/ 209088 h 3459048"/>
              <a:gd name="connsiteX1126" fmla="*/ 2143799 w 3459048"/>
              <a:gd name="connsiteY1126" fmla="*/ 192404 h 3459048"/>
              <a:gd name="connsiteX1127" fmla="*/ 2171277 w 3459048"/>
              <a:gd name="connsiteY1127" fmla="*/ 193384 h 3459048"/>
              <a:gd name="connsiteX1128" fmla="*/ 2210533 w 3459048"/>
              <a:gd name="connsiteY1128" fmla="*/ 216941 h 3459048"/>
              <a:gd name="connsiteX1129" fmla="*/ 2210533 w 3459048"/>
              <a:gd name="connsiteY1129" fmla="*/ 235513 h 3459048"/>
              <a:gd name="connsiteX1130" fmla="*/ 2340555 w 3459048"/>
              <a:gd name="connsiteY1130" fmla="*/ 283102 h 3459048"/>
              <a:gd name="connsiteX1131" fmla="*/ 2411152 w 3459048"/>
              <a:gd name="connsiteY1131" fmla="*/ 317110 h 3459048"/>
              <a:gd name="connsiteX1132" fmla="*/ 2411721 w 3459048"/>
              <a:gd name="connsiteY1132" fmla="*/ 316917 h 3459048"/>
              <a:gd name="connsiteX1133" fmla="*/ 2422214 w 3459048"/>
              <a:gd name="connsiteY1133" fmla="*/ 319003 h 3459048"/>
              <a:gd name="connsiteX1134" fmla="*/ 2432951 w 3459048"/>
              <a:gd name="connsiteY1134" fmla="*/ 323908 h 3459048"/>
              <a:gd name="connsiteX1135" fmla="*/ 2435091 w 3459048"/>
              <a:gd name="connsiteY1135" fmla="*/ 328642 h 3459048"/>
              <a:gd name="connsiteX1136" fmla="*/ 2455328 w 3459048"/>
              <a:gd name="connsiteY1136" fmla="*/ 338391 h 3459048"/>
              <a:gd name="connsiteX1137" fmla="*/ 2449567 w 3459048"/>
              <a:gd name="connsiteY1137" fmla="*/ 335615 h 3459048"/>
              <a:gd name="connsiteX1138" fmla="*/ 2444664 w 3459048"/>
              <a:gd name="connsiteY1138" fmla="*/ 326852 h 3459048"/>
              <a:gd name="connsiteX1139" fmla="*/ 2430022 w 3459048"/>
              <a:gd name="connsiteY1139" fmla="*/ 311151 h 3459048"/>
              <a:gd name="connsiteX1140" fmla="*/ 2435879 w 3459048"/>
              <a:gd name="connsiteY1140" fmla="*/ 309067 h 3459048"/>
              <a:gd name="connsiteX1141" fmla="*/ 2453449 w 3459048"/>
              <a:gd name="connsiteY1141" fmla="*/ 319003 h 3459048"/>
              <a:gd name="connsiteX1142" fmla="*/ 2457964 w 3459048"/>
              <a:gd name="connsiteY1142" fmla="*/ 337158 h 3459048"/>
              <a:gd name="connsiteX1143" fmla="*/ 2458671 w 3459048"/>
              <a:gd name="connsiteY1143" fmla="*/ 340001 h 3459048"/>
              <a:gd name="connsiteX1144" fmla="*/ 2477776 w 3459048"/>
              <a:gd name="connsiteY1144" fmla="*/ 349205 h 3459048"/>
              <a:gd name="connsiteX1145" fmla="*/ 2607205 w 3459048"/>
              <a:gd name="connsiteY1145" fmla="*/ 427835 h 3459048"/>
              <a:gd name="connsiteX1146" fmla="*/ 2724292 w 3459048"/>
              <a:gd name="connsiteY1146" fmla="*/ 515391 h 3459048"/>
              <a:gd name="connsiteX1147" fmla="*/ 2718621 w 3459048"/>
              <a:gd name="connsiteY1147" fmla="*/ 511149 h 3459048"/>
              <a:gd name="connsiteX1148" fmla="*/ 2714452 w 3459048"/>
              <a:gd name="connsiteY1148" fmla="*/ 499995 h 3459048"/>
              <a:gd name="connsiteX1149" fmla="*/ 2720341 w 3459048"/>
              <a:gd name="connsiteY1149" fmla="*/ 484236 h 3459048"/>
              <a:gd name="connsiteX1150" fmla="*/ 2720341 w 3459048"/>
              <a:gd name="connsiteY1150" fmla="*/ 468477 h 3459048"/>
              <a:gd name="connsiteX1151" fmla="*/ 2704639 w 3459048"/>
              <a:gd name="connsiteY1151" fmla="*/ 429083 h 3459048"/>
              <a:gd name="connsiteX1152" fmla="*/ 2712489 w 3459048"/>
              <a:gd name="connsiteY1152" fmla="*/ 413325 h 3459048"/>
              <a:gd name="connsiteX1153" fmla="*/ 2712489 w 3459048"/>
              <a:gd name="connsiteY1153" fmla="*/ 381810 h 3459048"/>
              <a:gd name="connsiteX1154" fmla="*/ 2720341 w 3459048"/>
              <a:gd name="connsiteY1154" fmla="*/ 381810 h 3459048"/>
              <a:gd name="connsiteX1155" fmla="*/ 2743224 w 3459048"/>
              <a:gd name="connsiteY1155" fmla="*/ 398212 h 3459048"/>
              <a:gd name="connsiteX1156" fmla="*/ 2666077 w 3459048"/>
              <a:gd name="connsiteY1156" fmla="*/ 340523 h 3459048"/>
              <a:gd name="connsiteX1157" fmla="*/ 1729524 w 3459048"/>
              <a:gd name="connsiteY1157" fmla="*/ 54445 h 3459048"/>
              <a:gd name="connsiteX1158" fmla="*/ 1729524 w 3459048"/>
              <a:gd name="connsiteY1158" fmla="*/ 0 h 3459048"/>
              <a:gd name="connsiteX1159" fmla="*/ 3459048 w 3459048"/>
              <a:gd name="connsiteY1159" fmla="*/ 1729524 h 3459048"/>
              <a:gd name="connsiteX1160" fmla="*/ 1729524 w 3459048"/>
              <a:gd name="connsiteY1160" fmla="*/ 3459048 h 3459048"/>
              <a:gd name="connsiteX1161" fmla="*/ 0 w 3459048"/>
              <a:gd name="connsiteY1161" fmla="*/ 1729524 h 3459048"/>
              <a:gd name="connsiteX1162" fmla="*/ 1729524 w 3459048"/>
              <a:gd name="connsiteY1162" fmla="*/ 0 h 345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3459048" h="3459048">
                <a:moveTo>
                  <a:pt x="1653725" y="3340305"/>
                </a:moveTo>
                <a:cubicBezTo>
                  <a:pt x="1659559" y="3341271"/>
                  <a:pt x="1665393" y="3345142"/>
                  <a:pt x="1669282" y="3349011"/>
                </a:cubicBezTo>
                <a:cubicBezTo>
                  <a:pt x="1684840" y="3364488"/>
                  <a:pt x="1684840" y="3364488"/>
                  <a:pt x="1684840" y="3364488"/>
                </a:cubicBezTo>
                <a:cubicBezTo>
                  <a:pt x="1684840" y="3372226"/>
                  <a:pt x="1692619" y="3379965"/>
                  <a:pt x="1684840" y="3395443"/>
                </a:cubicBezTo>
                <a:cubicBezTo>
                  <a:pt x="1677061" y="3403180"/>
                  <a:pt x="1669282" y="3395443"/>
                  <a:pt x="1661503" y="3395443"/>
                </a:cubicBezTo>
                <a:cubicBezTo>
                  <a:pt x="1661503" y="3379965"/>
                  <a:pt x="1653725" y="3372226"/>
                  <a:pt x="1653725" y="3364488"/>
                </a:cubicBezTo>
                <a:cubicBezTo>
                  <a:pt x="1645946" y="3356749"/>
                  <a:pt x="1638168" y="3356749"/>
                  <a:pt x="1638168" y="3349011"/>
                </a:cubicBezTo>
                <a:cubicBezTo>
                  <a:pt x="1642057" y="3341271"/>
                  <a:pt x="1647892" y="3339338"/>
                  <a:pt x="1653725" y="3340305"/>
                </a:cubicBezTo>
                <a:close/>
                <a:moveTo>
                  <a:pt x="1763606" y="3332773"/>
                </a:moveTo>
                <a:cubicBezTo>
                  <a:pt x="1763606" y="3340625"/>
                  <a:pt x="1763606" y="3340625"/>
                  <a:pt x="1763606" y="3348477"/>
                </a:cubicBezTo>
                <a:cubicBezTo>
                  <a:pt x="1755710" y="3340625"/>
                  <a:pt x="1755710" y="3340625"/>
                  <a:pt x="1755710" y="3340625"/>
                </a:cubicBezTo>
                <a:cubicBezTo>
                  <a:pt x="1763606" y="3340625"/>
                  <a:pt x="1763606" y="3340625"/>
                  <a:pt x="1763606" y="3332773"/>
                </a:cubicBezTo>
                <a:close/>
                <a:moveTo>
                  <a:pt x="1386296" y="3313812"/>
                </a:moveTo>
                <a:cubicBezTo>
                  <a:pt x="1392626" y="3313194"/>
                  <a:pt x="1398975" y="3313356"/>
                  <a:pt x="1404976" y="3314557"/>
                </a:cubicBezTo>
                <a:cubicBezTo>
                  <a:pt x="1412979" y="3316156"/>
                  <a:pt x="1420366" y="3319604"/>
                  <a:pt x="1426274" y="3325513"/>
                </a:cubicBezTo>
                <a:cubicBezTo>
                  <a:pt x="1426274" y="3333393"/>
                  <a:pt x="1426274" y="3341271"/>
                  <a:pt x="1426274" y="3349150"/>
                </a:cubicBezTo>
                <a:cubicBezTo>
                  <a:pt x="1442034" y="3341271"/>
                  <a:pt x="1457791" y="3341271"/>
                  <a:pt x="1473550" y="3349150"/>
                </a:cubicBezTo>
                <a:cubicBezTo>
                  <a:pt x="1473550" y="3357030"/>
                  <a:pt x="1473550" y="3364910"/>
                  <a:pt x="1473550" y="3372788"/>
                </a:cubicBezTo>
                <a:cubicBezTo>
                  <a:pt x="1449913" y="3364910"/>
                  <a:pt x="1426274" y="3372788"/>
                  <a:pt x="1410517" y="3357030"/>
                </a:cubicBezTo>
                <a:cubicBezTo>
                  <a:pt x="1402637" y="3357030"/>
                  <a:pt x="1394758" y="3341271"/>
                  <a:pt x="1379000" y="3349150"/>
                </a:cubicBezTo>
                <a:cubicBezTo>
                  <a:pt x="1363241" y="3341271"/>
                  <a:pt x="1331726" y="3364910"/>
                  <a:pt x="1339604" y="3333393"/>
                </a:cubicBezTo>
                <a:cubicBezTo>
                  <a:pt x="1348468" y="3324529"/>
                  <a:pt x="1367304" y="3315665"/>
                  <a:pt x="1386296" y="3313812"/>
                </a:cubicBezTo>
                <a:close/>
                <a:moveTo>
                  <a:pt x="1747069" y="3309474"/>
                </a:moveTo>
                <a:cubicBezTo>
                  <a:pt x="1755300" y="3317072"/>
                  <a:pt x="1763531" y="3317072"/>
                  <a:pt x="1763531" y="3324669"/>
                </a:cubicBezTo>
                <a:cubicBezTo>
                  <a:pt x="1747069" y="3309474"/>
                  <a:pt x="1747069" y="3309474"/>
                  <a:pt x="1747069" y="3309474"/>
                </a:cubicBezTo>
                <a:close/>
                <a:moveTo>
                  <a:pt x="1731874" y="3309474"/>
                </a:moveTo>
                <a:cubicBezTo>
                  <a:pt x="1731874" y="3309474"/>
                  <a:pt x="1739471" y="3309474"/>
                  <a:pt x="1747069" y="3309474"/>
                </a:cubicBezTo>
                <a:cubicBezTo>
                  <a:pt x="1739471" y="3317072"/>
                  <a:pt x="1739471" y="3309474"/>
                  <a:pt x="1731874" y="3309474"/>
                </a:cubicBezTo>
                <a:close/>
                <a:moveTo>
                  <a:pt x="1675072" y="3296559"/>
                </a:moveTo>
                <a:lnTo>
                  <a:pt x="1709351" y="3298290"/>
                </a:lnTo>
                <a:lnTo>
                  <a:pt x="1710556" y="3303947"/>
                </a:lnTo>
                <a:cubicBezTo>
                  <a:pt x="1709815" y="3313147"/>
                  <a:pt x="1702414" y="3319035"/>
                  <a:pt x="1708335" y="3324923"/>
                </a:cubicBezTo>
                <a:cubicBezTo>
                  <a:pt x="1716230" y="3317072"/>
                  <a:pt x="1724126" y="3317072"/>
                  <a:pt x="1732022" y="3317072"/>
                </a:cubicBezTo>
                <a:cubicBezTo>
                  <a:pt x="1739918" y="3317072"/>
                  <a:pt x="1755710" y="3324923"/>
                  <a:pt x="1755710" y="3340625"/>
                </a:cubicBezTo>
                <a:cubicBezTo>
                  <a:pt x="1755710" y="3348477"/>
                  <a:pt x="1747814" y="3356328"/>
                  <a:pt x="1747814" y="3364178"/>
                </a:cubicBezTo>
                <a:cubicBezTo>
                  <a:pt x="1755710" y="3364178"/>
                  <a:pt x="1755710" y="3364178"/>
                  <a:pt x="1755710" y="3364178"/>
                </a:cubicBezTo>
                <a:cubicBezTo>
                  <a:pt x="1763606" y="3364178"/>
                  <a:pt x="1755710" y="3356328"/>
                  <a:pt x="1763606" y="3356328"/>
                </a:cubicBezTo>
                <a:cubicBezTo>
                  <a:pt x="1763606" y="3356328"/>
                  <a:pt x="1771502" y="3364178"/>
                  <a:pt x="1779396" y="3364178"/>
                </a:cubicBezTo>
                <a:cubicBezTo>
                  <a:pt x="1795188" y="3372030"/>
                  <a:pt x="1779396" y="3387732"/>
                  <a:pt x="1787292" y="3395583"/>
                </a:cubicBezTo>
                <a:cubicBezTo>
                  <a:pt x="1779396" y="3395583"/>
                  <a:pt x="1771502" y="3395583"/>
                  <a:pt x="1763606" y="3395583"/>
                </a:cubicBezTo>
                <a:cubicBezTo>
                  <a:pt x="1747814" y="3395583"/>
                  <a:pt x="1724126" y="3395583"/>
                  <a:pt x="1700440" y="3395583"/>
                </a:cubicBezTo>
                <a:cubicBezTo>
                  <a:pt x="1692544" y="3387732"/>
                  <a:pt x="1700440" y="3372030"/>
                  <a:pt x="1692544" y="3364178"/>
                </a:cubicBezTo>
                <a:cubicBezTo>
                  <a:pt x="1692544" y="3348477"/>
                  <a:pt x="1676753" y="3340625"/>
                  <a:pt x="1660961" y="3332773"/>
                </a:cubicBezTo>
                <a:cubicBezTo>
                  <a:pt x="1660961" y="3324923"/>
                  <a:pt x="1662935" y="3319035"/>
                  <a:pt x="1665896" y="3313147"/>
                </a:cubicBezTo>
                <a:close/>
                <a:moveTo>
                  <a:pt x="1402933" y="3264787"/>
                </a:moveTo>
                <a:lnTo>
                  <a:pt x="1413158" y="3267416"/>
                </a:lnTo>
                <a:lnTo>
                  <a:pt x="1434353" y="3270651"/>
                </a:lnTo>
                <a:lnTo>
                  <a:pt x="1439914" y="3281774"/>
                </a:lnTo>
                <a:cubicBezTo>
                  <a:pt x="1439914" y="3285730"/>
                  <a:pt x="1437936" y="3289687"/>
                  <a:pt x="1433979" y="3293645"/>
                </a:cubicBezTo>
                <a:cubicBezTo>
                  <a:pt x="1418150" y="3309474"/>
                  <a:pt x="1394407" y="3301559"/>
                  <a:pt x="1378578" y="3301559"/>
                </a:cubicBezTo>
                <a:cubicBezTo>
                  <a:pt x="1378578" y="3293645"/>
                  <a:pt x="1386493" y="3285730"/>
                  <a:pt x="1394407" y="3269902"/>
                </a:cubicBezTo>
                <a:close/>
                <a:moveTo>
                  <a:pt x="2069905" y="3261241"/>
                </a:moveTo>
                <a:lnTo>
                  <a:pt x="2069578" y="3262114"/>
                </a:lnTo>
                <a:lnTo>
                  <a:pt x="2068304" y="3261653"/>
                </a:lnTo>
                <a:close/>
                <a:moveTo>
                  <a:pt x="1151659" y="3257926"/>
                </a:moveTo>
                <a:cubicBezTo>
                  <a:pt x="1159509" y="3256958"/>
                  <a:pt x="1167361" y="3258893"/>
                  <a:pt x="1175212" y="3262762"/>
                </a:cubicBezTo>
                <a:cubicBezTo>
                  <a:pt x="1183063" y="3270500"/>
                  <a:pt x="1183063" y="3270500"/>
                  <a:pt x="1183063" y="3278239"/>
                </a:cubicBezTo>
                <a:cubicBezTo>
                  <a:pt x="1198765" y="3262762"/>
                  <a:pt x="1206615" y="3262762"/>
                  <a:pt x="1222317" y="3270500"/>
                </a:cubicBezTo>
                <a:cubicBezTo>
                  <a:pt x="1238020" y="3270500"/>
                  <a:pt x="1245871" y="3278239"/>
                  <a:pt x="1253721" y="3293715"/>
                </a:cubicBezTo>
                <a:cubicBezTo>
                  <a:pt x="1253721" y="3301454"/>
                  <a:pt x="1277275" y="3316931"/>
                  <a:pt x="1253721" y="3324670"/>
                </a:cubicBezTo>
                <a:cubicBezTo>
                  <a:pt x="1238020" y="3316931"/>
                  <a:pt x="1230169" y="3309194"/>
                  <a:pt x="1214467" y="3301454"/>
                </a:cubicBezTo>
                <a:cubicBezTo>
                  <a:pt x="1206615" y="3293715"/>
                  <a:pt x="1198765" y="3285978"/>
                  <a:pt x="1183063" y="3285978"/>
                </a:cubicBezTo>
                <a:cubicBezTo>
                  <a:pt x="1175212" y="3293715"/>
                  <a:pt x="1167361" y="3293715"/>
                  <a:pt x="1159509" y="3293715"/>
                </a:cubicBezTo>
                <a:cubicBezTo>
                  <a:pt x="1151659" y="3285978"/>
                  <a:pt x="1120255" y="3293715"/>
                  <a:pt x="1128106" y="3270500"/>
                </a:cubicBezTo>
                <a:cubicBezTo>
                  <a:pt x="1135957" y="3262762"/>
                  <a:pt x="1143808" y="3258893"/>
                  <a:pt x="1151659" y="3257926"/>
                </a:cubicBezTo>
                <a:close/>
                <a:moveTo>
                  <a:pt x="1262819" y="3228760"/>
                </a:moveTo>
                <a:lnTo>
                  <a:pt x="1377444" y="3258233"/>
                </a:lnTo>
                <a:lnTo>
                  <a:pt x="1378578" y="3261861"/>
                </a:lnTo>
                <a:cubicBezTo>
                  <a:pt x="1378578" y="3293265"/>
                  <a:pt x="1355025" y="3308968"/>
                  <a:pt x="1331472" y="3324669"/>
                </a:cubicBezTo>
                <a:cubicBezTo>
                  <a:pt x="1323620" y="3324669"/>
                  <a:pt x="1323620" y="3308968"/>
                  <a:pt x="1315770" y="3308968"/>
                </a:cubicBezTo>
                <a:cubicBezTo>
                  <a:pt x="1307919" y="3301116"/>
                  <a:pt x="1284365" y="3301116"/>
                  <a:pt x="1276514" y="3308968"/>
                </a:cubicBezTo>
                <a:cubicBezTo>
                  <a:pt x="1260813" y="3293265"/>
                  <a:pt x="1260813" y="3269713"/>
                  <a:pt x="1260813" y="3254010"/>
                </a:cubicBezTo>
                <a:cubicBezTo>
                  <a:pt x="1260813" y="3230457"/>
                  <a:pt x="1260813" y="3230457"/>
                  <a:pt x="1260813" y="3230457"/>
                </a:cubicBezTo>
                <a:close/>
                <a:moveTo>
                  <a:pt x="1228673" y="3216273"/>
                </a:moveTo>
                <a:lnTo>
                  <a:pt x="1242122" y="3221196"/>
                </a:lnTo>
                <a:lnTo>
                  <a:pt x="1253216" y="3231325"/>
                </a:lnTo>
                <a:cubicBezTo>
                  <a:pt x="1253216" y="3239103"/>
                  <a:pt x="1253216" y="3254662"/>
                  <a:pt x="1253216" y="3270219"/>
                </a:cubicBezTo>
                <a:cubicBezTo>
                  <a:pt x="1237598" y="3270219"/>
                  <a:pt x="1229789" y="3254662"/>
                  <a:pt x="1214171" y="3254662"/>
                </a:cubicBezTo>
                <a:cubicBezTo>
                  <a:pt x="1206363" y="3254662"/>
                  <a:pt x="1214171" y="3239103"/>
                  <a:pt x="1214171" y="3231325"/>
                </a:cubicBezTo>
                <a:cubicBezTo>
                  <a:pt x="1214171" y="3227436"/>
                  <a:pt x="1216123" y="3223547"/>
                  <a:pt x="1219052" y="3220630"/>
                </a:cubicBezTo>
                <a:close/>
                <a:moveTo>
                  <a:pt x="2343964" y="3174305"/>
                </a:moveTo>
                <a:lnTo>
                  <a:pt x="2343543" y="3175992"/>
                </a:lnTo>
                <a:cubicBezTo>
                  <a:pt x="2335742" y="3183813"/>
                  <a:pt x="2343543" y="3183813"/>
                  <a:pt x="2343543" y="3191634"/>
                </a:cubicBezTo>
                <a:cubicBezTo>
                  <a:pt x="2335742" y="3199456"/>
                  <a:pt x="2343543" y="3215098"/>
                  <a:pt x="2327942" y="3222919"/>
                </a:cubicBezTo>
                <a:cubicBezTo>
                  <a:pt x="2312341" y="3230742"/>
                  <a:pt x="2296741" y="3238563"/>
                  <a:pt x="2281141" y="3230742"/>
                </a:cubicBezTo>
                <a:cubicBezTo>
                  <a:pt x="2273340" y="3230742"/>
                  <a:pt x="2257739" y="3222919"/>
                  <a:pt x="2257739" y="3207277"/>
                </a:cubicBezTo>
                <a:cubicBezTo>
                  <a:pt x="2249939" y="3207277"/>
                  <a:pt x="2242139" y="3215098"/>
                  <a:pt x="2242139" y="3215098"/>
                </a:cubicBezTo>
                <a:lnTo>
                  <a:pt x="2228830" y="3216839"/>
                </a:lnTo>
                <a:lnTo>
                  <a:pt x="2340555" y="3175947"/>
                </a:lnTo>
                <a:close/>
                <a:moveTo>
                  <a:pt x="978852" y="3160052"/>
                </a:moveTo>
                <a:cubicBezTo>
                  <a:pt x="986730" y="3160052"/>
                  <a:pt x="986730" y="3160052"/>
                  <a:pt x="994610" y="3168011"/>
                </a:cubicBezTo>
                <a:cubicBezTo>
                  <a:pt x="994610" y="3175971"/>
                  <a:pt x="1002489" y="3183929"/>
                  <a:pt x="986730" y="3183929"/>
                </a:cubicBezTo>
                <a:cubicBezTo>
                  <a:pt x="970973" y="3175971"/>
                  <a:pt x="955213" y="3215768"/>
                  <a:pt x="939456" y="3191889"/>
                </a:cubicBezTo>
                <a:cubicBezTo>
                  <a:pt x="931576" y="3191889"/>
                  <a:pt x="931576" y="3183929"/>
                  <a:pt x="931576" y="3175971"/>
                </a:cubicBezTo>
                <a:cubicBezTo>
                  <a:pt x="947335" y="3168011"/>
                  <a:pt x="955213" y="3160052"/>
                  <a:pt x="978852" y="3160052"/>
                </a:cubicBezTo>
                <a:close/>
                <a:moveTo>
                  <a:pt x="922843" y="3099960"/>
                </a:moveTo>
                <a:cubicBezTo>
                  <a:pt x="929752" y="3099960"/>
                  <a:pt x="935674" y="3101917"/>
                  <a:pt x="939622" y="3105831"/>
                </a:cubicBezTo>
                <a:cubicBezTo>
                  <a:pt x="951465" y="3117574"/>
                  <a:pt x="958867" y="3107299"/>
                  <a:pt x="965159" y="3101428"/>
                </a:cubicBezTo>
                <a:lnTo>
                  <a:pt x="966328" y="3100766"/>
                </a:lnTo>
                <a:lnTo>
                  <a:pt x="981272" y="3109844"/>
                </a:lnTo>
                <a:lnTo>
                  <a:pt x="994456" y="3116195"/>
                </a:lnTo>
                <a:lnTo>
                  <a:pt x="993905" y="3129316"/>
                </a:lnTo>
                <a:cubicBezTo>
                  <a:pt x="992918" y="3137144"/>
                  <a:pt x="990944" y="3144972"/>
                  <a:pt x="986995" y="3152800"/>
                </a:cubicBezTo>
                <a:cubicBezTo>
                  <a:pt x="963308" y="3152800"/>
                  <a:pt x="939622" y="3152800"/>
                  <a:pt x="923830" y="3176283"/>
                </a:cubicBezTo>
                <a:cubicBezTo>
                  <a:pt x="923830" y="3176283"/>
                  <a:pt x="923830" y="3184111"/>
                  <a:pt x="915934" y="3184111"/>
                </a:cubicBezTo>
                <a:cubicBezTo>
                  <a:pt x="908038" y="3176283"/>
                  <a:pt x="900142" y="3176283"/>
                  <a:pt x="892248" y="3168455"/>
                </a:cubicBezTo>
                <a:cubicBezTo>
                  <a:pt x="884352" y="3160627"/>
                  <a:pt x="868560" y="3160627"/>
                  <a:pt x="860665" y="3144972"/>
                </a:cubicBezTo>
                <a:cubicBezTo>
                  <a:pt x="860665" y="3137144"/>
                  <a:pt x="860665" y="3129315"/>
                  <a:pt x="868560" y="3129315"/>
                </a:cubicBezTo>
                <a:cubicBezTo>
                  <a:pt x="876456" y="3129315"/>
                  <a:pt x="876456" y="3121488"/>
                  <a:pt x="876456" y="3121488"/>
                </a:cubicBezTo>
                <a:cubicBezTo>
                  <a:pt x="876456" y="3129315"/>
                  <a:pt x="884352" y="3129315"/>
                  <a:pt x="884352" y="3129315"/>
                </a:cubicBezTo>
                <a:cubicBezTo>
                  <a:pt x="892248" y="3129315"/>
                  <a:pt x="892248" y="3129315"/>
                  <a:pt x="892248" y="3129315"/>
                </a:cubicBezTo>
                <a:cubicBezTo>
                  <a:pt x="900142" y="3105831"/>
                  <a:pt x="900142" y="3105831"/>
                  <a:pt x="900142" y="3105831"/>
                </a:cubicBezTo>
                <a:cubicBezTo>
                  <a:pt x="908038" y="3101917"/>
                  <a:pt x="915934" y="3099960"/>
                  <a:pt x="922843" y="3099960"/>
                </a:cubicBezTo>
                <a:close/>
                <a:moveTo>
                  <a:pt x="939175" y="3089139"/>
                </a:moveTo>
                <a:cubicBezTo>
                  <a:pt x="939175" y="3089139"/>
                  <a:pt x="947406" y="3098003"/>
                  <a:pt x="955637" y="3098003"/>
                </a:cubicBezTo>
                <a:cubicBezTo>
                  <a:pt x="947406" y="3098003"/>
                  <a:pt x="939175" y="3098003"/>
                  <a:pt x="939175" y="3089139"/>
                </a:cubicBezTo>
                <a:close/>
                <a:moveTo>
                  <a:pt x="2618701" y="3022618"/>
                </a:moveTo>
                <a:lnTo>
                  <a:pt x="2617817" y="3027344"/>
                </a:lnTo>
                <a:cubicBezTo>
                  <a:pt x="2617817" y="3050897"/>
                  <a:pt x="2586505" y="3043045"/>
                  <a:pt x="2578678" y="3058748"/>
                </a:cubicBezTo>
                <a:cubicBezTo>
                  <a:pt x="2578678" y="3066600"/>
                  <a:pt x="2578678" y="3074450"/>
                  <a:pt x="2570850" y="3082301"/>
                </a:cubicBezTo>
                <a:cubicBezTo>
                  <a:pt x="2563022" y="3082301"/>
                  <a:pt x="2547365" y="3098003"/>
                  <a:pt x="2531709" y="3090153"/>
                </a:cubicBezTo>
                <a:cubicBezTo>
                  <a:pt x="2531709" y="3086227"/>
                  <a:pt x="2527795" y="3084264"/>
                  <a:pt x="2522903" y="3083283"/>
                </a:cubicBezTo>
                <a:lnTo>
                  <a:pt x="2521637" y="3083198"/>
                </a:lnTo>
                <a:lnTo>
                  <a:pt x="2607205" y="3031214"/>
                </a:lnTo>
                <a:close/>
                <a:moveTo>
                  <a:pt x="2633469" y="3011574"/>
                </a:moveTo>
                <a:lnTo>
                  <a:pt x="2633473" y="3011642"/>
                </a:lnTo>
                <a:cubicBezTo>
                  <a:pt x="2633473" y="3019494"/>
                  <a:pt x="2633473" y="3027344"/>
                  <a:pt x="2633473" y="3027344"/>
                </a:cubicBezTo>
                <a:cubicBezTo>
                  <a:pt x="2625646" y="3019494"/>
                  <a:pt x="2625646" y="3019494"/>
                  <a:pt x="2625646" y="3019494"/>
                </a:cubicBezTo>
                <a:lnTo>
                  <a:pt x="2625559" y="3017489"/>
                </a:lnTo>
                <a:close/>
                <a:moveTo>
                  <a:pt x="649109" y="3008547"/>
                </a:moveTo>
                <a:lnTo>
                  <a:pt x="664019" y="3022097"/>
                </a:lnTo>
                <a:cubicBezTo>
                  <a:pt x="705384" y="3056234"/>
                  <a:pt x="748415" y="3088424"/>
                  <a:pt x="792972" y="3118527"/>
                </a:cubicBezTo>
                <a:lnTo>
                  <a:pt x="794478" y="3119441"/>
                </a:lnTo>
                <a:lnTo>
                  <a:pt x="790772" y="3112975"/>
                </a:lnTo>
                <a:close/>
                <a:moveTo>
                  <a:pt x="2887015" y="2787282"/>
                </a:moveTo>
                <a:lnTo>
                  <a:pt x="2887038" y="2787416"/>
                </a:lnTo>
                <a:cubicBezTo>
                  <a:pt x="2885072" y="2791331"/>
                  <a:pt x="2881142" y="2795245"/>
                  <a:pt x="2877213" y="2799159"/>
                </a:cubicBezTo>
                <a:lnTo>
                  <a:pt x="2876289" y="2799083"/>
                </a:lnTo>
                <a:close/>
                <a:moveTo>
                  <a:pt x="3010285" y="2673795"/>
                </a:moveTo>
                <a:cubicBezTo>
                  <a:pt x="3026205" y="2673795"/>
                  <a:pt x="3034165" y="2681645"/>
                  <a:pt x="3050083" y="2681645"/>
                </a:cubicBezTo>
                <a:cubicBezTo>
                  <a:pt x="3050083" y="2689497"/>
                  <a:pt x="3034165" y="2697349"/>
                  <a:pt x="3034165" y="2705200"/>
                </a:cubicBezTo>
                <a:cubicBezTo>
                  <a:pt x="3026205" y="2713050"/>
                  <a:pt x="3018245" y="2713050"/>
                  <a:pt x="3010285" y="2713050"/>
                </a:cubicBezTo>
                <a:cubicBezTo>
                  <a:pt x="2994367" y="2713050"/>
                  <a:pt x="2994367" y="2697349"/>
                  <a:pt x="2994367" y="2689497"/>
                </a:cubicBezTo>
                <a:cubicBezTo>
                  <a:pt x="2994367" y="2681645"/>
                  <a:pt x="3002327" y="2673795"/>
                  <a:pt x="3010285" y="2673795"/>
                </a:cubicBezTo>
                <a:close/>
                <a:moveTo>
                  <a:pt x="335520" y="2657841"/>
                </a:moveTo>
                <a:lnTo>
                  <a:pt x="340523" y="2666077"/>
                </a:lnTo>
                <a:lnTo>
                  <a:pt x="341929" y="2667958"/>
                </a:lnTo>
                <a:close/>
                <a:moveTo>
                  <a:pt x="458622" y="2648377"/>
                </a:moveTo>
                <a:lnTo>
                  <a:pt x="516082" y="2725218"/>
                </a:lnTo>
                <a:lnTo>
                  <a:pt x="511185" y="2727843"/>
                </a:lnTo>
                <a:cubicBezTo>
                  <a:pt x="506269" y="2730778"/>
                  <a:pt x="500371" y="2732735"/>
                  <a:pt x="492507" y="2728822"/>
                </a:cubicBezTo>
                <a:cubicBezTo>
                  <a:pt x="476779" y="2728822"/>
                  <a:pt x="468914" y="2713165"/>
                  <a:pt x="453185" y="2705337"/>
                </a:cubicBezTo>
                <a:cubicBezTo>
                  <a:pt x="445321" y="2689682"/>
                  <a:pt x="445321" y="2666198"/>
                  <a:pt x="453185" y="2650541"/>
                </a:cubicBezTo>
                <a:close/>
                <a:moveTo>
                  <a:pt x="3000478" y="2648308"/>
                </a:moveTo>
                <a:lnTo>
                  <a:pt x="3010287" y="2658094"/>
                </a:lnTo>
                <a:cubicBezTo>
                  <a:pt x="3002417" y="2665944"/>
                  <a:pt x="2986679" y="2665944"/>
                  <a:pt x="2986679" y="2681647"/>
                </a:cubicBezTo>
                <a:cubicBezTo>
                  <a:pt x="2986679" y="2689497"/>
                  <a:pt x="2986679" y="2705200"/>
                  <a:pt x="2994548" y="2720902"/>
                </a:cubicBezTo>
                <a:cubicBezTo>
                  <a:pt x="3002417" y="2720902"/>
                  <a:pt x="3010287" y="2728753"/>
                  <a:pt x="3018156" y="2728753"/>
                </a:cubicBezTo>
                <a:cubicBezTo>
                  <a:pt x="3026024" y="2728753"/>
                  <a:pt x="3026024" y="2736605"/>
                  <a:pt x="3018156" y="2736605"/>
                </a:cubicBezTo>
                <a:cubicBezTo>
                  <a:pt x="3018156" y="2752306"/>
                  <a:pt x="2994548" y="2752306"/>
                  <a:pt x="2986679" y="2752306"/>
                </a:cubicBezTo>
                <a:cubicBezTo>
                  <a:pt x="2978810" y="2752306"/>
                  <a:pt x="2970941" y="2744455"/>
                  <a:pt x="2963073" y="2736605"/>
                </a:cubicBezTo>
                <a:cubicBezTo>
                  <a:pt x="2963073" y="2736605"/>
                  <a:pt x="2970941" y="2728753"/>
                  <a:pt x="2963073" y="2728753"/>
                </a:cubicBezTo>
                <a:cubicBezTo>
                  <a:pt x="2963073" y="2720902"/>
                  <a:pt x="2955202" y="2736605"/>
                  <a:pt x="2947333" y="2728753"/>
                </a:cubicBezTo>
                <a:lnTo>
                  <a:pt x="2940710" y="2728202"/>
                </a:lnTo>
                <a:lnTo>
                  <a:pt x="2940846" y="2728053"/>
                </a:lnTo>
                <a:close/>
                <a:moveTo>
                  <a:pt x="435974" y="2618091"/>
                </a:moveTo>
                <a:lnTo>
                  <a:pt x="437406" y="2626183"/>
                </a:lnTo>
                <a:cubicBezTo>
                  <a:pt x="453157" y="2641885"/>
                  <a:pt x="453157" y="2641885"/>
                  <a:pt x="453157" y="2641885"/>
                </a:cubicBezTo>
                <a:cubicBezTo>
                  <a:pt x="437406" y="2657586"/>
                  <a:pt x="437406" y="2681141"/>
                  <a:pt x="445281" y="2696842"/>
                </a:cubicBezTo>
                <a:cubicBezTo>
                  <a:pt x="453157" y="2720395"/>
                  <a:pt x="476781" y="2743948"/>
                  <a:pt x="500404" y="2736097"/>
                </a:cubicBezTo>
                <a:cubicBezTo>
                  <a:pt x="508280" y="2736097"/>
                  <a:pt x="516155" y="2736097"/>
                  <a:pt x="524029" y="2736097"/>
                </a:cubicBezTo>
                <a:cubicBezTo>
                  <a:pt x="527967" y="2743948"/>
                  <a:pt x="533873" y="2751799"/>
                  <a:pt x="540763" y="2757687"/>
                </a:cubicBezTo>
                <a:lnTo>
                  <a:pt x="547979" y="2760815"/>
                </a:lnTo>
                <a:lnTo>
                  <a:pt x="518203" y="2728053"/>
                </a:lnTo>
                <a:close/>
                <a:moveTo>
                  <a:pt x="3084274" y="2561333"/>
                </a:moveTo>
                <a:cubicBezTo>
                  <a:pt x="3089198" y="2562309"/>
                  <a:pt x="3093137" y="2564261"/>
                  <a:pt x="3097077" y="2564261"/>
                </a:cubicBezTo>
                <a:cubicBezTo>
                  <a:pt x="3120714" y="2579879"/>
                  <a:pt x="3128593" y="2603306"/>
                  <a:pt x="3128593" y="2626732"/>
                </a:cubicBezTo>
                <a:cubicBezTo>
                  <a:pt x="3120714" y="2634541"/>
                  <a:pt x="3112837" y="2634541"/>
                  <a:pt x="3104957" y="2650158"/>
                </a:cubicBezTo>
                <a:cubicBezTo>
                  <a:pt x="3104957" y="2657967"/>
                  <a:pt x="3104957" y="2673585"/>
                  <a:pt x="3097077" y="2673585"/>
                </a:cubicBezTo>
                <a:cubicBezTo>
                  <a:pt x="3065561" y="2681394"/>
                  <a:pt x="3034044" y="2681394"/>
                  <a:pt x="3018285" y="2657967"/>
                </a:cubicBezTo>
                <a:cubicBezTo>
                  <a:pt x="3010407" y="2650159"/>
                  <a:pt x="3010407" y="2642350"/>
                  <a:pt x="3010406" y="2635517"/>
                </a:cubicBezTo>
                <a:lnTo>
                  <a:pt x="3010362" y="2635090"/>
                </a:lnTo>
                <a:lnTo>
                  <a:pt x="3031214" y="2607206"/>
                </a:lnTo>
                <a:lnTo>
                  <a:pt x="3051974" y="2573033"/>
                </a:lnTo>
                <a:lnTo>
                  <a:pt x="3054481" y="2574145"/>
                </a:lnTo>
                <a:cubicBezTo>
                  <a:pt x="3058173" y="2573046"/>
                  <a:pt x="3059651" y="2564261"/>
                  <a:pt x="3065561" y="2564261"/>
                </a:cubicBezTo>
                <a:cubicBezTo>
                  <a:pt x="3073440" y="2560357"/>
                  <a:pt x="3079349" y="2560357"/>
                  <a:pt x="3084274" y="2561333"/>
                </a:cubicBezTo>
                <a:close/>
                <a:moveTo>
                  <a:pt x="3124636" y="2515066"/>
                </a:moveTo>
                <a:cubicBezTo>
                  <a:pt x="3128593" y="2517028"/>
                  <a:pt x="3132551" y="2520954"/>
                  <a:pt x="3136508" y="2524879"/>
                </a:cubicBezTo>
                <a:cubicBezTo>
                  <a:pt x="3160251" y="2540581"/>
                  <a:pt x="3120679" y="2564134"/>
                  <a:pt x="3128593" y="2587687"/>
                </a:cubicBezTo>
                <a:cubicBezTo>
                  <a:pt x="3120679" y="2571986"/>
                  <a:pt x="3096936" y="2556284"/>
                  <a:pt x="3096936" y="2532731"/>
                </a:cubicBezTo>
                <a:cubicBezTo>
                  <a:pt x="3096936" y="2524879"/>
                  <a:pt x="3104850" y="2517028"/>
                  <a:pt x="3112764" y="2517028"/>
                </a:cubicBezTo>
                <a:cubicBezTo>
                  <a:pt x="3116721" y="2513103"/>
                  <a:pt x="3120679" y="2513103"/>
                  <a:pt x="3124636" y="2515066"/>
                </a:cubicBezTo>
                <a:close/>
                <a:moveTo>
                  <a:pt x="305784" y="2387642"/>
                </a:moveTo>
                <a:lnTo>
                  <a:pt x="325689" y="2428962"/>
                </a:lnTo>
                <a:lnTo>
                  <a:pt x="320405" y="2422906"/>
                </a:lnTo>
                <a:cubicBezTo>
                  <a:pt x="312584" y="2415063"/>
                  <a:pt x="312584" y="2399377"/>
                  <a:pt x="304763" y="2391535"/>
                </a:cubicBezTo>
                <a:close/>
                <a:moveTo>
                  <a:pt x="3155833" y="2382309"/>
                </a:moveTo>
                <a:lnTo>
                  <a:pt x="3157782" y="2385878"/>
                </a:lnTo>
                <a:cubicBezTo>
                  <a:pt x="3157782" y="2388819"/>
                  <a:pt x="3155820" y="2390779"/>
                  <a:pt x="3151894" y="2390779"/>
                </a:cubicBezTo>
                <a:lnTo>
                  <a:pt x="3151690" y="2390909"/>
                </a:lnTo>
                <a:close/>
                <a:moveTo>
                  <a:pt x="3180031" y="2329395"/>
                </a:moveTo>
                <a:lnTo>
                  <a:pt x="3175947" y="2340555"/>
                </a:lnTo>
                <a:lnTo>
                  <a:pt x="3120905" y="2454814"/>
                </a:lnTo>
                <a:lnTo>
                  <a:pt x="3124569" y="2465807"/>
                </a:lnTo>
                <a:cubicBezTo>
                  <a:pt x="3124569" y="2469742"/>
                  <a:pt x="3124569" y="2473676"/>
                  <a:pt x="3128503" y="2477610"/>
                </a:cubicBezTo>
                <a:cubicBezTo>
                  <a:pt x="3136372" y="2469742"/>
                  <a:pt x="3144243" y="2477610"/>
                  <a:pt x="3152111" y="2477610"/>
                </a:cubicBezTo>
                <a:cubicBezTo>
                  <a:pt x="3159980" y="2485479"/>
                  <a:pt x="3167849" y="2501218"/>
                  <a:pt x="3159980" y="2516956"/>
                </a:cubicBezTo>
                <a:cubicBezTo>
                  <a:pt x="3159980" y="2524826"/>
                  <a:pt x="3159980" y="2532695"/>
                  <a:pt x="3152111" y="2532695"/>
                </a:cubicBezTo>
                <a:cubicBezTo>
                  <a:pt x="3144243" y="2524826"/>
                  <a:pt x="3136372" y="2509087"/>
                  <a:pt x="3120635" y="2509087"/>
                </a:cubicBezTo>
                <a:cubicBezTo>
                  <a:pt x="3112766" y="2501218"/>
                  <a:pt x="3104897" y="2509087"/>
                  <a:pt x="3097027" y="2509087"/>
                </a:cubicBezTo>
                <a:cubicBezTo>
                  <a:pt x="3089158" y="2516956"/>
                  <a:pt x="3089158" y="2532695"/>
                  <a:pt x="3081289" y="2548433"/>
                </a:cubicBezTo>
                <a:cubicBezTo>
                  <a:pt x="3081289" y="2548433"/>
                  <a:pt x="3079322" y="2548433"/>
                  <a:pt x="3076371" y="2547450"/>
                </a:cubicBezTo>
                <a:lnTo>
                  <a:pt x="3069985" y="2543386"/>
                </a:lnTo>
                <a:lnTo>
                  <a:pt x="3109844" y="2477777"/>
                </a:lnTo>
                <a:lnTo>
                  <a:pt x="3119098" y="2458565"/>
                </a:lnTo>
                <a:lnTo>
                  <a:pt x="3109844" y="2477777"/>
                </a:lnTo>
                <a:cubicBezTo>
                  <a:pt x="3037346" y="2611233"/>
                  <a:pt x="2946057" y="2733001"/>
                  <a:pt x="2839529" y="2839529"/>
                </a:cubicBezTo>
                <a:lnTo>
                  <a:pt x="2840188" y="2838804"/>
                </a:lnTo>
                <a:lnTo>
                  <a:pt x="2856580" y="2851019"/>
                </a:lnTo>
                <a:cubicBezTo>
                  <a:pt x="2869352" y="2857868"/>
                  <a:pt x="2885072" y="2861782"/>
                  <a:pt x="2900791" y="2861782"/>
                </a:cubicBezTo>
                <a:cubicBezTo>
                  <a:pt x="2912582" y="2865697"/>
                  <a:pt x="2926337" y="2863739"/>
                  <a:pt x="2940090" y="2859826"/>
                </a:cubicBezTo>
                <a:lnTo>
                  <a:pt x="2973926" y="2848030"/>
                </a:lnTo>
                <a:lnTo>
                  <a:pt x="3022096" y="2795030"/>
                </a:lnTo>
                <a:lnTo>
                  <a:pt x="3023069" y="2793729"/>
                </a:lnTo>
                <a:lnTo>
                  <a:pt x="3018425" y="2783457"/>
                </a:lnTo>
                <a:cubicBezTo>
                  <a:pt x="3018425" y="2775605"/>
                  <a:pt x="3018425" y="2767754"/>
                  <a:pt x="3018425" y="2759904"/>
                </a:cubicBezTo>
                <a:cubicBezTo>
                  <a:pt x="3026235" y="2752053"/>
                  <a:pt x="3034043" y="2752053"/>
                  <a:pt x="3034043" y="2744201"/>
                </a:cubicBezTo>
                <a:cubicBezTo>
                  <a:pt x="3034043" y="2736350"/>
                  <a:pt x="3034043" y="2728499"/>
                  <a:pt x="3034043" y="2712797"/>
                </a:cubicBezTo>
                <a:cubicBezTo>
                  <a:pt x="3049661" y="2689244"/>
                  <a:pt x="3073087" y="2681393"/>
                  <a:pt x="3096515" y="2689244"/>
                </a:cubicBezTo>
                <a:lnTo>
                  <a:pt x="3102412" y="2687627"/>
                </a:lnTo>
                <a:lnTo>
                  <a:pt x="3118525" y="2666077"/>
                </a:lnTo>
                <a:lnTo>
                  <a:pt x="3148077" y="2617434"/>
                </a:lnTo>
                <a:lnTo>
                  <a:pt x="3144019" y="2607204"/>
                </a:lnTo>
                <a:cubicBezTo>
                  <a:pt x="3142062" y="2601282"/>
                  <a:pt x="3140106" y="2595360"/>
                  <a:pt x="3136192" y="2587464"/>
                </a:cubicBezTo>
                <a:cubicBezTo>
                  <a:pt x="3136192" y="2579568"/>
                  <a:pt x="3144019" y="2571672"/>
                  <a:pt x="3144019" y="2563778"/>
                </a:cubicBezTo>
                <a:cubicBezTo>
                  <a:pt x="3151849" y="2547986"/>
                  <a:pt x="3159675" y="2540090"/>
                  <a:pt x="3167505" y="2540090"/>
                </a:cubicBezTo>
                <a:cubicBezTo>
                  <a:pt x="3175331" y="2532194"/>
                  <a:pt x="3190988" y="2547986"/>
                  <a:pt x="3190988" y="2532194"/>
                </a:cubicBezTo>
                <a:cubicBezTo>
                  <a:pt x="3190988" y="2524299"/>
                  <a:pt x="3183160" y="2516402"/>
                  <a:pt x="3190988" y="2500612"/>
                </a:cubicBezTo>
                <a:cubicBezTo>
                  <a:pt x="3194901" y="2496664"/>
                  <a:pt x="3200773" y="2494689"/>
                  <a:pt x="3206644" y="2494689"/>
                </a:cubicBezTo>
                <a:lnTo>
                  <a:pt x="3216640" y="2498470"/>
                </a:lnTo>
                <a:lnTo>
                  <a:pt x="3224788" y="2481553"/>
                </a:lnTo>
                <a:lnTo>
                  <a:pt x="3226478" y="2473112"/>
                </a:lnTo>
                <a:cubicBezTo>
                  <a:pt x="3228442" y="2467232"/>
                  <a:pt x="3230405" y="2461351"/>
                  <a:pt x="3230405" y="2453510"/>
                </a:cubicBezTo>
                <a:cubicBezTo>
                  <a:pt x="3238255" y="2414304"/>
                  <a:pt x="3230405" y="2359414"/>
                  <a:pt x="3199000" y="2335890"/>
                </a:cubicBezTo>
                <a:close/>
                <a:moveTo>
                  <a:pt x="194595" y="2187541"/>
                </a:moveTo>
                <a:cubicBezTo>
                  <a:pt x="202193" y="2187541"/>
                  <a:pt x="202193" y="2187541"/>
                  <a:pt x="202193" y="2195137"/>
                </a:cubicBezTo>
                <a:cubicBezTo>
                  <a:pt x="194595" y="2195137"/>
                  <a:pt x="194595" y="2187541"/>
                  <a:pt x="194595" y="2187541"/>
                </a:cubicBezTo>
                <a:close/>
                <a:moveTo>
                  <a:pt x="84933" y="2043893"/>
                </a:moveTo>
                <a:lnTo>
                  <a:pt x="88476" y="2067111"/>
                </a:lnTo>
                <a:lnTo>
                  <a:pt x="107421" y="2140784"/>
                </a:lnTo>
                <a:lnTo>
                  <a:pt x="116447" y="2139963"/>
                </a:lnTo>
                <a:cubicBezTo>
                  <a:pt x="124226" y="2132185"/>
                  <a:pt x="124226" y="2124406"/>
                  <a:pt x="132004" y="2116628"/>
                </a:cubicBezTo>
                <a:cubicBezTo>
                  <a:pt x="139783" y="2116628"/>
                  <a:pt x="139783" y="2116628"/>
                  <a:pt x="147562" y="2124406"/>
                </a:cubicBezTo>
                <a:cubicBezTo>
                  <a:pt x="155341" y="2132185"/>
                  <a:pt x="147562" y="2139963"/>
                  <a:pt x="147562" y="2147742"/>
                </a:cubicBezTo>
                <a:cubicBezTo>
                  <a:pt x="139783" y="2163300"/>
                  <a:pt x="124226" y="2163300"/>
                  <a:pt x="116447" y="2171078"/>
                </a:cubicBezTo>
                <a:lnTo>
                  <a:pt x="114880" y="2169797"/>
                </a:lnTo>
                <a:lnTo>
                  <a:pt x="116534" y="2176229"/>
                </a:lnTo>
                <a:lnTo>
                  <a:pt x="124072" y="2179072"/>
                </a:lnTo>
                <a:cubicBezTo>
                  <a:pt x="139658" y="2171237"/>
                  <a:pt x="155242" y="2155567"/>
                  <a:pt x="163035" y="2139895"/>
                </a:cubicBezTo>
                <a:cubicBezTo>
                  <a:pt x="163035" y="2139895"/>
                  <a:pt x="155242" y="2132061"/>
                  <a:pt x="163035" y="2124226"/>
                </a:cubicBezTo>
                <a:cubicBezTo>
                  <a:pt x="178620" y="2132061"/>
                  <a:pt x="194205" y="2132061"/>
                  <a:pt x="201998" y="2132061"/>
                </a:cubicBezTo>
                <a:cubicBezTo>
                  <a:pt x="201998" y="2147731"/>
                  <a:pt x="209791" y="2171237"/>
                  <a:pt x="194205" y="2179072"/>
                </a:cubicBezTo>
                <a:cubicBezTo>
                  <a:pt x="186413" y="2179072"/>
                  <a:pt x="186413" y="2171237"/>
                  <a:pt x="178620" y="2179072"/>
                </a:cubicBezTo>
                <a:cubicBezTo>
                  <a:pt x="186413" y="2186906"/>
                  <a:pt x="194205" y="2194742"/>
                  <a:pt x="194205" y="2202578"/>
                </a:cubicBezTo>
                <a:cubicBezTo>
                  <a:pt x="186413" y="2202578"/>
                  <a:pt x="186413" y="2210413"/>
                  <a:pt x="178620" y="2210413"/>
                </a:cubicBezTo>
                <a:cubicBezTo>
                  <a:pt x="170828" y="2210413"/>
                  <a:pt x="163035" y="2218248"/>
                  <a:pt x="155242" y="2218248"/>
                </a:cubicBezTo>
                <a:cubicBezTo>
                  <a:pt x="147450" y="2226083"/>
                  <a:pt x="155242" y="2233918"/>
                  <a:pt x="147450" y="2241753"/>
                </a:cubicBezTo>
                <a:cubicBezTo>
                  <a:pt x="147450" y="2241753"/>
                  <a:pt x="145502" y="2243712"/>
                  <a:pt x="142580" y="2245671"/>
                </a:cubicBezTo>
                <a:lnTo>
                  <a:pt x="137087" y="2247680"/>
                </a:lnTo>
                <a:lnTo>
                  <a:pt x="186081" y="2381541"/>
                </a:lnTo>
                <a:lnTo>
                  <a:pt x="194132" y="2398253"/>
                </a:lnTo>
                <a:lnTo>
                  <a:pt x="194309" y="2398541"/>
                </a:lnTo>
                <a:lnTo>
                  <a:pt x="194931" y="2399912"/>
                </a:lnTo>
                <a:lnTo>
                  <a:pt x="251585" y="2517517"/>
                </a:lnTo>
                <a:lnTo>
                  <a:pt x="253131" y="2520305"/>
                </a:lnTo>
                <a:lnTo>
                  <a:pt x="265370" y="2542372"/>
                </a:lnTo>
                <a:lnTo>
                  <a:pt x="277318" y="2562039"/>
                </a:lnTo>
                <a:lnTo>
                  <a:pt x="295286" y="2587078"/>
                </a:lnTo>
                <a:cubicBezTo>
                  <a:pt x="302149" y="2596898"/>
                  <a:pt x="308031" y="2606718"/>
                  <a:pt x="311953" y="2618502"/>
                </a:cubicBezTo>
                <a:cubicBezTo>
                  <a:pt x="327638" y="2634212"/>
                  <a:pt x="335480" y="2657780"/>
                  <a:pt x="351167" y="2665636"/>
                </a:cubicBezTo>
                <a:cubicBezTo>
                  <a:pt x="359009" y="2689202"/>
                  <a:pt x="374695" y="2697058"/>
                  <a:pt x="382538" y="2720626"/>
                </a:cubicBezTo>
                <a:cubicBezTo>
                  <a:pt x="386459" y="2724554"/>
                  <a:pt x="390380" y="2730444"/>
                  <a:pt x="394303" y="2737319"/>
                </a:cubicBezTo>
                <a:lnTo>
                  <a:pt x="395466" y="2739551"/>
                </a:lnTo>
                <a:lnTo>
                  <a:pt x="436952" y="2795030"/>
                </a:lnTo>
                <a:lnTo>
                  <a:pt x="540669" y="2909148"/>
                </a:lnTo>
                <a:lnTo>
                  <a:pt x="556407" y="2924289"/>
                </a:lnTo>
                <a:cubicBezTo>
                  <a:pt x="575039" y="2942864"/>
                  <a:pt x="594651" y="2960461"/>
                  <a:pt x="618185" y="2972193"/>
                </a:cubicBezTo>
                <a:cubicBezTo>
                  <a:pt x="649565" y="3003479"/>
                  <a:pt x="688789" y="3026942"/>
                  <a:pt x="720169" y="3058227"/>
                </a:cubicBezTo>
                <a:cubicBezTo>
                  <a:pt x="751548" y="3073870"/>
                  <a:pt x="767237" y="3097333"/>
                  <a:pt x="798617" y="3112975"/>
                </a:cubicBezTo>
                <a:cubicBezTo>
                  <a:pt x="798617" y="3112975"/>
                  <a:pt x="798617" y="3120797"/>
                  <a:pt x="798617" y="3120797"/>
                </a:cubicBezTo>
                <a:lnTo>
                  <a:pt x="795382" y="3119990"/>
                </a:lnTo>
                <a:lnTo>
                  <a:pt x="931082" y="3202430"/>
                </a:lnTo>
                <a:cubicBezTo>
                  <a:pt x="1168429" y="3331365"/>
                  <a:pt x="1440424" y="3404603"/>
                  <a:pt x="1729524" y="3404603"/>
                </a:cubicBezTo>
                <a:cubicBezTo>
                  <a:pt x="1931895" y="3404603"/>
                  <a:pt x="2125883" y="3368717"/>
                  <a:pt x="2305473" y="3302960"/>
                </a:cubicBezTo>
                <a:lnTo>
                  <a:pt x="2334471" y="3290907"/>
                </a:lnTo>
                <a:lnTo>
                  <a:pt x="2338896" y="3289949"/>
                </a:lnTo>
                <a:lnTo>
                  <a:pt x="2345494" y="3286325"/>
                </a:lnTo>
                <a:lnTo>
                  <a:pt x="2437371" y="3248136"/>
                </a:lnTo>
                <a:cubicBezTo>
                  <a:pt x="2566382" y="3187900"/>
                  <a:pt x="2686447" y="3111707"/>
                  <a:pt x="2795029" y="3022097"/>
                </a:cubicBezTo>
                <a:lnTo>
                  <a:pt x="2824013" y="2995755"/>
                </a:lnTo>
                <a:lnTo>
                  <a:pt x="2823541" y="2995211"/>
                </a:lnTo>
                <a:cubicBezTo>
                  <a:pt x="2822573" y="2991300"/>
                  <a:pt x="2822573" y="2987389"/>
                  <a:pt x="2822573" y="2987389"/>
                </a:cubicBezTo>
                <a:cubicBezTo>
                  <a:pt x="2822573" y="2979568"/>
                  <a:pt x="2822573" y="2971747"/>
                  <a:pt x="2822573" y="2971747"/>
                </a:cubicBezTo>
                <a:cubicBezTo>
                  <a:pt x="2814835" y="2963926"/>
                  <a:pt x="2807097" y="2956105"/>
                  <a:pt x="2799358" y="2948284"/>
                </a:cubicBezTo>
                <a:cubicBezTo>
                  <a:pt x="2799358" y="2932641"/>
                  <a:pt x="2807097" y="2924820"/>
                  <a:pt x="2814835" y="2916999"/>
                </a:cubicBezTo>
                <a:cubicBezTo>
                  <a:pt x="2814835" y="2901355"/>
                  <a:pt x="2807097" y="2885713"/>
                  <a:pt x="2822573" y="2870070"/>
                </a:cubicBezTo>
                <a:cubicBezTo>
                  <a:pt x="2838050" y="2877892"/>
                  <a:pt x="2845790" y="2885713"/>
                  <a:pt x="2861267" y="2885713"/>
                </a:cubicBezTo>
                <a:cubicBezTo>
                  <a:pt x="2869005" y="2893534"/>
                  <a:pt x="2861267" y="2901355"/>
                  <a:pt x="2861267" y="2909178"/>
                </a:cubicBezTo>
                <a:cubicBezTo>
                  <a:pt x="2857396" y="2916999"/>
                  <a:pt x="2857396" y="2926775"/>
                  <a:pt x="2859332" y="2936552"/>
                </a:cubicBezTo>
                <a:lnTo>
                  <a:pt x="2866582" y="2957067"/>
                </a:lnTo>
                <a:lnTo>
                  <a:pt x="2874774" y="2949621"/>
                </a:lnTo>
                <a:lnTo>
                  <a:pt x="2867295" y="2928601"/>
                </a:lnTo>
                <a:cubicBezTo>
                  <a:pt x="2865332" y="2918753"/>
                  <a:pt x="2865332" y="2908904"/>
                  <a:pt x="2869257" y="2901024"/>
                </a:cubicBezTo>
                <a:cubicBezTo>
                  <a:pt x="2873183" y="2897085"/>
                  <a:pt x="2875145" y="2893145"/>
                  <a:pt x="2877108" y="2891176"/>
                </a:cubicBezTo>
                <a:cubicBezTo>
                  <a:pt x="2879071" y="2889206"/>
                  <a:pt x="2881035" y="2889206"/>
                  <a:pt x="2884960" y="2893145"/>
                </a:cubicBezTo>
                <a:cubicBezTo>
                  <a:pt x="2900661" y="2885267"/>
                  <a:pt x="2884960" y="2908904"/>
                  <a:pt x="2884960" y="2916783"/>
                </a:cubicBezTo>
                <a:lnTo>
                  <a:pt x="2890976" y="2934896"/>
                </a:lnTo>
                <a:lnTo>
                  <a:pt x="2913984" y="2913984"/>
                </a:lnTo>
                <a:lnTo>
                  <a:pt x="2953323" y="2870699"/>
                </a:lnTo>
                <a:lnTo>
                  <a:pt x="2926335" y="2879395"/>
                </a:lnTo>
                <a:cubicBezTo>
                  <a:pt x="2902757" y="2883310"/>
                  <a:pt x="2877213" y="2881352"/>
                  <a:pt x="2853633" y="2877438"/>
                </a:cubicBezTo>
                <a:lnTo>
                  <a:pt x="2820975" y="2856392"/>
                </a:lnTo>
                <a:lnTo>
                  <a:pt x="2728053" y="2940846"/>
                </a:lnTo>
                <a:cubicBezTo>
                  <a:pt x="2650524" y="3004829"/>
                  <a:pt x="2566748" y="3061512"/>
                  <a:pt x="2477776" y="3109844"/>
                </a:cubicBezTo>
                <a:lnTo>
                  <a:pt x="2455782" y="3120439"/>
                </a:lnTo>
                <a:lnTo>
                  <a:pt x="2460804" y="3118020"/>
                </a:lnTo>
                <a:lnTo>
                  <a:pt x="2460277" y="3123838"/>
                </a:lnTo>
                <a:cubicBezTo>
                  <a:pt x="2459298" y="3126788"/>
                  <a:pt x="2457338" y="3128755"/>
                  <a:pt x="2453419" y="3128755"/>
                </a:cubicBezTo>
                <a:cubicBezTo>
                  <a:pt x="2453419" y="3128755"/>
                  <a:pt x="2453419" y="3126788"/>
                  <a:pt x="2453419" y="3123838"/>
                </a:cubicBezTo>
                <a:lnTo>
                  <a:pt x="2453419" y="3121577"/>
                </a:lnTo>
                <a:lnTo>
                  <a:pt x="2374500" y="3159594"/>
                </a:lnTo>
                <a:lnTo>
                  <a:pt x="2375954" y="3158894"/>
                </a:lnTo>
                <a:lnTo>
                  <a:pt x="2374744" y="3160350"/>
                </a:lnTo>
                <a:cubicBezTo>
                  <a:pt x="2370844" y="3164260"/>
                  <a:pt x="2366944" y="3168171"/>
                  <a:pt x="2363044" y="3170126"/>
                </a:cubicBezTo>
                <a:lnTo>
                  <a:pt x="2355317" y="3168835"/>
                </a:lnTo>
                <a:lnTo>
                  <a:pt x="2340555" y="3175947"/>
                </a:lnTo>
                <a:cubicBezTo>
                  <a:pt x="2293603" y="3195806"/>
                  <a:pt x="2245484" y="3213445"/>
                  <a:pt x="2196330" y="3228734"/>
                </a:cubicBezTo>
                <a:lnTo>
                  <a:pt x="2160971" y="3237825"/>
                </a:lnTo>
                <a:lnTo>
                  <a:pt x="2196330" y="3228734"/>
                </a:lnTo>
                <a:lnTo>
                  <a:pt x="2211041" y="3223350"/>
                </a:lnTo>
                <a:lnTo>
                  <a:pt x="2232949" y="3229087"/>
                </a:lnTo>
                <a:cubicBezTo>
                  <a:pt x="2239808" y="3229087"/>
                  <a:pt x="2245688" y="3227119"/>
                  <a:pt x="2249607" y="3223185"/>
                </a:cubicBezTo>
                <a:cubicBezTo>
                  <a:pt x="2265285" y="3238923"/>
                  <a:pt x="2280962" y="3246792"/>
                  <a:pt x="2304479" y="3246792"/>
                </a:cubicBezTo>
                <a:cubicBezTo>
                  <a:pt x="2320156" y="3238923"/>
                  <a:pt x="2343674" y="3231054"/>
                  <a:pt x="2351513" y="3207448"/>
                </a:cubicBezTo>
                <a:cubicBezTo>
                  <a:pt x="2359351" y="3183840"/>
                  <a:pt x="2359351" y="3183840"/>
                  <a:pt x="2359351" y="3183840"/>
                </a:cubicBezTo>
                <a:cubicBezTo>
                  <a:pt x="2367190" y="3179905"/>
                  <a:pt x="2375029" y="3175971"/>
                  <a:pt x="2381888" y="3170069"/>
                </a:cubicBezTo>
                <a:lnTo>
                  <a:pt x="2395209" y="3149619"/>
                </a:lnTo>
                <a:lnTo>
                  <a:pt x="2450035" y="3123208"/>
                </a:lnTo>
                <a:lnTo>
                  <a:pt x="2449499" y="3124821"/>
                </a:lnTo>
                <a:cubicBezTo>
                  <a:pt x="2449499" y="3128755"/>
                  <a:pt x="2449499" y="3132690"/>
                  <a:pt x="2445579" y="3136624"/>
                </a:cubicBezTo>
                <a:cubicBezTo>
                  <a:pt x="2437741" y="3144494"/>
                  <a:pt x="2429902" y="3160232"/>
                  <a:pt x="2437741" y="3168101"/>
                </a:cubicBezTo>
                <a:cubicBezTo>
                  <a:pt x="2445579" y="3175971"/>
                  <a:pt x="2437741" y="3191708"/>
                  <a:pt x="2437741" y="3199577"/>
                </a:cubicBezTo>
                <a:cubicBezTo>
                  <a:pt x="2437741" y="3191708"/>
                  <a:pt x="2437741" y="3183840"/>
                  <a:pt x="2437741" y="3183840"/>
                </a:cubicBezTo>
                <a:cubicBezTo>
                  <a:pt x="2437741" y="3175971"/>
                  <a:pt x="2437741" y="3160232"/>
                  <a:pt x="2429902" y="3152363"/>
                </a:cubicBezTo>
                <a:cubicBezTo>
                  <a:pt x="2422063" y="3152363"/>
                  <a:pt x="2422063" y="3160232"/>
                  <a:pt x="2422063" y="3168101"/>
                </a:cubicBezTo>
                <a:cubicBezTo>
                  <a:pt x="2429902" y="3168101"/>
                  <a:pt x="2429902" y="3183840"/>
                  <a:pt x="2429902" y="3191708"/>
                </a:cubicBezTo>
                <a:cubicBezTo>
                  <a:pt x="2429902" y="3199577"/>
                  <a:pt x="2422063" y="3215315"/>
                  <a:pt x="2406385" y="3215315"/>
                </a:cubicBezTo>
                <a:cubicBezTo>
                  <a:pt x="2398547" y="3223185"/>
                  <a:pt x="2375029" y="3215315"/>
                  <a:pt x="2382868" y="3238923"/>
                </a:cubicBezTo>
                <a:cubicBezTo>
                  <a:pt x="2390707" y="3238923"/>
                  <a:pt x="2390707" y="3238923"/>
                  <a:pt x="2390707" y="3238923"/>
                </a:cubicBezTo>
                <a:cubicBezTo>
                  <a:pt x="2398547" y="3238923"/>
                  <a:pt x="2390707" y="3246792"/>
                  <a:pt x="2390707" y="3246792"/>
                </a:cubicBezTo>
                <a:cubicBezTo>
                  <a:pt x="2382868" y="3258596"/>
                  <a:pt x="2371110" y="3270400"/>
                  <a:pt x="2358372" y="3279252"/>
                </a:cubicBezTo>
                <a:lnTo>
                  <a:pt x="2345494" y="3286325"/>
                </a:lnTo>
                <a:lnTo>
                  <a:pt x="2334471" y="3290907"/>
                </a:lnTo>
                <a:lnTo>
                  <a:pt x="2320156" y="3294006"/>
                </a:lnTo>
                <a:cubicBezTo>
                  <a:pt x="2296639" y="3301876"/>
                  <a:pt x="2280962" y="3270400"/>
                  <a:pt x="2257445" y="3270400"/>
                </a:cubicBezTo>
                <a:cubicBezTo>
                  <a:pt x="2249607" y="3278268"/>
                  <a:pt x="2241768" y="3286137"/>
                  <a:pt x="2233928" y="3286137"/>
                </a:cubicBezTo>
                <a:cubicBezTo>
                  <a:pt x="2218250" y="3286137"/>
                  <a:pt x="2210411" y="3278268"/>
                  <a:pt x="2202573" y="3270400"/>
                </a:cubicBezTo>
                <a:cubicBezTo>
                  <a:pt x="2194733" y="3262531"/>
                  <a:pt x="2194733" y="3246792"/>
                  <a:pt x="2179056" y="3246792"/>
                </a:cubicBezTo>
                <a:cubicBezTo>
                  <a:pt x="2171217" y="3262531"/>
                  <a:pt x="2163377" y="3254662"/>
                  <a:pt x="2155539" y="3254662"/>
                </a:cubicBezTo>
                <a:lnTo>
                  <a:pt x="2144470" y="3242068"/>
                </a:lnTo>
                <a:lnTo>
                  <a:pt x="2057933" y="3264319"/>
                </a:lnTo>
                <a:lnTo>
                  <a:pt x="2053908" y="3269966"/>
                </a:lnTo>
                <a:lnTo>
                  <a:pt x="2034671" y="3269128"/>
                </a:lnTo>
                <a:lnTo>
                  <a:pt x="2045890" y="3267416"/>
                </a:lnTo>
                <a:lnTo>
                  <a:pt x="2055044" y="3265062"/>
                </a:lnTo>
                <a:lnTo>
                  <a:pt x="2045890" y="3267416"/>
                </a:lnTo>
                <a:lnTo>
                  <a:pt x="1998107" y="3274709"/>
                </a:lnTo>
                <a:lnTo>
                  <a:pt x="1994164" y="3276835"/>
                </a:lnTo>
                <a:lnTo>
                  <a:pt x="1978894" y="3277641"/>
                </a:lnTo>
                <a:lnTo>
                  <a:pt x="1993424" y="3275423"/>
                </a:lnTo>
                <a:lnTo>
                  <a:pt x="1890025" y="3291204"/>
                </a:lnTo>
                <a:cubicBezTo>
                  <a:pt x="1837254" y="3296563"/>
                  <a:pt x="1783710" y="3299308"/>
                  <a:pt x="1729524" y="3299308"/>
                </a:cubicBezTo>
                <a:lnTo>
                  <a:pt x="1661601" y="3295878"/>
                </a:lnTo>
                <a:lnTo>
                  <a:pt x="1661726" y="3300750"/>
                </a:lnTo>
                <a:cubicBezTo>
                  <a:pt x="1658798" y="3313492"/>
                  <a:pt x="1652941" y="3325254"/>
                  <a:pt x="1645132" y="3333096"/>
                </a:cubicBezTo>
                <a:cubicBezTo>
                  <a:pt x="1629515" y="3356620"/>
                  <a:pt x="1606088" y="3356620"/>
                  <a:pt x="1582661" y="3372302"/>
                </a:cubicBezTo>
                <a:cubicBezTo>
                  <a:pt x="1551426" y="3380143"/>
                  <a:pt x="1520192" y="3387985"/>
                  <a:pt x="1488956" y="3372302"/>
                </a:cubicBezTo>
                <a:cubicBezTo>
                  <a:pt x="1481148" y="3364461"/>
                  <a:pt x="1488956" y="3364461"/>
                  <a:pt x="1496765" y="3364461"/>
                </a:cubicBezTo>
                <a:cubicBezTo>
                  <a:pt x="1543617" y="3372302"/>
                  <a:pt x="1582661" y="3356620"/>
                  <a:pt x="1613897" y="3333096"/>
                </a:cubicBezTo>
                <a:cubicBezTo>
                  <a:pt x="1617802" y="3321334"/>
                  <a:pt x="1623658" y="3311532"/>
                  <a:pt x="1628538" y="3301730"/>
                </a:cubicBezTo>
                <a:lnTo>
                  <a:pt x="1630616" y="3294314"/>
                </a:lnTo>
                <a:lnTo>
                  <a:pt x="1649908" y="3295288"/>
                </a:lnTo>
                <a:lnTo>
                  <a:pt x="1569023" y="3291204"/>
                </a:lnTo>
                <a:lnTo>
                  <a:pt x="1447915" y="3272720"/>
                </a:lnTo>
                <a:lnTo>
                  <a:pt x="1472536" y="3276478"/>
                </a:lnTo>
                <a:lnTo>
                  <a:pt x="1472737" y="3277564"/>
                </a:lnTo>
                <a:cubicBezTo>
                  <a:pt x="1480606" y="3285415"/>
                  <a:pt x="1480606" y="3293265"/>
                  <a:pt x="1480606" y="3293265"/>
                </a:cubicBezTo>
                <a:cubicBezTo>
                  <a:pt x="1472737" y="3316818"/>
                  <a:pt x="1456998" y="3316818"/>
                  <a:pt x="1433390" y="3324670"/>
                </a:cubicBezTo>
                <a:cubicBezTo>
                  <a:pt x="1433390" y="3316818"/>
                  <a:pt x="1425522" y="3316818"/>
                  <a:pt x="1425522" y="3308968"/>
                </a:cubicBezTo>
                <a:cubicBezTo>
                  <a:pt x="1425522" y="3301117"/>
                  <a:pt x="1441259" y="3301117"/>
                  <a:pt x="1449129" y="3293265"/>
                </a:cubicBezTo>
                <a:cubicBezTo>
                  <a:pt x="1449129" y="3285415"/>
                  <a:pt x="1449129" y="3279527"/>
                  <a:pt x="1448145" y="3274620"/>
                </a:cubicBezTo>
                <a:lnTo>
                  <a:pt x="1447049" y="3272588"/>
                </a:lnTo>
                <a:lnTo>
                  <a:pt x="1413158" y="3267416"/>
                </a:lnTo>
                <a:lnTo>
                  <a:pt x="1388005" y="3260948"/>
                </a:lnTo>
                <a:lnTo>
                  <a:pt x="1386176" y="3261861"/>
                </a:lnTo>
                <a:lnTo>
                  <a:pt x="1386453" y="3260549"/>
                </a:lnTo>
                <a:lnTo>
                  <a:pt x="1262718" y="3228734"/>
                </a:lnTo>
                <a:lnTo>
                  <a:pt x="1217220" y="3212081"/>
                </a:lnTo>
                <a:lnTo>
                  <a:pt x="1207597" y="3220422"/>
                </a:lnTo>
                <a:cubicBezTo>
                  <a:pt x="1204653" y="3225329"/>
                  <a:pt x="1202690" y="3231217"/>
                  <a:pt x="1198765" y="3239067"/>
                </a:cubicBezTo>
                <a:cubicBezTo>
                  <a:pt x="1198765" y="3254770"/>
                  <a:pt x="1198765" y="3254770"/>
                  <a:pt x="1198765" y="3254770"/>
                </a:cubicBezTo>
                <a:cubicBezTo>
                  <a:pt x="1198765" y="3254770"/>
                  <a:pt x="1190914" y="3262622"/>
                  <a:pt x="1190914" y="3262622"/>
                </a:cubicBezTo>
                <a:cubicBezTo>
                  <a:pt x="1183062" y="3246919"/>
                  <a:pt x="1159509" y="3239067"/>
                  <a:pt x="1167360" y="3223366"/>
                </a:cubicBezTo>
                <a:cubicBezTo>
                  <a:pt x="1159509" y="3215516"/>
                  <a:pt x="1167360" y="3207664"/>
                  <a:pt x="1175212" y="3199812"/>
                </a:cubicBezTo>
                <a:lnTo>
                  <a:pt x="1173311" y="3196011"/>
                </a:lnTo>
                <a:lnTo>
                  <a:pt x="1118493" y="3175947"/>
                </a:lnTo>
                <a:lnTo>
                  <a:pt x="1031191" y="3133891"/>
                </a:lnTo>
                <a:lnTo>
                  <a:pt x="1026203" y="3160183"/>
                </a:lnTo>
                <a:cubicBezTo>
                  <a:pt x="1034031" y="3207341"/>
                  <a:pt x="1073171" y="3246639"/>
                  <a:pt x="1120139" y="3270219"/>
                </a:cubicBezTo>
                <a:cubicBezTo>
                  <a:pt x="1120139" y="3270219"/>
                  <a:pt x="1120139" y="3270219"/>
                  <a:pt x="1112311" y="3270219"/>
                </a:cubicBezTo>
                <a:cubicBezTo>
                  <a:pt x="1088826" y="3262359"/>
                  <a:pt x="1065343" y="3262359"/>
                  <a:pt x="1041859" y="3238780"/>
                </a:cubicBezTo>
                <a:cubicBezTo>
                  <a:pt x="1018376" y="3215201"/>
                  <a:pt x="1002719" y="3191621"/>
                  <a:pt x="994892" y="3152323"/>
                </a:cubicBezTo>
                <a:lnTo>
                  <a:pt x="1004950" y="3121250"/>
                </a:lnTo>
                <a:lnTo>
                  <a:pt x="981272" y="3109844"/>
                </a:lnTo>
                <a:cubicBezTo>
                  <a:pt x="892301" y="3061512"/>
                  <a:pt x="808525" y="3004829"/>
                  <a:pt x="730996" y="2940846"/>
                </a:cubicBezTo>
                <a:lnTo>
                  <a:pt x="688566" y="2902283"/>
                </a:lnTo>
                <a:lnTo>
                  <a:pt x="673139" y="2901505"/>
                </a:lnTo>
                <a:lnTo>
                  <a:pt x="663754" y="2879733"/>
                </a:lnTo>
                <a:lnTo>
                  <a:pt x="681679" y="2896024"/>
                </a:lnTo>
                <a:lnTo>
                  <a:pt x="619519" y="2839529"/>
                </a:lnTo>
                <a:lnTo>
                  <a:pt x="579951" y="2795993"/>
                </a:lnTo>
                <a:lnTo>
                  <a:pt x="576200" y="2793017"/>
                </a:lnTo>
                <a:cubicBezTo>
                  <a:pt x="569309" y="2787129"/>
                  <a:pt x="563403" y="2783204"/>
                  <a:pt x="555528" y="2791055"/>
                </a:cubicBezTo>
                <a:cubicBezTo>
                  <a:pt x="555528" y="2806756"/>
                  <a:pt x="539778" y="2806756"/>
                  <a:pt x="531904" y="2806756"/>
                </a:cubicBezTo>
                <a:cubicBezTo>
                  <a:pt x="516155" y="2806756"/>
                  <a:pt x="508280" y="2798906"/>
                  <a:pt x="500404" y="2791055"/>
                </a:cubicBezTo>
                <a:cubicBezTo>
                  <a:pt x="484655" y="2767501"/>
                  <a:pt x="484655" y="2767501"/>
                  <a:pt x="484655" y="2767501"/>
                </a:cubicBezTo>
                <a:cubicBezTo>
                  <a:pt x="476781" y="2775353"/>
                  <a:pt x="453157" y="2775353"/>
                  <a:pt x="437406" y="2767501"/>
                </a:cubicBezTo>
                <a:cubicBezTo>
                  <a:pt x="421657" y="2751800"/>
                  <a:pt x="413783" y="2736097"/>
                  <a:pt x="405908" y="2712544"/>
                </a:cubicBezTo>
                <a:cubicBezTo>
                  <a:pt x="398033" y="2696842"/>
                  <a:pt x="421657" y="2688991"/>
                  <a:pt x="413783" y="2681141"/>
                </a:cubicBezTo>
                <a:cubicBezTo>
                  <a:pt x="398033" y="2673289"/>
                  <a:pt x="382283" y="2665438"/>
                  <a:pt x="382283" y="2649736"/>
                </a:cubicBezTo>
                <a:cubicBezTo>
                  <a:pt x="374408" y="2634034"/>
                  <a:pt x="374408" y="2618331"/>
                  <a:pt x="390158" y="2602630"/>
                </a:cubicBezTo>
                <a:cubicBezTo>
                  <a:pt x="390158" y="2594779"/>
                  <a:pt x="405908" y="2602630"/>
                  <a:pt x="398033" y="2586928"/>
                </a:cubicBezTo>
                <a:cubicBezTo>
                  <a:pt x="398033" y="2579077"/>
                  <a:pt x="398033" y="2571225"/>
                  <a:pt x="390158" y="2563375"/>
                </a:cubicBezTo>
                <a:lnTo>
                  <a:pt x="394895" y="2552985"/>
                </a:lnTo>
                <a:lnTo>
                  <a:pt x="349205" y="2477777"/>
                </a:lnTo>
                <a:lnTo>
                  <a:pt x="347113" y="2473435"/>
                </a:lnTo>
                <a:lnTo>
                  <a:pt x="331159" y="2458199"/>
                </a:lnTo>
                <a:cubicBezTo>
                  <a:pt x="326271" y="2452317"/>
                  <a:pt x="324316" y="2446434"/>
                  <a:pt x="328226" y="2438591"/>
                </a:cubicBezTo>
                <a:lnTo>
                  <a:pt x="327493" y="2432707"/>
                </a:lnTo>
                <a:lnTo>
                  <a:pt x="283102" y="2340555"/>
                </a:lnTo>
                <a:cubicBezTo>
                  <a:pt x="263243" y="2293604"/>
                  <a:pt x="245603" y="2245485"/>
                  <a:pt x="230315" y="2196330"/>
                </a:cubicBezTo>
                <a:lnTo>
                  <a:pt x="209756" y="2116375"/>
                </a:lnTo>
                <a:lnTo>
                  <a:pt x="170958" y="2116374"/>
                </a:lnTo>
                <a:cubicBezTo>
                  <a:pt x="147532" y="2112449"/>
                  <a:pt x="128009" y="2098709"/>
                  <a:pt x="111417" y="2081044"/>
                </a:cubicBezTo>
                <a:close/>
                <a:moveTo>
                  <a:pt x="186664" y="2013337"/>
                </a:moveTo>
                <a:lnTo>
                  <a:pt x="189428" y="2031447"/>
                </a:lnTo>
                <a:lnTo>
                  <a:pt x="186576" y="2030013"/>
                </a:lnTo>
                <a:cubicBezTo>
                  <a:pt x="186576" y="2022163"/>
                  <a:pt x="186576" y="2014312"/>
                  <a:pt x="186576" y="2014312"/>
                </a:cubicBezTo>
                <a:close/>
                <a:moveTo>
                  <a:pt x="3293212" y="1974803"/>
                </a:moveTo>
                <a:cubicBezTo>
                  <a:pt x="3308407" y="1982823"/>
                  <a:pt x="3293212" y="1998862"/>
                  <a:pt x="3300809" y="2006883"/>
                </a:cubicBezTo>
                <a:cubicBezTo>
                  <a:pt x="3300809" y="2014902"/>
                  <a:pt x="3300809" y="2022922"/>
                  <a:pt x="3293212" y="2022922"/>
                </a:cubicBezTo>
                <a:cubicBezTo>
                  <a:pt x="3293212" y="2006883"/>
                  <a:pt x="3293212" y="1990843"/>
                  <a:pt x="3293212" y="1974803"/>
                </a:cubicBezTo>
                <a:close/>
                <a:moveTo>
                  <a:pt x="99941" y="1854415"/>
                </a:moveTo>
                <a:cubicBezTo>
                  <a:pt x="101918" y="1855409"/>
                  <a:pt x="103897" y="1857399"/>
                  <a:pt x="107854" y="1857399"/>
                </a:cubicBezTo>
                <a:cubicBezTo>
                  <a:pt x="147426" y="1857399"/>
                  <a:pt x="147426" y="1857399"/>
                  <a:pt x="147426" y="1857399"/>
                </a:cubicBezTo>
                <a:cubicBezTo>
                  <a:pt x="155341" y="1865359"/>
                  <a:pt x="155341" y="1881277"/>
                  <a:pt x="155341" y="1889237"/>
                </a:cubicBezTo>
                <a:cubicBezTo>
                  <a:pt x="147426" y="1897197"/>
                  <a:pt x="139512" y="1897197"/>
                  <a:pt x="131597" y="1905157"/>
                </a:cubicBezTo>
                <a:cubicBezTo>
                  <a:pt x="123682" y="1905157"/>
                  <a:pt x="115769" y="1897197"/>
                  <a:pt x="107854" y="1889237"/>
                </a:cubicBezTo>
                <a:cubicBezTo>
                  <a:pt x="107854" y="1881277"/>
                  <a:pt x="99941" y="1865359"/>
                  <a:pt x="92026" y="1857399"/>
                </a:cubicBezTo>
                <a:cubicBezTo>
                  <a:pt x="95984" y="1853420"/>
                  <a:pt x="97961" y="1853420"/>
                  <a:pt x="99941" y="1854415"/>
                </a:cubicBezTo>
                <a:close/>
                <a:moveTo>
                  <a:pt x="115905" y="1677225"/>
                </a:moveTo>
                <a:cubicBezTo>
                  <a:pt x="123864" y="1677225"/>
                  <a:pt x="131824" y="1677225"/>
                  <a:pt x="139783" y="1685034"/>
                </a:cubicBezTo>
                <a:cubicBezTo>
                  <a:pt x="147743" y="1692842"/>
                  <a:pt x="139783" y="1700651"/>
                  <a:pt x="139783" y="1708460"/>
                </a:cubicBezTo>
                <a:cubicBezTo>
                  <a:pt x="131824" y="1724077"/>
                  <a:pt x="107945" y="1716268"/>
                  <a:pt x="92026" y="1724077"/>
                </a:cubicBezTo>
                <a:cubicBezTo>
                  <a:pt x="99985" y="1708460"/>
                  <a:pt x="99985" y="1700651"/>
                  <a:pt x="99985" y="1692842"/>
                </a:cubicBezTo>
                <a:cubicBezTo>
                  <a:pt x="107945" y="1685034"/>
                  <a:pt x="107945" y="1677225"/>
                  <a:pt x="115905" y="1677225"/>
                </a:cubicBezTo>
                <a:close/>
                <a:moveTo>
                  <a:pt x="3292247" y="1589687"/>
                </a:moveTo>
                <a:lnTo>
                  <a:pt x="3293212" y="1590582"/>
                </a:lnTo>
                <a:cubicBezTo>
                  <a:pt x="3293212" y="1594502"/>
                  <a:pt x="3295164" y="1600383"/>
                  <a:pt x="3296140" y="1606264"/>
                </a:cubicBezTo>
                <a:lnTo>
                  <a:pt x="3293735" y="1619148"/>
                </a:lnTo>
                <a:close/>
                <a:moveTo>
                  <a:pt x="3291635" y="1577567"/>
                </a:moveTo>
                <a:lnTo>
                  <a:pt x="3293903" y="1622486"/>
                </a:lnTo>
                <a:lnTo>
                  <a:pt x="3301997" y="1628808"/>
                </a:lnTo>
                <a:cubicBezTo>
                  <a:pt x="3306877" y="1629788"/>
                  <a:pt x="3312733" y="1629788"/>
                  <a:pt x="3316638" y="1629788"/>
                </a:cubicBezTo>
                <a:cubicBezTo>
                  <a:pt x="3332257" y="1645470"/>
                  <a:pt x="3340064" y="1661152"/>
                  <a:pt x="3340064" y="1676835"/>
                </a:cubicBezTo>
                <a:cubicBezTo>
                  <a:pt x="3340064" y="1684676"/>
                  <a:pt x="3340064" y="1700358"/>
                  <a:pt x="3324446" y="1708200"/>
                </a:cubicBezTo>
                <a:cubicBezTo>
                  <a:pt x="3316638" y="1716042"/>
                  <a:pt x="3308829" y="1716042"/>
                  <a:pt x="3301020" y="1716042"/>
                </a:cubicBezTo>
                <a:cubicBezTo>
                  <a:pt x="3293212" y="1723883"/>
                  <a:pt x="3308829" y="1731724"/>
                  <a:pt x="3308829" y="1739566"/>
                </a:cubicBezTo>
                <a:cubicBezTo>
                  <a:pt x="3308829" y="1747407"/>
                  <a:pt x="3306877" y="1753288"/>
                  <a:pt x="3303949" y="1758188"/>
                </a:cubicBezTo>
                <a:lnTo>
                  <a:pt x="3297473" y="1765874"/>
                </a:lnTo>
                <a:lnTo>
                  <a:pt x="3299308" y="1729524"/>
                </a:lnTo>
                <a:lnTo>
                  <a:pt x="3292551" y="1863336"/>
                </a:lnTo>
                <a:lnTo>
                  <a:pt x="3300303" y="1873048"/>
                </a:lnTo>
                <a:cubicBezTo>
                  <a:pt x="3300303" y="1888786"/>
                  <a:pt x="3292451" y="1896654"/>
                  <a:pt x="3292451" y="1904523"/>
                </a:cubicBezTo>
                <a:cubicBezTo>
                  <a:pt x="3300303" y="1912394"/>
                  <a:pt x="3316005" y="1920262"/>
                  <a:pt x="3316005" y="1936000"/>
                </a:cubicBezTo>
                <a:cubicBezTo>
                  <a:pt x="3316005" y="1943869"/>
                  <a:pt x="3316005" y="1959608"/>
                  <a:pt x="3308155" y="1959608"/>
                </a:cubicBezTo>
                <a:cubicBezTo>
                  <a:pt x="3312080" y="1947804"/>
                  <a:pt x="3310117" y="1937967"/>
                  <a:pt x="3305210" y="1929114"/>
                </a:cubicBezTo>
                <a:lnTo>
                  <a:pt x="3288315" y="1908954"/>
                </a:lnTo>
                <a:lnTo>
                  <a:pt x="3290926" y="1891845"/>
                </a:lnTo>
                <a:lnTo>
                  <a:pt x="3291103" y="1891491"/>
                </a:lnTo>
                <a:lnTo>
                  <a:pt x="3291051" y="1891024"/>
                </a:lnTo>
                <a:lnTo>
                  <a:pt x="3286580" y="1920317"/>
                </a:lnTo>
                <a:lnTo>
                  <a:pt x="3291965" y="1924995"/>
                </a:lnTo>
                <a:cubicBezTo>
                  <a:pt x="3296878" y="1929920"/>
                  <a:pt x="3300809" y="1935829"/>
                  <a:pt x="3300809" y="1943708"/>
                </a:cubicBezTo>
                <a:cubicBezTo>
                  <a:pt x="3300809" y="1951588"/>
                  <a:pt x="3300809" y="1967346"/>
                  <a:pt x="3292947" y="1967346"/>
                </a:cubicBezTo>
                <a:cubicBezTo>
                  <a:pt x="3289017" y="1967346"/>
                  <a:pt x="3287052" y="1967346"/>
                  <a:pt x="3285087" y="1968331"/>
                </a:cubicBezTo>
                <a:lnTo>
                  <a:pt x="3278351" y="1974237"/>
                </a:lnTo>
                <a:lnTo>
                  <a:pt x="3278002" y="1976523"/>
                </a:lnTo>
                <a:lnTo>
                  <a:pt x="3284963" y="1988151"/>
                </a:lnTo>
                <a:cubicBezTo>
                  <a:pt x="3289017" y="2001817"/>
                  <a:pt x="3283122" y="2016590"/>
                  <a:pt x="3277225" y="2022499"/>
                </a:cubicBezTo>
                <a:cubicBezTo>
                  <a:pt x="3275259" y="2026439"/>
                  <a:pt x="3272803" y="2028901"/>
                  <a:pt x="3270100" y="2030379"/>
                </a:cubicBezTo>
                <a:lnTo>
                  <a:pt x="3269771" y="2030454"/>
                </a:lnTo>
                <a:lnTo>
                  <a:pt x="3267416" y="2045890"/>
                </a:lnTo>
                <a:cubicBezTo>
                  <a:pt x="3256960" y="2096985"/>
                  <a:pt x="3244022" y="2147175"/>
                  <a:pt x="3228734" y="2196330"/>
                </a:cubicBezTo>
                <a:lnTo>
                  <a:pt x="3183816" y="2319055"/>
                </a:lnTo>
                <a:lnTo>
                  <a:pt x="3191710" y="2297487"/>
                </a:lnTo>
                <a:lnTo>
                  <a:pt x="3198019" y="2299624"/>
                </a:lnTo>
                <a:cubicBezTo>
                  <a:pt x="3206851" y="2304525"/>
                  <a:pt x="3214702" y="2312366"/>
                  <a:pt x="3222553" y="2320208"/>
                </a:cubicBezTo>
                <a:cubicBezTo>
                  <a:pt x="3246106" y="2351573"/>
                  <a:pt x="3253957" y="2382938"/>
                  <a:pt x="3246106" y="2422145"/>
                </a:cubicBezTo>
                <a:lnTo>
                  <a:pt x="3243023" y="2443701"/>
                </a:lnTo>
                <a:lnTo>
                  <a:pt x="3272967" y="2381541"/>
                </a:lnTo>
                <a:lnTo>
                  <a:pt x="3289241" y="2337077"/>
                </a:lnTo>
                <a:lnTo>
                  <a:pt x="3274475" y="2337635"/>
                </a:lnTo>
                <a:cubicBezTo>
                  <a:pt x="3265750" y="2338625"/>
                  <a:pt x="3257993" y="2340603"/>
                  <a:pt x="3254114" y="2344561"/>
                </a:cubicBezTo>
                <a:cubicBezTo>
                  <a:pt x="3246358" y="2344561"/>
                  <a:pt x="3246358" y="2336646"/>
                  <a:pt x="3246358" y="2328731"/>
                </a:cubicBezTo>
                <a:cubicBezTo>
                  <a:pt x="3254114" y="2312902"/>
                  <a:pt x="3277383" y="2312902"/>
                  <a:pt x="3292894" y="2312902"/>
                </a:cubicBezTo>
                <a:lnTo>
                  <a:pt x="3297727" y="2313889"/>
                </a:lnTo>
                <a:lnTo>
                  <a:pt x="3301395" y="2303869"/>
                </a:lnTo>
                <a:lnTo>
                  <a:pt x="3273249" y="2300002"/>
                </a:lnTo>
                <a:cubicBezTo>
                  <a:pt x="3261405" y="2300978"/>
                  <a:pt x="3249561" y="2304882"/>
                  <a:pt x="3237719" y="2312691"/>
                </a:cubicBezTo>
                <a:cubicBezTo>
                  <a:pt x="3237719" y="2320500"/>
                  <a:pt x="3237719" y="2320500"/>
                  <a:pt x="3237719" y="2320500"/>
                </a:cubicBezTo>
                <a:cubicBezTo>
                  <a:pt x="3221927" y="2320500"/>
                  <a:pt x="3221927" y="2304883"/>
                  <a:pt x="3214031" y="2304883"/>
                </a:cubicBezTo>
                <a:cubicBezTo>
                  <a:pt x="3206135" y="2297074"/>
                  <a:pt x="3198239" y="2297074"/>
                  <a:pt x="3198239" y="2281456"/>
                </a:cubicBezTo>
                <a:cubicBezTo>
                  <a:pt x="3198239" y="2273647"/>
                  <a:pt x="3214031" y="2265839"/>
                  <a:pt x="3221927" y="2265839"/>
                </a:cubicBezTo>
                <a:cubicBezTo>
                  <a:pt x="3229823" y="2258030"/>
                  <a:pt x="3237719" y="2273647"/>
                  <a:pt x="3245613" y="2265839"/>
                </a:cubicBezTo>
                <a:cubicBezTo>
                  <a:pt x="3245613" y="2258030"/>
                  <a:pt x="3245613" y="2242413"/>
                  <a:pt x="3261405" y="2234604"/>
                </a:cubicBezTo>
                <a:cubicBezTo>
                  <a:pt x="3277197" y="2234604"/>
                  <a:pt x="3285092" y="2242413"/>
                  <a:pt x="3292988" y="2250222"/>
                </a:cubicBezTo>
                <a:cubicBezTo>
                  <a:pt x="3300883" y="2242413"/>
                  <a:pt x="3308779" y="2226795"/>
                  <a:pt x="3316675" y="2226795"/>
                </a:cubicBezTo>
                <a:cubicBezTo>
                  <a:pt x="3320623" y="2226795"/>
                  <a:pt x="3324571" y="2226795"/>
                  <a:pt x="3327531" y="2227771"/>
                </a:cubicBezTo>
                <a:lnTo>
                  <a:pt x="3328670" y="2229347"/>
                </a:lnTo>
                <a:lnTo>
                  <a:pt x="3329295" y="2227641"/>
                </a:lnTo>
                <a:cubicBezTo>
                  <a:pt x="3378237" y="2070287"/>
                  <a:pt x="3404603" y="1902985"/>
                  <a:pt x="3404603" y="1729524"/>
                </a:cubicBezTo>
                <a:lnTo>
                  <a:pt x="3403829" y="1714198"/>
                </a:lnTo>
                <a:lnTo>
                  <a:pt x="3402535" y="1716226"/>
                </a:lnTo>
                <a:cubicBezTo>
                  <a:pt x="3402535" y="1716226"/>
                  <a:pt x="3394515" y="1724077"/>
                  <a:pt x="3394515" y="1724077"/>
                </a:cubicBezTo>
                <a:cubicBezTo>
                  <a:pt x="3394515" y="1716226"/>
                  <a:pt x="3394515" y="1716226"/>
                  <a:pt x="3402535" y="1708376"/>
                </a:cubicBezTo>
                <a:lnTo>
                  <a:pt x="3403405" y="1705818"/>
                </a:lnTo>
                <a:lnTo>
                  <a:pt x="3402159" y="1681145"/>
                </a:lnTo>
                <a:lnTo>
                  <a:pt x="3398197" y="1696959"/>
                </a:lnTo>
                <a:cubicBezTo>
                  <a:pt x="3395248" y="1702843"/>
                  <a:pt x="3391316" y="1708727"/>
                  <a:pt x="3387384" y="1716572"/>
                </a:cubicBezTo>
                <a:cubicBezTo>
                  <a:pt x="3363791" y="1740106"/>
                  <a:pt x="3363791" y="1740106"/>
                  <a:pt x="3363791" y="1740106"/>
                </a:cubicBezTo>
                <a:cubicBezTo>
                  <a:pt x="3363791" y="1740106"/>
                  <a:pt x="3363791" y="1747952"/>
                  <a:pt x="3371655" y="1747952"/>
                </a:cubicBezTo>
                <a:cubicBezTo>
                  <a:pt x="3379519" y="1747952"/>
                  <a:pt x="3363791" y="1732261"/>
                  <a:pt x="3379519" y="1740106"/>
                </a:cubicBezTo>
                <a:cubicBezTo>
                  <a:pt x="3379519" y="1747952"/>
                  <a:pt x="3387384" y="1771486"/>
                  <a:pt x="3371655" y="1779331"/>
                </a:cubicBezTo>
                <a:cubicBezTo>
                  <a:pt x="3371655" y="1771486"/>
                  <a:pt x="3379519" y="1755795"/>
                  <a:pt x="3371655" y="1755795"/>
                </a:cubicBezTo>
                <a:cubicBezTo>
                  <a:pt x="3363791" y="1755795"/>
                  <a:pt x="3371655" y="1763641"/>
                  <a:pt x="3363791" y="1771486"/>
                </a:cubicBezTo>
                <a:cubicBezTo>
                  <a:pt x="3363791" y="1787175"/>
                  <a:pt x="3355927" y="1795020"/>
                  <a:pt x="3340198" y="1795020"/>
                </a:cubicBezTo>
                <a:cubicBezTo>
                  <a:pt x="3332334" y="1802865"/>
                  <a:pt x="3324469" y="1795020"/>
                  <a:pt x="3316605" y="1802865"/>
                </a:cubicBezTo>
                <a:cubicBezTo>
                  <a:pt x="3316605" y="1802865"/>
                  <a:pt x="3316605" y="1810711"/>
                  <a:pt x="3324469" y="1810711"/>
                </a:cubicBezTo>
                <a:cubicBezTo>
                  <a:pt x="3332334" y="1810711"/>
                  <a:pt x="3324469" y="1818554"/>
                  <a:pt x="3324469" y="1818554"/>
                </a:cubicBezTo>
                <a:cubicBezTo>
                  <a:pt x="3324469" y="1826400"/>
                  <a:pt x="3324469" y="1818554"/>
                  <a:pt x="3316605" y="1818554"/>
                </a:cubicBezTo>
                <a:cubicBezTo>
                  <a:pt x="3316605" y="1822477"/>
                  <a:pt x="3312672" y="1826400"/>
                  <a:pt x="3306774" y="1829341"/>
                </a:cubicBezTo>
                <a:lnTo>
                  <a:pt x="3294123" y="1832210"/>
                </a:lnTo>
                <a:lnTo>
                  <a:pt x="3297181" y="1771649"/>
                </a:lnTo>
                <a:lnTo>
                  <a:pt x="3316605" y="1755795"/>
                </a:lnTo>
                <a:cubicBezTo>
                  <a:pt x="3316605" y="1747952"/>
                  <a:pt x="3316605" y="1740106"/>
                  <a:pt x="3316605" y="1724416"/>
                </a:cubicBezTo>
                <a:cubicBezTo>
                  <a:pt x="3332334" y="1724416"/>
                  <a:pt x="3348061" y="1708727"/>
                  <a:pt x="3348061" y="1693037"/>
                </a:cubicBezTo>
                <a:cubicBezTo>
                  <a:pt x="3355927" y="1669502"/>
                  <a:pt x="3348061" y="1645968"/>
                  <a:pt x="3324469" y="1630279"/>
                </a:cubicBezTo>
                <a:cubicBezTo>
                  <a:pt x="3308741" y="1614590"/>
                  <a:pt x="3308741" y="1614590"/>
                  <a:pt x="3308741" y="1614590"/>
                </a:cubicBezTo>
                <a:cubicBezTo>
                  <a:pt x="3308741" y="1606745"/>
                  <a:pt x="3304809" y="1596938"/>
                  <a:pt x="3298911" y="1588113"/>
                </a:cubicBezTo>
                <a:lnTo>
                  <a:pt x="3291827" y="1581368"/>
                </a:lnTo>
                <a:close/>
                <a:moveTo>
                  <a:pt x="3353474" y="1545740"/>
                </a:moveTo>
                <a:cubicBezTo>
                  <a:pt x="3359039" y="1545740"/>
                  <a:pt x="3363490" y="1559037"/>
                  <a:pt x="3363490" y="1559037"/>
                </a:cubicBezTo>
                <a:cubicBezTo>
                  <a:pt x="3379319" y="1566916"/>
                  <a:pt x="3371405" y="1574795"/>
                  <a:pt x="3379319" y="1582675"/>
                </a:cubicBezTo>
                <a:cubicBezTo>
                  <a:pt x="3371405" y="1590554"/>
                  <a:pt x="3379319" y="1598432"/>
                  <a:pt x="3379319" y="1606312"/>
                </a:cubicBezTo>
                <a:cubicBezTo>
                  <a:pt x="3371405" y="1606312"/>
                  <a:pt x="3371405" y="1598432"/>
                  <a:pt x="3371405" y="1598432"/>
                </a:cubicBezTo>
                <a:cubicBezTo>
                  <a:pt x="3371405" y="1582675"/>
                  <a:pt x="3363490" y="1566916"/>
                  <a:pt x="3355576" y="1559037"/>
                </a:cubicBezTo>
                <a:cubicBezTo>
                  <a:pt x="3355576" y="1551158"/>
                  <a:pt x="3347661" y="1551158"/>
                  <a:pt x="3347661" y="1551158"/>
                </a:cubicBezTo>
                <a:cubicBezTo>
                  <a:pt x="3349641" y="1547218"/>
                  <a:pt x="3351619" y="1545740"/>
                  <a:pt x="3353474" y="1545740"/>
                </a:cubicBezTo>
                <a:close/>
                <a:moveTo>
                  <a:pt x="3317746" y="1535932"/>
                </a:moveTo>
                <a:lnTo>
                  <a:pt x="3324869" y="1542998"/>
                </a:lnTo>
                <a:cubicBezTo>
                  <a:pt x="3320912" y="1542998"/>
                  <a:pt x="3318935" y="1541035"/>
                  <a:pt x="3317944" y="1538091"/>
                </a:cubicBezTo>
                <a:close/>
                <a:moveTo>
                  <a:pt x="3302487" y="1509632"/>
                </a:moveTo>
                <a:cubicBezTo>
                  <a:pt x="3309535" y="1511103"/>
                  <a:pt x="3311020" y="1521407"/>
                  <a:pt x="3316955" y="1527297"/>
                </a:cubicBezTo>
                <a:lnTo>
                  <a:pt x="3317746" y="1535932"/>
                </a:lnTo>
                <a:lnTo>
                  <a:pt x="3309041" y="1527297"/>
                </a:lnTo>
                <a:cubicBezTo>
                  <a:pt x="3305084" y="1521407"/>
                  <a:pt x="3301127" y="1515519"/>
                  <a:pt x="3293212" y="1511593"/>
                </a:cubicBezTo>
                <a:cubicBezTo>
                  <a:pt x="3297169" y="1509632"/>
                  <a:pt x="3300137" y="1509140"/>
                  <a:pt x="3302487" y="1509632"/>
                </a:cubicBezTo>
                <a:close/>
                <a:moveTo>
                  <a:pt x="181130" y="1481977"/>
                </a:moveTo>
                <a:lnTo>
                  <a:pt x="144402" y="1490509"/>
                </a:lnTo>
                <a:cubicBezTo>
                  <a:pt x="131630" y="1496398"/>
                  <a:pt x="119841" y="1504249"/>
                  <a:pt x="108051" y="1512100"/>
                </a:cubicBezTo>
                <a:cubicBezTo>
                  <a:pt x="84471" y="1535652"/>
                  <a:pt x="68751" y="1567057"/>
                  <a:pt x="60893" y="1606312"/>
                </a:cubicBezTo>
                <a:lnTo>
                  <a:pt x="60667" y="1606312"/>
                </a:lnTo>
                <a:lnTo>
                  <a:pt x="60117" y="1617208"/>
                </a:lnTo>
                <a:lnTo>
                  <a:pt x="67212" y="1619813"/>
                </a:lnTo>
                <a:cubicBezTo>
                  <a:pt x="70551" y="1622901"/>
                  <a:pt x="73480" y="1626956"/>
                  <a:pt x="76408" y="1629905"/>
                </a:cubicBezTo>
                <a:cubicBezTo>
                  <a:pt x="84217" y="1637769"/>
                  <a:pt x="76408" y="1653498"/>
                  <a:pt x="68599" y="1661362"/>
                </a:cubicBezTo>
                <a:cubicBezTo>
                  <a:pt x="76408" y="1669227"/>
                  <a:pt x="92026" y="1677091"/>
                  <a:pt x="92026" y="1692819"/>
                </a:cubicBezTo>
                <a:cubicBezTo>
                  <a:pt x="92026" y="1704616"/>
                  <a:pt x="86169" y="1716412"/>
                  <a:pt x="77384" y="1727226"/>
                </a:cubicBezTo>
                <a:lnTo>
                  <a:pt x="55316" y="1746758"/>
                </a:lnTo>
                <a:lnTo>
                  <a:pt x="59873" y="1837005"/>
                </a:lnTo>
                <a:lnTo>
                  <a:pt x="65072" y="1839133"/>
                </a:lnTo>
                <a:cubicBezTo>
                  <a:pt x="69052" y="1842066"/>
                  <a:pt x="73032" y="1845977"/>
                  <a:pt x="77010" y="1849887"/>
                </a:cubicBezTo>
                <a:cubicBezTo>
                  <a:pt x="84970" y="1865530"/>
                  <a:pt x="100890" y="1873351"/>
                  <a:pt x="92930" y="1888993"/>
                </a:cubicBezTo>
                <a:cubicBezTo>
                  <a:pt x="84970" y="1896814"/>
                  <a:pt x="92930" y="1904635"/>
                  <a:pt x="84970" y="1904635"/>
                </a:cubicBezTo>
                <a:cubicBezTo>
                  <a:pt x="84970" y="1904635"/>
                  <a:pt x="69052" y="1904635"/>
                  <a:pt x="69052" y="1912457"/>
                </a:cubicBezTo>
                <a:cubicBezTo>
                  <a:pt x="77010" y="1920278"/>
                  <a:pt x="84970" y="1928099"/>
                  <a:pt x="84970" y="1935920"/>
                </a:cubicBezTo>
                <a:cubicBezTo>
                  <a:pt x="84970" y="1943741"/>
                  <a:pt x="84970" y="1959385"/>
                  <a:pt x="77010" y="1959385"/>
                </a:cubicBezTo>
                <a:lnTo>
                  <a:pt x="72232" y="1960665"/>
                </a:lnTo>
                <a:lnTo>
                  <a:pt x="76606" y="1989329"/>
                </a:lnTo>
                <a:lnTo>
                  <a:pt x="77252" y="1990758"/>
                </a:lnTo>
                <a:cubicBezTo>
                  <a:pt x="92870" y="2030013"/>
                  <a:pt x="131915" y="2077119"/>
                  <a:pt x="170958" y="2092821"/>
                </a:cubicBezTo>
                <a:lnTo>
                  <a:pt x="203223" y="2090968"/>
                </a:lnTo>
                <a:lnTo>
                  <a:pt x="205251" y="2098854"/>
                </a:lnTo>
                <a:lnTo>
                  <a:pt x="191633" y="2045890"/>
                </a:lnTo>
                <a:lnTo>
                  <a:pt x="174765" y="1935368"/>
                </a:lnTo>
                <a:lnTo>
                  <a:pt x="176265" y="1945199"/>
                </a:lnTo>
                <a:lnTo>
                  <a:pt x="170536" y="1944119"/>
                </a:lnTo>
                <a:cubicBezTo>
                  <a:pt x="162685" y="1944119"/>
                  <a:pt x="162685" y="1928341"/>
                  <a:pt x="154835" y="1928341"/>
                </a:cubicBezTo>
                <a:cubicBezTo>
                  <a:pt x="146983" y="1936230"/>
                  <a:pt x="146983" y="1944119"/>
                  <a:pt x="131282" y="1944119"/>
                </a:cubicBezTo>
                <a:cubicBezTo>
                  <a:pt x="123430" y="1944119"/>
                  <a:pt x="115578" y="1944119"/>
                  <a:pt x="107728" y="1936230"/>
                </a:cubicBezTo>
                <a:cubicBezTo>
                  <a:pt x="107728" y="1920450"/>
                  <a:pt x="92026" y="1912559"/>
                  <a:pt x="99877" y="1904670"/>
                </a:cubicBezTo>
                <a:cubicBezTo>
                  <a:pt x="115578" y="1904670"/>
                  <a:pt x="123430" y="1920450"/>
                  <a:pt x="139132" y="1912559"/>
                </a:cubicBezTo>
                <a:cubicBezTo>
                  <a:pt x="154835" y="1904670"/>
                  <a:pt x="162685" y="1896779"/>
                  <a:pt x="162685" y="1888890"/>
                </a:cubicBezTo>
                <a:cubicBezTo>
                  <a:pt x="168573" y="1877055"/>
                  <a:pt x="152381" y="1860782"/>
                  <a:pt x="157165" y="1853385"/>
                </a:cubicBezTo>
                <a:lnTo>
                  <a:pt x="165865" y="1850818"/>
                </a:lnTo>
                <a:lnTo>
                  <a:pt x="164826" y="1830240"/>
                </a:lnTo>
                <a:lnTo>
                  <a:pt x="163541" y="1833770"/>
                </a:lnTo>
                <a:cubicBezTo>
                  <a:pt x="155703" y="1841605"/>
                  <a:pt x="140024" y="1849441"/>
                  <a:pt x="124347" y="1849441"/>
                </a:cubicBezTo>
                <a:cubicBezTo>
                  <a:pt x="108669" y="1841605"/>
                  <a:pt x="92990" y="1841605"/>
                  <a:pt x="77313" y="1825935"/>
                </a:cubicBezTo>
                <a:cubicBezTo>
                  <a:pt x="77313" y="1818099"/>
                  <a:pt x="85152" y="1810265"/>
                  <a:pt x="85152" y="1794594"/>
                </a:cubicBezTo>
                <a:cubicBezTo>
                  <a:pt x="85152" y="1778924"/>
                  <a:pt x="69474" y="1771088"/>
                  <a:pt x="61635" y="1763253"/>
                </a:cubicBezTo>
                <a:cubicBezTo>
                  <a:pt x="61635" y="1755419"/>
                  <a:pt x="69474" y="1755419"/>
                  <a:pt x="69474" y="1755419"/>
                </a:cubicBezTo>
                <a:cubicBezTo>
                  <a:pt x="77313" y="1739747"/>
                  <a:pt x="100830" y="1731913"/>
                  <a:pt x="116507" y="1724077"/>
                </a:cubicBezTo>
                <a:cubicBezTo>
                  <a:pt x="132186" y="1724077"/>
                  <a:pt x="147863" y="1731913"/>
                  <a:pt x="155703" y="1739747"/>
                </a:cubicBezTo>
                <a:cubicBezTo>
                  <a:pt x="155703" y="1739747"/>
                  <a:pt x="155703" y="1741706"/>
                  <a:pt x="156683" y="1743665"/>
                </a:cubicBezTo>
                <a:lnTo>
                  <a:pt x="160566" y="1745884"/>
                </a:lnTo>
                <a:lnTo>
                  <a:pt x="161192" y="1758280"/>
                </a:lnTo>
                <a:lnTo>
                  <a:pt x="159740" y="1729524"/>
                </a:lnTo>
                <a:lnTo>
                  <a:pt x="160079" y="1722824"/>
                </a:lnTo>
                <a:lnTo>
                  <a:pt x="160015" y="1724077"/>
                </a:lnTo>
                <a:lnTo>
                  <a:pt x="154979" y="1724077"/>
                </a:lnTo>
                <a:cubicBezTo>
                  <a:pt x="153012" y="1724077"/>
                  <a:pt x="151045" y="1724077"/>
                  <a:pt x="147110" y="1724077"/>
                </a:cubicBezTo>
                <a:cubicBezTo>
                  <a:pt x="147110" y="1716188"/>
                  <a:pt x="154979" y="1708297"/>
                  <a:pt x="154979" y="1700408"/>
                </a:cubicBezTo>
                <a:cubicBezTo>
                  <a:pt x="154979" y="1692517"/>
                  <a:pt x="154979" y="1676737"/>
                  <a:pt x="139241" y="1668847"/>
                </a:cubicBezTo>
                <a:cubicBezTo>
                  <a:pt x="131371" y="1660957"/>
                  <a:pt x="123502" y="1660957"/>
                  <a:pt x="115634" y="1660957"/>
                </a:cubicBezTo>
                <a:cubicBezTo>
                  <a:pt x="107764" y="1660957"/>
                  <a:pt x="99894" y="1668847"/>
                  <a:pt x="99894" y="1676737"/>
                </a:cubicBezTo>
                <a:cubicBezTo>
                  <a:pt x="92026" y="1660957"/>
                  <a:pt x="92026" y="1653067"/>
                  <a:pt x="99894" y="1645178"/>
                </a:cubicBezTo>
                <a:cubicBezTo>
                  <a:pt x="107764" y="1637287"/>
                  <a:pt x="115634" y="1629398"/>
                  <a:pt x="123502" y="1629398"/>
                </a:cubicBezTo>
                <a:cubicBezTo>
                  <a:pt x="131371" y="1629398"/>
                  <a:pt x="139241" y="1645178"/>
                  <a:pt x="147110" y="1637287"/>
                </a:cubicBezTo>
                <a:cubicBezTo>
                  <a:pt x="151045" y="1633342"/>
                  <a:pt x="154979" y="1629397"/>
                  <a:pt x="158914" y="1626439"/>
                </a:cubicBezTo>
                <a:lnTo>
                  <a:pt x="165076" y="1623864"/>
                </a:lnTo>
                <a:lnTo>
                  <a:pt x="167845" y="1569023"/>
                </a:lnTo>
                <a:close/>
                <a:moveTo>
                  <a:pt x="87320" y="1399517"/>
                </a:moveTo>
                <a:lnTo>
                  <a:pt x="85434" y="1411878"/>
                </a:lnTo>
                <a:lnTo>
                  <a:pt x="99287" y="1414899"/>
                </a:lnTo>
                <a:cubicBezTo>
                  <a:pt x="106075" y="1417816"/>
                  <a:pt x="111892" y="1421705"/>
                  <a:pt x="115769" y="1425595"/>
                </a:cubicBezTo>
                <a:cubicBezTo>
                  <a:pt x="115769" y="1441152"/>
                  <a:pt x="131282" y="1441152"/>
                  <a:pt x="123525" y="1456710"/>
                </a:cubicBezTo>
                <a:cubicBezTo>
                  <a:pt x="123525" y="1456710"/>
                  <a:pt x="115769" y="1464488"/>
                  <a:pt x="108013" y="1456710"/>
                </a:cubicBezTo>
                <a:cubicBezTo>
                  <a:pt x="104136" y="1448930"/>
                  <a:pt x="100258" y="1443097"/>
                  <a:pt x="95410" y="1438234"/>
                </a:cubicBezTo>
                <a:lnTo>
                  <a:pt x="82738" y="1429540"/>
                </a:lnTo>
                <a:lnTo>
                  <a:pt x="63560" y="1555201"/>
                </a:lnTo>
                <a:lnTo>
                  <a:pt x="81524" y="1508174"/>
                </a:lnTo>
                <a:cubicBezTo>
                  <a:pt x="96262" y="1486583"/>
                  <a:pt x="115911" y="1468920"/>
                  <a:pt x="139489" y="1457142"/>
                </a:cubicBezTo>
                <a:cubicBezTo>
                  <a:pt x="147350" y="1453217"/>
                  <a:pt x="157174" y="1451254"/>
                  <a:pt x="166999" y="1451254"/>
                </a:cubicBezTo>
                <a:lnTo>
                  <a:pt x="185223" y="1455155"/>
                </a:lnTo>
                <a:lnTo>
                  <a:pt x="187269" y="1441751"/>
                </a:lnTo>
                <a:lnTo>
                  <a:pt x="186523" y="1441472"/>
                </a:lnTo>
                <a:cubicBezTo>
                  <a:pt x="170852" y="1441472"/>
                  <a:pt x="155183" y="1441472"/>
                  <a:pt x="139512" y="1449292"/>
                </a:cubicBezTo>
                <a:cubicBezTo>
                  <a:pt x="131677" y="1449292"/>
                  <a:pt x="131677" y="1449292"/>
                  <a:pt x="131677" y="1449292"/>
                </a:cubicBezTo>
                <a:cubicBezTo>
                  <a:pt x="131677" y="1433650"/>
                  <a:pt x="125801" y="1421918"/>
                  <a:pt x="116007" y="1413119"/>
                </a:cubicBezTo>
                <a:close/>
                <a:moveTo>
                  <a:pt x="3261875" y="1391610"/>
                </a:moveTo>
                <a:lnTo>
                  <a:pt x="3267416" y="1413158"/>
                </a:lnTo>
                <a:lnTo>
                  <a:pt x="3268110" y="1417708"/>
                </a:lnTo>
                <a:lnTo>
                  <a:pt x="3267416" y="1413158"/>
                </a:lnTo>
                <a:close/>
                <a:moveTo>
                  <a:pt x="154950" y="1338819"/>
                </a:moveTo>
                <a:cubicBezTo>
                  <a:pt x="169301" y="1343195"/>
                  <a:pt x="178134" y="1360697"/>
                  <a:pt x="178134" y="1378199"/>
                </a:cubicBezTo>
                <a:cubicBezTo>
                  <a:pt x="178134" y="1378199"/>
                  <a:pt x="178134" y="1385977"/>
                  <a:pt x="178134" y="1385977"/>
                </a:cubicBezTo>
                <a:cubicBezTo>
                  <a:pt x="170282" y="1378199"/>
                  <a:pt x="170282" y="1370421"/>
                  <a:pt x="170282" y="1370421"/>
                </a:cubicBezTo>
                <a:cubicBezTo>
                  <a:pt x="162432" y="1362641"/>
                  <a:pt x="162432" y="1354862"/>
                  <a:pt x="162432" y="1347085"/>
                </a:cubicBezTo>
                <a:cubicBezTo>
                  <a:pt x="138879" y="1339305"/>
                  <a:pt x="138879" y="1339305"/>
                  <a:pt x="138879" y="1339305"/>
                </a:cubicBezTo>
                <a:cubicBezTo>
                  <a:pt x="144767" y="1337362"/>
                  <a:pt x="150165" y="1337362"/>
                  <a:pt x="154950" y="1338819"/>
                </a:cubicBezTo>
                <a:close/>
                <a:moveTo>
                  <a:pt x="3195441" y="919578"/>
                </a:moveTo>
                <a:lnTo>
                  <a:pt x="3199231" y="978371"/>
                </a:lnTo>
                <a:cubicBezTo>
                  <a:pt x="3199231" y="994130"/>
                  <a:pt x="3183485" y="1017767"/>
                  <a:pt x="3175611" y="1033525"/>
                </a:cubicBezTo>
                <a:lnTo>
                  <a:pt x="3147921" y="1060315"/>
                </a:lnTo>
                <a:lnTo>
                  <a:pt x="3175947" y="1118493"/>
                </a:lnTo>
                <a:cubicBezTo>
                  <a:pt x="3195805" y="1165445"/>
                  <a:pt x="3213445" y="1213564"/>
                  <a:pt x="3228734" y="1262718"/>
                </a:cubicBezTo>
                <a:lnTo>
                  <a:pt x="3241203" y="1311214"/>
                </a:lnTo>
                <a:lnTo>
                  <a:pt x="3244736" y="1312385"/>
                </a:lnTo>
                <a:cubicBezTo>
                  <a:pt x="3247704" y="1315336"/>
                  <a:pt x="3249682" y="1319271"/>
                  <a:pt x="3253640" y="1323205"/>
                </a:cubicBezTo>
                <a:cubicBezTo>
                  <a:pt x="3269469" y="1338944"/>
                  <a:pt x="3253640" y="1354682"/>
                  <a:pt x="3269469" y="1370421"/>
                </a:cubicBezTo>
                <a:cubicBezTo>
                  <a:pt x="3285297" y="1370421"/>
                  <a:pt x="3285297" y="1386158"/>
                  <a:pt x="3285297" y="1394027"/>
                </a:cubicBezTo>
                <a:cubicBezTo>
                  <a:pt x="3285297" y="1401896"/>
                  <a:pt x="3293212" y="1409765"/>
                  <a:pt x="3285297" y="1417635"/>
                </a:cubicBezTo>
                <a:cubicBezTo>
                  <a:pt x="3277383" y="1417635"/>
                  <a:pt x="3285297" y="1409765"/>
                  <a:pt x="3285297" y="1401896"/>
                </a:cubicBezTo>
                <a:cubicBezTo>
                  <a:pt x="3285297" y="1378290"/>
                  <a:pt x="3261555" y="1370421"/>
                  <a:pt x="3253640" y="1354682"/>
                </a:cubicBezTo>
                <a:cubicBezTo>
                  <a:pt x="3257597" y="1342878"/>
                  <a:pt x="3253640" y="1333042"/>
                  <a:pt x="3247705" y="1325172"/>
                </a:cubicBezTo>
                <a:lnTo>
                  <a:pt x="3243792" y="1321282"/>
                </a:lnTo>
                <a:lnTo>
                  <a:pt x="3242976" y="1318108"/>
                </a:lnTo>
                <a:lnTo>
                  <a:pt x="3258144" y="1377100"/>
                </a:lnTo>
                <a:lnTo>
                  <a:pt x="3264008" y="1379874"/>
                </a:lnTo>
                <a:cubicBezTo>
                  <a:pt x="3268909" y="1384769"/>
                  <a:pt x="3272830" y="1390644"/>
                  <a:pt x="3276750" y="1394560"/>
                </a:cubicBezTo>
                <a:cubicBezTo>
                  <a:pt x="3276750" y="1406308"/>
                  <a:pt x="3274790" y="1414140"/>
                  <a:pt x="3271850" y="1420015"/>
                </a:cubicBezTo>
                <a:lnTo>
                  <a:pt x="3269012" y="1423621"/>
                </a:lnTo>
                <a:lnTo>
                  <a:pt x="3271226" y="1438125"/>
                </a:lnTo>
                <a:lnTo>
                  <a:pt x="3270790" y="1435266"/>
                </a:lnTo>
                <a:lnTo>
                  <a:pt x="3275800" y="1438845"/>
                </a:lnTo>
                <a:cubicBezTo>
                  <a:pt x="3276750" y="1441694"/>
                  <a:pt x="3276750" y="1445493"/>
                  <a:pt x="3276750" y="1449292"/>
                </a:cubicBezTo>
                <a:cubicBezTo>
                  <a:pt x="3276750" y="1449292"/>
                  <a:pt x="3276750" y="1456890"/>
                  <a:pt x="3276750" y="1456890"/>
                </a:cubicBezTo>
                <a:cubicBezTo>
                  <a:pt x="3276750" y="1453091"/>
                  <a:pt x="3274851" y="1449292"/>
                  <a:pt x="3272951" y="1445493"/>
                </a:cubicBezTo>
                <a:lnTo>
                  <a:pt x="3271844" y="1442172"/>
                </a:lnTo>
                <a:lnTo>
                  <a:pt x="3284802" y="1527076"/>
                </a:lnTo>
                <a:lnTo>
                  <a:pt x="3283428" y="1518075"/>
                </a:lnTo>
                <a:lnTo>
                  <a:pt x="3292028" y="1521431"/>
                </a:lnTo>
                <a:cubicBezTo>
                  <a:pt x="3298910" y="1526334"/>
                  <a:pt x="3304808" y="1532218"/>
                  <a:pt x="3308741" y="1536140"/>
                </a:cubicBezTo>
                <a:cubicBezTo>
                  <a:pt x="3308741" y="1543986"/>
                  <a:pt x="3308741" y="1551831"/>
                  <a:pt x="3308741" y="1551831"/>
                </a:cubicBezTo>
                <a:cubicBezTo>
                  <a:pt x="3316605" y="1551831"/>
                  <a:pt x="3332334" y="1551831"/>
                  <a:pt x="3340198" y="1551831"/>
                </a:cubicBezTo>
                <a:cubicBezTo>
                  <a:pt x="3355927" y="1559675"/>
                  <a:pt x="3355927" y="1567520"/>
                  <a:pt x="3363791" y="1583210"/>
                </a:cubicBezTo>
                <a:cubicBezTo>
                  <a:pt x="3363791" y="1591054"/>
                  <a:pt x="3348061" y="1606745"/>
                  <a:pt x="3371655" y="1614590"/>
                </a:cubicBezTo>
                <a:cubicBezTo>
                  <a:pt x="3379520" y="1614590"/>
                  <a:pt x="3385417" y="1618511"/>
                  <a:pt x="3390333" y="1624395"/>
                </a:cubicBezTo>
                <a:lnTo>
                  <a:pt x="3400129" y="1640935"/>
                </a:lnTo>
                <a:lnTo>
                  <a:pt x="3399411" y="1626699"/>
                </a:lnTo>
                <a:lnTo>
                  <a:pt x="3394515" y="1621929"/>
                </a:lnTo>
                <a:lnTo>
                  <a:pt x="3399018" y="1618928"/>
                </a:lnTo>
                <a:lnTo>
                  <a:pt x="3395955" y="1558257"/>
                </a:lnTo>
                <a:cubicBezTo>
                  <a:pt x="3384517" y="1445635"/>
                  <a:pt x="3361923" y="1336311"/>
                  <a:pt x="3329295" y="1231407"/>
                </a:cubicBezTo>
                <a:lnTo>
                  <a:pt x="3285457" y="1111636"/>
                </a:lnTo>
                <a:lnTo>
                  <a:pt x="3285391" y="1112036"/>
                </a:lnTo>
                <a:cubicBezTo>
                  <a:pt x="3269749" y="1127653"/>
                  <a:pt x="3261927" y="1080801"/>
                  <a:pt x="3246285" y="1112036"/>
                </a:cubicBezTo>
                <a:cubicBezTo>
                  <a:pt x="3238464" y="1112036"/>
                  <a:pt x="3230643" y="1112036"/>
                  <a:pt x="3222821" y="1112036"/>
                </a:cubicBezTo>
                <a:cubicBezTo>
                  <a:pt x="3207178" y="1104227"/>
                  <a:pt x="3214999" y="1080801"/>
                  <a:pt x="3191535" y="1088610"/>
                </a:cubicBezTo>
                <a:cubicBezTo>
                  <a:pt x="3183714" y="1096419"/>
                  <a:pt x="3175895" y="1088610"/>
                  <a:pt x="3168072" y="1080801"/>
                </a:cubicBezTo>
                <a:cubicBezTo>
                  <a:pt x="3160251" y="1072992"/>
                  <a:pt x="3160251" y="1065183"/>
                  <a:pt x="3168072" y="1057375"/>
                </a:cubicBezTo>
                <a:cubicBezTo>
                  <a:pt x="3175895" y="1049566"/>
                  <a:pt x="3183714" y="1041757"/>
                  <a:pt x="3191535" y="1033947"/>
                </a:cubicBezTo>
                <a:cubicBezTo>
                  <a:pt x="3199357" y="1041757"/>
                  <a:pt x="3211088" y="1047614"/>
                  <a:pt x="3223799" y="1049566"/>
                </a:cubicBezTo>
                <a:lnTo>
                  <a:pt x="3256300" y="1042909"/>
                </a:lnTo>
                <a:lnTo>
                  <a:pt x="3252318" y="1034643"/>
                </a:lnTo>
                <a:lnTo>
                  <a:pt x="3242085" y="1040564"/>
                </a:lnTo>
                <a:cubicBezTo>
                  <a:pt x="3238127" y="1041546"/>
                  <a:pt x="3234171" y="1041546"/>
                  <a:pt x="3230214" y="1041546"/>
                </a:cubicBezTo>
                <a:cubicBezTo>
                  <a:pt x="3214385" y="1033694"/>
                  <a:pt x="3198557" y="1033694"/>
                  <a:pt x="3190642" y="1025843"/>
                </a:cubicBezTo>
                <a:cubicBezTo>
                  <a:pt x="3190642" y="1017993"/>
                  <a:pt x="3198557" y="1010141"/>
                  <a:pt x="3198557" y="1002290"/>
                </a:cubicBezTo>
                <a:cubicBezTo>
                  <a:pt x="3206470" y="1006215"/>
                  <a:pt x="3214385" y="1010141"/>
                  <a:pt x="3222299" y="1012103"/>
                </a:cubicBezTo>
                <a:lnTo>
                  <a:pt x="3240727" y="1010580"/>
                </a:lnTo>
                <a:lnTo>
                  <a:pt x="3202430" y="931083"/>
                </a:lnTo>
                <a:close/>
                <a:moveTo>
                  <a:pt x="3020406" y="837391"/>
                </a:moveTo>
                <a:lnTo>
                  <a:pt x="3031214" y="851843"/>
                </a:lnTo>
                <a:lnTo>
                  <a:pt x="3044458" y="873644"/>
                </a:lnTo>
                <a:lnTo>
                  <a:pt x="3031214" y="851843"/>
                </a:lnTo>
                <a:close/>
                <a:moveTo>
                  <a:pt x="316958" y="831761"/>
                </a:moveTo>
                <a:lnTo>
                  <a:pt x="256618" y="931083"/>
                </a:lnTo>
                <a:cubicBezTo>
                  <a:pt x="205045" y="1026021"/>
                  <a:pt x="162382" y="1126504"/>
                  <a:pt x="129753" y="1231407"/>
                </a:cubicBezTo>
                <a:lnTo>
                  <a:pt x="105906" y="1324153"/>
                </a:lnTo>
                <a:lnTo>
                  <a:pt x="116007" y="1324153"/>
                </a:lnTo>
                <a:cubicBezTo>
                  <a:pt x="108172" y="1316332"/>
                  <a:pt x="108172" y="1316332"/>
                  <a:pt x="108172" y="1316332"/>
                </a:cubicBezTo>
                <a:cubicBezTo>
                  <a:pt x="123841" y="1316332"/>
                  <a:pt x="123841" y="1331974"/>
                  <a:pt x="123841" y="1339794"/>
                </a:cubicBezTo>
                <a:cubicBezTo>
                  <a:pt x="123841" y="1339794"/>
                  <a:pt x="108172" y="1331974"/>
                  <a:pt x="116007" y="1347617"/>
                </a:cubicBezTo>
                <a:cubicBezTo>
                  <a:pt x="116007" y="1347617"/>
                  <a:pt x="116007" y="1355438"/>
                  <a:pt x="123841" y="1355438"/>
                </a:cubicBezTo>
                <a:cubicBezTo>
                  <a:pt x="131677" y="1347617"/>
                  <a:pt x="139512" y="1347617"/>
                  <a:pt x="147347" y="1355438"/>
                </a:cubicBezTo>
                <a:cubicBezTo>
                  <a:pt x="155183" y="1363259"/>
                  <a:pt x="163018" y="1371080"/>
                  <a:pt x="170852" y="1386722"/>
                </a:cubicBezTo>
                <a:cubicBezTo>
                  <a:pt x="170852" y="1394544"/>
                  <a:pt x="163018" y="1394544"/>
                  <a:pt x="163018" y="1410186"/>
                </a:cubicBezTo>
                <a:cubicBezTo>
                  <a:pt x="170852" y="1410186"/>
                  <a:pt x="178688" y="1418007"/>
                  <a:pt x="186523" y="1425828"/>
                </a:cubicBezTo>
                <a:lnTo>
                  <a:pt x="189699" y="1425828"/>
                </a:lnTo>
                <a:lnTo>
                  <a:pt x="190315" y="1421792"/>
                </a:lnTo>
                <a:lnTo>
                  <a:pt x="170852" y="1402365"/>
                </a:lnTo>
                <a:cubicBezTo>
                  <a:pt x="170852" y="1402365"/>
                  <a:pt x="170852" y="1394544"/>
                  <a:pt x="178688" y="1394544"/>
                </a:cubicBezTo>
                <a:cubicBezTo>
                  <a:pt x="178688" y="1398454"/>
                  <a:pt x="180647" y="1402365"/>
                  <a:pt x="183585" y="1405298"/>
                </a:cubicBezTo>
                <a:lnTo>
                  <a:pt x="192602" y="1409389"/>
                </a:lnTo>
                <a:lnTo>
                  <a:pt x="230315" y="1262718"/>
                </a:lnTo>
                <a:lnTo>
                  <a:pt x="261292" y="1178082"/>
                </a:lnTo>
                <a:lnTo>
                  <a:pt x="256925" y="1174813"/>
                </a:lnTo>
                <a:cubicBezTo>
                  <a:pt x="256925" y="1159081"/>
                  <a:pt x="249047" y="1151214"/>
                  <a:pt x="256925" y="1135481"/>
                </a:cubicBezTo>
                <a:cubicBezTo>
                  <a:pt x="264804" y="1135481"/>
                  <a:pt x="264804" y="1127615"/>
                  <a:pt x="272684" y="1127615"/>
                </a:cubicBezTo>
                <a:cubicBezTo>
                  <a:pt x="272684" y="1111883"/>
                  <a:pt x="272684" y="1104016"/>
                  <a:pt x="272684" y="1088283"/>
                </a:cubicBezTo>
                <a:cubicBezTo>
                  <a:pt x="272684" y="1080416"/>
                  <a:pt x="280562" y="1072550"/>
                  <a:pt x="288442" y="1064683"/>
                </a:cubicBezTo>
                <a:cubicBezTo>
                  <a:pt x="296321" y="1056818"/>
                  <a:pt x="312079" y="1064683"/>
                  <a:pt x="312079" y="1048952"/>
                </a:cubicBezTo>
                <a:cubicBezTo>
                  <a:pt x="312079" y="1048952"/>
                  <a:pt x="319959" y="1048952"/>
                  <a:pt x="319959" y="1041085"/>
                </a:cubicBezTo>
                <a:cubicBezTo>
                  <a:pt x="319959" y="1041085"/>
                  <a:pt x="319959" y="1033218"/>
                  <a:pt x="319959" y="1033218"/>
                </a:cubicBezTo>
                <a:lnTo>
                  <a:pt x="325746" y="1029968"/>
                </a:lnTo>
                <a:lnTo>
                  <a:pt x="319126" y="1043711"/>
                </a:lnTo>
                <a:lnTo>
                  <a:pt x="342704" y="994766"/>
                </a:lnTo>
                <a:lnTo>
                  <a:pt x="337789" y="986295"/>
                </a:lnTo>
                <a:cubicBezTo>
                  <a:pt x="333877" y="978430"/>
                  <a:pt x="331921" y="970566"/>
                  <a:pt x="335833" y="962702"/>
                </a:cubicBezTo>
                <a:cubicBezTo>
                  <a:pt x="320185" y="954837"/>
                  <a:pt x="351480" y="946973"/>
                  <a:pt x="335833" y="939109"/>
                </a:cubicBezTo>
                <a:cubicBezTo>
                  <a:pt x="320185" y="923380"/>
                  <a:pt x="312361" y="915515"/>
                  <a:pt x="312361" y="899787"/>
                </a:cubicBezTo>
                <a:cubicBezTo>
                  <a:pt x="312361" y="891923"/>
                  <a:pt x="328009" y="884058"/>
                  <a:pt x="328009" y="876194"/>
                </a:cubicBezTo>
                <a:cubicBezTo>
                  <a:pt x="335833" y="860465"/>
                  <a:pt x="320185" y="852601"/>
                  <a:pt x="320185" y="844736"/>
                </a:cubicBezTo>
                <a:close/>
                <a:moveTo>
                  <a:pt x="3057259" y="789554"/>
                </a:moveTo>
                <a:cubicBezTo>
                  <a:pt x="3065068" y="805473"/>
                  <a:pt x="3065068" y="813433"/>
                  <a:pt x="3072876" y="829351"/>
                </a:cubicBezTo>
                <a:cubicBezTo>
                  <a:pt x="3072876" y="837310"/>
                  <a:pt x="3065068" y="837310"/>
                  <a:pt x="3057259" y="845270"/>
                </a:cubicBezTo>
                <a:cubicBezTo>
                  <a:pt x="3057259" y="845270"/>
                  <a:pt x="3041642" y="845270"/>
                  <a:pt x="3041642" y="837310"/>
                </a:cubicBezTo>
                <a:cubicBezTo>
                  <a:pt x="3033833" y="829351"/>
                  <a:pt x="3026024" y="821391"/>
                  <a:pt x="3033833" y="813433"/>
                </a:cubicBezTo>
                <a:cubicBezTo>
                  <a:pt x="3057259" y="789554"/>
                  <a:pt x="3057259" y="789554"/>
                  <a:pt x="3057259" y="789554"/>
                </a:cubicBezTo>
                <a:close/>
                <a:moveTo>
                  <a:pt x="461014" y="773958"/>
                </a:moveTo>
                <a:cubicBezTo>
                  <a:pt x="453192" y="781822"/>
                  <a:pt x="445366" y="781822"/>
                  <a:pt x="437542" y="797551"/>
                </a:cubicBezTo>
                <a:cubicBezTo>
                  <a:pt x="429719" y="797551"/>
                  <a:pt x="429719" y="789686"/>
                  <a:pt x="421895" y="789686"/>
                </a:cubicBezTo>
                <a:cubicBezTo>
                  <a:pt x="398423" y="789686"/>
                  <a:pt x="390599" y="797551"/>
                  <a:pt x="374952" y="813280"/>
                </a:cubicBezTo>
                <a:cubicBezTo>
                  <a:pt x="359304" y="821144"/>
                  <a:pt x="359304" y="844736"/>
                  <a:pt x="359304" y="860465"/>
                </a:cubicBezTo>
                <a:cubicBezTo>
                  <a:pt x="367128" y="868330"/>
                  <a:pt x="367128" y="884058"/>
                  <a:pt x="374952" y="891923"/>
                </a:cubicBezTo>
                <a:cubicBezTo>
                  <a:pt x="367128" y="907651"/>
                  <a:pt x="359304" y="923380"/>
                  <a:pt x="367128" y="939109"/>
                </a:cubicBezTo>
                <a:lnTo>
                  <a:pt x="369844" y="947298"/>
                </a:lnTo>
                <a:lnTo>
                  <a:pt x="376037" y="937104"/>
                </a:lnTo>
                <a:lnTo>
                  <a:pt x="374633" y="923670"/>
                </a:lnTo>
                <a:cubicBezTo>
                  <a:pt x="374633" y="915797"/>
                  <a:pt x="374633" y="900052"/>
                  <a:pt x="382454" y="900052"/>
                </a:cubicBezTo>
                <a:cubicBezTo>
                  <a:pt x="390274" y="884305"/>
                  <a:pt x="374633" y="884305"/>
                  <a:pt x="374633" y="876432"/>
                </a:cubicBezTo>
                <a:cubicBezTo>
                  <a:pt x="366812" y="852813"/>
                  <a:pt x="374633" y="829194"/>
                  <a:pt x="390274" y="813447"/>
                </a:cubicBezTo>
                <a:cubicBezTo>
                  <a:pt x="398095" y="805574"/>
                  <a:pt x="413739" y="805574"/>
                  <a:pt x="429381" y="805574"/>
                </a:cubicBezTo>
                <a:cubicBezTo>
                  <a:pt x="429381" y="805574"/>
                  <a:pt x="437202" y="813447"/>
                  <a:pt x="445023" y="813447"/>
                </a:cubicBezTo>
                <a:cubicBezTo>
                  <a:pt x="445023" y="805574"/>
                  <a:pt x="445023" y="805574"/>
                  <a:pt x="445023" y="797701"/>
                </a:cubicBezTo>
                <a:cubicBezTo>
                  <a:pt x="452844" y="789829"/>
                  <a:pt x="462622" y="785892"/>
                  <a:pt x="471420" y="784908"/>
                </a:cubicBezTo>
                <a:lnTo>
                  <a:pt x="476905" y="786222"/>
                </a:lnTo>
                <a:lnTo>
                  <a:pt x="484908" y="775520"/>
                </a:lnTo>
                <a:lnTo>
                  <a:pt x="483508" y="774941"/>
                </a:lnTo>
                <a:cubicBezTo>
                  <a:pt x="476662" y="773958"/>
                  <a:pt x="468838" y="773958"/>
                  <a:pt x="461014" y="773958"/>
                </a:cubicBezTo>
                <a:close/>
                <a:moveTo>
                  <a:pt x="3095503" y="762182"/>
                </a:moveTo>
                <a:lnTo>
                  <a:pt x="3103862" y="787012"/>
                </a:lnTo>
                <a:cubicBezTo>
                  <a:pt x="3106334" y="794356"/>
                  <a:pt x="3109551" y="800968"/>
                  <a:pt x="3114620" y="805742"/>
                </a:cubicBezTo>
                <a:lnTo>
                  <a:pt x="3129461" y="810972"/>
                </a:lnTo>
                <a:lnTo>
                  <a:pt x="3118525" y="792972"/>
                </a:lnTo>
                <a:close/>
                <a:moveTo>
                  <a:pt x="3210903" y="747449"/>
                </a:moveTo>
                <a:cubicBezTo>
                  <a:pt x="3212803" y="748400"/>
                  <a:pt x="3214701" y="750298"/>
                  <a:pt x="3214701" y="750298"/>
                </a:cubicBezTo>
                <a:cubicBezTo>
                  <a:pt x="3214701" y="750298"/>
                  <a:pt x="3214701" y="750298"/>
                  <a:pt x="3207104" y="750298"/>
                </a:cubicBezTo>
                <a:cubicBezTo>
                  <a:pt x="3207104" y="746499"/>
                  <a:pt x="3209004" y="746499"/>
                  <a:pt x="3210903" y="747449"/>
                </a:cubicBezTo>
                <a:close/>
                <a:moveTo>
                  <a:pt x="452919" y="711043"/>
                </a:moveTo>
                <a:cubicBezTo>
                  <a:pt x="452919" y="711043"/>
                  <a:pt x="469381" y="711043"/>
                  <a:pt x="469381" y="719274"/>
                </a:cubicBezTo>
                <a:cubicBezTo>
                  <a:pt x="461150" y="727505"/>
                  <a:pt x="452919" y="719274"/>
                  <a:pt x="452919" y="711043"/>
                </a:cubicBezTo>
                <a:close/>
                <a:moveTo>
                  <a:pt x="2983815" y="701713"/>
                </a:moveTo>
                <a:cubicBezTo>
                  <a:pt x="2994648" y="699759"/>
                  <a:pt x="3006467" y="699759"/>
                  <a:pt x="3018285" y="703669"/>
                </a:cubicBezTo>
                <a:cubicBezTo>
                  <a:pt x="3018285" y="719311"/>
                  <a:pt x="3018285" y="727133"/>
                  <a:pt x="3034044" y="734954"/>
                </a:cubicBezTo>
                <a:cubicBezTo>
                  <a:pt x="3041924" y="742775"/>
                  <a:pt x="3049803" y="742775"/>
                  <a:pt x="3057681" y="742775"/>
                </a:cubicBezTo>
                <a:cubicBezTo>
                  <a:pt x="3057681" y="766239"/>
                  <a:pt x="3049803" y="789702"/>
                  <a:pt x="3026165" y="805344"/>
                </a:cubicBezTo>
                <a:cubicBezTo>
                  <a:pt x="3010407" y="813167"/>
                  <a:pt x="3010407" y="813167"/>
                  <a:pt x="3010407" y="813167"/>
                </a:cubicBezTo>
                <a:lnTo>
                  <a:pt x="3003102" y="814249"/>
                </a:lnTo>
                <a:lnTo>
                  <a:pt x="2941096" y="731330"/>
                </a:lnTo>
                <a:lnTo>
                  <a:pt x="2955253" y="711490"/>
                </a:lnTo>
                <a:cubicBezTo>
                  <a:pt x="2963131" y="707580"/>
                  <a:pt x="2972981" y="703669"/>
                  <a:pt x="2983815" y="701713"/>
                </a:cubicBezTo>
                <a:close/>
                <a:moveTo>
                  <a:pt x="2923961" y="664507"/>
                </a:moveTo>
                <a:cubicBezTo>
                  <a:pt x="2955365" y="656597"/>
                  <a:pt x="2963217" y="688250"/>
                  <a:pt x="2986769" y="688250"/>
                </a:cubicBezTo>
                <a:cubicBezTo>
                  <a:pt x="2986769" y="696164"/>
                  <a:pt x="2986769" y="696164"/>
                  <a:pt x="2986769" y="696164"/>
                </a:cubicBezTo>
                <a:cubicBezTo>
                  <a:pt x="2963217" y="696164"/>
                  <a:pt x="2947514" y="719907"/>
                  <a:pt x="2923961" y="704079"/>
                </a:cubicBezTo>
                <a:cubicBezTo>
                  <a:pt x="2916111" y="704079"/>
                  <a:pt x="2908259" y="696164"/>
                  <a:pt x="2908259" y="688250"/>
                </a:cubicBezTo>
                <a:cubicBezTo>
                  <a:pt x="2908259" y="680335"/>
                  <a:pt x="2916111" y="672422"/>
                  <a:pt x="2923961" y="664507"/>
                </a:cubicBezTo>
                <a:close/>
                <a:moveTo>
                  <a:pt x="2824983" y="528852"/>
                </a:moveTo>
                <a:cubicBezTo>
                  <a:pt x="2821790" y="528606"/>
                  <a:pt x="2818352" y="529099"/>
                  <a:pt x="2814422" y="531067"/>
                </a:cubicBezTo>
                <a:cubicBezTo>
                  <a:pt x="2798702" y="535002"/>
                  <a:pt x="2782983" y="538938"/>
                  <a:pt x="2770211" y="545828"/>
                </a:cubicBezTo>
                <a:lnTo>
                  <a:pt x="2763878" y="550763"/>
                </a:lnTo>
                <a:lnTo>
                  <a:pt x="2839529" y="619519"/>
                </a:lnTo>
                <a:lnTo>
                  <a:pt x="2883278" y="667655"/>
                </a:lnTo>
                <a:lnTo>
                  <a:pt x="2872201" y="655467"/>
                </a:lnTo>
                <a:lnTo>
                  <a:pt x="2875018" y="655412"/>
                </a:lnTo>
                <a:cubicBezTo>
                  <a:pt x="2876601" y="654555"/>
                  <a:pt x="2877575" y="652596"/>
                  <a:pt x="2877575" y="648678"/>
                </a:cubicBezTo>
                <a:cubicBezTo>
                  <a:pt x="2877575" y="640843"/>
                  <a:pt x="2885368" y="633008"/>
                  <a:pt x="2893160" y="625174"/>
                </a:cubicBezTo>
                <a:cubicBezTo>
                  <a:pt x="2897056" y="623214"/>
                  <a:pt x="2901441" y="622727"/>
                  <a:pt x="2905945" y="623341"/>
                </a:cubicBezTo>
                <a:cubicBezTo>
                  <a:pt x="2919461" y="625174"/>
                  <a:pt x="2934072" y="636926"/>
                  <a:pt x="2939916" y="648678"/>
                </a:cubicBezTo>
                <a:cubicBezTo>
                  <a:pt x="2939916" y="656514"/>
                  <a:pt x="2932123" y="656514"/>
                  <a:pt x="2924331" y="656514"/>
                </a:cubicBezTo>
                <a:cubicBezTo>
                  <a:pt x="2908746" y="664350"/>
                  <a:pt x="2900953" y="672184"/>
                  <a:pt x="2900953" y="680019"/>
                </a:cubicBezTo>
                <a:lnTo>
                  <a:pt x="2903557" y="689968"/>
                </a:lnTo>
                <a:lnTo>
                  <a:pt x="2926964" y="715722"/>
                </a:lnTo>
                <a:lnTo>
                  <a:pt x="2939916" y="719195"/>
                </a:lnTo>
                <a:lnTo>
                  <a:pt x="2936662" y="726393"/>
                </a:lnTo>
                <a:lnTo>
                  <a:pt x="2940846" y="730996"/>
                </a:lnTo>
                <a:lnTo>
                  <a:pt x="3010660" y="824357"/>
                </a:lnTo>
                <a:lnTo>
                  <a:pt x="3018173" y="821211"/>
                </a:lnTo>
                <a:cubicBezTo>
                  <a:pt x="3026024" y="836991"/>
                  <a:pt x="3033874" y="852771"/>
                  <a:pt x="3041726" y="852771"/>
                </a:cubicBezTo>
                <a:cubicBezTo>
                  <a:pt x="3057429" y="860661"/>
                  <a:pt x="3065279" y="852771"/>
                  <a:pt x="3073130" y="844881"/>
                </a:cubicBezTo>
                <a:cubicBezTo>
                  <a:pt x="3080981" y="836991"/>
                  <a:pt x="3080981" y="836991"/>
                  <a:pt x="3088832" y="836991"/>
                </a:cubicBezTo>
                <a:cubicBezTo>
                  <a:pt x="3096684" y="836991"/>
                  <a:pt x="3104535" y="844881"/>
                  <a:pt x="3104535" y="852771"/>
                </a:cubicBezTo>
                <a:cubicBezTo>
                  <a:pt x="3104535" y="868551"/>
                  <a:pt x="3096684" y="876441"/>
                  <a:pt x="3088832" y="884330"/>
                </a:cubicBezTo>
                <a:cubicBezTo>
                  <a:pt x="3080981" y="892221"/>
                  <a:pt x="3073130" y="884330"/>
                  <a:pt x="3065279" y="892221"/>
                </a:cubicBezTo>
                <a:cubicBezTo>
                  <a:pt x="3065279" y="896166"/>
                  <a:pt x="3065279" y="900111"/>
                  <a:pt x="3064298" y="904056"/>
                </a:cubicBezTo>
                <a:lnTo>
                  <a:pt x="3063631" y="905204"/>
                </a:lnTo>
                <a:lnTo>
                  <a:pt x="3109844" y="981272"/>
                </a:lnTo>
                <a:lnTo>
                  <a:pt x="3136775" y="1037178"/>
                </a:lnTo>
                <a:lnTo>
                  <a:pt x="3159865" y="1017767"/>
                </a:lnTo>
                <a:cubicBezTo>
                  <a:pt x="3183485" y="986251"/>
                  <a:pt x="3183485" y="931096"/>
                  <a:pt x="3167739" y="891700"/>
                </a:cubicBezTo>
                <a:cubicBezTo>
                  <a:pt x="3167739" y="883822"/>
                  <a:pt x="3159865" y="875943"/>
                  <a:pt x="3159865" y="868063"/>
                </a:cubicBezTo>
                <a:lnTo>
                  <a:pt x="3164145" y="868063"/>
                </a:lnTo>
                <a:lnTo>
                  <a:pt x="3156661" y="855743"/>
                </a:lnTo>
                <a:lnTo>
                  <a:pt x="3152337" y="859486"/>
                </a:lnTo>
                <a:cubicBezTo>
                  <a:pt x="3150359" y="860466"/>
                  <a:pt x="3148380" y="860466"/>
                  <a:pt x="3144423" y="860466"/>
                </a:cubicBezTo>
                <a:cubicBezTo>
                  <a:pt x="3136508" y="860466"/>
                  <a:pt x="3128595" y="844796"/>
                  <a:pt x="3120680" y="836960"/>
                </a:cubicBezTo>
                <a:cubicBezTo>
                  <a:pt x="3112766" y="829126"/>
                  <a:pt x="3120680" y="821290"/>
                  <a:pt x="3112766" y="821290"/>
                </a:cubicBezTo>
                <a:cubicBezTo>
                  <a:pt x="3104851" y="829126"/>
                  <a:pt x="3096936" y="821290"/>
                  <a:pt x="3089023" y="821290"/>
                </a:cubicBezTo>
                <a:cubicBezTo>
                  <a:pt x="3073194" y="805619"/>
                  <a:pt x="3065279" y="789949"/>
                  <a:pt x="3065279" y="774279"/>
                </a:cubicBezTo>
                <a:cubicBezTo>
                  <a:pt x="3065279" y="766444"/>
                  <a:pt x="3073194" y="750774"/>
                  <a:pt x="3073194" y="742938"/>
                </a:cubicBezTo>
                <a:cubicBezTo>
                  <a:pt x="3073194" y="739021"/>
                  <a:pt x="3075173" y="739021"/>
                  <a:pt x="3078141" y="739999"/>
                </a:cubicBezTo>
                <a:lnTo>
                  <a:pt x="3079110" y="740262"/>
                </a:lnTo>
                <a:lnTo>
                  <a:pt x="3022096" y="664019"/>
                </a:lnTo>
                <a:lnTo>
                  <a:pt x="2974704" y="611874"/>
                </a:lnTo>
                <a:lnTo>
                  <a:pt x="2975282" y="612602"/>
                </a:lnTo>
                <a:cubicBezTo>
                  <a:pt x="2979171" y="617497"/>
                  <a:pt x="2979171" y="617497"/>
                  <a:pt x="2979171" y="617497"/>
                </a:cubicBezTo>
                <a:cubicBezTo>
                  <a:pt x="2979171" y="648837"/>
                  <a:pt x="3010285" y="656671"/>
                  <a:pt x="3025842" y="672343"/>
                </a:cubicBezTo>
                <a:cubicBezTo>
                  <a:pt x="3033621" y="680178"/>
                  <a:pt x="3025842" y="680178"/>
                  <a:pt x="3025842" y="688013"/>
                </a:cubicBezTo>
                <a:cubicBezTo>
                  <a:pt x="3018064" y="695848"/>
                  <a:pt x="3010285" y="688013"/>
                  <a:pt x="2994729" y="688013"/>
                </a:cubicBezTo>
                <a:cubicBezTo>
                  <a:pt x="2979171" y="672343"/>
                  <a:pt x="2955835" y="664509"/>
                  <a:pt x="2955835" y="641002"/>
                </a:cubicBezTo>
                <a:cubicBezTo>
                  <a:pt x="2948057" y="633168"/>
                  <a:pt x="2971393" y="625332"/>
                  <a:pt x="2955835" y="617497"/>
                </a:cubicBezTo>
                <a:cubicBezTo>
                  <a:pt x="2940278" y="617497"/>
                  <a:pt x="2932499" y="609663"/>
                  <a:pt x="2924720" y="601828"/>
                </a:cubicBezTo>
                <a:cubicBezTo>
                  <a:pt x="2924720" y="593994"/>
                  <a:pt x="2924720" y="586159"/>
                  <a:pt x="2924720" y="578325"/>
                </a:cubicBezTo>
                <a:cubicBezTo>
                  <a:pt x="2928610" y="578325"/>
                  <a:pt x="2932499" y="576362"/>
                  <a:pt x="2936389" y="575385"/>
                </a:cubicBezTo>
                <a:lnTo>
                  <a:pt x="2943071" y="577068"/>
                </a:lnTo>
                <a:lnTo>
                  <a:pt x="2923243" y="555251"/>
                </a:lnTo>
                <a:lnTo>
                  <a:pt x="2924458" y="562557"/>
                </a:lnTo>
                <a:cubicBezTo>
                  <a:pt x="2916598" y="570434"/>
                  <a:pt x="2908738" y="554684"/>
                  <a:pt x="2900880" y="554684"/>
                </a:cubicBezTo>
                <a:cubicBezTo>
                  <a:pt x="2885160" y="538937"/>
                  <a:pt x="2869440" y="538937"/>
                  <a:pt x="2853721" y="531067"/>
                </a:cubicBezTo>
                <a:cubicBezTo>
                  <a:pt x="2841932" y="536970"/>
                  <a:pt x="2834563" y="529589"/>
                  <a:pt x="2824983" y="528852"/>
                </a:cubicBezTo>
                <a:close/>
                <a:moveTo>
                  <a:pt x="2783656" y="428660"/>
                </a:moveTo>
                <a:cubicBezTo>
                  <a:pt x="2791507" y="436540"/>
                  <a:pt x="2799358" y="436540"/>
                  <a:pt x="2799358" y="444421"/>
                </a:cubicBezTo>
                <a:cubicBezTo>
                  <a:pt x="2791507" y="460178"/>
                  <a:pt x="2791507" y="475935"/>
                  <a:pt x="2799358" y="491698"/>
                </a:cubicBezTo>
                <a:cubicBezTo>
                  <a:pt x="2791507" y="491698"/>
                  <a:pt x="2783656" y="499572"/>
                  <a:pt x="2783656" y="491698"/>
                </a:cubicBezTo>
                <a:cubicBezTo>
                  <a:pt x="2775805" y="483818"/>
                  <a:pt x="2760103" y="468057"/>
                  <a:pt x="2767953" y="452302"/>
                </a:cubicBezTo>
                <a:cubicBezTo>
                  <a:pt x="2775805" y="444421"/>
                  <a:pt x="2783656" y="436540"/>
                  <a:pt x="2783656" y="428660"/>
                </a:cubicBezTo>
                <a:close/>
                <a:moveTo>
                  <a:pt x="2774913" y="421908"/>
                </a:moveTo>
                <a:lnTo>
                  <a:pt x="2764503" y="440902"/>
                </a:lnTo>
                <a:cubicBezTo>
                  <a:pt x="2761558" y="446812"/>
                  <a:pt x="2759595" y="452721"/>
                  <a:pt x="2759595" y="460603"/>
                </a:cubicBezTo>
                <a:cubicBezTo>
                  <a:pt x="2751745" y="476357"/>
                  <a:pt x="2759595" y="484236"/>
                  <a:pt x="2767447" y="499998"/>
                </a:cubicBezTo>
                <a:cubicBezTo>
                  <a:pt x="2755671" y="505905"/>
                  <a:pt x="2743895" y="516245"/>
                  <a:pt x="2732118" y="517722"/>
                </a:cubicBezTo>
                <a:lnTo>
                  <a:pt x="2726054" y="516708"/>
                </a:lnTo>
                <a:lnTo>
                  <a:pt x="2728053" y="518202"/>
                </a:lnTo>
                <a:lnTo>
                  <a:pt x="2739500" y="528607"/>
                </a:lnTo>
                <a:lnTo>
                  <a:pt x="2755229" y="517412"/>
                </a:lnTo>
                <a:cubicBezTo>
                  <a:pt x="2763825" y="512860"/>
                  <a:pt x="2773158" y="509415"/>
                  <a:pt x="2782983" y="507446"/>
                </a:cubicBezTo>
                <a:cubicBezTo>
                  <a:pt x="2794773" y="503510"/>
                  <a:pt x="2806563" y="501542"/>
                  <a:pt x="2818351" y="502528"/>
                </a:cubicBezTo>
                <a:cubicBezTo>
                  <a:pt x="2830141" y="503510"/>
                  <a:pt x="2841931" y="507446"/>
                  <a:pt x="2853721" y="515323"/>
                </a:cubicBezTo>
                <a:cubicBezTo>
                  <a:pt x="2861580" y="515323"/>
                  <a:pt x="2871405" y="519259"/>
                  <a:pt x="2881229" y="524179"/>
                </a:cubicBezTo>
                <a:lnTo>
                  <a:pt x="2905087" y="536979"/>
                </a:lnTo>
                <a:lnTo>
                  <a:pt x="2795029" y="436952"/>
                </a:lnTo>
                <a:close/>
                <a:moveTo>
                  <a:pt x="1049432" y="256449"/>
                </a:moveTo>
                <a:cubicBezTo>
                  <a:pt x="1041564" y="264315"/>
                  <a:pt x="1041564" y="280054"/>
                  <a:pt x="1049432" y="287927"/>
                </a:cubicBezTo>
                <a:cubicBezTo>
                  <a:pt x="1053367" y="291859"/>
                  <a:pt x="1059269" y="297760"/>
                  <a:pt x="1065171" y="301694"/>
                </a:cubicBezTo>
                <a:lnTo>
                  <a:pt x="1072727" y="305148"/>
                </a:lnTo>
                <a:lnTo>
                  <a:pt x="1025069" y="328106"/>
                </a:lnTo>
                <a:lnTo>
                  <a:pt x="1025826" y="319398"/>
                </a:lnTo>
                <a:cubicBezTo>
                  <a:pt x="1033694" y="319398"/>
                  <a:pt x="1033694" y="319398"/>
                  <a:pt x="1033694" y="319398"/>
                </a:cubicBezTo>
                <a:cubicBezTo>
                  <a:pt x="1025826" y="303660"/>
                  <a:pt x="1010087" y="303660"/>
                  <a:pt x="1010087" y="295791"/>
                </a:cubicBezTo>
                <a:cubicBezTo>
                  <a:pt x="1010087" y="280054"/>
                  <a:pt x="1017956" y="272183"/>
                  <a:pt x="1025826" y="264315"/>
                </a:cubicBezTo>
                <a:cubicBezTo>
                  <a:pt x="1033694" y="256449"/>
                  <a:pt x="1033694" y="256449"/>
                  <a:pt x="1049432" y="256449"/>
                </a:cubicBezTo>
                <a:close/>
                <a:moveTo>
                  <a:pt x="1095984" y="232387"/>
                </a:moveTo>
                <a:cubicBezTo>
                  <a:pt x="1103793" y="256132"/>
                  <a:pt x="1103793" y="256132"/>
                  <a:pt x="1103793" y="256132"/>
                </a:cubicBezTo>
                <a:cubicBezTo>
                  <a:pt x="1103793" y="264043"/>
                  <a:pt x="1103793" y="279871"/>
                  <a:pt x="1095984" y="279871"/>
                </a:cubicBezTo>
                <a:cubicBezTo>
                  <a:pt x="1088175" y="287785"/>
                  <a:pt x="1080367" y="295700"/>
                  <a:pt x="1072558" y="295700"/>
                </a:cubicBezTo>
                <a:cubicBezTo>
                  <a:pt x="1064749" y="287785"/>
                  <a:pt x="1056941" y="279871"/>
                  <a:pt x="1056941" y="271959"/>
                </a:cubicBezTo>
                <a:cubicBezTo>
                  <a:pt x="1056941" y="264043"/>
                  <a:pt x="1056941" y="256132"/>
                  <a:pt x="1064749" y="256132"/>
                </a:cubicBezTo>
                <a:cubicBezTo>
                  <a:pt x="1080367" y="256132"/>
                  <a:pt x="1088175" y="240299"/>
                  <a:pt x="1095984" y="232387"/>
                </a:cubicBezTo>
                <a:close/>
                <a:moveTo>
                  <a:pt x="1729524" y="192015"/>
                </a:moveTo>
                <a:cubicBezTo>
                  <a:pt x="880381" y="192015"/>
                  <a:pt x="192015" y="880381"/>
                  <a:pt x="192015" y="1729524"/>
                </a:cubicBezTo>
                <a:cubicBezTo>
                  <a:pt x="192015" y="2578667"/>
                  <a:pt x="880381" y="3267033"/>
                  <a:pt x="1729524" y="3267033"/>
                </a:cubicBezTo>
                <a:cubicBezTo>
                  <a:pt x="2578667" y="3267033"/>
                  <a:pt x="3267033" y="2578667"/>
                  <a:pt x="3267033" y="1729524"/>
                </a:cubicBezTo>
                <a:cubicBezTo>
                  <a:pt x="3267033" y="880381"/>
                  <a:pt x="2578667" y="192015"/>
                  <a:pt x="1729524" y="192015"/>
                </a:cubicBezTo>
                <a:close/>
                <a:moveTo>
                  <a:pt x="2272580" y="185532"/>
                </a:moveTo>
                <a:cubicBezTo>
                  <a:pt x="2280432" y="185532"/>
                  <a:pt x="2288283" y="193344"/>
                  <a:pt x="2296134" y="193344"/>
                </a:cubicBezTo>
                <a:cubicBezTo>
                  <a:pt x="2296134" y="201150"/>
                  <a:pt x="2303985" y="201150"/>
                  <a:pt x="2303985" y="208959"/>
                </a:cubicBezTo>
                <a:cubicBezTo>
                  <a:pt x="2303985" y="216769"/>
                  <a:pt x="2311835" y="224579"/>
                  <a:pt x="2303985" y="232387"/>
                </a:cubicBezTo>
                <a:cubicBezTo>
                  <a:pt x="2296134" y="232387"/>
                  <a:pt x="2303985" y="216769"/>
                  <a:pt x="2296134" y="208959"/>
                </a:cubicBezTo>
                <a:cubicBezTo>
                  <a:pt x="2296134" y="201150"/>
                  <a:pt x="2280432" y="193344"/>
                  <a:pt x="2272580" y="185532"/>
                </a:cubicBezTo>
                <a:close/>
                <a:moveTo>
                  <a:pt x="1261357" y="185532"/>
                </a:moveTo>
                <a:cubicBezTo>
                  <a:pt x="1269315" y="185532"/>
                  <a:pt x="1277275" y="185532"/>
                  <a:pt x="1277275" y="193384"/>
                </a:cubicBezTo>
                <a:cubicBezTo>
                  <a:pt x="1277275" y="201236"/>
                  <a:pt x="1277275" y="209088"/>
                  <a:pt x="1277275" y="216941"/>
                </a:cubicBezTo>
                <a:cubicBezTo>
                  <a:pt x="1269315" y="224787"/>
                  <a:pt x="1253397" y="224787"/>
                  <a:pt x="1245437" y="216941"/>
                </a:cubicBezTo>
                <a:cubicBezTo>
                  <a:pt x="1221558" y="193384"/>
                  <a:pt x="1221558" y="193384"/>
                  <a:pt x="1221558" y="193384"/>
                </a:cubicBezTo>
                <a:cubicBezTo>
                  <a:pt x="1237477" y="185532"/>
                  <a:pt x="1245437" y="185532"/>
                  <a:pt x="1261357" y="185532"/>
                </a:cubicBezTo>
                <a:close/>
                <a:moveTo>
                  <a:pt x="2218129" y="146281"/>
                </a:moveTo>
                <a:cubicBezTo>
                  <a:pt x="2242190" y="154087"/>
                  <a:pt x="2242190" y="177517"/>
                  <a:pt x="2242190" y="193130"/>
                </a:cubicBezTo>
                <a:cubicBezTo>
                  <a:pt x="2242190" y="193130"/>
                  <a:pt x="2234170" y="193130"/>
                  <a:pt x="2234170" y="193130"/>
                </a:cubicBezTo>
                <a:cubicBezTo>
                  <a:pt x="2226149" y="185324"/>
                  <a:pt x="2234170" y="177517"/>
                  <a:pt x="2234170" y="177517"/>
                </a:cubicBezTo>
                <a:cubicBezTo>
                  <a:pt x="2226149" y="169704"/>
                  <a:pt x="2226149" y="154087"/>
                  <a:pt x="2218129" y="154087"/>
                </a:cubicBezTo>
                <a:cubicBezTo>
                  <a:pt x="2218129" y="146281"/>
                  <a:pt x="2218129" y="146281"/>
                  <a:pt x="2218129" y="146281"/>
                </a:cubicBezTo>
                <a:close/>
                <a:moveTo>
                  <a:pt x="1598913" y="123485"/>
                </a:moveTo>
                <a:lnTo>
                  <a:pt x="1598913" y="131082"/>
                </a:lnTo>
                <a:cubicBezTo>
                  <a:pt x="1591316" y="131082"/>
                  <a:pt x="1591316" y="131082"/>
                  <a:pt x="1591316" y="131082"/>
                </a:cubicBezTo>
                <a:cubicBezTo>
                  <a:pt x="1598913" y="123485"/>
                  <a:pt x="1598913" y="123485"/>
                  <a:pt x="1598913" y="123485"/>
                </a:cubicBezTo>
                <a:close/>
                <a:moveTo>
                  <a:pt x="1300771" y="114619"/>
                </a:moveTo>
                <a:cubicBezTo>
                  <a:pt x="1308651" y="114619"/>
                  <a:pt x="1316529" y="114619"/>
                  <a:pt x="1316529" y="122499"/>
                </a:cubicBezTo>
                <a:cubicBezTo>
                  <a:pt x="1308651" y="138260"/>
                  <a:pt x="1300771" y="138260"/>
                  <a:pt x="1292892" y="146142"/>
                </a:cubicBezTo>
                <a:cubicBezTo>
                  <a:pt x="1285014" y="154016"/>
                  <a:pt x="1277134" y="146142"/>
                  <a:pt x="1269254" y="146142"/>
                </a:cubicBezTo>
                <a:cubicBezTo>
                  <a:pt x="1269254" y="161895"/>
                  <a:pt x="1261375" y="169775"/>
                  <a:pt x="1245617" y="177656"/>
                </a:cubicBezTo>
                <a:cubicBezTo>
                  <a:pt x="1221980" y="185532"/>
                  <a:pt x="1198343" y="169775"/>
                  <a:pt x="1174706" y="169775"/>
                </a:cubicBezTo>
                <a:cubicBezTo>
                  <a:pt x="1174706" y="161895"/>
                  <a:pt x="1174706" y="161895"/>
                  <a:pt x="1174706" y="154016"/>
                </a:cubicBezTo>
                <a:cubicBezTo>
                  <a:pt x="1198343" y="146142"/>
                  <a:pt x="1229858" y="154016"/>
                  <a:pt x="1253497" y="138260"/>
                </a:cubicBezTo>
                <a:cubicBezTo>
                  <a:pt x="1261375" y="122499"/>
                  <a:pt x="1261375" y="122499"/>
                  <a:pt x="1261375" y="122499"/>
                </a:cubicBezTo>
                <a:cubicBezTo>
                  <a:pt x="1277134" y="122499"/>
                  <a:pt x="1292892" y="114619"/>
                  <a:pt x="1300771" y="114619"/>
                </a:cubicBezTo>
                <a:close/>
                <a:moveTo>
                  <a:pt x="1598913" y="107025"/>
                </a:moveTo>
                <a:cubicBezTo>
                  <a:pt x="1606511" y="107025"/>
                  <a:pt x="1598913" y="115254"/>
                  <a:pt x="1606511" y="123485"/>
                </a:cubicBezTo>
                <a:cubicBezTo>
                  <a:pt x="1598913" y="123485"/>
                  <a:pt x="1598913" y="123485"/>
                  <a:pt x="1598913" y="123485"/>
                </a:cubicBezTo>
                <a:close/>
                <a:moveTo>
                  <a:pt x="1504785" y="75364"/>
                </a:moveTo>
                <a:cubicBezTo>
                  <a:pt x="1504785" y="75364"/>
                  <a:pt x="1512594" y="75364"/>
                  <a:pt x="1520403" y="75364"/>
                </a:cubicBezTo>
                <a:cubicBezTo>
                  <a:pt x="1520403" y="83325"/>
                  <a:pt x="1520403" y="83325"/>
                  <a:pt x="1520403" y="83325"/>
                </a:cubicBezTo>
                <a:cubicBezTo>
                  <a:pt x="1520403" y="107203"/>
                  <a:pt x="1504785" y="123121"/>
                  <a:pt x="1489168" y="131082"/>
                </a:cubicBezTo>
                <a:cubicBezTo>
                  <a:pt x="1481359" y="123121"/>
                  <a:pt x="1473550" y="123121"/>
                  <a:pt x="1473550" y="115167"/>
                </a:cubicBezTo>
                <a:cubicBezTo>
                  <a:pt x="1473550" y="107203"/>
                  <a:pt x="1489168" y="107203"/>
                  <a:pt x="1496977" y="91284"/>
                </a:cubicBezTo>
                <a:cubicBezTo>
                  <a:pt x="1496977" y="83325"/>
                  <a:pt x="1496977" y="75364"/>
                  <a:pt x="1504785" y="75364"/>
                </a:cubicBezTo>
                <a:close/>
                <a:moveTo>
                  <a:pt x="1729524" y="54445"/>
                </a:moveTo>
                <a:cubicBezTo>
                  <a:pt x="1498244" y="54445"/>
                  <a:pt x="1277911" y="101318"/>
                  <a:pt x="1077507" y="186082"/>
                </a:cubicBezTo>
                <a:lnTo>
                  <a:pt x="1009094" y="219038"/>
                </a:lnTo>
                <a:lnTo>
                  <a:pt x="1041596" y="217192"/>
                </a:lnTo>
                <a:cubicBezTo>
                  <a:pt x="1057387" y="209339"/>
                  <a:pt x="1073179" y="193636"/>
                  <a:pt x="1081075" y="185788"/>
                </a:cubicBezTo>
                <a:cubicBezTo>
                  <a:pt x="1085023" y="183826"/>
                  <a:pt x="1088477" y="183334"/>
                  <a:pt x="1091561" y="183826"/>
                </a:cubicBezTo>
                <a:cubicBezTo>
                  <a:pt x="1100813" y="185296"/>
                  <a:pt x="1106736" y="195599"/>
                  <a:pt x="1112657" y="201488"/>
                </a:cubicBezTo>
                <a:cubicBezTo>
                  <a:pt x="1112657" y="209339"/>
                  <a:pt x="1112657" y="209339"/>
                  <a:pt x="1112657" y="209339"/>
                </a:cubicBezTo>
                <a:cubicBezTo>
                  <a:pt x="1088969" y="232892"/>
                  <a:pt x="1065283" y="256449"/>
                  <a:pt x="1041596" y="240742"/>
                </a:cubicBezTo>
                <a:cubicBezTo>
                  <a:pt x="1033699" y="240742"/>
                  <a:pt x="1033699" y="225045"/>
                  <a:pt x="1025804" y="232892"/>
                </a:cubicBezTo>
                <a:cubicBezTo>
                  <a:pt x="1017908" y="240742"/>
                  <a:pt x="1010012" y="248595"/>
                  <a:pt x="994222" y="248595"/>
                </a:cubicBezTo>
                <a:cubicBezTo>
                  <a:pt x="986326" y="248595"/>
                  <a:pt x="978430" y="248595"/>
                  <a:pt x="978430" y="240742"/>
                </a:cubicBezTo>
                <a:cubicBezTo>
                  <a:pt x="978430" y="236817"/>
                  <a:pt x="978430" y="234854"/>
                  <a:pt x="978430" y="233873"/>
                </a:cubicBezTo>
                <a:lnTo>
                  <a:pt x="978430" y="233810"/>
                </a:lnTo>
                <a:lnTo>
                  <a:pt x="931082" y="256618"/>
                </a:lnTo>
                <a:lnTo>
                  <a:pt x="814451" y="327473"/>
                </a:lnTo>
                <a:lnTo>
                  <a:pt x="829800" y="338154"/>
                </a:lnTo>
                <a:cubicBezTo>
                  <a:pt x="835617" y="341097"/>
                  <a:pt x="841434" y="343060"/>
                  <a:pt x="845311" y="343060"/>
                </a:cubicBezTo>
                <a:cubicBezTo>
                  <a:pt x="853068" y="343060"/>
                  <a:pt x="845311" y="350910"/>
                  <a:pt x="845311" y="358763"/>
                </a:cubicBezTo>
                <a:cubicBezTo>
                  <a:pt x="829799" y="366615"/>
                  <a:pt x="814287" y="358763"/>
                  <a:pt x="798774" y="350910"/>
                </a:cubicBezTo>
                <a:cubicBezTo>
                  <a:pt x="798774" y="350910"/>
                  <a:pt x="796836" y="348947"/>
                  <a:pt x="795866" y="346003"/>
                </a:cubicBezTo>
                <a:lnTo>
                  <a:pt x="798199" y="337347"/>
                </a:lnTo>
                <a:lnTo>
                  <a:pt x="792972" y="340523"/>
                </a:lnTo>
                <a:lnTo>
                  <a:pt x="775960" y="353244"/>
                </a:lnTo>
                <a:lnTo>
                  <a:pt x="782858" y="350150"/>
                </a:lnTo>
                <a:cubicBezTo>
                  <a:pt x="790738" y="365853"/>
                  <a:pt x="806497" y="373706"/>
                  <a:pt x="830134" y="373706"/>
                </a:cubicBezTo>
                <a:cubicBezTo>
                  <a:pt x="838012" y="373706"/>
                  <a:pt x="853771" y="365853"/>
                  <a:pt x="845891" y="381559"/>
                </a:cubicBezTo>
                <a:cubicBezTo>
                  <a:pt x="845891" y="397258"/>
                  <a:pt x="869529" y="412961"/>
                  <a:pt x="845891" y="420809"/>
                </a:cubicBezTo>
                <a:cubicBezTo>
                  <a:pt x="838012" y="428660"/>
                  <a:pt x="822254" y="412961"/>
                  <a:pt x="814375" y="412961"/>
                </a:cubicBezTo>
                <a:cubicBezTo>
                  <a:pt x="806497" y="389406"/>
                  <a:pt x="798617" y="428660"/>
                  <a:pt x="782858" y="420809"/>
                </a:cubicBezTo>
                <a:cubicBezTo>
                  <a:pt x="774980" y="412961"/>
                  <a:pt x="759221" y="412961"/>
                  <a:pt x="767100" y="397258"/>
                </a:cubicBezTo>
                <a:cubicBezTo>
                  <a:pt x="751341" y="381559"/>
                  <a:pt x="735584" y="412961"/>
                  <a:pt x="727704" y="389406"/>
                </a:cubicBezTo>
                <a:lnTo>
                  <a:pt x="727828" y="389235"/>
                </a:lnTo>
                <a:lnTo>
                  <a:pt x="664019" y="436952"/>
                </a:lnTo>
                <a:cubicBezTo>
                  <a:pt x="581289" y="505227"/>
                  <a:pt x="505225" y="581289"/>
                  <a:pt x="436952" y="664019"/>
                </a:cubicBezTo>
                <a:lnTo>
                  <a:pt x="356197" y="772009"/>
                </a:lnTo>
                <a:lnTo>
                  <a:pt x="367128" y="766093"/>
                </a:lnTo>
                <a:cubicBezTo>
                  <a:pt x="374952" y="766093"/>
                  <a:pt x="382776" y="773958"/>
                  <a:pt x="390599" y="766093"/>
                </a:cubicBezTo>
                <a:cubicBezTo>
                  <a:pt x="398423" y="766093"/>
                  <a:pt x="398423" y="766093"/>
                  <a:pt x="398423" y="766093"/>
                </a:cubicBezTo>
                <a:cubicBezTo>
                  <a:pt x="406247" y="750365"/>
                  <a:pt x="414071" y="718907"/>
                  <a:pt x="445366" y="726771"/>
                </a:cubicBezTo>
                <a:cubicBezTo>
                  <a:pt x="453192" y="726771"/>
                  <a:pt x="461014" y="726771"/>
                  <a:pt x="468839" y="734636"/>
                </a:cubicBezTo>
                <a:cubicBezTo>
                  <a:pt x="476662" y="734636"/>
                  <a:pt x="476662" y="726771"/>
                  <a:pt x="484487" y="726771"/>
                </a:cubicBezTo>
                <a:cubicBezTo>
                  <a:pt x="492309" y="718907"/>
                  <a:pt x="502091" y="716942"/>
                  <a:pt x="510892" y="718907"/>
                </a:cubicBezTo>
                <a:lnTo>
                  <a:pt x="521680" y="727169"/>
                </a:lnTo>
                <a:lnTo>
                  <a:pt x="521653" y="727199"/>
                </a:lnTo>
                <a:lnTo>
                  <a:pt x="526212" y="722184"/>
                </a:lnTo>
                <a:lnTo>
                  <a:pt x="523326" y="719274"/>
                </a:lnTo>
                <a:cubicBezTo>
                  <a:pt x="515474" y="711359"/>
                  <a:pt x="507623" y="711359"/>
                  <a:pt x="499773" y="711359"/>
                </a:cubicBezTo>
                <a:cubicBezTo>
                  <a:pt x="507623" y="707402"/>
                  <a:pt x="515474" y="707402"/>
                  <a:pt x="522343" y="710370"/>
                </a:cubicBezTo>
                <a:lnTo>
                  <a:pt x="529965" y="718053"/>
                </a:lnTo>
                <a:lnTo>
                  <a:pt x="529396" y="718680"/>
                </a:lnTo>
                <a:lnTo>
                  <a:pt x="578834" y="664284"/>
                </a:lnTo>
                <a:lnTo>
                  <a:pt x="578772" y="664191"/>
                </a:lnTo>
                <a:cubicBezTo>
                  <a:pt x="578772" y="648575"/>
                  <a:pt x="578772" y="640769"/>
                  <a:pt x="578772" y="632956"/>
                </a:cubicBezTo>
                <a:cubicBezTo>
                  <a:pt x="578772" y="625146"/>
                  <a:pt x="586615" y="617339"/>
                  <a:pt x="594459" y="609532"/>
                </a:cubicBezTo>
                <a:cubicBezTo>
                  <a:pt x="610144" y="609532"/>
                  <a:pt x="610144" y="609532"/>
                  <a:pt x="610144" y="609532"/>
                </a:cubicBezTo>
                <a:cubicBezTo>
                  <a:pt x="617986" y="601720"/>
                  <a:pt x="625829" y="586103"/>
                  <a:pt x="633673" y="578297"/>
                </a:cubicBezTo>
                <a:cubicBezTo>
                  <a:pt x="641515" y="578297"/>
                  <a:pt x="649358" y="578297"/>
                  <a:pt x="656220" y="579273"/>
                </a:cubicBezTo>
                <a:lnTo>
                  <a:pt x="661445" y="581414"/>
                </a:lnTo>
                <a:lnTo>
                  <a:pt x="619519" y="619519"/>
                </a:lnTo>
                <a:lnTo>
                  <a:pt x="669913" y="573718"/>
                </a:lnTo>
                <a:lnTo>
                  <a:pt x="665043" y="570485"/>
                </a:lnTo>
                <a:lnTo>
                  <a:pt x="671321" y="572439"/>
                </a:lnTo>
                <a:lnTo>
                  <a:pt x="730996" y="518202"/>
                </a:lnTo>
                <a:cubicBezTo>
                  <a:pt x="769760" y="486211"/>
                  <a:pt x="810086" y="456045"/>
                  <a:pt x="851843" y="427835"/>
                </a:cubicBezTo>
                <a:lnTo>
                  <a:pt x="876283" y="412987"/>
                </a:lnTo>
                <a:lnTo>
                  <a:pt x="862640" y="396595"/>
                </a:lnTo>
                <a:cubicBezTo>
                  <a:pt x="860665" y="389756"/>
                  <a:pt x="860665" y="381940"/>
                  <a:pt x="860665" y="374124"/>
                </a:cubicBezTo>
                <a:cubicBezTo>
                  <a:pt x="860665" y="350676"/>
                  <a:pt x="860665" y="335045"/>
                  <a:pt x="868564" y="319413"/>
                </a:cubicBezTo>
                <a:cubicBezTo>
                  <a:pt x="884362" y="288150"/>
                  <a:pt x="923859" y="256886"/>
                  <a:pt x="963355" y="241253"/>
                </a:cubicBezTo>
                <a:cubicBezTo>
                  <a:pt x="963355" y="249071"/>
                  <a:pt x="963355" y="249071"/>
                  <a:pt x="963355" y="249071"/>
                </a:cubicBezTo>
                <a:cubicBezTo>
                  <a:pt x="923859" y="272518"/>
                  <a:pt x="892262" y="311597"/>
                  <a:pt x="884362" y="350676"/>
                </a:cubicBezTo>
                <a:cubicBezTo>
                  <a:pt x="884362" y="362400"/>
                  <a:pt x="884362" y="376078"/>
                  <a:pt x="887324" y="387802"/>
                </a:cubicBezTo>
                <a:lnTo>
                  <a:pt x="893855" y="402312"/>
                </a:lnTo>
                <a:lnTo>
                  <a:pt x="981272" y="349205"/>
                </a:lnTo>
                <a:lnTo>
                  <a:pt x="1103475" y="290336"/>
                </a:lnTo>
                <a:lnTo>
                  <a:pt x="1112386" y="280054"/>
                </a:lnTo>
                <a:lnTo>
                  <a:pt x="1115113" y="284730"/>
                </a:lnTo>
                <a:lnTo>
                  <a:pt x="1118493" y="283102"/>
                </a:lnTo>
                <a:lnTo>
                  <a:pt x="1128123" y="279577"/>
                </a:lnTo>
                <a:lnTo>
                  <a:pt x="1114620" y="255465"/>
                </a:lnTo>
                <a:cubicBezTo>
                  <a:pt x="1112657" y="246633"/>
                  <a:pt x="1112657" y="236820"/>
                  <a:pt x="1112657" y="225045"/>
                </a:cubicBezTo>
                <a:cubicBezTo>
                  <a:pt x="1120507" y="209339"/>
                  <a:pt x="1120507" y="209339"/>
                  <a:pt x="1120507" y="209339"/>
                </a:cubicBezTo>
                <a:cubicBezTo>
                  <a:pt x="1144062" y="209339"/>
                  <a:pt x="1159763" y="193636"/>
                  <a:pt x="1175465" y="177935"/>
                </a:cubicBezTo>
                <a:cubicBezTo>
                  <a:pt x="1199018" y="177935"/>
                  <a:pt x="1222571" y="209339"/>
                  <a:pt x="1230423" y="225045"/>
                </a:cubicBezTo>
                <a:lnTo>
                  <a:pt x="1228888" y="242697"/>
                </a:lnTo>
                <a:lnTo>
                  <a:pt x="1245131" y="236751"/>
                </a:lnTo>
                <a:lnTo>
                  <a:pt x="1245798" y="232749"/>
                </a:lnTo>
                <a:lnTo>
                  <a:pt x="1258181" y="231975"/>
                </a:lnTo>
                <a:lnTo>
                  <a:pt x="1262718" y="230315"/>
                </a:lnTo>
                <a:lnTo>
                  <a:pt x="1281529" y="225478"/>
                </a:lnTo>
                <a:lnTo>
                  <a:pt x="1267518" y="229080"/>
                </a:lnTo>
                <a:lnTo>
                  <a:pt x="1276913" y="224970"/>
                </a:lnTo>
                <a:cubicBezTo>
                  <a:pt x="1284691" y="217192"/>
                  <a:pt x="1292469" y="209413"/>
                  <a:pt x="1292469" y="193856"/>
                </a:cubicBezTo>
                <a:cubicBezTo>
                  <a:pt x="1276913" y="178298"/>
                  <a:pt x="1276913" y="178298"/>
                  <a:pt x="1276913" y="178298"/>
                </a:cubicBezTo>
                <a:cubicBezTo>
                  <a:pt x="1280803" y="170520"/>
                  <a:pt x="1286636" y="168575"/>
                  <a:pt x="1292469" y="168575"/>
                </a:cubicBezTo>
                <a:cubicBezTo>
                  <a:pt x="1298303" y="168575"/>
                  <a:pt x="1304138" y="170520"/>
                  <a:pt x="1308027" y="170520"/>
                </a:cubicBezTo>
                <a:cubicBezTo>
                  <a:pt x="1315806" y="178298"/>
                  <a:pt x="1323584" y="186077"/>
                  <a:pt x="1331363" y="193856"/>
                </a:cubicBezTo>
                <a:cubicBezTo>
                  <a:pt x="1337197" y="199690"/>
                  <a:pt x="1325529" y="205524"/>
                  <a:pt x="1325894" y="211358"/>
                </a:cubicBezTo>
                <a:lnTo>
                  <a:pt x="1327943" y="213544"/>
                </a:lnTo>
                <a:lnTo>
                  <a:pt x="1413158" y="191633"/>
                </a:lnTo>
                <a:lnTo>
                  <a:pt x="1484282" y="180778"/>
                </a:lnTo>
                <a:lnTo>
                  <a:pt x="1481245" y="181241"/>
                </a:lnTo>
                <a:lnTo>
                  <a:pt x="1481359" y="178041"/>
                </a:lnTo>
                <a:cubicBezTo>
                  <a:pt x="1457774" y="146597"/>
                  <a:pt x="1434189" y="115147"/>
                  <a:pt x="1394881" y="115147"/>
                </a:cubicBezTo>
                <a:cubicBezTo>
                  <a:pt x="1371296" y="107287"/>
                  <a:pt x="1347713" y="115147"/>
                  <a:pt x="1324128" y="115147"/>
                </a:cubicBezTo>
                <a:cubicBezTo>
                  <a:pt x="1324128" y="115147"/>
                  <a:pt x="1324128" y="115147"/>
                  <a:pt x="1324128" y="107287"/>
                </a:cubicBezTo>
                <a:cubicBezTo>
                  <a:pt x="1339850" y="107287"/>
                  <a:pt x="1355574" y="107287"/>
                  <a:pt x="1371296" y="99424"/>
                </a:cubicBezTo>
                <a:cubicBezTo>
                  <a:pt x="1418466" y="99424"/>
                  <a:pt x="1418466" y="99424"/>
                  <a:pt x="1418466" y="99424"/>
                </a:cubicBezTo>
                <a:cubicBezTo>
                  <a:pt x="1449913" y="115147"/>
                  <a:pt x="1449913" y="115147"/>
                  <a:pt x="1449913" y="115147"/>
                </a:cubicBezTo>
                <a:cubicBezTo>
                  <a:pt x="1473498" y="126941"/>
                  <a:pt x="1497082" y="147577"/>
                  <a:pt x="1507400" y="173741"/>
                </a:cubicBezTo>
                <a:lnTo>
                  <a:pt x="1508061" y="177149"/>
                </a:lnTo>
                <a:lnTo>
                  <a:pt x="1518420" y="175568"/>
                </a:lnTo>
                <a:lnTo>
                  <a:pt x="1505226" y="158109"/>
                </a:lnTo>
                <a:cubicBezTo>
                  <a:pt x="1500291" y="152233"/>
                  <a:pt x="1496343" y="146356"/>
                  <a:pt x="1496343" y="138521"/>
                </a:cubicBezTo>
                <a:cubicBezTo>
                  <a:pt x="1512135" y="130686"/>
                  <a:pt x="1527925" y="115017"/>
                  <a:pt x="1527925" y="91514"/>
                </a:cubicBezTo>
                <a:cubicBezTo>
                  <a:pt x="1535821" y="75841"/>
                  <a:pt x="1535821" y="75841"/>
                  <a:pt x="1535821" y="75841"/>
                </a:cubicBezTo>
                <a:cubicBezTo>
                  <a:pt x="1551612" y="68005"/>
                  <a:pt x="1575299" y="68005"/>
                  <a:pt x="1591091" y="68005"/>
                </a:cubicBezTo>
                <a:cubicBezTo>
                  <a:pt x="1598987" y="68005"/>
                  <a:pt x="1614779" y="68005"/>
                  <a:pt x="1622674" y="60169"/>
                </a:cubicBezTo>
                <a:cubicBezTo>
                  <a:pt x="1630570" y="68005"/>
                  <a:pt x="1622674" y="75841"/>
                  <a:pt x="1622674" y="83679"/>
                </a:cubicBezTo>
                <a:cubicBezTo>
                  <a:pt x="1614779" y="83679"/>
                  <a:pt x="1614779" y="83679"/>
                  <a:pt x="1614779" y="83679"/>
                </a:cubicBezTo>
                <a:cubicBezTo>
                  <a:pt x="1606883" y="91514"/>
                  <a:pt x="1598987" y="91514"/>
                  <a:pt x="1606883" y="99348"/>
                </a:cubicBezTo>
                <a:cubicBezTo>
                  <a:pt x="1598987" y="99348"/>
                  <a:pt x="1598987" y="99348"/>
                  <a:pt x="1598987" y="99348"/>
                </a:cubicBezTo>
                <a:cubicBezTo>
                  <a:pt x="1598987" y="99348"/>
                  <a:pt x="1598987" y="91514"/>
                  <a:pt x="1591091" y="91514"/>
                </a:cubicBezTo>
                <a:cubicBezTo>
                  <a:pt x="1583195" y="99348"/>
                  <a:pt x="1591091" y="107183"/>
                  <a:pt x="1591091" y="115017"/>
                </a:cubicBezTo>
                <a:cubicBezTo>
                  <a:pt x="1591091" y="122852"/>
                  <a:pt x="1591091" y="130686"/>
                  <a:pt x="1583195" y="138521"/>
                </a:cubicBezTo>
                <a:cubicBezTo>
                  <a:pt x="1567405" y="146357"/>
                  <a:pt x="1559509" y="146357"/>
                  <a:pt x="1551612" y="146357"/>
                </a:cubicBezTo>
                <a:cubicBezTo>
                  <a:pt x="1547665" y="150274"/>
                  <a:pt x="1545691" y="156150"/>
                  <a:pt x="1543717" y="162027"/>
                </a:cubicBezTo>
                <a:lnTo>
                  <a:pt x="1538433" y="172513"/>
                </a:lnTo>
                <a:lnTo>
                  <a:pt x="1535002" y="173037"/>
                </a:lnTo>
                <a:lnTo>
                  <a:pt x="1569023" y="167845"/>
                </a:lnTo>
                <a:cubicBezTo>
                  <a:pt x="1621794" y="162486"/>
                  <a:pt x="1675339" y="159740"/>
                  <a:pt x="1729524" y="159740"/>
                </a:cubicBezTo>
                <a:cubicBezTo>
                  <a:pt x="1837895" y="159740"/>
                  <a:pt x="1943701" y="170722"/>
                  <a:pt x="2045890" y="191633"/>
                </a:cubicBezTo>
                <a:lnTo>
                  <a:pt x="2133957" y="214277"/>
                </a:lnTo>
                <a:lnTo>
                  <a:pt x="2116240" y="209721"/>
                </a:lnTo>
                <a:lnTo>
                  <a:pt x="2116319" y="209088"/>
                </a:lnTo>
                <a:cubicBezTo>
                  <a:pt x="2124171" y="201236"/>
                  <a:pt x="2133985" y="195346"/>
                  <a:pt x="2143799" y="192404"/>
                </a:cubicBezTo>
                <a:cubicBezTo>
                  <a:pt x="2153612" y="189457"/>
                  <a:pt x="2163427" y="189457"/>
                  <a:pt x="2171277" y="193384"/>
                </a:cubicBezTo>
                <a:cubicBezTo>
                  <a:pt x="2186980" y="201236"/>
                  <a:pt x="2202681" y="209088"/>
                  <a:pt x="2210533" y="216941"/>
                </a:cubicBezTo>
                <a:lnTo>
                  <a:pt x="2210533" y="235513"/>
                </a:lnTo>
                <a:lnTo>
                  <a:pt x="2340555" y="283102"/>
                </a:lnTo>
                <a:lnTo>
                  <a:pt x="2411152" y="317110"/>
                </a:lnTo>
                <a:lnTo>
                  <a:pt x="2411721" y="316917"/>
                </a:lnTo>
                <a:cubicBezTo>
                  <a:pt x="2414893" y="316549"/>
                  <a:pt x="2418310" y="317040"/>
                  <a:pt x="2422214" y="319003"/>
                </a:cubicBezTo>
                <a:cubicBezTo>
                  <a:pt x="2426118" y="319003"/>
                  <a:pt x="2430022" y="320965"/>
                  <a:pt x="2432951" y="323908"/>
                </a:cubicBezTo>
                <a:lnTo>
                  <a:pt x="2435091" y="328642"/>
                </a:lnTo>
                <a:lnTo>
                  <a:pt x="2455328" y="338391"/>
                </a:lnTo>
                <a:lnTo>
                  <a:pt x="2449567" y="335615"/>
                </a:lnTo>
                <a:lnTo>
                  <a:pt x="2444664" y="326852"/>
                </a:lnTo>
                <a:cubicBezTo>
                  <a:pt x="2439783" y="320965"/>
                  <a:pt x="2433927" y="315077"/>
                  <a:pt x="2430022" y="311151"/>
                </a:cubicBezTo>
                <a:cubicBezTo>
                  <a:pt x="2431975" y="309187"/>
                  <a:pt x="2433927" y="308696"/>
                  <a:pt x="2435879" y="309067"/>
                </a:cubicBezTo>
                <a:cubicBezTo>
                  <a:pt x="2441737" y="310169"/>
                  <a:pt x="2447592" y="319003"/>
                  <a:pt x="2453449" y="319003"/>
                </a:cubicBezTo>
                <a:cubicBezTo>
                  <a:pt x="2455402" y="326854"/>
                  <a:pt x="2456866" y="332742"/>
                  <a:pt x="2457964" y="337158"/>
                </a:cubicBezTo>
                <a:lnTo>
                  <a:pt x="2458671" y="340001"/>
                </a:lnTo>
                <a:lnTo>
                  <a:pt x="2477776" y="349205"/>
                </a:lnTo>
                <a:cubicBezTo>
                  <a:pt x="2522262" y="373371"/>
                  <a:pt x="2565449" y="399624"/>
                  <a:pt x="2607205" y="427835"/>
                </a:cubicBezTo>
                <a:lnTo>
                  <a:pt x="2724292" y="515391"/>
                </a:lnTo>
                <a:lnTo>
                  <a:pt x="2718621" y="511149"/>
                </a:lnTo>
                <a:lnTo>
                  <a:pt x="2714452" y="499995"/>
                </a:lnTo>
                <a:cubicBezTo>
                  <a:pt x="2714452" y="494086"/>
                  <a:pt x="2716415" y="488176"/>
                  <a:pt x="2720341" y="484236"/>
                </a:cubicBezTo>
                <a:cubicBezTo>
                  <a:pt x="2720341" y="484236"/>
                  <a:pt x="2728192" y="476357"/>
                  <a:pt x="2720341" y="468477"/>
                </a:cubicBezTo>
                <a:cubicBezTo>
                  <a:pt x="2712489" y="460603"/>
                  <a:pt x="2696788" y="444842"/>
                  <a:pt x="2704639" y="429083"/>
                </a:cubicBezTo>
                <a:cubicBezTo>
                  <a:pt x="2712489" y="429083"/>
                  <a:pt x="2720341" y="421206"/>
                  <a:pt x="2712489" y="413325"/>
                </a:cubicBezTo>
                <a:cubicBezTo>
                  <a:pt x="2704639" y="405445"/>
                  <a:pt x="2704639" y="389690"/>
                  <a:pt x="2712489" y="381810"/>
                </a:cubicBezTo>
                <a:cubicBezTo>
                  <a:pt x="2720341" y="381810"/>
                  <a:pt x="2720341" y="381810"/>
                  <a:pt x="2720341" y="381810"/>
                </a:cubicBezTo>
                <a:lnTo>
                  <a:pt x="2743224" y="398212"/>
                </a:lnTo>
                <a:lnTo>
                  <a:pt x="2666077" y="340523"/>
                </a:lnTo>
                <a:cubicBezTo>
                  <a:pt x="2398732" y="159908"/>
                  <a:pt x="2076445" y="54445"/>
                  <a:pt x="1729524" y="54445"/>
                </a:cubicBezTo>
                <a:close/>
                <a:moveTo>
                  <a:pt x="1729524" y="0"/>
                </a:moveTo>
                <a:cubicBezTo>
                  <a:pt x="2684713" y="0"/>
                  <a:pt x="3459048" y="774335"/>
                  <a:pt x="3459048" y="1729524"/>
                </a:cubicBezTo>
                <a:cubicBezTo>
                  <a:pt x="3459048" y="2684714"/>
                  <a:pt x="2684713" y="3459048"/>
                  <a:pt x="1729524" y="3459048"/>
                </a:cubicBezTo>
                <a:cubicBezTo>
                  <a:pt x="774335" y="3459048"/>
                  <a:pt x="0" y="2684714"/>
                  <a:pt x="0" y="1729524"/>
                </a:cubicBezTo>
                <a:cubicBezTo>
                  <a:pt x="0" y="774335"/>
                  <a:pt x="774335" y="0"/>
                  <a:pt x="1729524"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6" name="图表 5"/>
          <p:cNvGraphicFramePr/>
          <p:nvPr>
            <p:extLst>
              <p:ext uri="{D42A27DB-BD31-4B8C-83A1-F6EECF244321}">
                <p14:modId xmlns:p14="http://schemas.microsoft.com/office/powerpoint/2010/main" val="107590566"/>
              </p:ext>
            </p:extLst>
          </p:nvPr>
        </p:nvGraphicFramePr>
        <p:xfrm>
          <a:off x="7915617" y="2281563"/>
          <a:ext cx="2977357" cy="2977357"/>
        </p:xfrm>
        <a:graphic>
          <a:graphicData uri="http://schemas.openxmlformats.org/drawingml/2006/chart">
            <c:chart xmlns:c="http://schemas.openxmlformats.org/drawingml/2006/chart" xmlns:r="http://schemas.openxmlformats.org/officeDocument/2006/relationships" r:id="rId3"/>
          </a:graphicData>
        </a:graphic>
      </p:graphicFrame>
      <p:sp>
        <p:nvSpPr>
          <p:cNvPr id="854" name="矩形 853"/>
          <p:cNvSpPr/>
          <p:nvPr/>
        </p:nvSpPr>
        <p:spPr>
          <a:xfrm>
            <a:off x="2282816" y="2451420"/>
            <a:ext cx="553998" cy="1420271"/>
          </a:xfrm>
          <a:prstGeom prst="rect">
            <a:avLst/>
          </a:prstGeom>
        </p:spPr>
        <p:txBody>
          <a:bodyPr vert="eaVert" wrap="square" anchor="ctr">
            <a:spAutoFit/>
          </a:bodyPr>
          <a:lstStyle/>
          <a:p>
            <a:pPr algn="ctr"/>
            <a:r>
              <a:rPr lang="en-US" altLang="zh-CN" sz="2400" dirty="0">
                <a:solidFill>
                  <a:srgbClr val="E22A30"/>
                </a:solidFill>
                <a:latin typeface="+mn-ea"/>
              </a:rPr>
              <a:t>PPT</a:t>
            </a:r>
            <a:r>
              <a:rPr lang="zh-CN" altLang="en-US" sz="2400" dirty="0">
                <a:solidFill>
                  <a:srgbClr val="E22A30"/>
                </a:solidFill>
                <a:latin typeface="+mn-ea"/>
              </a:rPr>
              <a:t>定制</a:t>
            </a:r>
          </a:p>
        </p:txBody>
      </p:sp>
      <p:sp>
        <p:nvSpPr>
          <p:cNvPr id="855" name="任意多边形 854"/>
          <p:cNvSpPr>
            <a:spLocks/>
          </p:cNvSpPr>
          <p:nvPr/>
        </p:nvSpPr>
        <p:spPr bwMode="auto">
          <a:xfrm rot="10800000">
            <a:off x="2328982"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56" name="任意多边形 855"/>
          <p:cNvSpPr>
            <a:spLocks/>
          </p:cNvSpPr>
          <p:nvPr/>
        </p:nvSpPr>
        <p:spPr bwMode="auto">
          <a:xfrm flipH="1">
            <a:off x="2336435"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57" name="矩形 856"/>
          <p:cNvSpPr/>
          <p:nvPr/>
        </p:nvSpPr>
        <p:spPr>
          <a:xfrm>
            <a:off x="1509019" y="2219622"/>
            <a:ext cx="923330" cy="3280144"/>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864" name="矩形 863"/>
          <p:cNvSpPr/>
          <p:nvPr/>
        </p:nvSpPr>
        <p:spPr>
          <a:xfrm>
            <a:off x="4373218" y="2451420"/>
            <a:ext cx="553998" cy="1420271"/>
          </a:xfrm>
          <a:prstGeom prst="rect">
            <a:avLst/>
          </a:prstGeom>
        </p:spPr>
        <p:txBody>
          <a:bodyPr vert="eaVert" wrap="square" anchor="ctr">
            <a:spAutoFit/>
          </a:bodyPr>
          <a:lstStyle/>
          <a:p>
            <a:pPr algn="ctr"/>
            <a:r>
              <a:rPr lang="en-US" altLang="zh-CN" sz="2400" dirty="0">
                <a:solidFill>
                  <a:srgbClr val="E22A30"/>
                </a:solidFill>
                <a:latin typeface="+mn-ea"/>
              </a:rPr>
              <a:t>PPT</a:t>
            </a:r>
            <a:r>
              <a:rPr lang="zh-CN" altLang="en-US" sz="2400" dirty="0">
                <a:solidFill>
                  <a:srgbClr val="E22A30"/>
                </a:solidFill>
                <a:latin typeface="+mn-ea"/>
              </a:rPr>
              <a:t>模板</a:t>
            </a:r>
          </a:p>
        </p:txBody>
      </p:sp>
      <p:sp>
        <p:nvSpPr>
          <p:cNvPr id="865" name="任意多边形 864"/>
          <p:cNvSpPr>
            <a:spLocks/>
          </p:cNvSpPr>
          <p:nvPr/>
        </p:nvSpPr>
        <p:spPr bwMode="auto">
          <a:xfrm rot="10800000">
            <a:off x="4419384"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66" name="任意多边形 865"/>
          <p:cNvSpPr>
            <a:spLocks/>
          </p:cNvSpPr>
          <p:nvPr/>
        </p:nvSpPr>
        <p:spPr bwMode="auto">
          <a:xfrm flipH="1">
            <a:off x="4426837"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63" name="矩形 862"/>
          <p:cNvSpPr/>
          <p:nvPr/>
        </p:nvSpPr>
        <p:spPr>
          <a:xfrm>
            <a:off x="3230089" y="2219622"/>
            <a:ext cx="1292662" cy="3280144"/>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a:p>
            <a:pPr algn="just">
              <a:lnSpc>
                <a:spcPct val="150000"/>
              </a:lnSpc>
            </a:pPr>
            <a:r>
              <a:rPr lang="zh-CN" altLang="en-US" sz="1600" dirty="0">
                <a:solidFill>
                  <a:schemeClr val="tx1">
                    <a:lumMod val="85000"/>
                    <a:lumOff val="15000"/>
                  </a:schemeClr>
                </a:solidFill>
              </a:rPr>
              <a:t>。</a:t>
            </a:r>
          </a:p>
        </p:txBody>
      </p:sp>
      <p:sp>
        <p:nvSpPr>
          <p:cNvPr id="870" name="矩形 869"/>
          <p:cNvSpPr/>
          <p:nvPr/>
        </p:nvSpPr>
        <p:spPr>
          <a:xfrm>
            <a:off x="6463619" y="2451420"/>
            <a:ext cx="553998" cy="1420271"/>
          </a:xfrm>
          <a:prstGeom prst="rect">
            <a:avLst/>
          </a:prstGeom>
        </p:spPr>
        <p:txBody>
          <a:bodyPr vert="eaVert" wrap="square" anchor="ctr">
            <a:spAutoFit/>
          </a:bodyPr>
          <a:lstStyle/>
          <a:p>
            <a:pPr algn="ctr"/>
            <a:r>
              <a:rPr lang="en-US" altLang="zh-CN" sz="2400" dirty="0">
                <a:solidFill>
                  <a:srgbClr val="E22A30"/>
                </a:solidFill>
                <a:latin typeface="+mn-ea"/>
              </a:rPr>
              <a:t>PPT</a:t>
            </a:r>
            <a:r>
              <a:rPr lang="zh-CN" altLang="en-US" sz="2400" dirty="0">
                <a:solidFill>
                  <a:srgbClr val="E22A30"/>
                </a:solidFill>
                <a:latin typeface="+mn-ea"/>
              </a:rPr>
              <a:t>图表</a:t>
            </a:r>
          </a:p>
        </p:txBody>
      </p:sp>
      <p:sp>
        <p:nvSpPr>
          <p:cNvPr id="871" name="任意多边形 870"/>
          <p:cNvSpPr>
            <a:spLocks/>
          </p:cNvSpPr>
          <p:nvPr/>
        </p:nvSpPr>
        <p:spPr bwMode="auto">
          <a:xfrm rot="10800000">
            <a:off x="6509785"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72" name="任意多边形 871"/>
          <p:cNvSpPr>
            <a:spLocks/>
          </p:cNvSpPr>
          <p:nvPr/>
        </p:nvSpPr>
        <p:spPr bwMode="auto">
          <a:xfrm flipH="1">
            <a:off x="6517238"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869" name="矩形 868"/>
          <p:cNvSpPr/>
          <p:nvPr/>
        </p:nvSpPr>
        <p:spPr>
          <a:xfrm>
            <a:off x="5689822" y="2219622"/>
            <a:ext cx="923330" cy="3280144"/>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grpSp>
        <p:nvGrpSpPr>
          <p:cNvPr id="16" name="组合 15">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17" name="文本框 16">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18"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9"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416425792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881"/>
                                        </p:tgtEl>
                                        <p:attrNameLst>
                                          <p:attrName>style.visibility</p:attrName>
                                        </p:attrNameLst>
                                      </p:cBhvr>
                                      <p:to>
                                        <p:strVal val="visible"/>
                                      </p:to>
                                    </p:set>
                                    <p:anim calcmode="lin" valueType="num">
                                      <p:cBhvr>
                                        <p:cTn id="7" dur="1000" fill="hold"/>
                                        <p:tgtEl>
                                          <p:spTgt spid="881"/>
                                        </p:tgtEl>
                                        <p:attrNameLst>
                                          <p:attrName>ppt_w</p:attrName>
                                        </p:attrNameLst>
                                      </p:cBhvr>
                                      <p:tavLst>
                                        <p:tav tm="0">
                                          <p:val>
                                            <p:fltVal val="0"/>
                                          </p:val>
                                        </p:tav>
                                        <p:tav tm="100000">
                                          <p:val>
                                            <p:strVal val="#ppt_w"/>
                                          </p:val>
                                        </p:tav>
                                      </p:tavLst>
                                    </p:anim>
                                    <p:anim calcmode="lin" valueType="num">
                                      <p:cBhvr>
                                        <p:cTn id="8" dur="1000" fill="hold"/>
                                        <p:tgtEl>
                                          <p:spTgt spid="881"/>
                                        </p:tgtEl>
                                        <p:attrNameLst>
                                          <p:attrName>ppt_h</p:attrName>
                                        </p:attrNameLst>
                                      </p:cBhvr>
                                      <p:tavLst>
                                        <p:tav tm="0">
                                          <p:val>
                                            <p:fltVal val="0"/>
                                          </p:val>
                                        </p:tav>
                                        <p:tav tm="100000">
                                          <p:val>
                                            <p:strVal val="#ppt_h"/>
                                          </p:val>
                                        </p:tav>
                                      </p:tavLst>
                                    </p:anim>
                                    <p:anim calcmode="lin" valueType="num">
                                      <p:cBhvr>
                                        <p:cTn id="9" dur="1000" fill="hold"/>
                                        <p:tgtEl>
                                          <p:spTgt spid="881"/>
                                        </p:tgtEl>
                                        <p:attrNameLst>
                                          <p:attrName>style.rotation</p:attrName>
                                        </p:attrNameLst>
                                      </p:cBhvr>
                                      <p:tavLst>
                                        <p:tav tm="0">
                                          <p:val>
                                            <p:fltVal val="90"/>
                                          </p:val>
                                        </p:tav>
                                        <p:tav tm="100000">
                                          <p:val>
                                            <p:fltVal val="0"/>
                                          </p:val>
                                        </p:tav>
                                      </p:tavLst>
                                    </p:anim>
                                    <p:animEffect transition="in" filter="fade">
                                      <p:cBhvr>
                                        <p:cTn id="10" dur="1000"/>
                                        <p:tgtEl>
                                          <p:spTgt spid="881"/>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Effect transition="in" filter="fade">
                                      <p:cBhvr>
                                        <p:cTn id="15" dur="10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870"/>
                                        </p:tgtEl>
                                        <p:attrNameLst>
                                          <p:attrName>style.visibility</p:attrName>
                                        </p:attrNameLst>
                                      </p:cBhvr>
                                      <p:to>
                                        <p:strVal val="visible"/>
                                      </p:to>
                                    </p:set>
                                    <p:animEffect transition="in" filter="fade">
                                      <p:cBhvr>
                                        <p:cTn id="20" dur="500"/>
                                        <p:tgtEl>
                                          <p:spTgt spid="87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871"/>
                                        </p:tgtEl>
                                        <p:attrNameLst>
                                          <p:attrName>style.visibility</p:attrName>
                                        </p:attrNameLst>
                                      </p:cBhvr>
                                      <p:to>
                                        <p:strVal val="visible"/>
                                      </p:to>
                                    </p:set>
                                    <p:animEffect transition="in" filter="fade">
                                      <p:cBhvr>
                                        <p:cTn id="23" dur="500"/>
                                        <p:tgtEl>
                                          <p:spTgt spid="87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72"/>
                                        </p:tgtEl>
                                        <p:attrNameLst>
                                          <p:attrName>style.visibility</p:attrName>
                                        </p:attrNameLst>
                                      </p:cBhvr>
                                      <p:to>
                                        <p:strVal val="visible"/>
                                      </p:to>
                                    </p:set>
                                    <p:animEffect transition="in" filter="fade">
                                      <p:cBhvr>
                                        <p:cTn id="26" dur="500"/>
                                        <p:tgtEl>
                                          <p:spTgt spid="872"/>
                                        </p:tgtEl>
                                      </p:cBhvr>
                                    </p:animEffect>
                                  </p:childTnLst>
                                </p:cTn>
                              </p:par>
                            </p:childTnLst>
                          </p:cTn>
                        </p:par>
                        <p:par>
                          <p:cTn id="27" fill="hold">
                            <p:stCondLst>
                              <p:cond delay="500"/>
                            </p:stCondLst>
                            <p:childTnLst>
                              <p:par>
                                <p:cTn id="28" presetID="35" presetClass="entr" presetSubtype="0" fill="hold" grpId="0" nodeType="afterEffect">
                                  <p:stCondLst>
                                    <p:cond delay="0"/>
                                  </p:stCondLst>
                                  <p:iterate type="lt">
                                    <p:tmPct val="10000"/>
                                  </p:iterate>
                                  <p:childTnLst>
                                    <p:set>
                                      <p:cBhvr>
                                        <p:cTn id="29" dur="1" fill="hold">
                                          <p:stCondLst>
                                            <p:cond delay="0"/>
                                          </p:stCondLst>
                                        </p:cTn>
                                        <p:tgtEl>
                                          <p:spTgt spid="869"/>
                                        </p:tgtEl>
                                        <p:attrNameLst>
                                          <p:attrName>style.visibility</p:attrName>
                                        </p:attrNameLst>
                                      </p:cBhvr>
                                      <p:to>
                                        <p:strVal val="visible"/>
                                      </p:to>
                                    </p:set>
                                    <p:animEffect transition="in" filter="fade">
                                      <p:cBhvr>
                                        <p:cTn id="30" dur="500"/>
                                        <p:tgtEl>
                                          <p:spTgt spid="869"/>
                                        </p:tgtEl>
                                      </p:cBhvr>
                                    </p:animEffect>
                                    <p:anim calcmode="lin" valueType="num">
                                      <p:cBhvr>
                                        <p:cTn id="31" dur="500" fill="hold"/>
                                        <p:tgtEl>
                                          <p:spTgt spid="869"/>
                                        </p:tgtEl>
                                        <p:attrNameLst>
                                          <p:attrName>style.rotation</p:attrName>
                                        </p:attrNameLst>
                                      </p:cBhvr>
                                      <p:tavLst>
                                        <p:tav tm="0">
                                          <p:val>
                                            <p:fltVal val="720"/>
                                          </p:val>
                                        </p:tav>
                                        <p:tav tm="100000">
                                          <p:val>
                                            <p:fltVal val="0"/>
                                          </p:val>
                                        </p:tav>
                                      </p:tavLst>
                                    </p:anim>
                                    <p:anim calcmode="lin" valueType="num">
                                      <p:cBhvr>
                                        <p:cTn id="32" dur="500" fill="hold"/>
                                        <p:tgtEl>
                                          <p:spTgt spid="869"/>
                                        </p:tgtEl>
                                        <p:attrNameLst>
                                          <p:attrName>ppt_h</p:attrName>
                                        </p:attrNameLst>
                                      </p:cBhvr>
                                      <p:tavLst>
                                        <p:tav tm="0">
                                          <p:val>
                                            <p:fltVal val="0"/>
                                          </p:val>
                                        </p:tav>
                                        <p:tav tm="100000">
                                          <p:val>
                                            <p:strVal val="#ppt_h"/>
                                          </p:val>
                                        </p:tav>
                                      </p:tavLst>
                                    </p:anim>
                                    <p:anim calcmode="lin" valueType="num">
                                      <p:cBhvr>
                                        <p:cTn id="33" dur="500" fill="hold"/>
                                        <p:tgtEl>
                                          <p:spTgt spid="869"/>
                                        </p:tgtEl>
                                        <p:attrNameLst>
                                          <p:attrName>ppt_w</p:attrName>
                                        </p:attrNameLst>
                                      </p:cBhvr>
                                      <p:tavLst>
                                        <p:tav tm="0">
                                          <p:val>
                                            <p:fltVal val="0"/>
                                          </p:val>
                                        </p:tav>
                                        <p:tav tm="100000">
                                          <p:val>
                                            <p:strVal val="#ppt_w"/>
                                          </p:val>
                                        </p:tav>
                                      </p:tavLst>
                                    </p:anim>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864"/>
                                        </p:tgtEl>
                                        <p:attrNameLst>
                                          <p:attrName>style.visibility</p:attrName>
                                        </p:attrNameLst>
                                      </p:cBhvr>
                                      <p:to>
                                        <p:strVal val="visible"/>
                                      </p:to>
                                    </p:set>
                                    <p:animEffect transition="in" filter="fade">
                                      <p:cBhvr>
                                        <p:cTn id="38" dur="500"/>
                                        <p:tgtEl>
                                          <p:spTgt spid="86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865"/>
                                        </p:tgtEl>
                                        <p:attrNameLst>
                                          <p:attrName>style.visibility</p:attrName>
                                        </p:attrNameLst>
                                      </p:cBhvr>
                                      <p:to>
                                        <p:strVal val="visible"/>
                                      </p:to>
                                    </p:set>
                                    <p:animEffect transition="in" filter="fade">
                                      <p:cBhvr>
                                        <p:cTn id="41" dur="500"/>
                                        <p:tgtEl>
                                          <p:spTgt spid="86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866"/>
                                        </p:tgtEl>
                                        <p:attrNameLst>
                                          <p:attrName>style.visibility</p:attrName>
                                        </p:attrNameLst>
                                      </p:cBhvr>
                                      <p:to>
                                        <p:strVal val="visible"/>
                                      </p:to>
                                    </p:set>
                                    <p:animEffect transition="in" filter="fade">
                                      <p:cBhvr>
                                        <p:cTn id="44" dur="500"/>
                                        <p:tgtEl>
                                          <p:spTgt spid="866"/>
                                        </p:tgtEl>
                                      </p:cBhvr>
                                    </p:animEffect>
                                  </p:childTnLst>
                                </p:cTn>
                              </p:par>
                            </p:childTnLst>
                          </p:cTn>
                        </p:par>
                        <p:par>
                          <p:cTn id="45" fill="hold">
                            <p:stCondLst>
                              <p:cond delay="500"/>
                            </p:stCondLst>
                            <p:childTnLst>
                              <p:par>
                                <p:cTn id="46" presetID="35" presetClass="entr" presetSubtype="0" fill="hold" grpId="0" nodeType="afterEffect">
                                  <p:stCondLst>
                                    <p:cond delay="0"/>
                                  </p:stCondLst>
                                  <p:iterate type="lt">
                                    <p:tmPct val="10000"/>
                                  </p:iterate>
                                  <p:childTnLst>
                                    <p:set>
                                      <p:cBhvr>
                                        <p:cTn id="47" dur="1" fill="hold">
                                          <p:stCondLst>
                                            <p:cond delay="0"/>
                                          </p:stCondLst>
                                        </p:cTn>
                                        <p:tgtEl>
                                          <p:spTgt spid="863"/>
                                        </p:tgtEl>
                                        <p:attrNameLst>
                                          <p:attrName>style.visibility</p:attrName>
                                        </p:attrNameLst>
                                      </p:cBhvr>
                                      <p:to>
                                        <p:strVal val="visible"/>
                                      </p:to>
                                    </p:set>
                                    <p:animEffect transition="in" filter="fade">
                                      <p:cBhvr>
                                        <p:cTn id="48" dur="500"/>
                                        <p:tgtEl>
                                          <p:spTgt spid="863"/>
                                        </p:tgtEl>
                                      </p:cBhvr>
                                    </p:animEffect>
                                    <p:anim calcmode="lin" valueType="num">
                                      <p:cBhvr>
                                        <p:cTn id="49" dur="500" fill="hold"/>
                                        <p:tgtEl>
                                          <p:spTgt spid="863"/>
                                        </p:tgtEl>
                                        <p:attrNameLst>
                                          <p:attrName>style.rotation</p:attrName>
                                        </p:attrNameLst>
                                      </p:cBhvr>
                                      <p:tavLst>
                                        <p:tav tm="0">
                                          <p:val>
                                            <p:fltVal val="720"/>
                                          </p:val>
                                        </p:tav>
                                        <p:tav tm="100000">
                                          <p:val>
                                            <p:fltVal val="0"/>
                                          </p:val>
                                        </p:tav>
                                      </p:tavLst>
                                    </p:anim>
                                    <p:anim calcmode="lin" valueType="num">
                                      <p:cBhvr>
                                        <p:cTn id="50" dur="500" fill="hold"/>
                                        <p:tgtEl>
                                          <p:spTgt spid="863"/>
                                        </p:tgtEl>
                                        <p:attrNameLst>
                                          <p:attrName>ppt_h</p:attrName>
                                        </p:attrNameLst>
                                      </p:cBhvr>
                                      <p:tavLst>
                                        <p:tav tm="0">
                                          <p:val>
                                            <p:fltVal val="0"/>
                                          </p:val>
                                        </p:tav>
                                        <p:tav tm="100000">
                                          <p:val>
                                            <p:strVal val="#ppt_h"/>
                                          </p:val>
                                        </p:tav>
                                      </p:tavLst>
                                    </p:anim>
                                    <p:anim calcmode="lin" valueType="num">
                                      <p:cBhvr>
                                        <p:cTn id="51" dur="500" fill="hold"/>
                                        <p:tgtEl>
                                          <p:spTgt spid="863"/>
                                        </p:tgtEl>
                                        <p:attrNameLst>
                                          <p:attrName>ppt_w</p:attrName>
                                        </p:attrNameLst>
                                      </p:cBhvr>
                                      <p:tavLst>
                                        <p:tav tm="0">
                                          <p:val>
                                            <p:fltVal val="0"/>
                                          </p:val>
                                        </p:tav>
                                        <p:tav tm="100000">
                                          <p:val>
                                            <p:strVal val="#ppt_w"/>
                                          </p:val>
                                        </p:tav>
                                      </p:tavLst>
                                    </p:anim>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854"/>
                                        </p:tgtEl>
                                        <p:attrNameLst>
                                          <p:attrName>style.visibility</p:attrName>
                                        </p:attrNameLst>
                                      </p:cBhvr>
                                      <p:to>
                                        <p:strVal val="visible"/>
                                      </p:to>
                                    </p:set>
                                    <p:animEffect transition="in" filter="fade">
                                      <p:cBhvr>
                                        <p:cTn id="56" dur="500"/>
                                        <p:tgtEl>
                                          <p:spTgt spid="85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855"/>
                                        </p:tgtEl>
                                        <p:attrNameLst>
                                          <p:attrName>style.visibility</p:attrName>
                                        </p:attrNameLst>
                                      </p:cBhvr>
                                      <p:to>
                                        <p:strVal val="visible"/>
                                      </p:to>
                                    </p:set>
                                    <p:animEffect transition="in" filter="fade">
                                      <p:cBhvr>
                                        <p:cTn id="59" dur="500"/>
                                        <p:tgtEl>
                                          <p:spTgt spid="85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56"/>
                                        </p:tgtEl>
                                        <p:attrNameLst>
                                          <p:attrName>style.visibility</p:attrName>
                                        </p:attrNameLst>
                                      </p:cBhvr>
                                      <p:to>
                                        <p:strVal val="visible"/>
                                      </p:to>
                                    </p:set>
                                    <p:animEffect transition="in" filter="fade">
                                      <p:cBhvr>
                                        <p:cTn id="62" dur="500"/>
                                        <p:tgtEl>
                                          <p:spTgt spid="856"/>
                                        </p:tgtEl>
                                      </p:cBhvr>
                                    </p:animEffect>
                                  </p:childTnLst>
                                </p:cTn>
                              </p:par>
                            </p:childTnLst>
                          </p:cTn>
                        </p:par>
                        <p:par>
                          <p:cTn id="63" fill="hold">
                            <p:stCondLst>
                              <p:cond delay="500"/>
                            </p:stCondLst>
                            <p:childTnLst>
                              <p:par>
                                <p:cTn id="64" presetID="35" presetClass="entr" presetSubtype="0" fill="hold" grpId="0" nodeType="afterEffect">
                                  <p:stCondLst>
                                    <p:cond delay="0"/>
                                  </p:stCondLst>
                                  <p:iterate type="lt">
                                    <p:tmPct val="10000"/>
                                  </p:iterate>
                                  <p:childTnLst>
                                    <p:set>
                                      <p:cBhvr>
                                        <p:cTn id="65" dur="1" fill="hold">
                                          <p:stCondLst>
                                            <p:cond delay="0"/>
                                          </p:stCondLst>
                                        </p:cTn>
                                        <p:tgtEl>
                                          <p:spTgt spid="857"/>
                                        </p:tgtEl>
                                        <p:attrNameLst>
                                          <p:attrName>style.visibility</p:attrName>
                                        </p:attrNameLst>
                                      </p:cBhvr>
                                      <p:to>
                                        <p:strVal val="visible"/>
                                      </p:to>
                                    </p:set>
                                    <p:animEffect transition="in" filter="fade">
                                      <p:cBhvr>
                                        <p:cTn id="66" dur="500"/>
                                        <p:tgtEl>
                                          <p:spTgt spid="857"/>
                                        </p:tgtEl>
                                      </p:cBhvr>
                                    </p:animEffect>
                                    <p:anim calcmode="lin" valueType="num">
                                      <p:cBhvr>
                                        <p:cTn id="67" dur="500" fill="hold"/>
                                        <p:tgtEl>
                                          <p:spTgt spid="857"/>
                                        </p:tgtEl>
                                        <p:attrNameLst>
                                          <p:attrName>style.rotation</p:attrName>
                                        </p:attrNameLst>
                                      </p:cBhvr>
                                      <p:tavLst>
                                        <p:tav tm="0">
                                          <p:val>
                                            <p:fltVal val="720"/>
                                          </p:val>
                                        </p:tav>
                                        <p:tav tm="100000">
                                          <p:val>
                                            <p:fltVal val="0"/>
                                          </p:val>
                                        </p:tav>
                                      </p:tavLst>
                                    </p:anim>
                                    <p:anim calcmode="lin" valueType="num">
                                      <p:cBhvr>
                                        <p:cTn id="68" dur="500" fill="hold"/>
                                        <p:tgtEl>
                                          <p:spTgt spid="857"/>
                                        </p:tgtEl>
                                        <p:attrNameLst>
                                          <p:attrName>ppt_h</p:attrName>
                                        </p:attrNameLst>
                                      </p:cBhvr>
                                      <p:tavLst>
                                        <p:tav tm="0">
                                          <p:val>
                                            <p:fltVal val="0"/>
                                          </p:val>
                                        </p:tav>
                                        <p:tav tm="100000">
                                          <p:val>
                                            <p:strVal val="#ppt_h"/>
                                          </p:val>
                                        </p:tav>
                                      </p:tavLst>
                                    </p:anim>
                                    <p:anim calcmode="lin" valueType="num">
                                      <p:cBhvr>
                                        <p:cTn id="69" dur="500" fill="hold"/>
                                        <p:tgtEl>
                                          <p:spTgt spid="85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1" grpId="0" animBg="1"/>
      <p:bldGraphic spid="6" grpId="0">
        <p:bldAsOne/>
      </p:bldGraphic>
      <p:bldP spid="854" grpId="0"/>
      <p:bldP spid="855" grpId="0" animBg="1"/>
      <p:bldP spid="856" grpId="0" animBg="1"/>
      <p:bldP spid="857" grpId="0"/>
      <p:bldP spid="864" grpId="0"/>
      <p:bldP spid="865" grpId="0" animBg="1"/>
      <p:bldP spid="866" grpId="0" animBg="1"/>
      <p:bldP spid="863" grpId="0"/>
      <p:bldP spid="870" grpId="0"/>
      <p:bldP spid="871" grpId="0" animBg="1"/>
      <p:bldP spid="872" grpId="0" animBg="1"/>
      <p:bldP spid="86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 name="直接连接符 10"/>
          <p:cNvCxnSpPr/>
          <p:nvPr/>
        </p:nvCxnSpPr>
        <p:spPr>
          <a:xfrm>
            <a:off x="2298169" y="2625770"/>
            <a:ext cx="1015453" cy="164066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flipV="1">
            <a:off x="3313622" y="2830329"/>
            <a:ext cx="1637520" cy="143610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a:off x="4951141" y="2830329"/>
            <a:ext cx="661933" cy="198159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flipV="1">
            <a:off x="5613074" y="3771300"/>
            <a:ext cx="1572481" cy="101545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7230663" y="3771300"/>
            <a:ext cx="1899775" cy="83502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7" name="文本框 29"/>
          <p:cNvSpPr txBox="1">
            <a:spLocks noChangeArrowheads="1"/>
          </p:cNvSpPr>
          <p:nvPr/>
        </p:nvSpPr>
        <p:spPr bwMode="auto">
          <a:xfrm>
            <a:off x="1279573" y="1468513"/>
            <a:ext cx="2285767" cy="9233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28" name="文本框 29"/>
          <p:cNvSpPr txBox="1">
            <a:spLocks noChangeArrowheads="1"/>
          </p:cNvSpPr>
          <p:nvPr/>
        </p:nvSpPr>
        <p:spPr bwMode="auto">
          <a:xfrm>
            <a:off x="2332230" y="4780891"/>
            <a:ext cx="2144574" cy="7571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29" name="文本框 29"/>
          <p:cNvSpPr txBox="1">
            <a:spLocks noChangeArrowheads="1"/>
          </p:cNvSpPr>
          <p:nvPr/>
        </p:nvSpPr>
        <p:spPr bwMode="auto">
          <a:xfrm>
            <a:off x="3951426" y="1660069"/>
            <a:ext cx="2144574" cy="7571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30" name="文本框 29"/>
          <p:cNvSpPr txBox="1">
            <a:spLocks noChangeArrowheads="1"/>
          </p:cNvSpPr>
          <p:nvPr/>
        </p:nvSpPr>
        <p:spPr bwMode="auto">
          <a:xfrm>
            <a:off x="4664460" y="5240768"/>
            <a:ext cx="2144574" cy="7571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31" name="文本框 29"/>
          <p:cNvSpPr txBox="1">
            <a:spLocks noChangeArrowheads="1"/>
          </p:cNvSpPr>
          <p:nvPr/>
        </p:nvSpPr>
        <p:spPr bwMode="auto">
          <a:xfrm>
            <a:off x="6255075" y="2625770"/>
            <a:ext cx="2144574" cy="7571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32" name="文本框 29"/>
          <p:cNvSpPr txBox="1">
            <a:spLocks noChangeArrowheads="1"/>
          </p:cNvSpPr>
          <p:nvPr/>
        </p:nvSpPr>
        <p:spPr bwMode="auto">
          <a:xfrm>
            <a:off x="8067407" y="4968656"/>
            <a:ext cx="2144574" cy="75713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42" name="TextBox 19"/>
          <p:cNvSpPr txBox="1">
            <a:spLocks noChangeArrowheads="1"/>
          </p:cNvSpPr>
          <p:nvPr/>
        </p:nvSpPr>
        <p:spPr bwMode="auto">
          <a:xfrm>
            <a:off x="9782656" y="1503193"/>
            <a:ext cx="1046440" cy="2030927"/>
          </a:xfrm>
          <a:prstGeom prst="rect">
            <a:avLst/>
          </a:prstGeom>
          <a:noFill/>
          <a:extLst/>
        </p:spPr>
        <p:txBody>
          <a:bodyPr vert="eaVert" wrap="square" rtlCol="0">
            <a:spAutoFit/>
          </a:bodyPr>
          <a:lstStyle>
            <a:defPPr>
              <a:defRPr lang="zh-CN"/>
            </a:defPPr>
            <a:lvl1pPr algn="ctr">
              <a:defRPr sz="3600" b="1">
                <a:effectLst/>
                <a:latin typeface="方正吕建德字体" panose="02010600010101010101" pitchFamily="2" charset="-122"/>
                <a:ea typeface="方正吕建德字体" panose="02010600010101010101" pitchFamily="2" charset="-122"/>
              </a:defRPr>
            </a:lvl1pPr>
          </a:lstStyle>
          <a:p>
            <a:r>
              <a:rPr lang="zh-CN" altLang="en-US" sz="2800" dirty="0"/>
              <a:t>点击添加文字模板</a:t>
            </a:r>
          </a:p>
        </p:txBody>
      </p:sp>
      <p:grpSp>
        <p:nvGrpSpPr>
          <p:cNvPr id="46" name="组合 45">
            <a:extLst>
              <a:ext uri="{FF2B5EF4-FFF2-40B4-BE49-F238E27FC236}">
                <a16:creationId xmlns:a16="http://schemas.microsoft.com/office/drawing/2014/main" id="{391DF2FE-786F-4339-A708-1704312D7E72}"/>
              </a:ext>
            </a:extLst>
          </p:cNvPr>
          <p:cNvGrpSpPr/>
          <p:nvPr/>
        </p:nvGrpSpPr>
        <p:grpSpPr>
          <a:xfrm>
            <a:off x="2722322" y="3730010"/>
            <a:ext cx="937493" cy="937493"/>
            <a:chOff x="5217903" y="3031462"/>
            <a:chExt cx="1620000" cy="1620000"/>
          </a:xfrm>
        </p:grpSpPr>
        <p:sp>
          <p:nvSpPr>
            <p:cNvPr id="47" name="任意多边形 2">
              <a:extLst>
                <a:ext uri="{FF2B5EF4-FFF2-40B4-BE49-F238E27FC236}">
                  <a16:creationId xmlns:a16="http://schemas.microsoft.com/office/drawing/2014/main" id="{49E87634-D01E-40A0-92F3-CCEE76A090C9}"/>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48" name="任意多边形 3">
              <a:extLst>
                <a:ext uri="{FF2B5EF4-FFF2-40B4-BE49-F238E27FC236}">
                  <a16:creationId xmlns:a16="http://schemas.microsoft.com/office/drawing/2014/main" id="{5A06A6FA-B8D0-42A2-B37F-DF4458E91AEE}"/>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49" name="组合 48">
            <a:extLst>
              <a:ext uri="{FF2B5EF4-FFF2-40B4-BE49-F238E27FC236}">
                <a16:creationId xmlns:a16="http://schemas.microsoft.com/office/drawing/2014/main" id="{AB51A86D-23B0-4EF6-ABFC-A214AB5831C9}"/>
              </a:ext>
            </a:extLst>
          </p:cNvPr>
          <p:cNvGrpSpPr/>
          <p:nvPr/>
        </p:nvGrpSpPr>
        <p:grpSpPr>
          <a:xfrm>
            <a:off x="5068104" y="4207785"/>
            <a:ext cx="937493" cy="937493"/>
            <a:chOff x="5217903" y="3031462"/>
            <a:chExt cx="1620000" cy="1620000"/>
          </a:xfrm>
        </p:grpSpPr>
        <p:sp>
          <p:nvSpPr>
            <p:cNvPr id="50" name="任意多边形 2">
              <a:extLst>
                <a:ext uri="{FF2B5EF4-FFF2-40B4-BE49-F238E27FC236}">
                  <a16:creationId xmlns:a16="http://schemas.microsoft.com/office/drawing/2014/main" id="{9F68C66D-F56B-417B-9B45-4A7EC1850FA9}"/>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51" name="任意多边形 3">
              <a:extLst>
                <a:ext uri="{FF2B5EF4-FFF2-40B4-BE49-F238E27FC236}">
                  <a16:creationId xmlns:a16="http://schemas.microsoft.com/office/drawing/2014/main" id="{3A6E608E-4BC8-486C-8256-D7B3C028C346}"/>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52" name="组合 51">
            <a:extLst>
              <a:ext uri="{FF2B5EF4-FFF2-40B4-BE49-F238E27FC236}">
                <a16:creationId xmlns:a16="http://schemas.microsoft.com/office/drawing/2014/main" id="{4A12E7E6-933C-41C6-A60B-03337A873444}"/>
              </a:ext>
            </a:extLst>
          </p:cNvPr>
          <p:cNvGrpSpPr/>
          <p:nvPr/>
        </p:nvGrpSpPr>
        <p:grpSpPr>
          <a:xfrm>
            <a:off x="4418324" y="2499690"/>
            <a:ext cx="937493" cy="937493"/>
            <a:chOff x="5217903" y="3031462"/>
            <a:chExt cx="1620000" cy="1620000"/>
          </a:xfrm>
        </p:grpSpPr>
        <p:sp>
          <p:nvSpPr>
            <p:cNvPr id="53" name="任意多边形 2">
              <a:extLst>
                <a:ext uri="{FF2B5EF4-FFF2-40B4-BE49-F238E27FC236}">
                  <a16:creationId xmlns:a16="http://schemas.microsoft.com/office/drawing/2014/main" id="{54EA30AC-471A-4CCE-94D2-204AB68FC327}"/>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54" name="任意多边形 3">
              <a:extLst>
                <a:ext uri="{FF2B5EF4-FFF2-40B4-BE49-F238E27FC236}">
                  <a16:creationId xmlns:a16="http://schemas.microsoft.com/office/drawing/2014/main" id="{B5AD5CB8-FEA9-420A-B834-107CFA5B963C}"/>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55" name="组合 54">
            <a:extLst>
              <a:ext uri="{FF2B5EF4-FFF2-40B4-BE49-F238E27FC236}">
                <a16:creationId xmlns:a16="http://schemas.microsoft.com/office/drawing/2014/main" id="{B0D3E0CD-C475-4C5E-96E0-6D3FFFBE43BC}"/>
              </a:ext>
            </a:extLst>
          </p:cNvPr>
          <p:cNvGrpSpPr/>
          <p:nvPr/>
        </p:nvGrpSpPr>
        <p:grpSpPr>
          <a:xfrm>
            <a:off x="1878208" y="2295003"/>
            <a:ext cx="937493" cy="937493"/>
            <a:chOff x="5217903" y="3031462"/>
            <a:chExt cx="1620000" cy="1620000"/>
          </a:xfrm>
        </p:grpSpPr>
        <p:sp>
          <p:nvSpPr>
            <p:cNvPr id="56" name="任意多边形 2">
              <a:extLst>
                <a:ext uri="{FF2B5EF4-FFF2-40B4-BE49-F238E27FC236}">
                  <a16:creationId xmlns:a16="http://schemas.microsoft.com/office/drawing/2014/main" id="{36DA830D-1325-4A8C-9999-B7358DC982E5}"/>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57" name="任意多边形 3">
              <a:extLst>
                <a:ext uri="{FF2B5EF4-FFF2-40B4-BE49-F238E27FC236}">
                  <a16:creationId xmlns:a16="http://schemas.microsoft.com/office/drawing/2014/main" id="{4A2CE96F-8B7B-42AF-9C70-BE7B310BB31D}"/>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58" name="组合 57">
            <a:extLst>
              <a:ext uri="{FF2B5EF4-FFF2-40B4-BE49-F238E27FC236}">
                <a16:creationId xmlns:a16="http://schemas.microsoft.com/office/drawing/2014/main" id="{8382CB71-E27D-4D3A-9076-C5372AAAD866}"/>
              </a:ext>
            </a:extLst>
          </p:cNvPr>
          <p:cNvGrpSpPr/>
          <p:nvPr/>
        </p:nvGrpSpPr>
        <p:grpSpPr>
          <a:xfrm>
            <a:off x="6588663" y="3457724"/>
            <a:ext cx="937493" cy="937493"/>
            <a:chOff x="5217903" y="3031462"/>
            <a:chExt cx="1620000" cy="1620000"/>
          </a:xfrm>
        </p:grpSpPr>
        <p:sp>
          <p:nvSpPr>
            <p:cNvPr id="59" name="任意多边形 2">
              <a:extLst>
                <a:ext uri="{FF2B5EF4-FFF2-40B4-BE49-F238E27FC236}">
                  <a16:creationId xmlns:a16="http://schemas.microsoft.com/office/drawing/2014/main" id="{5EFE6E76-4651-4D5D-80C1-D407026EE075}"/>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60" name="任意多边形 3">
              <a:extLst>
                <a:ext uri="{FF2B5EF4-FFF2-40B4-BE49-F238E27FC236}">
                  <a16:creationId xmlns:a16="http://schemas.microsoft.com/office/drawing/2014/main" id="{9FEC5834-5A9A-421C-B3D9-3010ABF9670D}"/>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61" name="组合 60">
            <a:extLst>
              <a:ext uri="{FF2B5EF4-FFF2-40B4-BE49-F238E27FC236}">
                <a16:creationId xmlns:a16="http://schemas.microsoft.com/office/drawing/2014/main" id="{FE59232E-C292-4C19-B642-9C4EB895E3D0}"/>
              </a:ext>
            </a:extLst>
          </p:cNvPr>
          <p:cNvGrpSpPr/>
          <p:nvPr/>
        </p:nvGrpSpPr>
        <p:grpSpPr>
          <a:xfrm>
            <a:off x="8499667" y="4025099"/>
            <a:ext cx="937493" cy="937493"/>
            <a:chOff x="5217903" y="3031462"/>
            <a:chExt cx="1620000" cy="1620000"/>
          </a:xfrm>
        </p:grpSpPr>
        <p:sp>
          <p:nvSpPr>
            <p:cNvPr id="62" name="任意多边形 2">
              <a:extLst>
                <a:ext uri="{FF2B5EF4-FFF2-40B4-BE49-F238E27FC236}">
                  <a16:creationId xmlns:a16="http://schemas.microsoft.com/office/drawing/2014/main" id="{FB130F4E-217E-4016-94E7-1506579F5166}"/>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63" name="任意多边形 3">
              <a:extLst>
                <a:ext uri="{FF2B5EF4-FFF2-40B4-BE49-F238E27FC236}">
                  <a16:creationId xmlns:a16="http://schemas.microsoft.com/office/drawing/2014/main" id="{1A8B8F5B-BA07-4EFB-A32F-2FC3B4BC0E24}"/>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pic>
        <p:nvPicPr>
          <p:cNvPr id="64" name="图片 63">
            <a:extLst>
              <a:ext uri="{FF2B5EF4-FFF2-40B4-BE49-F238E27FC236}">
                <a16:creationId xmlns:a16="http://schemas.microsoft.com/office/drawing/2014/main" id="{EDA58614-71C7-4A7C-9FF2-3334C7620386}"/>
              </a:ext>
            </a:extLst>
          </p:cNvPr>
          <p:cNvPicPr>
            <a:picLocks noChangeAspect="1"/>
          </p:cNvPicPr>
          <p:nvPr/>
        </p:nvPicPr>
        <p:blipFill rotWithShape="1">
          <a:blip r:embed="rId3" cstate="print">
            <a:clrChange>
              <a:clrFrom>
                <a:srgbClr val="FEFEFE"/>
              </a:clrFrom>
              <a:clrTo>
                <a:srgbClr val="FEFEFE">
                  <a:alpha val="0"/>
                </a:srgbClr>
              </a:clrTo>
            </a:clrChange>
            <a:duotone>
              <a:schemeClr val="accent2">
                <a:shade val="45000"/>
                <a:satMod val="135000"/>
              </a:schemeClr>
              <a:prstClr val="white"/>
            </a:duotone>
            <a:extLst>
              <a:ext uri="{28A0092B-C50C-407E-A947-70E740481C1C}">
                <a14:useLocalDpi xmlns:a14="http://schemas.microsoft.com/office/drawing/2010/main" val="0"/>
              </a:ext>
            </a:extLst>
          </a:blip>
          <a:srcRect l="60049" t="5801" r="6123" b="6692"/>
          <a:stretch/>
        </p:blipFill>
        <p:spPr>
          <a:xfrm>
            <a:off x="10585094" y="2121734"/>
            <a:ext cx="1057863" cy="1504949"/>
          </a:xfrm>
          <a:prstGeom prst="rect">
            <a:avLst/>
          </a:prstGeom>
        </p:spPr>
      </p:pic>
      <p:grpSp>
        <p:nvGrpSpPr>
          <p:cNvPr id="33" name="组合 32">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34" name="文本框 33">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35"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6"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354136684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1000" fill="hold"/>
                                        <p:tgtEl>
                                          <p:spTgt spid="6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31" presetClass="entr" presetSubtype="0" fill="hold" nodeType="afterEffect">
                                  <p:stCondLst>
                                    <p:cond delay="0"/>
                                  </p:stCondLst>
                                  <p:childTnLst>
                                    <p:set>
                                      <p:cBhvr>
                                        <p:cTn id="12" dur="1" fill="hold">
                                          <p:stCondLst>
                                            <p:cond delay="0"/>
                                          </p:stCondLst>
                                        </p:cTn>
                                        <p:tgtEl>
                                          <p:spTgt spid="55"/>
                                        </p:tgtEl>
                                        <p:attrNameLst>
                                          <p:attrName>style.visibility</p:attrName>
                                        </p:attrNameLst>
                                      </p:cBhvr>
                                      <p:to>
                                        <p:strVal val="visible"/>
                                      </p:to>
                                    </p:set>
                                    <p:anim calcmode="lin" valueType="num">
                                      <p:cBhvr>
                                        <p:cTn id="13" dur="1000" fill="hold"/>
                                        <p:tgtEl>
                                          <p:spTgt spid="55"/>
                                        </p:tgtEl>
                                        <p:attrNameLst>
                                          <p:attrName>ppt_w</p:attrName>
                                        </p:attrNameLst>
                                      </p:cBhvr>
                                      <p:tavLst>
                                        <p:tav tm="0">
                                          <p:val>
                                            <p:fltVal val="0"/>
                                          </p:val>
                                        </p:tav>
                                        <p:tav tm="100000">
                                          <p:val>
                                            <p:strVal val="#ppt_w"/>
                                          </p:val>
                                        </p:tav>
                                      </p:tavLst>
                                    </p:anim>
                                    <p:anim calcmode="lin" valueType="num">
                                      <p:cBhvr>
                                        <p:cTn id="14" dur="1000" fill="hold"/>
                                        <p:tgtEl>
                                          <p:spTgt spid="55"/>
                                        </p:tgtEl>
                                        <p:attrNameLst>
                                          <p:attrName>ppt_h</p:attrName>
                                        </p:attrNameLst>
                                      </p:cBhvr>
                                      <p:tavLst>
                                        <p:tav tm="0">
                                          <p:val>
                                            <p:fltVal val="0"/>
                                          </p:val>
                                        </p:tav>
                                        <p:tav tm="100000">
                                          <p:val>
                                            <p:strVal val="#ppt_h"/>
                                          </p:val>
                                        </p:tav>
                                      </p:tavLst>
                                    </p:anim>
                                    <p:anim calcmode="lin" valueType="num">
                                      <p:cBhvr>
                                        <p:cTn id="15" dur="1000" fill="hold"/>
                                        <p:tgtEl>
                                          <p:spTgt spid="55"/>
                                        </p:tgtEl>
                                        <p:attrNameLst>
                                          <p:attrName>style.rotation</p:attrName>
                                        </p:attrNameLst>
                                      </p:cBhvr>
                                      <p:tavLst>
                                        <p:tav tm="0">
                                          <p:val>
                                            <p:fltVal val="90"/>
                                          </p:val>
                                        </p:tav>
                                        <p:tav tm="100000">
                                          <p:val>
                                            <p:fltVal val="0"/>
                                          </p:val>
                                        </p:tav>
                                      </p:tavLst>
                                    </p:anim>
                                    <p:animEffect transition="in" filter="fade">
                                      <p:cBhvr>
                                        <p:cTn id="16" dur="1000"/>
                                        <p:tgtEl>
                                          <p:spTgt spid="55"/>
                                        </p:tgtEl>
                                      </p:cBhvr>
                                    </p:animEffect>
                                  </p:childTnLst>
                                </p:cTn>
                              </p:par>
                            </p:childTnLst>
                          </p:cTn>
                        </p:par>
                        <p:par>
                          <p:cTn id="17" fill="hold">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childTnLst>
                          </p:cTn>
                        </p:par>
                        <p:par>
                          <p:cTn id="21" fill="hold">
                            <p:stCondLst>
                              <p:cond delay="2500"/>
                            </p:stCondLst>
                            <p:childTnLst>
                              <p:par>
                                <p:cTn id="22" presetID="22" presetClass="entr" presetSubtype="8"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left)">
                                      <p:cBhvr>
                                        <p:cTn id="24" dur="500"/>
                                        <p:tgtEl>
                                          <p:spTgt spid="11"/>
                                        </p:tgtEl>
                                      </p:cBhvr>
                                    </p:animEffect>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46"/>
                                        </p:tgtEl>
                                        <p:attrNameLst>
                                          <p:attrName>style.visibility</p:attrName>
                                        </p:attrNameLst>
                                      </p:cBhvr>
                                      <p:to>
                                        <p:strVal val="visible"/>
                                      </p:to>
                                    </p:set>
                                    <p:anim calcmode="lin" valueType="num">
                                      <p:cBhvr>
                                        <p:cTn id="28" dur="1000" fill="hold"/>
                                        <p:tgtEl>
                                          <p:spTgt spid="46"/>
                                        </p:tgtEl>
                                        <p:attrNameLst>
                                          <p:attrName>ppt_w</p:attrName>
                                        </p:attrNameLst>
                                      </p:cBhvr>
                                      <p:tavLst>
                                        <p:tav tm="0">
                                          <p:val>
                                            <p:fltVal val="0"/>
                                          </p:val>
                                        </p:tav>
                                        <p:tav tm="100000">
                                          <p:val>
                                            <p:strVal val="#ppt_w"/>
                                          </p:val>
                                        </p:tav>
                                      </p:tavLst>
                                    </p:anim>
                                    <p:anim calcmode="lin" valueType="num">
                                      <p:cBhvr>
                                        <p:cTn id="29" dur="1000" fill="hold"/>
                                        <p:tgtEl>
                                          <p:spTgt spid="46"/>
                                        </p:tgtEl>
                                        <p:attrNameLst>
                                          <p:attrName>ppt_h</p:attrName>
                                        </p:attrNameLst>
                                      </p:cBhvr>
                                      <p:tavLst>
                                        <p:tav tm="0">
                                          <p:val>
                                            <p:fltVal val="0"/>
                                          </p:val>
                                        </p:tav>
                                        <p:tav tm="100000">
                                          <p:val>
                                            <p:strVal val="#ppt_h"/>
                                          </p:val>
                                        </p:tav>
                                      </p:tavLst>
                                    </p:anim>
                                    <p:anim calcmode="lin" valueType="num">
                                      <p:cBhvr>
                                        <p:cTn id="30" dur="1000" fill="hold"/>
                                        <p:tgtEl>
                                          <p:spTgt spid="46"/>
                                        </p:tgtEl>
                                        <p:attrNameLst>
                                          <p:attrName>style.rotation</p:attrName>
                                        </p:attrNameLst>
                                      </p:cBhvr>
                                      <p:tavLst>
                                        <p:tav tm="0">
                                          <p:val>
                                            <p:fltVal val="90"/>
                                          </p:val>
                                        </p:tav>
                                        <p:tav tm="100000">
                                          <p:val>
                                            <p:fltVal val="0"/>
                                          </p:val>
                                        </p:tav>
                                      </p:tavLst>
                                    </p:anim>
                                    <p:animEffect transition="in" filter="fade">
                                      <p:cBhvr>
                                        <p:cTn id="31" dur="1000"/>
                                        <p:tgtEl>
                                          <p:spTgt spid="46"/>
                                        </p:tgtEl>
                                      </p:cBhvr>
                                    </p:animEffect>
                                  </p:childTnLst>
                                </p:cTn>
                              </p:par>
                            </p:childTnLst>
                          </p:cTn>
                        </p:par>
                        <p:par>
                          <p:cTn id="32" fill="hold">
                            <p:stCondLst>
                              <p:cond delay="4000"/>
                            </p:stCondLst>
                            <p:childTnLst>
                              <p:par>
                                <p:cTn id="33" presetID="10" presetClass="entr" presetSubtype="0" fill="hold" grpId="0" nodeType="after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fade">
                                      <p:cBhvr>
                                        <p:cTn id="35" dur="500"/>
                                        <p:tgtEl>
                                          <p:spTgt spid="28"/>
                                        </p:tgtEl>
                                      </p:cBhvr>
                                    </p:animEffect>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left)">
                                      <p:cBhvr>
                                        <p:cTn id="39" dur="500"/>
                                        <p:tgtEl>
                                          <p:spTgt spid="12"/>
                                        </p:tgtEl>
                                      </p:cBhvr>
                                    </p:animEffect>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52"/>
                                        </p:tgtEl>
                                        <p:attrNameLst>
                                          <p:attrName>style.visibility</p:attrName>
                                        </p:attrNameLst>
                                      </p:cBhvr>
                                      <p:to>
                                        <p:strVal val="visible"/>
                                      </p:to>
                                    </p:set>
                                    <p:anim calcmode="lin" valueType="num">
                                      <p:cBhvr>
                                        <p:cTn id="43" dur="1000" fill="hold"/>
                                        <p:tgtEl>
                                          <p:spTgt spid="52"/>
                                        </p:tgtEl>
                                        <p:attrNameLst>
                                          <p:attrName>ppt_w</p:attrName>
                                        </p:attrNameLst>
                                      </p:cBhvr>
                                      <p:tavLst>
                                        <p:tav tm="0">
                                          <p:val>
                                            <p:fltVal val="0"/>
                                          </p:val>
                                        </p:tav>
                                        <p:tav tm="100000">
                                          <p:val>
                                            <p:strVal val="#ppt_w"/>
                                          </p:val>
                                        </p:tav>
                                      </p:tavLst>
                                    </p:anim>
                                    <p:anim calcmode="lin" valueType="num">
                                      <p:cBhvr>
                                        <p:cTn id="44" dur="1000" fill="hold"/>
                                        <p:tgtEl>
                                          <p:spTgt spid="52"/>
                                        </p:tgtEl>
                                        <p:attrNameLst>
                                          <p:attrName>ppt_h</p:attrName>
                                        </p:attrNameLst>
                                      </p:cBhvr>
                                      <p:tavLst>
                                        <p:tav tm="0">
                                          <p:val>
                                            <p:fltVal val="0"/>
                                          </p:val>
                                        </p:tav>
                                        <p:tav tm="100000">
                                          <p:val>
                                            <p:strVal val="#ppt_h"/>
                                          </p:val>
                                        </p:tav>
                                      </p:tavLst>
                                    </p:anim>
                                    <p:anim calcmode="lin" valueType="num">
                                      <p:cBhvr>
                                        <p:cTn id="45" dur="1000" fill="hold"/>
                                        <p:tgtEl>
                                          <p:spTgt spid="52"/>
                                        </p:tgtEl>
                                        <p:attrNameLst>
                                          <p:attrName>style.rotation</p:attrName>
                                        </p:attrNameLst>
                                      </p:cBhvr>
                                      <p:tavLst>
                                        <p:tav tm="0">
                                          <p:val>
                                            <p:fltVal val="90"/>
                                          </p:val>
                                        </p:tav>
                                        <p:tav tm="100000">
                                          <p:val>
                                            <p:fltVal val="0"/>
                                          </p:val>
                                        </p:tav>
                                      </p:tavLst>
                                    </p:anim>
                                    <p:animEffect transition="in" filter="fade">
                                      <p:cBhvr>
                                        <p:cTn id="46" dur="1000"/>
                                        <p:tgtEl>
                                          <p:spTgt spid="52"/>
                                        </p:tgtEl>
                                      </p:cBhvr>
                                    </p:animEffect>
                                  </p:childTnLst>
                                </p:cTn>
                              </p:par>
                            </p:childTnLst>
                          </p:cTn>
                        </p:par>
                        <p:par>
                          <p:cTn id="47" fill="hold">
                            <p:stCondLst>
                              <p:cond delay="6000"/>
                            </p:stCondLst>
                            <p:childTnLst>
                              <p:par>
                                <p:cTn id="48" presetID="10" presetClass="entr" presetSubtype="0" fill="hold" grpId="0" nodeType="after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childTnLst>
                          </p:cTn>
                        </p:par>
                        <p:par>
                          <p:cTn id="51" fill="hold">
                            <p:stCondLst>
                              <p:cond delay="6500"/>
                            </p:stCondLst>
                            <p:childTnLst>
                              <p:par>
                                <p:cTn id="52" presetID="22" presetClass="entr" presetSubtype="8"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wipe(left)">
                                      <p:cBhvr>
                                        <p:cTn id="54" dur="500"/>
                                        <p:tgtEl>
                                          <p:spTgt spid="13"/>
                                        </p:tgtEl>
                                      </p:cBhvr>
                                    </p:animEffect>
                                  </p:childTnLst>
                                </p:cTn>
                              </p:par>
                            </p:childTnLst>
                          </p:cTn>
                        </p:par>
                        <p:par>
                          <p:cTn id="55" fill="hold">
                            <p:stCondLst>
                              <p:cond delay="7000"/>
                            </p:stCondLst>
                            <p:childTnLst>
                              <p:par>
                                <p:cTn id="56" presetID="31" presetClass="entr" presetSubtype="0" fill="hold" nodeType="afterEffect">
                                  <p:stCondLst>
                                    <p:cond delay="0"/>
                                  </p:stCondLst>
                                  <p:childTnLst>
                                    <p:set>
                                      <p:cBhvr>
                                        <p:cTn id="57" dur="1" fill="hold">
                                          <p:stCondLst>
                                            <p:cond delay="0"/>
                                          </p:stCondLst>
                                        </p:cTn>
                                        <p:tgtEl>
                                          <p:spTgt spid="49"/>
                                        </p:tgtEl>
                                        <p:attrNameLst>
                                          <p:attrName>style.visibility</p:attrName>
                                        </p:attrNameLst>
                                      </p:cBhvr>
                                      <p:to>
                                        <p:strVal val="visible"/>
                                      </p:to>
                                    </p:set>
                                    <p:anim calcmode="lin" valueType="num">
                                      <p:cBhvr>
                                        <p:cTn id="58" dur="1000" fill="hold"/>
                                        <p:tgtEl>
                                          <p:spTgt spid="49"/>
                                        </p:tgtEl>
                                        <p:attrNameLst>
                                          <p:attrName>ppt_w</p:attrName>
                                        </p:attrNameLst>
                                      </p:cBhvr>
                                      <p:tavLst>
                                        <p:tav tm="0">
                                          <p:val>
                                            <p:fltVal val="0"/>
                                          </p:val>
                                        </p:tav>
                                        <p:tav tm="100000">
                                          <p:val>
                                            <p:strVal val="#ppt_w"/>
                                          </p:val>
                                        </p:tav>
                                      </p:tavLst>
                                    </p:anim>
                                    <p:anim calcmode="lin" valueType="num">
                                      <p:cBhvr>
                                        <p:cTn id="59" dur="1000" fill="hold"/>
                                        <p:tgtEl>
                                          <p:spTgt spid="49"/>
                                        </p:tgtEl>
                                        <p:attrNameLst>
                                          <p:attrName>ppt_h</p:attrName>
                                        </p:attrNameLst>
                                      </p:cBhvr>
                                      <p:tavLst>
                                        <p:tav tm="0">
                                          <p:val>
                                            <p:fltVal val="0"/>
                                          </p:val>
                                        </p:tav>
                                        <p:tav tm="100000">
                                          <p:val>
                                            <p:strVal val="#ppt_h"/>
                                          </p:val>
                                        </p:tav>
                                      </p:tavLst>
                                    </p:anim>
                                    <p:anim calcmode="lin" valueType="num">
                                      <p:cBhvr>
                                        <p:cTn id="60" dur="1000" fill="hold"/>
                                        <p:tgtEl>
                                          <p:spTgt spid="49"/>
                                        </p:tgtEl>
                                        <p:attrNameLst>
                                          <p:attrName>style.rotation</p:attrName>
                                        </p:attrNameLst>
                                      </p:cBhvr>
                                      <p:tavLst>
                                        <p:tav tm="0">
                                          <p:val>
                                            <p:fltVal val="90"/>
                                          </p:val>
                                        </p:tav>
                                        <p:tav tm="100000">
                                          <p:val>
                                            <p:fltVal val="0"/>
                                          </p:val>
                                        </p:tav>
                                      </p:tavLst>
                                    </p:anim>
                                    <p:animEffect transition="in" filter="fade">
                                      <p:cBhvr>
                                        <p:cTn id="61" dur="1000"/>
                                        <p:tgtEl>
                                          <p:spTgt spid="49"/>
                                        </p:tgtEl>
                                      </p:cBhvr>
                                    </p:animEffect>
                                  </p:childTnLst>
                                </p:cTn>
                              </p:par>
                            </p:childTnLst>
                          </p:cTn>
                        </p:par>
                        <p:par>
                          <p:cTn id="62" fill="hold">
                            <p:stCondLst>
                              <p:cond delay="8000"/>
                            </p:stCondLst>
                            <p:childTnLst>
                              <p:par>
                                <p:cTn id="63" presetID="10" presetClass="entr" presetSubtype="0"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Effect transition="in" filter="fade">
                                      <p:cBhvr>
                                        <p:cTn id="65" dur="500"/>
                                        <p:tgtEl>
                                          <p:spTgt spid="30"/>
                                        </p:tgtEl>
                                      </p:cBhvr>
                                    </p:animEffect>
                                  </p:childTnLst>
                                </p:cTn>
                              </p:par>
                            </p:childTnLst>
                          </p:cTn>
                        </p:par>
                        <p:par>
                          <p:cTn id="66" fill="hold">
                            <p:stCondLst>
                              <p:cond delay="8500"/>
                            </p:stCondLst>
                            <p:childTnLst>
                              <p:par>
                                <p:cTn id="67" presetID="22" presetClass="entr" presetSubtype="8" fill="hold" nodeType="afterEffect">
                                  <p:stCondLst>
                                    <p:cond delay="0"/>
                                  </p:stCondLst>
                                  <p:childTnLst>
                                    <p:set>
                                      <p:cBhvr>
                                        <p:cTn id="68" dur="1" fill="hold">
                                          <p:stCondLst>
                                            <p:cond delay="0"/>
                                          </p:stCondLst>
                                        </p:cTn>
                                        <p:tgtEl>
                                          <p:spTgt spid="14"/>
                                        </p:tgtEl>
                                        <p:attrNameLst>
                                          <p:attrName>style.visibility</p:attrName>
                                        </p:attrNameLst>
                                      </p:cBhvr>
                                      <p:to>
                                        <p:strVal val="visible"/>
                                      </p:to>
                                    </p:set>
                                    <p:animEffect transition="in" filter="wipe(left)">
                                      <p:cBhvr>
                                        <p:cTn id="69" dur="500"/>
                                        <p:tgtEl>
                                          <p:spTgt spid="14"/>
                                        </p:tgtEl>
                                      </p:cBhvr>
                                    </p:animEffect>
                                  </p:childTnLst>
                                </p:cTn>
                              </p:par>
                            </p:childTnLst>
                          </p:cTn>
                        </p:par>
                        <p:par>
                          <p:cTn id="70" fill="hold">
                            <p:stCondLst>
                              <p:cond delay="9000"/>
                            </p:stCondLst>
                            <p:childTnLst>
                              <p:par>
                                <p:cTn id="71" presetID="31" presetClass="entr" presetSubtype="0" fill="hold" nodeType="afterEffect">
                                  <p:stCondLst>
                                    <p:cond delay="0"/>
                                  </p:stCondLst>
                                  <p:childTnLst>
                                    <p:set>
                                      <p:cBhvr>
                                        <p:cTn id="72" dur="1" fill="hold">
                                          <p:stCondLst>
                                            <p:cond delay="0"/>
                                          </p:stCondLst>
                                        </p:cTn>
                                        <p:tgtEl>
                                          <p:spTgt spid="58"/>
                                        </p:tgtEl>
                                        <p:attrNameLst>
                                          <p:attrName>style.visibility</p:attrName>
                                        </p:attrNameLst>
                                      </p:cBhvr>
                                      <p:to>
                                        <p:strVal val="visible"/>
                                      </p:to>
                                    </p:set>
                                    <p:anim calcmode="lin" valueType="num">
                                      <p:cBhvr>
                                        <p:cTn id="73" dur="1000" fill="hold"/>
                                        <p:tgtEl>
                                          <p:spTgt spid="58"/>
                                        </p:tgtEl>
                                        <p:attrNameLst>
                                          <p:attrName>ppt_w</p:attrName>
                                        </p:attrNameLst>
                                      </p:cBhvr>
                                      <p:tavLst>
                                        <p:tav tm="0">
                                          <p:val>
                                            <p:fltVal val="0"/>
                                          </p:val>
                                        </p:tav>
                                        <p:tav tm="100000">
                                          <p:val>
                                            <p:strVal val="#ppt_w"/>
                                          </p:val>
                                        </p:tav>
                                      </p:tavLst>
                                    </p:anim>
                                    <p:anim calcmode="lin" valueType="num">
                                      <p:cBhvr>
                                        <p:cTn id="74" dur="1000" fill="hold"/>
                                        <p:tgtEl>
                                          <p:spTgt spid="58"/>
                                        </p:tgtEl>
                                        <p:attrNameLst>
                                          <p:attrName>ppt_h</p:attrName>
                                        </p:attrNameLst>
                                      </p:cBhvr>
                                      <p:tavLst>
                                        <p:tav tm="0">
                                          <p:val>
                                            <p:fltVal val="0"/>
                                          </p:val>
                                        </p:tav>
                                        <p:tav tm="100000">
                                          <p:val>
                                            <p:strVal val="#ppt_h"/>
                                          </p:val>
                                        </p:tav>
                                      </p:tavLst>
                                    </p:anim>
                                    <p:anim calcmode="lin" valueType="num">
                                      <p:cBhvr>
                                        <p:cTn id="75" dur="1000" fill="hold"/>
                                        <p:tgtEl>
                                          <p:spTgt spid="58"/>
                                        </p:tgtEl>
                                        <p:attrNameLst>
                                          <p:attrName>style.rotation</p:attrName>
                                        </p:attrNameLst>
                                      </p:cBhvr>
                                      <p:tavLst>
                                        <p:tav tm="0">
                                          <p:val>
                                            <p:fltVal val="90"/>
                                          </p:val>
                                        </p:tav>
                                        <p:tav tm="100000">
                                          <p:val>
                                            <p:fltVal val="0"/>
                                          </p:val>
                                        </p:tav>
                                      </p:tavLst>
                                    </p:anim>
                                    <p:animEffect transition="in" filter="fade">
                                      <p:cBhvr>
                                        <p:cTn id="76" dur="1000"/>
                                        <p:tgtEl>
                                          <p:spTgt spid="58"/>
                                        </p:tgtEl>
                                      </p:cBhvr>
                                    </p:animEffect>
                                  </p:childTnLst>
                                </p:cTn>
                              </p:par>
                            </p:childTnLst>
                          </p:cTn>
                        </p:par>
                        <p:par>
                          <p:cTn id="77" fill="hold">
                            <p:stCondLst>
                              <p:cond delay="10000"/>
                            </p:stCondLst>
                            <p:childTnLst>
                              <p:par>
                                <p:cTn id="78" presetID="10" presetClass="entr" presetSubtype="0" fill="hold" grpId="0" nodeType="afterEffect">
                                  <p:stCondLst>
                                    <p:cond delay="0"/>
                                  </p:stCondLst>
                                  <p:childTnLst>
                                    <p:set>
                                      <p:cBhvr>
                                        <p:cTn id="79" dur="1" fill="hold">
                                          <p:stCondLst>
                                            <p:cond delay="0"/>
                                          </p:stCondLst>
                                        </p:cTn>
                                        <p:tgtEl>
                                          <p:spTgt spid="31"/>
                                        </p:tgtEl>
                                        <p:attrNameLst>
                                          <p:attrName>style.visibility</p:attrName>
                                        </p:attrNameLst>
                                      </p:cBhvr>
                                      <p:to>
                                        <p:strVal val="visible"/>
                                      </p:to>
                                    </p:set>
                                    <p:animEffect transition="in" filter="fade">
                                      <p:cBhvr>
                                        <p:cTn id="80" dur="500"/>
                                        <p:tgtEl>
                                          <p:spTgt spid="31"/>
                                        </p:tgtEl>
                                      </p:cBhvr>
                                    </p:animEffect>
                                  </p:childTnLst>
                                </p:cTn>
                              </p:par>
                            </p:childTnLst>
                          </p:cTn>
                        </p:par>
                        <p:par>
                          <p:cTn id="81" fill="hold">
                            <p:stCondLst>
                              <p:cond delay="10500"/>
                            </p:stCondLst>
                            <p:childTnLst>
                              <p:par>
                                <p:cTn id="82" presetID="22" presetClass="entr" presetSubtype="8" fill="hold" nodeType="afterEffect">
                                  <p:stCondLst>
                                    <p:cond delay="0"/>
                                  </p:stCondLst>
                                  <p:childTnLst>
                                    <p:set>
                                      <p:cBhvr>
                                        <p:cTn id="83" dur="1" fill="hold">
                                          <p:stCondLst>
                                            <p:cond delay="0"/>
                                          </p:stCondLst>
                                        </p:cTn>
                                        <p:tgtEl>
                                          <p:spTgt spid="15"/>
                                        </p:tgtEl>
                                        <p:attrNameLst>
                                          <p:attrName>style.visibility</p:attrName>
                                        </p:attrNameLst>
                                      </p:cBhvr>
                                      <p:to>
                                        <p:strVal val="visible"/>
                                      </p:to>
                                    </p:set>
                                    <p:animEffect transition="in" filter="wipe(left)">
                                      <p:cBhvr>
                                        <p:cTn id="84" dur="500"/>
                                        <p:tgtEl>
                                          <p:spTgt spid="15"/>
                                        </p:tgtEl>
                                      </p:cBhvr>
                                    </p:animEffect>
                                  </p:childTnLst>
                                </p:cTn>
                              </p:par>
                            </p:childTnLst>
                          </p:cTn>
                        </p:par>
                        <p:par>
                          <p:cTn id="85" fill="hold">
                            <p:stCondLst>
                              <p:cond delay="11000"/>
                            </p:stCondLst>
                            <p:childTnLst>
                              <p:par>
                                <p:cTn id="86" presetID="31" presetClass="entr" presetSubtype="0" fill="hold" nodeType="afterEffect">
                                  <p:stCondLst>
                                    <p:cond delay="0"/>
                                  </p:stCondLst>
                                  <p:childTnLst>
                                    <p:set>
                                      <p:cBhvr>
                                        <p:cTn id="87" dur="1" fill="hold">
                                          <p:stCondLst>
                                            <p:cond delay="0"/>
                                          </p:stCondLst>
                                        </p:cTn>
                                        <p:tgtEl>
                                          <p:spTgt spid="61"/>
                                        </p:tgtEl>
                                        <p:attrNameLst>
                                          <p:attrName>style.visibility</p:attrName>
                                        </p:attrNameLst>
                                      </p:cBhvr>
                                      <p:to>
                                        <p:strVal val="visible"/>
                                      </p:to>
                                    </p:set>
                                    <p:anim calcmode="lin" valueType="num">
                                      <p:cBhvr>
                                        <p:cTn id="88" dur="1000" fill="hold"/>
                                        <p:tgtEl>
                                          <p:spTgt spid="61"/>
                                        </p:tgtEl>
                                        <p:attrNameLst>
                                          <p:attrName>ppt_w</p:attrName>
                                        </p:attrNameLst>
                                      </p:cBhvr>
                                      <p:tavLst>
                                        <p:tav tm="0">
                                          <p:val>
                                            <p:fltVal val="0"/>
                                          </p:val>
                                        </p:tav>
                                        <p:tav tm="100000">
                                          <p:val>
                                            <p:strVal val="#ppt_w"/>
                                          </p:val>
                                        </p:tav>
                                      </p:tavLst>
                                    </p:anim>
                                    <p:anim calcmode="lin" valueType="num">
                                      <p:cBhvr>
                                        <p:cTn id="89" dur="1000" fill="hold"/>
                                        <p:tgtEl>
                                          <p:spTgt spid="61"/>
                                        </p:tgtEl>
                                        <p:attrNameLst>
                                          <p:attrName>ppt_h</p:attrName>
                                        </p:attrNameLst>
                                      </p:cBhvr>
                                      <p:tavLst>
                                        <p:tav tm="0">
                                          <p:val>
                                            <p:fltVal val="0"/>
                                          </p:val>
                                        </p:tav>
                                        <p:tav tm="100000">
                                          <p:val>
                                            <p:strVal val="#ppt_h"/>
                                          </p:val>
                                        </p:tav>
                                      </p:tavLst>
                                    </p:anim>
                                    <p:anim calcmode="lin" valueType="num">
                                      <p:cBhvr>
                                        <p:cTn id="90" dur="1000" fill="hold"/>
                                        <p:tgtEl>
                                          <p:spTgt spid="61"/>
                                        </p:tgtEl>
                                        <p:attrNameLst>
                                          <p:attrName>style.rotation</p:attrName>
                                        </p:attrNameLst>
                                      </p:cBhvr>
                                      <p:tavLst>
                                        <p:tav tm="0">
                                          <p:val>
                                            <p:fltVal val="90"/>
                                          </p:val>
                                        </p:tav>
                                        <p:tav tm="100000">
                                          <p:val>
                                            <p:fltVal val="0"/>
                                          </p:val>
                                        </p:tav>
                                      </p:tavLst>
                                    </p:anim>
                                    <p:animEffect transition="in" filter="fade">
                                      <p:cBhvr>
                                        <p:cTn id="91" dur="1000"/>
                                        <p:tgtEl>
                                          <p:spTgt spid="61"/>
                                        </p:tgtEl>
                                      </p:cBhvr>
                                    </p:animEffect>
                                  </p:childTnLst>
                                </p:cTn>
                              </p:par>
                            </p:childTnLst>
                          </p:cTn>
                        </p:par>
                        <p:par>
                          <p:cTn id="92" fill="hold">
                            <p:stCondLst>
                              <p:cond delay="12000"/>
                            </p:stCondLst>
                            <p:childTnLst>
                              <p:par>
                                <p:cTn id="93" presetID="10" presetClass="entr" presetSubtype="0" fill="hold" grpId="0" nodeType="afterEffect">
                                  <p:stCondLst>
                                    <p:cond delay="0"/>
                                  </p:stCondLst>
                                  <p:childTnLst>
                                    <p:set>
                                      <p:cBhvr>
                                        <p:cTn id="94" dur="1" fill="hold">
                                          <p:stCondLst>
                                            <p:cond delay="0"/>
                                          </p:stCondLst>
                                        </p:cTn>
                                        <p:tgtEl>
                                          <p:spTgt spid="32"/>
                                        </p:tgtEl>
                                        <p:attrNameLst>
                                          <p:attrName>style.visibility</p:attrName>
                                        </p:attrNameLst>
                                      </p:cBhvr>
                                      <p:to>
                                        <p:strVal val="visible"/>
                                      </p:to>
                                    </p:set>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P spid="30" grpId="0"/>
      <p:bldP spid="31" grpId="0"/>
      <p:bldP spid="3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表 4"/>
          <p:cNvGraphicFramePr/>
          <p:nvPr>
            <p:extLst/>
          </p:nvPr>
        </p:nvGraphicFramePr>
        <p:xfrm>
          <a:off x="1149910" y="1590423"/>
          <a:ext cx="8642168" cy="4356639"/>
        </p:xfrm>
        <a:graphic>
          <a:graphicData uri="http://schemas.openxmlformats.org/drawingml/2006/chart">
            <c:chart xmlns:c="http://schemas.openxmlformats.org/drawingml/2006/chart" xmlns:r="http://schemas.openxmlformats.org/officeDocument/2006/relationships" r:id="rId3"/>
          </a:graphicData>
        </a:graphic>
      </p:graphicFrame>
      <p:sp>
        <p:nvSpPr>
          <p:cNvPr id="48" name="文本框 29"/>
          <p:cNvSpPr txBox="1">
            <a:spLocks noChangeArrowheads="1"/>
          </p:cNvSpPr>
          <p:nvPr/>
        </p:nvSpPr>
        <p:spPr bwMode="auto">
          <a:xfrm>
            <a:off x="10004345" y="1824490"/>
            <a:ext cx="1292662" cy="3416320"/>
          </a:xfrm>
          <a:prstGeom prst="rect">
            <a:avLst/>
          </a:prstGeom>
          <a:noFill/>
          <a:extLst/>
        </p:spPr>
        <p:txBody>
          <a:bodyPr vert="eaVert" wrap="square" rtlCol="0">
            <a:spAutoFit/>
          </a:bodyPr>
          <a:lstStyle>
            <a:defPPr>
              <a:defRPr lang="zh-CN"/>
            </a:defPPr>
            <a:lvl1pPr>
              <a:lnSpc>
                <a:spcPct val="150000"/>
              </a:lnSpc>
              <a:defRPr sz="1600">
                <a:solidFill>
                  <a:schemeClr val="tx1">
                    <a:lumMod val="50000"/>
                    <a:lumOff val="50000"/>
                  </a:schemeClr>
                </a:solidFill>
                <a:latin typeface="张海山锐线体简" panose="02000000000000000000" pitchFamily="2" charset="-122"/>
                <a:ea typeface="张海山锐线体简" panose="02000000000000000000" pitchFamily="2" charset="-122"/>
              </a:defRPr>
            </a:lvl1pPr>
          </a:lstStyle>
          <a:p>
            <a:r>
              <a:rPr lang="zh-CN" altLang="en-US" dirty="0">
                <a:latin typeface="微软雅黑" panose="020B0503020204020204" pitchFamily="34" charset="-122"/>
                <a:ea typeface="微软雅黑" panose="020B0503020204020204" pitchFamily="34" charset="-122"/>
              </a:rPr>
              <a:t>点击此处添加文字点击此处添加文字</a:t>
            </a:r>
            <a:endParaRPr lang="en-US" altLang="zh-CN" dirty="0">
              <a:latin typeface="微软雅黑" panose="020B0503020204020204" pitchFamily="34" charset="-122"/>
              <a:ea typeface="微软雅黑" panose="020B0503020204020204" pitchFamily="34" charset="-122"/>
            </a:endParaRPr>
          </a:p>
          <a:p>
            <a:r>
              <a:rPr lang="zh-CN" altLang="en-US" dirty="0">
                <a:latin typeface="微软雅黑" panose="020B0503020204020204" pitchFamily="34" charset="-122"/>
                <a:ea typeface="微软雅黑" panose="020B0503020204020204" pitchFamily="34" charset="-122"/>
              </a:rPr>
              <a:t>点击此处添加文字点击此处添加文字</a:t>
            </a:r>
            <a:endParaRPr lang="en-US" altLang="zh-CN" dirty="0">
              <a:latin typeface="微软雅黑" panose="020B0503020204020204" pitchFamily="34" charset="-122"/>
              <a:ea typeface="微软雅黑" panose="020B0503020204020204" pitchFamily="34" charset="-122"/>
            </a:endParaRPr>
          </a:p>
          <a:p>
            <a:endParaRPr lang="en-US" altLang="zh-CN" dirty="0">
              <a:latin typeface="微软雅黑" panose="020B0503020204020204" pitchFamily="34" charset="-122"/>
              <a:ea typeface="微软雅黑" panose="020B0503020204020204" pitchFamily="34" charset="-122"/>
            </a:endParaRPr>
          </a:p>
        </p:txBody>
      </p:sp>
      <p:sp>
        <p:nvSpPr>
          <p:cNvPr id="49" name="文本框 29"/>
          <p:cNvSpPr txBox="1">
            <a:spLocks noChangeArrowheads="1"/>
          </p:cNvSpPr>
          <p:nvPr/>
        </p:nvSpPr>
        <p:spPr bwMode="auto">
          <a:xfrm>
            <a:off x="9776533" y="1761012"/>
            <a:ext cx="615553" cy="2149496"/>
          </a:xfrm>
          <a:prstGeom prst="rect">
            <a:avLst/>
          </a:prstGeom>
          <a:noFill/>
          <a:extLst/>
        </p:spPr>
        <p:txBody>
          <a:bodyPr vert="eaVert" wrap="square" rtlCol="0">
            <a:spAutoFit/>
          </a:bodyPr>
          <a:lstStyle>
            <a:defPPr>
              <a:defRPr lang="zh-CN"/>
            </a:defPPr>
            <a:lvl1pPr algn="ctr">
              <a:defRPr sz="2800" b="1">
                <a:effectLst/>
                <a:latin typeface="方正吕建德字体" panose="02010600010101010101" pitchFamily="2" charset="-122"/>
                <a:ea typeface="方正吕建德字体" panose="02010600010101010101" pitchFamily="2" charset="-122"/>
              </a:defRPr>
            </a:lvl1pPr>
          </a:lstStyle>
          <a:p>
            <a:r>
              <a:rPr lang="zh-CN" altLang="en-US" dirty="0"/>
              <a:t>标题一</a:t>
            </a:r>
            <a:endParaRPr lang="en-US" altLang="zh-CN" dirty="0"/>
          </a:p>
        </p:txBody>
      </p:sp>
      <p:grpSp>
        <p:nvGrpSpPr>
          <p:cNvPr id="12" name="组合 11">
            <a:extLst>
              <a:ext uri="{FF2B5EF4-FFF2-40B4-BE49-F238E27FC236}">
                <a16:creationId xmlns:a16="http://schemas.microsoft.com/office/drawing/2014/main" id="{C3D560E9-0676-4E50-95D2-ABA2E417CAB2}"/>
              </a:ext>
            </a:extLst>
          </p:cNvPr>
          <p:cNvGrpSpPr/>
          <p:nvPr/>
        </p:nvGrpSpPr>
        <p:grpSpPr>
          <a:xfrm>
            <a:off x="3271912" y="2395481"/>
            <a:ext cx="440279" cy="440279"/>
            <a:chOff x="5217903" y="3031462"/>
            <a:chExt cx="1620000" cy="1620000"/>
          </a:xfrm>
        </p:grpSpPr>
        <p:sp>
          <p:nvSpPr>
            <p:cNvPr id="13" name="任意多边形 2">
              <a:extLst>
                <a:ext uri="{FF2B5EF4-FFF2-40B4-BE49-F238E27FC236}">
                  <a16:creationId xmlns:a16="http://schemas.microsoft.com/office/drawing/2014/main" id="{40463E59-333A-4050-9596-664B5F0EF0E3}"/>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4" name="任意多边形 3">
              <a:extLst>
                <a:ext uri="{FF2B5EF4-FFF2-40B4-BE49-F238E27FC236}">
                  <a16:creationId xmlns:a16="http://schemas.microsoft.com/office/drawing/2014/main" id="{D74D5F62-E59C-4044-913D-1693A2052D7E}"/>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5" name="组合 14">
            <a:extLst>
              <a:ext uri="{FF2B5EF4-FFF2-40B4-BE49-F238E27FC236}">
                <a16:creationId xmlns:a16="http://schemas.microsoft.com/office/drawing/2014/main" id="{A549B525-9354-46DC-8258-FF5585D3EB27}"/>
              </a:ext>
            </a:extLst>
          </p:cNvPr>
          <p:cNvGrpSpPr/>
          <p:nvPr/>
        </p:nvGrpSpPr>
        <p:grpSpPr>
          <a:xfrm>
            <a:off x="4789155" y="1880542"/>
            <a:ext cx="440279" cy="440279"/>
            <a:chOff x="5217903" y="3031462"/>
            <a:chExt cx="1620000" cy="1620000"/>
          </a:xfrm>
        </p:grpSpPr>
        <p:sp>
          <p:nvSpPr>
            <p:cNvPr id="16" name="任意多边形 2">
              <a:extLst>
                <a:ext uri="{FF2B5EF4-FFF2-40B4-BE49-F238E27FC236}">
                  <a16:creationId xmlns:a16="http://schemas.microsoft.com/office/drawing/2014/main" id="{C4743F08-67AE-48EA-A9F6-ACB816A9B12A}"/>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17" name="任意多边形 3">
              <a:extLst>
                <a:ext uri="{FF2B5EF4-FFF2-40B4-BE49-F238E27FC236}">
                  <a16:creationId xmlns:a16="http://schemas.microsoft.com/office/drawing/2014/main" id="{8700F188-43EA-4A43-B091-3DEC140C94E5}"/>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8" name="组合 17">
            <a:extLst>
              <a:ext uri="{FF2B5EF4-FFF2-40B4-BE49-F238E27FC236}">
                <a16:creationId xmlns:a16="http://schemas.microsoft.com/office/drawing/2014/main" id="{78B4F4BA-3B7E-4692-989C-954033231ABA}"/>
              </a:ext>
            </a:extLst>
          </p:cNvPr>
          <p:cNvGrpSpPr/>
          <p:nvPr/>
        </p:nvGrpSpPr>
        <p:grpSpPr>
          <a:xfrm>
            <a:off x="6168820" y="1824490"/>
            <a:ext cx="440279" cy="440279"/>
            <a:chOff x="5217903" y="3031462"/>
            <a:chExt cx="1620000" cy="1620000"/>
          </a:xfrm>
        </p:grpSpPr>
        <p:sp>
          <p:nvSpPr>
            <p:cNvPr id="19" name="任意多边形 2">
              <a:extLst>
                <a:ext uri="{FF2B5EF4-FFF2-40B4-BE49-F238E27FC236}">
                  <a16:creationId xmlns:a16="http://schemas.microsoft.com/office/drawing/2014/main" id="{F85E7B3A-1CE4-4A89-AA63-9A50E6D39DDD}"/>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20" name="任意多边形 3">
              <a:extLst>
                <a:ext uri="{FF2B5EF4-FFF2-40B4-BE49-F238E27FC236}">
                  <a16:creationId xmlns:a16="http://schemas.microsoft.com/office/drawing/2014/main" id="{73365897-199D-4E33-9ED2-CF274814BA21}"/>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22" name="组合 21">
            <a:extLst>
              <a:ext uri="{FF2B5EF4-FFF2-40B4-BE49-F238E27FC236}">
                <a16:creationId xmlns:a16="http://schemas.microsoft.com/office/drawing/2014/main" id="{EB998760-7F6F-4207-8399-BC7231AFC0DD}"/>
              </a:ext>
            </a:extLst>
          </p:cNvPr>
          <p:cNvGrpSpPr/>
          <p:nvPr/>
        </p:nvGrpSpPr>
        <p:grpSpPr>
          <a:xfrm>
            <a:off x="8342055" y="4518629"/>
            <a:ext cx="440279" cy="440279"/>
            <a:chOff x="5217903" y="3031462"/>
            <a:chExt cx="1620000" cy="1620000"/>
          </a:xfrm>
        </p:grpSpPr>
        <p:sp>
          <p:nvSpPr>
            <p:cNvPr id="23" name="任意多边形 2">
              <a:extLst>
                <a:ext uri="{FF2B5EF4-FFF2-40B4-BE49-F238E27FC236}">
                  <a16:creationId xmlns:a16="http://schemas.microsoft.com/office/drawing/2014/main" id="{FFCEE23E-244F-46B5-8350-BE2793197A32}"/>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sp>
          <p:nvSpPr>
            <p:cNvPr id="24" name="任意多边形 3">
              <a:extLst>
                <a:ext uri="{FF2B5EF4-FFF2-40B4-BE49-F238E27FC236}">
                  <a16:creationId xmlns:a16="http://schemas.microsoft.com/office/drawing/2014/main" id="{86197190-797D-4F1E-BEEC-E1ADF4EF2D7F}"/>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dirty="0"/>
            </a:p>
          </p:txBody>
        </p:sp>
      </p:grpSp>
      <p:grpSp>
        <p:nvGrpSpPr>
          <p:cNvPr id="25" name="组合 24">
            <a:extLst>
              <a:ext uri="{FF2B5EF4-FFF2-40B4-BE49-F238E27FC236}">
                <a16:creationId xmlns:a16="http://schemas.microsoft.com/office/drawing/2014/main" id="{DD94F1FD-7C51-48C9-892F-1E81118A8FAE}"/>
              </a:ext>
            </a:extLst>
          </p:cNvPr>
          <p:cNvGrpSpPr/>
          <p:nvPr/>
        </p:nvGrpSpPr>
        <p:grpSpPr>
          <a:xfrm>
            <a:off x="7395920" y="2987348"/>
            <a:ext cx="440279" cy="440279"/>
            <a:chOff x="5217903" y="3031462"/>
            <a:chExt cx="1620000" cy="1620000"/>
          </a:xfrm>
        </p:grpSpPr>
        <p:sp>
          <p:nvSpPr>
            <p:cNvPr id="26" name="任意多边形 2">
              <a:extLst>
                <a:ext uri="{FF2B5EF4-FFF2-40B4-BE49-F238E27FC236}">
                  <a16:creationId xmlns:a16="http://schemas.microsoft.com/office/drawing/2014/main" id="{6E5C811E-0E83-4123-83AF-ECF2936E4613}"/>
                </a:ext>
              </a:extLst>
            </p:cNvPr>
            <p:cNvSpPr>
              <a:spLocks/>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sp>
          <p:nvSpPr>
            <p:cNvPr id="27" name="任意多边形 3">
              <a:extLst>
                <a:ext uri="{FF2B5EF4-FFF2-40B4-BE49-F238E27FC236}">
                  <a16:creationId xmlns:a16="http://schemas.microsoft.com/office/drawing/2014/main" id="{5128D40A-0AC1-47FB-B564-DB324690670C}"/>
                </a:ext>
              </a:extLst>
            </p:cNvPr>
            <p:cNvSpPr>
              <a:spLocks/>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21" name="组合 20">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8" name="文本框 27">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29"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0"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185671449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1000" fill="hold"/>
                                        <p:tgtEl>
                                          <p:spTgt spid="12"/>
                                        </p:tgtEl>
                                        <p:attrNameLst>
                                          <p:attrName>ppt_w</p:attrName>
                                        </p:attrNameLst>
                                      </p:cBhvr>
                                      <p:tavLst>
                                        <p:tav tm="0">
                                          <p:val>
                                            <p:fltVal val="0"/>
                                          </p:val>
                                        </p:tav>
                                        <p:tav tm="100000">
                                          <p:val>
                                            <p:strVal val="#ppt_w"/>
                                          </p:val>
                                        </p:tav>
                                      </p:tavLst>
                                    </p:anim>
                                    <p:anim calcmode="lin" valueType="num">
                                      <p:cBhvr>
                                        <p:cTn id="8" dur="1000" fill="hold"/>
                                        <p:tgtEl>
                                          <p:spTgt spid="12"/>
                                        </p:tgtEl>
                                        <p:attrNameLst>
                                          <p:attrName>ppt_h</p:attrName>
                                        </p:attrNameLst>
                                      </p:cBhvr>
                                      <p:tavLst>
                                        <p:tav tm="0">
                                          <p:val>
                                            <p:fltVal val="0"/>
                                          </p:val>
                                        </p:tav>
                                        <p:tav tm="100000">
                                          <p:val>
                                            <p:strVal val="#ppt_h"/>
                                          </p:val>
                                        </p:tav>
                                      </p:tavLst>
                                    </p:anim>
                                    <p:anim calcmode="lin" valueType="num">
                                      <p:cBhvr>
                                        <p:cTn id="9" dur="1000" fill="hold"/>
                                        <p:tgtEl>
                                          <p:spTgt spid="12"/>
                                        </p:tgtEl>
                                        <p:attrNameLst>
                                          <p:attrName>style.rotation</p:attrName>
                                        </p:attrNameLst>
                                      </p:cBhvr>
                                      <p:tavLst>
                                        <p:tav tm="0">
                                          <p:val>
                                            <p:fltVal val="90"/>
                                          </p:val>
                                        </p:tav>
                                        <p:tav tm="100000">
                                          <p:val>
                                            <p:fltVal val="0"/>
                                          </p:val>
                                        </p:tav>
                                      </p:tavLst>
                                    </p:anim>
                                    <p:animEffect transition="in" filter="fade">
                                      <p:cBhvr>
                                        <p:cTn id="10" dur="1000"/>
                                        <p:tgtEl>
                                          <p:spTgt spid="12"/>
                                        </p:tgtEl>
                                      </p:cBhvr>
                                    </p:animEffect>
                                  </p:childTnLst>
                                </p:cTn>
                              </p:par>
                            </p:childTnLst>
                          </p:cTn>
                        </p:par>
                        <p:par>
                          <p:cTn id="11" fill="hold">
                            <p:stCondLst>
                              <p:cond delay="1000"/>
                            </p:stCondLst>
                            <p:childTnLst>
                              <p:par>
                                <p:cTn id="12" presetID="31" presetClass="entr" presetSubtype="0"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p:cTn id="14" dur="1000" fill="hold"/>
                                        <p:tgtEl>
                                          <p:spTgt spid="15"/>
                                        </p:tgtEl>
                                        <p:attrNameLst>
                                          <p:attrName>ppt_w</p:attrName>
                                        </p:attrNameLst>
                                      </p:cBhvr>
                                      <p:tavLst>
                                        <p:tav tm="0">
                                          <p:val>
                                            <p:fltVal val="0"/>
                                          </p:val>
                                        </p:tav>
                                        <p:tav tm="100000">
                                          <p:val>
                                            <p:strVal val="#ppt_w"/>
                                          </p:val>
                                        </p:tav>
                                      </p:tavLst>
                                    </p:anim>
                                    <p:anim calcmode="lin" valueType="num">
                                      <p:cBhvr>
                                        <p:cTn id="15" dur="1000" fill="hold"/>
                                        <p:tgtEl>
                                          <p:spTgt spid="15"/>
                                        </p:tgtEl>
                                        <p:attrNameLst>
                                          <p:attrName>ppt_h</p:attrName>
                                        </p:attrNameLst>
                                      </p:cBhvr>
                                      <p:tavLst>
                                        <p:tav tm="0">
                                          <p:val>
                                            <p:fltVal val="0"/>
                                          </p:val>
                                        </p:tav>
                                        <p:tav tm="100000">
                                          <p:val>
                                            <p:strVal val="#ppt_h"/>
                                          </p:val>
                                        </p:tav>
                                      </p:tavLst>
                                    </p:anim>
                                    <p:anim calcmode="lin" valueType="num">
                                      <p:cBhvr>
                                        <p:cTn id="16" dur="1000" fill="hold"/>
                                        <p:tgtEl>
                                          <p:spTgt spid="15"/>
                                        </p:tgtEl>
                                        <p:attrNameLst>
                                          <p:attrName>style.rotation</p:attrName>
                                        </p:attrNameLst>
                                      </p:cBhvr>
                                      <p:tavLst>
                                        <p:tav tm="0">
                                          <p:val>
                                            <p:fltVal val="90"/>
                                          </p:val>
                                        </p:tav>
                                        <p:tav tm="100000">
                                          <p:val>
                                            <p:fltVal val="0"/>
                                          </p:val>
                                        </p:tav>
                                      </p:tavLst>
                                    </p:anim>
                                    <p:animEffect transition="in" filter="fade">
                                      <p:cBhvr>
                                        <p:cTn id="17" dur="1000"/>
                                        <p:tgtEl>
                                          <p:spTgt spid="15"/>
                                        </p:tgtEl>
                                      </p:cBhvr>
                                    </p:animEffect>
                                  </p:childTnLst>
                                </p:cTn>
                              </p:par>
                            </p:childTnLst>
                          </p:cTn>
                        </p:par>
                        <p:par>
                          <p:cTn id="18" fill="hold">
                            <p:stCondLst>
                              <p:cond delay="2000"/>
                            </p:stCondLst>
                            <p:childTnLst>
                              <p:par>
                                <p:cTn id="19" presetID="31" presetClass="entr" presetSubtype="0" fill="hold" nodeType="after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p:cTn id="21" dur="1000" fill="hold"/>
                                        <p:tgtEl>
                                          <p:spTgt spid="18"/>
                                        </p:tgtEl>
                                        <p:attrNameLst>
                                          <p:attrName>ppt_w</p:attrName>
                                        </p:attrNameLst>
                                      </p:cBhvr>
                                      <p:tavLst>
                                        <p:tav tm="0">
                                          <p:val>
                                            <p:fltVal val="0"/>
                                          </p:val>
                                        </p:tav>
                                        <p:tav tm="100000">
                                          <p:val>
                                            <p:strVal val="#ppt_w"/>
                                          </p:val>
                                        </p:tav>
                                      </p:tavLst>
                                    </p:anim>
                                    <p:anim calcmode="lin" valueType="num">
                                      <p:cBhvr>
                                        <p:cTn id="22" dur="1000" fill="hold"/>
                                        <p:tgtEl>
                                          <p:spTgt spid="18"/>
                                        </p:tgtEl>
                                        <p:attrNameLst>
                                          <p:attrName>ppt_h</p:attrName>
                                        </p:attrNameLst>
                                      </p:cBhvr>
                                      <p:tavLst>
                                        <p:tav tm="0">
                                          <p:val>
                                            <p:fltVal val="0"/>
                                          </p:val>
                                        </p:tav>
                                        <p:tav tm="100000">
                                          <p:val>
                                            <p:strVal val="#ppt_h"/>
                                          </p:val>
                                        </p:tav>
                                      </p:tavLst>
                                    </p:anim>
                                    <p:anim calcmode="lin" valueType="num">
                                      <p:cBhvr>
                                        <p:cTn id="23" dur="1000" fill="hold"/>
                                        <p:tgtEl>
                                          <p:spTgt spid="18"/>
                                        </p:tgtEl>
                                        <p:attrNameLst>
                                          <p:attrName>style.rotation</p:attrName>
                                        </p:attrNameLst>
                                      </p:cBhvr>
                                      <p:tavLst>
                                        <p:tav tm="0">
                                          <p:val>
                                            <p:fltVal val="90"/>
                                          </p:val>
                                        </p:tav>
                                        <p:tav tm="100000">
                                          <p:val>
                                            <p:fltVal val="0"/>
                                          </p:val>
                                        </p:tav>
                                      </p:tavLst>
                                    </p:anim>
                                    <p:animEffect transition="in" filter="fade">
                                      <p:cBhvr>
                                        <p:cTn id="24" dur="1000"/>
                                        <p:tgtEl>
                                          <p:spTgt spid="18"/>
                                        </p:tgtEl>
                                      </p:cBhvr>
                                    </p:animEffect>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p:cTn id="28" dur="1000" fill="hold"/>
                                        <p:tgtEl>
                                          <p:spTgt spid="22"/>
                                        </p:tgtEl>
                                        <p:attrNameLst>
                                          <p:attrName>ppt_w</p:attrName>
                                        </p:attrNameLst>
                                      </p:cBhvr>
                                      <p:tavLst>
                                        <p:tav tm="0">
                                          <p:val>
                                            <p:fltVal val="0"/>
                                          </p:val>
                                        </p:tav>
                                        <p:tav tm="100000">
                                          <p:val>
                                            <p:strVal val="#ppt_w"/>
                                          </p:val>
                                        </p:tav>
                                      </p:tavLst>
                                    </p:anim>
                                    <p:anim calcmode="lin" valueType="num">
                                      <p:cBhvr>
                                        <p:cTn id="29" dur="1000" fill="hold"/>
                                        <p:tgtEl>
                                          <p:spTgt spid="22"/>
                                        </p:tgtEl>
                                        <p:attrNameLst>
                                          <p:attrName>ppt_h</p:attrName>
                                        </p:attrNameLst>
                                      </p:cBhvr>
                                      <p:tavLst>
                                        <p:tav tm="0">
                                          <p:val>
                                            <p:fltVal val="0"/>
                                          </p:val>
                                        </p:tav>
                                        <p:tav tm="100000">
                                          <p:val>
                                            <p:strVal val="#ppt_h"/>
                                          </p:val>
                                        </p:tav>
                                      </p:tavLst>
                                    </p:anim>
                                    <p:anim calcmode="lin" valueType="num">
                                      <p:cBhvr>
                                        <p:cTn id="30" dur="1000" fill="hold"/>
                                        <p:tgtEl>
                                          <p:spTgt spid="22"/>
                                        </p:tgtEl>
                                        <p:attrNameLst>
                                          <p:attrName>style.rotation</p:attrName>
                                        </p:attrNameLst>
                                      </p:cBhvr>
                                      <p:tavLst>
                                        <p:tav tm="0">
                                          <p:val>
                                            <p:fltVal val="90"/>
                                          </p:val>
                                        </p:tav>
                                        <p:tav tm="100000">
                                          <p:val>
                                            <p:fltVal val="0"/>
                                          </p:val>
                                        </p:tav>
                                      </p:tavLst>
                                    </p:anim>
                                    <p:animEffect transition="in" filter="fade">
                                      <p:cBhvr>
                                        <p:cTn id="31" dur="1000"/>
                                        <p:tgtEl>
                                          <p:spTgt spid="22"/>
                                        </p:tgtEl>
                                      </p:cBhvr>
                                    </p:animEffect>
                                  </p:childTnLst>
                                </p:cTn>
                              </p:par>
                            </p:childTnLst>
                          </p:cTn>
                        </p:par>
                        <p:par>
                          <p:cTn id="32" fill="hold">
                            <p:stCondLst>
                              <p:cond delay="4000"/>
                            </p:stCondLst>
                            <p:childTnLst>
                              <p:par>
                                <p:cTn id="33" presetID="31"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1000" fill="hold"/>
                                        <p:tgtEl>
                                          <p:spTgt spid="25"/>
                                        </p:tgtEl>
                                        <p:attrNameLst>
                                          <p:attrName>ppt_w</p:attrName>
                                        </p:attrNameLst>
                                      </p:cBhvr>
                                      <p:tavLst>
                                        <p:tav tm="0">
                                          <p:val>
                                            <p:fltVal val="0"/>
                                          </p:val>
                                        </p:tav>
                                        <p:tav tm="100000">
                                          <p:val>
                                            <p:strVal val="#ppt_w"/>
                                          </p:val>
                                        </p:tav>
                                      </p:tavLst>
                                    </p:anim>
                                    <p:anim calcmode="lin" valueType="num">
                                      <p:cBhvr>
                                        <p:cTn id="36" dur="1000" fill="hold"/>
                                        <p:tgtEl>
                                          <p:spTgt spid="25"/>
                                        </p:tgtEl>
                                        <p:attrNameLst>
                                          <p:attrName>ppt_h</p:attrName>
                                        </p:attrNameLst>
                                      </p:cBhvr>
                                      <p:tavLst>
                                        <p:tav tm="0">
                                          <p:val>
                                            <p:fltVal val="0"/>
                                          </p:val>
                                        </p:tav>
                                        <p:tav tm="100000">
                                          <p:val>
                                            <p:strVal val="#ppt_h"/>
                                          </p:val>
                                        </p:tav>
                                      </p:tavLst>
                                    </p:anim>
                                    <p:anim calcmode="lin" valueType="num">
                                      <p:cBhvr>
                                        <p:cTn id="37" dur="1000" fill="hold"/>
                                        <p:tgtEl>
                                          <p:spTgt spid="25"/>
                                        </p:tgtEl>
                                        <p:attrNameLst>
                                          <p:attrName>style.rotation</p:attrName>
                                        </p:attrNameLst>
                                      </p:cBhvr>
                                      <p:tavLst>
                                        <p:tav tm="0">
                                          <p:val>
                                            <p:fltVal val="90"/>
                                          </p:val>
                                        </p:tav>
                                        <p:tav tm="100000">
                                          <p:val>
                                            <p:fltVal val="0"/>
                                          </p:val>
                                        </p:tav>
                                      </p:tavLst>
                                    </p:anim>
                                    <p:animEffect transition="in" filter="fade">
                                      <p:cBhvr>
                                        <p:cTn id="38"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667">
            <a:extLst>
              <a:ext uri="{FF2B5EF4-FFF2-40B4-BE49-F238E27FC236}">
                <a16:creationId xmlns:a16="http://schemas.microsoft.com/office/drawing/2014/main" id="{5EB08965-1E4B-4239-8430-AB6001F70C0E}"/>
              </a:ext>
            </a:extLst>
          </p:cNvPr>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4" name="Freeform 668">
              <a:extLst>
                <a:ext uri="{FF2B5EF4-FFF2-40B4-BE49-F238E27FC236}">
                  <a16:creationId xmlns:a16="http://schemas.microsoft.com/office/drawing/2014/main" id="{5B088B4F-E0B0-4A65-8B15-FC1D3A2D589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69">
              <a:extLst>
                <a:ext uri="{FF2B5EF4-FFF2-40B4-BE49-F238E27FC236}">
                  <a16:creationId xmlns:a16="http://schemas.microsoft.com/office/drawing/2014/main" id="{471335B8-E3F2-44CB-86DA-3DC6FFF0E599}"/>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0">
              <a:extLst>
                <a:ext uri="{FF2B5EF4-FFF2-40B4-BE49-F238E27FC236}">
                  <a16:creationId xmlns:a16="http://schemas.microsoft.com/office/drawing/2014/main" id="{16682054-D2D1-440B-BB41-7F0F39642E15}"/>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1">
              <a:extLst>
                <a:ext uri="{FF2B5EF4-FFF2-40B4-BE49-F238E27FC236}">
                  <a16:creationId xmlns:a16="http://schemas.microsoft.com/office/drawing/2014/main" id="{84208915-00B8-4EFA-A8FF-509D059F2993}"/>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2">
              <a:extLst>
                <a:ext uri="{FF2B5EF4-FFF2-40B4-BE49-F238E27FC236}">
                  <a16:creationId xmlns:a16="http://schemas.microsoft.com/office/drawing/2014/main" id="{337AB517-9BF7-4009-8705-F98539D1D310}"/>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3">
              <a:extLst>
                <a:ext uri="{FF2B5EF4-FFF2-40B4-BE49-F238E27FC236}">
                  <a16:creationId xmlns:a16="http://schemas.microsoft.com/office/drawing/2014/main" id="{E243E5E3-1C10-4FC9-9266-2036D4C7C5A5}"/>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4">
              <a:extLst>
                <a:ext uri="{FF2B5EF4-FFF2-40B4-BE49-F238E27FC236}">
                  <a16:creationId xmlns:a16="http://schemas.microsoft.com/office/drawing/2014/main" id="{7BF92201-CAEB-4E64-898A-DB1AA61DED93}"/>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5">
              <a:extLst>
                <a:ext uri="{FF2B5EF4-FFF2-40B4-BE49-F238E27FC236}">
                  <a16:creationId xmlns:a16="http://schemas.microsoft.com/office/drawing/2014/main" id="{D9EF17CB-67D5-4A5C-82C8-5F8008095ED6}"/>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6">
              <a:extLst>
                <a:ext uri="{FF2B5EF4-FFF2-40B4-BE49-F238E27FC236}">
                  <a16:creationId xmlns:a16="http://schemas.microsoft.com/office/drawing/2014/main" id="{4D4F2BCF-A136-4D7A-9B29-ABDE6F6AC859}"/>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77">
              <a:extLst>
                <a:ext uri="{FF2B5EF4-FFF2-40B4-BE49-F238E27FC236}">
                  <a16:creationId xmlns:a16="http://schemas.microsoft.com/office/drawing/2014/main" id="{09A6B27A-BF6C-44F3-B16F-4ABA568C2F9C}"/>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78">
              <a:extLst>
                <a:ext uri="{FF2B5EF4-FFF2-40B4-BE49-F238E27FC236}">
                  <a16:creationId xmlns:a16="http://schemas.microsoft.com/office/drawing/2014/main" id="{BA76732E-9587-4460-98AC-8EE85A9ACAE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 name="图片 6">
            <a:extLst>
              <a:ext uri="{FF2B5EF4-FFF2-40B4-BE49-F238E27FC236}">
                <a16:creationId xmlns:a16="http://schemas.microsoft.com/office/drawing/2014/main" id="{5DD342E2-54FA-4CF6-89F8-C2D93F7FE86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5062" y="1967996"/>
            <a:ext cx="5165872" cy="4050350"/>
          </a:xfrm>
          <a:prstGeom prst="rect">
            <a:avLst/>
          </a:prstGeom>
        </p:spPr>
      </p:pic>
      <p:pic>
        <p:nvPicPr>
          <p:cNvPr id="9" name="图片 8" descr="图片包含 鲜花, 餐桌, 烟火, 室内&#10;&#10;已生成高可信度的说明">
            <a:extLst>
              <a:ext uri="{FF2B5EF4-FFF2-40B4-BE49-F238E27FC236}">
                <a16:creationId xmlns:a16="http://schemas.microsoft.com/office/drawing/2014/main" id="{F42DCA29-C149-449D-AB76-8A029C99320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6200000" flipH="1">
            <a:off x="581974" y="-581973"/>
            <a:ext cx="2585095" cy="3749042"/>
          </a:xfrm>
          <a:prstGeom prst="rect">
            <a:avLst/>
          </a:prstGeom>
        </p:spPr>
      </p:pic>
      <p:pic>
        <p:nvPicPr>
          <p:cNvPr id="11" name="图片 10" descr="图片包含 物体, 室内, 镜子, 就坐&#10;&#10;已生成高可信度的说明">
            <a:extLst>
              <a:ext uri="{FF2B5EF4-FFF2-40B4-BE49-F238E27FC236}">
                <a16:creationId xmlns:a16="http://schemas.microsoft.com/office/drawing/2014/main" id="{5F958C5F-71D2-4518-8FA0-88E762B5741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3221433" y="0"/>
            <a:ext cx="503713" cy="2754480"/>
          </a:xfrm>
          <a:prstGeom prst="rect">
            <a:avLst/>
          </a:prstGeom>
        </p:spPr>
      </p:pic>
      <p:grpSp>
        <p:nvGrpSpPr>
          <p:cNvPr id="25" name="组合 24">
            <a:extLst>
              <a:ext uri="{FF2B5EF4-FFF2-40B4-BE49-F238E27FC236}">
                <a16:creationId xmlns:a16="http://schemas.microsoft.com/office/drawing/2014/main" id="{4265A42D-D36D-49EF-A140-821DA7384AE2}"/>
              </a:ext>
            </a:extLst>
          </p:cNvPr>
          <p:cNvGrpSpPr/>
          <p:nvPr/>
        </p:nvGrpSpPr>
        <p:grpSpPr>
          <a:xfrm>
            <a:off x="7973203" y="4292687"/>
            <a:ext cx="355600" cy="484188"/>
            <a:chOff x="4755469" y="4479245"/>
            <a:chExt cx="355600" cy="484188"/>
          </a:xfrm>
        </p:grpSpPr>
        <p:sp>
          <p:nvSpPr>
            <p:cNvPr id="26" name="Freeform 150">
              <a:extLst>
                <a:ext uri="{FF2B5EF4-FFF2-40B4-BE49-F238E27FC236}">
                  <a16:creationId xmlns:a16="http://schemas.microsoft.com/office/drawing/2014/main" id="{535A0F88-27AB-40F9-8FF0-99A6953321C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sp>
          <p:nvSpPr>
            <p:cNvPr id="27" name="Freeform 151">
              <a:extLst>
                <a:ext uri="{FF2B5EF4-FFF2-40B4-BE49-F238E27FC236}">
                  <a16:creationId xmlns:a16="http://schemas.microsoft.com/office/drawing/2014/main" id="{D2759D00-4903-4C4F-8D33-1E55E6A9C1F6}"/>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sp>
          <p:nvSpPr>
            <p:cNvPr id="28" name="Freeform 152">
              <a:extLst>
                <a:ext uri="{FF2B5EF4-FFF2-40B4-BE49-F238E27FC236}">
                  <a16:creationId xmlns:a16="http://schemas.microsoft.com/office/drawing/2014/main" id="{05A18BBA-77E2-4EE3-A78F-7F19BA60EC8A}"/>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grpSp>
      <p:sp>
        <p:nvSpPr>
          <p:cNvPr id="29" name="Freeform 682">
            <a:extLst>
              <a:ext uri="{FF2B5EF4-FFF2-40B4-BE49-F238E27FC236}">
                <a16:creationId xmlns:a16="http://schemas.microsoft.com/office/drawing/2014/main" id="{3431FB88-EE10-42DE-8161-156D0F4A41DF}"/>
              </a:ext>
            </a:extLst>
          </p:cNvPr>
          <p:cNvSpPr>
            <a:spLocks noEditPoints="1"/>
          </p:cNvSpPr>
          <p:nvPr/>
        </p:nvSpPr>
        <p:spPr bwMode="auto">
          <a:xfrm rot="806556">
            <a:off x="10140178" y="4547480"/>
            <a:ext cx="889000" cy="4143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0" name="文本框 29">
            <a:extLst>
              <a:ext uri="{FF2B5EF4-FFF2-40B4-BE49-F238E27FC236}">
                <a16:creationId xmlns:a16="http://schemas.microsoft.com/office/drawing/2014/main" id="{CC03D22C-A6E6-41A8-95D2-327676B18B7F}"/>
              </a:ext>
            </a:extLst>
          </p:cNvPr>
          <p:cNvSpPr txBox="1"/>
          <p:nvPr/>
        </p:nvSpPr>
        <p:spPr>
          <a:xfrm>
            <a:off x="8519458" y="3184691"/>
            <a:ext cx="1954382" cy="2215991"/>
          </a:xfrm>
          <a:prstGeom prst="rect">
            <a:avLst/>
          </a:prstGeom>
          <a:noFill/>
          <a:effectLst/>
        </p:spPr>
        <p:txBody>
          <a:bodyPr wrap="none" rtlCol="0" anchor="ctr">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谢</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31" name="矩形 30">
            <a:extLst>
              <a:ext uri="{FF2B5EF4-FFF2-40B4-BE49-F238E27FC236}">
                <a16:creationId xmlns:a16="http://schemas.microsoft.com/office/drawing/2014/main" id="{DF52B377-C88B-4C26-85FE-D6E6426ECB0C}"/>
              </a:ext>
            </a:extLst>
          </p:cNvPr>
          <p:cNvSpPr/>
          <p:nvPr/>
        </p:nvSpPr>
        <p:spPr>
          <a:xfrm>
            <a:off x="7398832" y="1116058"/>
            <a:ext cx="2313454" cy="2646878"/>
          </a:xfrm>
          <a:prstGeom prst="rect">
            <a:avLst/>
          </a:prstGeom>
        </p:spPr>
        <p:txBody>
          <a:bodyPr wrap="none">
            <a:spAutoFit/>
          </a:bodyPr>
          <a:lstStyle/>
          <a:p>
            <a:pPr algn="ctr"/>
            <a:r>
              <a:rPr lang="zh-CN" altLang="en-US" sz="16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谢</a:t>
            </a:r>
            <a:endParaRPr lang="en-US" altLang="zh-CN" sz="16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32" name="PA_文本框 4">
            <a:extLst>
              <a:ext uri="{FF2B5EF4-FFF2-40B4-BE49-F238E27FC236}">
                <a16:creationId xmlns:a16="http://schemas.microsoft.com/office/drawing/2014/main" id="{1B8EE1F6-83F0-4AA0-B9BE-317AC5B93FD6}"/>
              </a:ext>
            </a:extLst>
          </p:cNvPr>
          <p:cNvSpPr txBox="1"/>
          <p:nvPr>
            <p:custDataLst>
              <p:tags r:id="rId1"/>
            </p:custDataLst>
          </p:nvPr>
        </p:nvSpPr>
        <p:spPr>
          <a:xfrm>
            <a:off x="6790574" y="1592863"/>
            <a:ext cx="553998" cy="4093428"/>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企业文化宣传策划产品介绍类</a:t>
            </a:r>
          </a:p>
        </p:txBody>
      </p:sp>
      <p:sp>
        <p:nvSpPr>
          <p:cNvPr id="33" name="PA_文本框 4">
            <a:extLst>
              <a:ext uri="{FF2B5EF4-FFF2-40B4-BE49-F238E27FC236}">
                <a16:creationId xmlns:a16="http://schemas.microsoft.com/office/drawing/2014/main" id="{D2C29688-C73B-4BAC-8324-34FAEA4D5DDF}"/>
              </a:ext>
            </a:extLst>
          </p:cNvPr>
          <p:cNvSpPr txBox="1"/>
          <p:nvPr>
            <p:custDataLst>
              <p:tags r:id="rId2"/>
            </p:custDataLst>
          </p:nvPr>
        </p:nvSpPr>
        <p:spPr>
          <a:xfrm>
            <a:off x="6012535" y="2496969"/>
            <a:ext cx="553998" cy="2554545"/>
          </a:xfrm>
          <a:prstGeom prst="rect">
            <a:avLst/>
          </a:prstGeom>
          <a:noFill/>
        </p:spPr>
        <p:txBody>
          <a:bodyPr vert="eaVert" wrap="none" rtlCol="0">
            <a:spAutoFit/>
          </a:bodyPr>
          <a:lstStyle/>
          <a:p>
            <a:r>
              <a:rPr lang="zh-CN" altLang="en-US" sz="2400">
                <a:latin typeface="汉仪中楷简" panose="02010604000101010101" pitchFamily="2" charset="-122"/>
                <a:ea typeface="汉仪中楷简" panose="02010604000101010101" pitchFamily="2" charset="-122"/>
              </a:rPr>
              <a:t>汇报人：野望教育</a:t>
            </a:r>
            <a:endParaRPr lang="zh-CN" altLang="en-US" sz="2400" dirty="0">
              <a:latin typeface="汉仪中楷简" panose="02010604000101010101" pitchFamily="2" charset="-122"/>
              <a:ea typeface="汉仪中楷简" panose="02010604000101010101" pitchFamily="2" charset="-122"/>
            </a:endParaRPr>
          </a:p>
        </p:txBody>
      </p:sp>
    </p:spTree>
    <p:extLst>
      <p:ext uri="{BB962C8B-B14F-4D97-AF65-F5344CB8AC3E}">
        <p14:creationId xmlns:p14="http://schemas.microsoft.com/office/powerpoint/2010/main" val="133295515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528"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p:cTn id="12" dur="1000" fill="hold"/>
                                        <p:tgtEl>
                                          <p:spTgt spid="31"/>
                                        </p:tgtEl>
                                        <p:attrNameLst>
                                          <p:attrName>ppt_w</p:attrName>
                                        </p:attrNameLst>
                                      </p:cBhvr>
                                      <p:tavLst>
                                        <p:tav tm="0">
                                          <p:val>
                                            <p:fltVal val="0"/>
                                          </p:val>
                                        </p:tav>
                                        <p:tav tm="100000">
                                          <p:val>
                                            <p:strVal val="#ppt_w"/>
                                          </p:val>
                                        </p:tav>
                                      </p:tavLst>
                                    </p:anim>
                                    <p:anim calcmode="lin" valueType="num">
                                      <p:cBhvr>
                                        <p:cTn id="13" dur="1000" fill="hold"/>
                                        <p:tgtEl>
                                          <p:spTgt spid="31"/>
                                        </p:tgtEl>
                                        <p:attrNameLst>
                                          <p:attrName>ppt_h</p:attrName>
                                        </p:attrNameLst>
                                      </p:cBhvr>
                                      <p:tavLst>
                                        <p:tav tm="0">
                                          <p:val>
                                            <p:fltVal val="0"/>
                                          </p:val>
                                        </p:tav>
                                        <p:tav tm="100000">
                                          <p:val>
                                            <p:strVal val="#ppt_h"/>
                                          </p:val>
                                        </p:tav>
                                      </p:tavLst>
                                    </p:anim>
                                    <p:animEffect transition="in" filter="fade">
                                      <p:cBhvr>
                                        <p:cTn id="14" dur="1000"/>
                                        <p:tgtEl>
                                          <p:spTgt spid="31"/>
                                        </p:tgtEl>
                                      </p:cBhvr>
                                    </p:animEffect>
                                    <p:anim calcmode="lin" valueType="num">
                                      <p:cBhvr>
                                        <p:cTn id="15" dur="1000" fill="hold"/>
                                        <p:tgtEl>
                                          <p:spTgt spid="31"/>
                                        </p:tgtEl>
                                        <p:attrNameLst>
                                          <p:attrName>ppt_x</p:attrName>
                                        </p:attrNameLst>
                                      </p:cBhvr>
                                      <p:tavLst>
                                        <p:tav tm="0">
                                          <p:val>
                                            <p:fltVal val="0.5"/>
                                          </p:val>
                                        </p:tav>
                                        <p:tav tm="100000">
                                          <p:val>
                                            <p:strVal val="#ppt_x"/>
                                          </p:val>
                                        </p:tav>
                                      </p:tavLst>
                                    </p:anim>
                                    <p:anim calcmode="lin" valueType="num">
                                      <p:cBhvr>
                                        <p:cTn id="16" dur="1000" fill="hold"/>
                                        <p:tgtEl>
                                          <p:spTgt spid="31"/>
                                        </p:tgtEl>
                                        <p:attrNameLst>
                                          <p:attrName>ppt_y</p:attrName>
                                        </p:attrNameLst>
                                      </p:cBhvr>
                                      <p:tavLst>
                                        <p:tav tm="0">
                                          <p:val>
                                            <p:fltVal val="0.5"/>
                                          </p:val>
                                        </p:tav>
                                        <p:tav tm="100000">
                                          <p:val>
                                            <p:strVal val="#ppt_y"/>
                                          </p:val>
                                        </p:tav>
                                      </p:tavLst>
                                    </p:anim>
                                  </p:childTnLst>
                                </p:cTn>
                              </p:par>
                              <p:par>
                                <p:cTn id="17" presetID="53" presetClass="entr" presetSubtype="528" fill="hold" grpId="0" nodeType="withEffect">
                                  <p:stCondLst>
                                    <p:cond delay="250"/>
                                  </p:stCondLst>
                                  <p:childTnLst>
                                    <p:set>
                                      <p:cBhvr>
                                        <p:cTn id="18" dur="1" fill="hold">
                                          <p:stCondLst>
                                            <p:cond delay="0"/>
                                          </p:stCondLst>
                                        </p:cTn>
                                        <p:tgtEl>
                                          <p:spTgt spid="30"/>
                                        </p:tgtEl>
                                        <p:attrNameLst>
                                          <p:attrName>style.visibility</p:attrName>
                                        </p:attrNameLst>
                                      </p:cBhvr>
                                      <p:to>
                                        <p:strVal val="visible"/>
                                      </p:to>
                                    </p:set>
                                    <p:anim calcmode="lin" valueType="num">
                                      <p:cBhvr>
                                        <p:cTn id="19" dur="1000" fill="hold"/>
                                        <p:tgtEl>
                                          <p:spTgt spid="30"/>
                                        </p:tgtEl>
                                        <p:attrNameLst>
                                          <p:attrName>ppt_w</p:attrName>
                                        </p:attrNameLst>
                                      </p:cBhvr>
                                      <p:tavLst>
                                        <p:tav tm="0">
                                          <p:val>
                                            <p:fltVal val="0"/>
                                          </p:val>
                                        </p:tav>
                                        <p:tav tm="100000">
                                          <p:val>
                                            <p:strVal val="#ppt_w"/>
                                          </p:val>
                                        </p:tav>
                                      </p:tavLst>
                                    </p:anim>
                                    <p:anim calcmode="lin" valueType="num">
                                      <p:cBhvr>
                                        <p:cTn id="20" dur="1000" fill="hold"/>
                                        <p:tgtEl>
                                          <p:spTgt spid="30"/>
                                        </p:tgtEl>
                                        <p:attrNameLst>
                                          <p:attrName>ppt_h</p:attrName>
                                        </p:attrNameLst>
                                      </p:cBhvr>
                                      <p:tavLst>
                                        <p:tav tm="0">
                                          <p:val>
                                            <p:fltVal val="0"/>
                                          </p:val>
                                        </p:tav>
                                        <p:tav tm="100000">
                                          <p:val>
                                            <p:strVal val="#ppt_h"/>
                                          </p:val>
                                        </p:tav>
                                      </p:tavLst>
                                    </p:anim>
                                    <p:animEffect transition="in" filter="fade">
                                      <p:cBhvr>
                                        <p:cTn id="21" dur="1000"/>
                                        <p:tgtEl>
                                          <p:spTgt spid="30"/>
                                        </p:tgtEl>
                                      </p:cBhvr>
                                    </p:animEffect>
                                    <p:anim calcmode="lin" valueType="num">
                                      <p:cBhvr>
                                        <p:cTn id="22" dur="1000" fill="hold"/>
                                        <p:tgtEl>
                                          <p:spTgt spid="30"/>
                                        </p:tgtEl>
                                        <p:attrNameLst>
                                          <p:attrName>ppt_x</p:attrName>
                                        </p:attrNameLst>
                                      </p:cBhvr>
                                      <p:tavLst>
                                        <p:tav tm="0">
                                          <p:val>
                                            <p:fltVal val="0.5"/>
                                          </p:val>
                                        </p:tav>
                                        <p:tav tm="100000">
                                          <p:val>
                                            <p:strVal val="#ppt_x"/>
                                          </p:val>
                                        </p:tav>
                                      </p:tavLst>
                                    </p:anim>
                                    <p:anim calcmode="lin" valueType="num">
                                      <p:cBhvr>
                                        <p:cTn id="23" dur="1000" fill="hold"/>
                                        <p:tgtEl>
                                          <p:spTgt spid="30"/>
                                        </p:tgtEl>
                                        <p:attrNameLst>
                                          <p:attrName>ppt_y</p:attrName>
                                        </p:attrNameLst>
                                      </p:cBhvr>
                                      <p:tavLst>
                                        <p:tav tm="0">
                                          <p:val>
                                            <p:fltVal val="0.5"/>
                                          </p:val>
                                        </p:tav>
                                        <p:tav tm="100000">
                                          <p:val>
                                            <p:strVal val="#ppt_y"/>
                                          </p:val>
                                        </p:tav>
                                      </p:tavLst>
                                    </p:anim>
                                  </p:childTnLst>
                                </p:cTn>
                              </p:par>
                              <p:par>
                                <p:cTn id="24" presetID="23" presetClass="entr" presetSubtype="528" fill="hold" nodeType="withEffect">
                                  <p:stCondLst>
                                    <p:cond delay="500"/>
                                  </p:stCondLst>
                                  <p:childTnLst>
                                    <p:set>
                                      <p:cBhvr>
                                        <p:cTn id="25" dur="1" fill="hold">
                                          <p:stCondLst>
                                            <p:cond delay="0"/>
                                          </p:stCondLst>
                                        </p:cTn>
                                        <p:tgtEl>
                                          <p:spTgt spid="25"/>
                                        </p:tgtEl>
                                        <p:attrNameLst>
                                          <p:attrName>style.visibility</p:attrName>
                                        </p:attrNameLst>
                                      </p:cBhvr>
                                      <p:to>
                                        <p:strVal val="visible"/>
                                      </p:to>
                                    </p:set>
                                    <p:anim calcmode="lin" valueType="num">
                                      <p:cBhvr>
                                        <p:cTn id="26" dur="1000" fill="hold"/>
                                        <p:tgtEl>
                                          <p:spTgt spid="25"/>
                                        </p:tgtEl>
                                        <p:attrNameLst>
                                          <p:attrName>ppt_w</p:attrName>
                                        </p:attrNameLst>
                                      </p:cBhvr>
                                      <p:tavLst>
                                        <p:tav tm="0">
                                          <p:val>
                                            <p:fltVal val="0"/>
                                          </p:val>
                                        </p:tav>
                                        <p:tav tm="100000">
                                          <p:val>
                                            <p:strVal val="#ppt_w"/>
                                          </p:val>
                                        </p:tav>
                                      </p:tavLst>
                                    </p:anim>
                                    <p:anim calcmode="lin" valueType="num">
                                      <p:cBhvr>
                                        <p:cTn id="27" dur="1000" fill="hold"/>
                                        <p:tgtEl>
                                          <p:spTgt spid="25"/>
                                        </p:tgtEl>
                                        <p:attrNameLst>
                                          <p:attrName>ppt_h</p:attrName>
                                        </p:attrNameLst>
                                      </p:cBhvr>
                                      <p:tavLst>
                                        <p:tav tm="0">
                                          <p:val>
                                            <p:fltVal val="0"/>
                                          </p:val>
                                        </p:tav>
                                        <p:tav tm="100000">
                                          <p:val>
                                            <p:strVal val="#ppt_h"/>
                                          </p:val>
                                        </p:tav>
                                      </p:tavLst>
                                    </p:anim>
                                    <p:anim calcmode="lin" valueType="num">
                                      <p:cBhvr>
                                        <p:cTn id="28" dur="1000" fill="hold"/>
                                        <p:tgtEl>
                                          <p:spTgt spid="25"/>
                                        </p:tgtEl>
                                        <p:attrNameLst>
                                          <p:attrName>ppt_x</p:attrName>
                                        </p:attrNameLst>
                                      </p:cBhvr>
                                      <p:tavLst>
                                        <p:tav tm="0">
                                          <p:val>
                                            <p:fltVal val="0.5"/>
                                          </p:val>
                                        </p:tav>
                                        <p:tav tm="100000">
                                          <p:val>
                                            <p:strVal val="#ppt_x"/>
                                          </p:val>
                                        </p:tav>
                                      </p:tavLst>
                                    </p:anim>
                                    <p:anim calcmode="lin" valueType="num">
                                      <p:cBhvr>
                                        <p:cTn id="29" dur="1000" fill="hold"/>
                                        <p:tgtEl>
                                          <p:spTgt spid="25"/>
                                        </p:tgtEl>
                                        <p:attrNameLst>
                                          <p:attrName>ppt_y</p:attrName>
                                        </p:attrNameLst>
                                      </p:cBhvr>
                                      <p:tavLst>
                                        <p:tav tm="0">
                                          <p:val>
                                            <p:fltVal val="0.5"/>
                                          </p:val>
                                        </p:tav>
                                        <p:tav tm="100000">
                                          <p:val>
                                            <p:strVal val="#ppt_y"/>
                                          </p:val>
                                        </p:tav>
                                      </p:tavLst>
                                    </p:anim>
                                  </p:childTnLst>
                                </p:cTn>
                              </p:par>
                              <p:par>
                                <p:cTn id="30" presetID="12" presetClass="entr" presetSubtype="8" fill="hold" grpId="0" nodeType="withEffect">
                                  <p:stCondLst>
                                    <p:cond delay="500"/>
                                  </p:stCondLst>
                                  <p:childTnLst>
                                    <p:set>
                                      <p:cBhvr>
                                        <p:cTn id="31" dur="1" fill="hold">
                                          <p:stCondLst>
                                            <p:cond delay="0"/>
                                          </p:stCondLst>
                                        </p:cTn>
                                        <p:tgtEl>
                                          <p:spTgt spid="29"/>
                                        </p:tgtEl>
                                        <p:attrNameLst>
                                          <p:attrName>style.visibility</p:attrName>
                                        </p:attrNameLst>
                                      </p:cBhvr>
                                      <p:to>
                                        <p:strVal val="visible"/>
                                      </p:to>
                                    </p:set>
                                    <p:anim calcmode="lin" valueType="num">
                                      <p:cBhvr additive="base">
                                        <p:cTn id="32" dur="1000"/>
                                        <p:tgtEl>
                                          <p:spTgt spid="29"/>
                                        </p:tgtEl>
                                        <p:attrNameLst>
                                          <p:attrName>ppt_x</p:attrName>
                                        </p:attrNameLst>
                                      </p:cBhvr>
                                      <p:tavLst>
                                        <p:tav tm="0">
                                          <p:val>
                                            <p:strVal val="#ppt_x-#ppt_w*1.125000"/>
                                          </p:val>
                                        </p:tav>
                                        <p:tav tm="100000">
                                          <p:val>
                                            <p:strVal val="#ppt_x"/>
                                          </p:val>
                                        </p:tav>
                                      </p:tavLst>
                                    </p:anim>
                                    <p:animEffect transition="in" filter="wipe(right)">
                                      <p:cBhvr>
                                        <p:cTn id="33" dur="1000"/>
                                        <p:tgtEl>
                                          <p:spTgt spid="29"/>
                                        </p:tgtEl>
                                      </p:cBhvr>
                                    </p:animEffect>
                                  </p:childTnLst>
                                </p:cTn>
                              </p:par>
                              <p:par>
                                <p:cTn id="34" presetID="22" presetClass="entr" presetSubtype="1" fill="hold" grpId="0" nodeType="withEffect">
                                  <p:stCondLst>
                                    <p:cond delay="1000"/>
                                  </p:stCondLst>
                                  <p:childTnLst>
                                    <p:set>
                                      <p:cBhvr>
                                        <p:cTn id="35" dur="1" fill="hold">
                                          <p:stCondLst>
                                            <p:cond delay="0"/>
                                          </p:stCondLst>
                                        </p:cTn>
                                        <p:tgtEl>
                                          <p:spTgt spid="32"/>
                                        </p:tgtEl>
                                        <p:attrNameLst>
                                          <p:attrName>style.visibility</p:attrName>
                                        </p:attrNameLst>
                                      </p:cBhvr>
                                      <p:to>
                                        <p:strVal val="visible"/>
                                      </p:to>
                                    </p:set>
                                    <p:animEffect transition="in" filter="wipe(up)">
                                      <p:cBhvr>
                                        <p:cTn id="36" dur="1500"/>
                                        <p:tgtEl>
                                          <p:spTgt spid="32"/>
                                        </p:tgtEl>
                                      </p:cBhvr>
                                    </p:animEffect>
                                  </p:childTnLst>
                                </p:cTn>
                              </p:par>
                              <p:par>
                                <p:cTn id="37" presetID="22" presetClass="entr" presetSubtype="1" fill="hold" grpId="0" nodeType="withEffect">
                                  <p:stCondLst>
                                    <p:cond delay="1750"/>
                                  </p:stCondLst>
                                  <p:childTnLst>
                                    <p:set>
                                      <p:cBhvr>
                                        <p:cTn id="38" dur="1" fill="hold">
                                          <p:stCondLst>
                                            <p:cond delay="0"/>
                                          </p:stCondLst>
                                        </p:cTn>
                                        <p:tgtEl>
                                          <p:spTgt spid="33"/>
                                        </p:tgtEl>
                                        <p:attrNameLst>
                                          <p:attrName>style.visibility</p:attrName>
                                        </p:attrNameLst>
                                      </p:cBhvr>
                                      <p:to>
                                        <p:strVal val="visible"/>
                                      </p:to>
                                    </p:set>
                                    <p:animEffect transition="in" filter="wipe(up)">
                                      <p:cBhvr>
                                        <p:cTn id="39" dur="1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p:bldP spid="31" grpId="0"/>
      <p:bldP spid="32" grpId="0"/>
      <p:bldP spid="3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a:extLst>
                <a:ext uri="{FF2B5EF4-FFF2-40B4-BE49-F238E27FC236}">
                  <a16:creationId xmlns:a16="http://schemas.microsoft.com/office/drawing/2014/main" id="{B8676A1B-E2A0-4301-9D89-7E3D15CEAE5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id="{2F2750A5-216C-46F0-88FF-4E79E16BC616}"/>
              </a:ext>
            </a:extLst>
          </p:cNvPr>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壹</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a:extLst>
              <a:ext uri="{FF2B5EF4-FFF2-40B4-BE49-F238E27FC236}">
                <a16:creationId xmlns:a16="http://schemas.microsoft.com/office/drawing/2014/main" id="{688B8FF1-E5D4-4FD5-A06D-5B59DFB1434B}"/>
              </a:ext>
            </a:extLst>
          </p:cNvPr>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srgbClr val="C00000"/>
              </a:solidFill>
            </a:endParaRPr>
          </a:p>
        </p:txBody>
      </p:sp>
      <p:sp>
        <p:nvSpPr>
          <p:cNvPr id="10" name="文本占位符 2">
            <a:extLst>
              <a:ext uri="{FF2B5EF4-FFF2-40B4-BE49-F238E27FC236}">
                <a16:creationId xmlns:a16="http://schemas.microsoft.com/office/drawing/2014/main" id="{C7FFD1A3-A57F-41F8-B190-231B9BAB7B1B}"/>
              </a:ext>
            </a:extLst>
          </p:cNvPr>
          <p:cNvSpPr txBox="1">
            <a:spLocks/>
          </p:cNvSpPr>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p>
        </p:txBody>
      </p:sp>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id="{B4523A50-EAE8-4ED7-B4BB-6320045B97E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id="{72E1A28C-67E5-4677-BE41-2A4A835795A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6" name="Freeform 151">
              <a:extLst>
                <a:ext uri="{FF2B5EF4-FFF2-40B4-BE49-F238E27FC236}">
                  <a16:creationId xmlns:a16="http://schemas.microsoft.com/office/drawing/2014/main" id="{1AA855CE-8817-456C-A327-30ECCADC160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7" name="Freeform 152">
              <a:extLst>
                <a:ext uri="{FF2B5EF4-FFF2-40B4-BE49-F238E27FC236}">
                  <a16:creationId xmlns:a16="http://schemas.microsoft.com/office/drawing/2014/main" id="{6AF5DB7C-C152-4D00-B379-F2BE8CC5B2A7}"/>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spTree>
    <p:extLst>
      <p:ext uri="{BB962C8B-B14F-4D97-AF65-F5344CB8AC3E}">
        <p14:creationId xmlns:p14="http://schemas.microsoft.com/office/powerpoint/2010/main" val="212142121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413000" y="2067110"/>
            <a:ext cx="1473200" cy="1479407"/>
          </a:xfrm>
          <a:prstGeom prst="rect">
            <a:avLst/>
          </a:prstGeom>
        </p:spPr>
      </p:pic>
      <p:sp>
        <p:nvSpPr>
          <p:cNvPr id="5" name="Rectangle 3"/>
          <p:cNvSpPr>
            <a:spLocks noChangeArrowheads="1"/>
          </p:cNvSpPr>
          <p:nvPr/>
        </p:nvSpPr>
        <p:spPr bwMode="black">
          <a:xfrm>
            <a:off x="3695680" y="2816189"/>
            <a:ext cx="3728740" cy="923330"/>
          </a:xfrm>
          <a:prstGeom prst="rect">
            <a:avLst/>
          </a:prstGeom>
          <a:noFill/>
          <a:ln w="9525" algn="ctr">
            <a:noFill/>
            <a:miter lim="800000"/>
            <a:headEnd/>
            <a:tailEnd/>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itchFamily="34" charset="-122"/>
              <a:ea typeface="微软雅黑" pitchFamily="34" charset="-122"/>
            </a:endParaRPr>
          </a:p>
        </p:txBody>
      </p:sp>
      <p:sp>
        <p:nvSpPr>
          <p:cNvPr id="6" name="TextBox 14"/>
          <p:cNvSpPr txBox="1"/>
          <p:nvPr/>
        </p:nvSpPr>
        <p:spPr>
          <a:xfrm>
            <a:off x="3695681" y="2302109"/>
            <a:ext cx="3373140" cy="523220"/>
          </a:xfrm>
          <a:prstGeom prst="rect">
            <a:avLst/>
          </a:prstGeom>
          <a:noFill/>
        </p:spPr>
        <p:txBody>
          <a:bodyPr wrap="square" rtlCol="0">
            <a:spAutoFit/>
          </a:bodyPr>
          <a:lstStyle/>
          <a:p>
            <a:pPr defTabSz="1219170" eaLnBrk="0" hangingPunct="0"/>
            <a:r>
              <a:rPr lang="en-US" altLang="zh-CN" sz="2800" b="1" dirty="0">
                <a:latin typeface="腾祥铁山楷书简" panose="01010104010101010101" pitchFamily="2" charset="-122"/>
                <a:ea typeface="腾祥铁山楷书简" panose="01010104010101010101" pitchFamily="2" charset="-122"/>
              </a:rPr>
              <a:t>01 </a:t>
            </a:r>
            <a:r>
              <a:rPr lang="zh-CN" altLang="en-US" sz="2800" b="1" dirty="0">
                <a:latin typeface="腾祥铁山楷书简" panose="01010104010101010101" pitchFamily="2" charset="-122"/>
                <a:ea typeface="腾祥铁山楷书简" panose="01010104010101010101" pitchFamily="2" charset="-122"/>
              </a:rPr>
              <a:t>此处添加标题</a:t>
            </a:r>
          </a:p>
        </p:txBody>
      </p:sp>
      <p:pic>
        <p:nvPicPr>
          <p:cNvPr id="7" name="图片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176261" y="4027975"/>
            <a:ext cx="1473200" cy="1479407"/>
          </a:xfrm>
          <a:prstGeom prst="rect">
            <a:avLst/>
          </a:prstGeom>
        </p:spPr>
      </p:pic>
      <p:sp>
        <p:nvSpPr>
          <p:cNvPr id="8" name="Rectangle 3"/>
          <p:cNvSpPr>
            <a:spLocks noChangeArrowheads="1"/>
          </p:cNvSpPr>
          <p:nvPr/>
        </p:nvSpPr>
        <p:spPr bwMode="black">
          <a:xfrm>
            <a:off x="4701520" y="4767679"/>
            <a:ext cx="3728740" cy="923330"/>
          </a:xfrm>
          <a:prstGeom prst="rect">
            <a:avLst/>
          </a:prstGeom>
          <a:noFill/>
          <a:ln w="9525" algn="ctr">
            <a:noFill/>
            <a:miter lim="800000"/>
            <a:headEnd/>
            <a:tailEnd/>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itchFamily="34" charset="-122"/>
              <a:ea typeface="微软雅黑" pitchFamily="34" charset="-122"/>
            </a:endParaRPr>
          </a:p>
        </p:txBody>
      </p:sp>
      <p:sp>
        <p:nvSpPr>
          <p:cNvPr id="9" name="TextBox 14"/>
          <p:cNvSpPr txBox="1"/>
          <p:nvPr/>
        </p:nvSpPr>
        <p:spPr>
          <a:xfrm>
            <a:off x="4701521" y="4253599"/>
            <a:ext cx="3373140" cy="523220"/>
          </a:xfrm>
          <a:prstGeom prst="rect">
            <a:avLst/>
          </a:prstGeom>
          <a:noFill/>
        </p:spPr>
        <p:txBody>
          <a:bodyPr wrap="square" rtlCol="0">
            <a:spAutoFit/>
          </a:bodyPr>
          <a:lstStyle/>
          <a:p>
            <a:pPr algn="r" defTabSz="1219170" eaLnBrk="0" hangingPunct="0"/>
            <a:r>
              <a:rPr lang="zh-CN" altLang="en-US" sz="2800" b="1" dirty="0">
                <a:latin typeface="腾祥铁山楷书简" panose="01010104010101010101" pitchFamily="2" charset="-122"/>
                <a:ea typeface="腾祥铁山楷书简" panose="01010104010101010101" pitchFamily="2" charset="-122"/>
              </a:rPr>
              <a:t>此处添加标题 </a:t>
            </a:r>
            <a:r>
              <a:rPr lang="en-US" altLang="zh-CN" sz="2800" b="1" dirty="0">
                <a:latin typeface="腾祥铁山楷书简" panose="01010104010101010101" pitchFamily="2" charset="-122"/>
                <a:ea typeface="腾祥铁山楷书简" panose="01010104010101010101" pitchFamily="2" charset="-122"/>
              </a:rPr>
              <a:t>02</a:t>
            </a:r>
            <a:endParaRPr lang="zh-CN" altLang="en-US" sz="2800" b="1" dirty="0">
              <a:latin typeface="腾祥铁山楷书简" panose="01010104010101010101" pitchFamily="2" charset="-122"/>
              <a:ea typeface="腾祥铁山楷书简" panose="01010104010101010101" pitchFamily="2" charset="-122"/>
            </a:endParaRPr>
          </a:p>
        </p:txBody>
      </p:sp>
      <p:grpSp>
        <p:nvGrpSpPr>
          <p:cNvPr id="11" name="组合 10">
            <a:extLst>
              <a:ext uri="{FF2B5EF4-FFF2-40B4-BE49-F238E27FC236}">
                <a16:creationId xmlns:a16="http://schemas.microsoft.com/office/drawing/2014/main" id="{A66EEA48-5BE8-4AB8-B920-01D57602D49A}"/>
              </a:ext>
            </a:extLst>
          </p:cNvPr>
          <p:cNvGrpSpPr/>
          <p:nvPr/>
        </p:nvGrpSpPr>
        <p:grpSpPr>
          <a:xfrm>
            <a:off x="4171979" y="204350"/>
            <a:ext cx="3848041" cy="584775"/>
            <a:chOff x="4192129" y="276614"/>
            <a:chExt cx="3848041" cy="584775"/>
          </a:xfrm>
        </p:grpSpPr>
        <p:sp>
          <p:nvSpPr>
            <p:cNvPr id="12" name="文本框 11">
              <a:extLst>
                <a:ext uri="{FF2B5EF4-FFF2-40B4-BE49-F238E27FC236}">
                  <a16:creationId xmlns:a16="http://schemas.microsoft.com/office/drawing/2014/main" id="{0767B4D5-C67C-47B0-91FF-5FDE36CF45C1}"/>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13" name="Freeform 682">
              <a:extLst>
                <a:ext uri="{FF2B5EF4-FFF2-40B4-BE49-F238E27FC236}">
                  <a16:creationId xmlns:a16="http://schemas.microsoft.com/office/drawing/2014/main" id="{F6D63287-2988-4FE1-B3C9-E0D1BC16E801}"/>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4" name="Freeform 682">
              <a:extLst>
                <a:ext uri="{FF2B5EF4-FFF2-40B4-BE49-F238E27FC236}">
                  <a16:creationId xmlns:a16="http://schemas.microsoft.com/office/drawing/2014/main" id="{ECA4649A-D657-42CD-93BA-00E04992D3BF}"/>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grpSp>
        <p:nvGrpSpPr>
          <p:cNvPr id="19" name="组合 18">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0" name="文本框 19">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21"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22"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53881866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1000" fill="hold"/>
                                        <p:tgtEl>
                                          <p:spTgt spid="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1000" fill="hold"/>
                                        <p:tgtEl>
                                          <p:spTgt spid="5"/>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3000"/>
                            </p:stCondLst>
                            <p:childTnLst>
                              <p:par>
                                <p:cTn id="25" presetID="47"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anim calcmode="lin" valueType="num">
                                      <p:cBhvr>
                                        <p:cTn id="28" dur="1000" fill="hold"/>
                                        <p:tgtEl>
                                          <p:spTgt spid="9"/>
                                        </p:tgtEl>
                                        <p:attrNameLst>
                                          <p:attrName>ppt_x</p:attrName>
                                        </p:attrNameLst>
                                      </p:cBhvr>
                                      <p:tavLst>
                                        <p:tav tm="0">
                                          <p:val>
                                            <p:strVal val="#ppt_x"/>
                                          </p:val>
                                        </p:tav>
                                        <p:tav tm="100000">
                                          <p:val>
                                            <p:strVal val="#ppt_x"/>
                                          </p:val>
                                        </p:tav>
                                      </p:tavLst>
                                    </p:anim>
                                    <p:anim calcmode="lin" valueType="num">
                                      <p:cBhvr>
                                        <p:cTn id="29" dur="1000" fill="hold"/>
                                        <p:tgtEl>
                                          <p:spTgt spid="9"/>
                                        </p:tgtEl>
                                        <p:attrNameLst>
                                          <p:attrName>ppt_y</p:attrName>
                                        </p:attrNameLst>
                                      </p:cBhvr>
                                      <p:tavLst>
                                        <p:tav tm="0">
                                          <p:val>
                                            <p:strVal val="#ppt_y-.1"/>
                                          </p:val>
                                        </p:tav>
                                        <p:tav tm="100000">
                                          <p:val>
                                            <p:strVal val="#ppt_y"/>
                                          </p:val>
                                        </p:tav>
                                      </p:tavLst>
                                    </p:anim>
                                  </p:childTnLst>
                                </p:cTn>
                              </p:par>
                            </p:childTnLst>
                          </p:cTn>
                        </p:par>
                        <p:par>
                          <p:cTn id="30" fill="hold">
                            <p:stCondLst>
                              <p:cond delay="4000"/>
                            </p:stCondLst>
                            <p:childTnLst>
                              <p:par>
                                <p:cTn id="31" presetID="42" presetClass="entr" presetSubtype="0"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P spid="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714500" y="1397143"/>
            <a:ext cx="1473200" cy="1479407"/>
          </a:xfrm>
          <a:prstGeom prst="rect">
            <a:avLst/>
          </a:prstGeom>
        </p:spPr>
      </p:pic>
      <p:sp>
        <p:nvSpPr>
          <p:cNvPr id="14" name="Rectangle 3"/>
          <p:cNvSpPr>
            <a:spLocks noChangeArrowheads="1"/>
          </p:cNvSpPr>
          <p:nvPr/>
        </p:nvSpPr>
        <p:spPr bwMode="black">
          <a:xfrm>
            <a:off x="2976860" y="2038949"/>
            <a:ext cx="3728740" cy="923330"/>
          </a:xfrm>
          <a:prstGeom prst="rect">
            <a:avLst/>
          </a:prstGeom>
          <a:noFill/>
          <a:ln w="9525" algn="ctr">
            <a:noFill/>
            <a:miter lim="800000"/>
            <a:headEnd/>
            <a:tailEnd/>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itchFamily="34" charset="-122"/>
              <a:ea typeface="微软雅黑" pitchFamily="34" charset="-122"/>
            </a:endParaRPr>
          </a:p>
        </p:txBody>
      </p:sp>
      <p:sp>
        <p:nvSpPr>
          <p:cNvPr id="15" name="TextBox 14"/>
          <p:cNvSpPr txBox="1"/>
          <p:nvPr/>
        </p:nvSpPr>
        <p:spPr>
          <a:xfrm>
            <a:off x="2976861" y="1524869"/>
            <a:ext cx="3373140" cy="523220"/>
          </a:xfrm>
          <a:prstGeom prst="rect">
            <a:avLst/>
          </a:prstGeom>
          <a:noFill/>
        </p:spPr>
        <p:txBody>
          <a:bodyPr wrap="square" rtlCol="0">
            <a:spAutoFit/>
          </a:bodyPr>
          <a:lstStyle/>
          <a:p>
            <a:pPr defTabSz="1219170" eaLnBrk="0" hangingPunct="0"/>
            <a:r>
              <a:rPr lang="en-US" altLang="zh-CN" sz="2800" b="1" dirty="0">
                <a:latin typeface="腾祥铁山楷书简" panose="01010104010101010101" pitchFamily="2" charset="-122"/>
                <a:ea typeface="腾祥铁山楷书简" panose="01010104010101010101" pitchFamily="2" charset="-122"/>
              </a:rPr>
              <a:t>01 </a:t>
            </a:r>
            <a:r>
              <a:rPr lang="zh-CN" altLang="en-US" sz="2800" b="1" dirty="0">
                <a:latin typeface="腾祥铁山楷书简" panose="01010104010101010101" pitchFamily="2" charset="-122"/>
                <a:ea typeface="腾祥铁山楷书简" panose="01010104010101010101" pitchFamily="2" charset="-122"/>
              </a:rPr>
              <a:t>此处添加标题</a:t>
            </a:r>
          </a:p>
        </p:txBody>
      </p:sp>
      <p:pic>
        <p:nvPicPr>
          <p:cNvPr id="16" name="图片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26575" y="2726142"/>
            <a:ext cx="1473200" cy="1479407"/>
          </a:xfrm>
          <a:prstGeom prst="rect">
            <a:avLst/>
          </a:prstGeom>
        </p:spPr>
      </p:pic>
      <p:sp>
        <p:nvSpPr>
          <p:cNvPr id="17" name="Rectangle 3"/>
          <p:cNvSpPr>
            <a:spLocks noChangeArrowheads="1"/>
          </p:cNvSpPr>
          <p:nvPr/>
        </p:nvSpPr>
        <p:spPr bwMode="black">
          <a:xfrm>
            <a:off x="5718773" y="3592846"/>
            <a:ext cx="3728740" cy="923330"/>
          </a:xfrm>
          <a:prstGeom prst="rect">
            <a:avLst/>
          </a:prstGeom>
          <a:noFill/>
          <a:ln w="9525" algn="ctr">
            <a:noFill/>
            <a:miter lim="800000"/>
            <a:headEnd/>
            <a:tailEnd/>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itchFamily="34" charset="-122"/>
              <a:ea typeface="微软雅黑" pitchFamily="34" charset="-122"/>
            </a:endParaRPr>
          </a:p>
        </p:txBody>
      </p:sp>
      <p:sp>
        <p:nvSpPr>
          <p:cNvPr id="18" name="TextBox 14"/>
          <p:cNvSpPr txBox="1"/>
          <p:nvPr/>
        </p:nvSpPr>
        <p:spPr>
          <a:xfrm>
            <a:off x="5718774" y="3078766"/>
            <a:ext cx="3373140" cy="523220"/>
          </a:xfrm>
          <a:prstGeom prst="rect">
            <a:avLst/>
          </a:prstGeom>
          <a:noFill/>
        </p:spPr>
        <p:txBody>
          <a:bodyPr wrap="square" rtlCol="0">
            <a:spAutoFit/>
          </a:bodyPr>
          <a:lstStyle/>
          <a:p>
            <a:pPr defTabSz="1219170" eaLnBrk="0" hangingPunct="0"/>
            <a:r>
              <a:rPr lang="en-US" altLang="zh-CN" sz="2800" b="1" dirty="0">
                <a:latin typeface="腾祥铁山楷书简" panose="01010104010101010101" pitchFamily="2" charset="-122"/>
                <a:ea typeface="腾祥铁山楷书简" panose="01010104010101010101" pitchFamily="2" charset="-122"/>
              </a:rPr>
              <a:t>02 </a:t>
            </a:r>
            <a:r>
              <a:rPr lang="zh-CN" altLang="en-US" sz="2800" b="1" dirty="0">
                <a:latin typeface="腾祥铁山楷书简" panose="01010104010101010101" pitchFamily="2" charset="-122"/>
                <a:ea typeface="腾祥铁山楷书简" panose="01010104010101010101" pitchFamily="2" charset="-122"/>
              </a:rPr>
              <a:t>此处添加标题 </a:t>
            </a:r>
          </a:p>
        </p:txBody>
      </p:sp>
      <p:pic>
        <p:nvPicPr>
          <p:cNvPr id="19" name="图片 1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181522" y="4401419"/>
            <a:ext cx="1473200" cy="1479407"/>
          </a:xfrm>
          <a:prstGeom prst="rect">
            <a:avLst/>
          </a:prstGeom>
        </p:spPr>
      </p:pic>
      <p:sp>
        <p:nvSpPr>
          <p:cNvPr id="20" name="Rectangle 3"/>
          <p:cNvSpPr>
            <a:spLocks noChangeArrowheads="1"/>
          </p:cNvSpPr>
          <p:nvPr/>
        </p:nvSpPr>
        <p:spPr bwMode="black">
          <a:xfrm>
            <a:off x="3273720" y="5268123"/>
            <a:ext cx="3728740" cy="923330"/>
          </a:xfrm>
          <a:prstGeom prst="rect">
            <a:avLst/>
          </a:prstGeom>
          <a:noFill/>
          <a:ln w="9525" algn="ctr">
            <a:noFill/>
            <a:miter lim="800000"/>
            <a:headEnd/>
            <a:tailEnd/>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itchFamily="34" charset="-122"/>
              <a:ea typeface="微软雅黑" pitchFamily="34" charset="-122"/>
            </a:endParaRPr>
          </a:p>
        </p:txBody>
      </p:sp>
      <p:sp>
        <p:nvSpPr>
          <p:cNvPr id="21" name="TextBox 14"/>
          <p:cNvSpPr txBox="1"/>
          <p:nvPr/>
        </p:nvSpPr>
        <p:spPr>
          <a:xfrm>
            <a:off x="3273721" y="4754043"/>
            <a:ext cx="3373140" cy="523220"/>
          </a:xfrm>
          <a:prstGeom prst="rect">
            <a:avLst/>
          </a:prstGeom>
          <a:noFill/>
        </p:spPr>
        <p:txBody>
          <a:bodyPr wrap="square" rtlCol="0">
            <a:spAutoFit/>
          </a:bodyPr>
          <a:lstStyle/>
          <a:p>
            <a:pPr defTabSz="1219170" eaLnBrk="0" hangingPunct="0"/>
            <a:r>
              <a:rPr lang="en-US" altLang="zh-CN" sz="2800" b="1" dirty="0">
                <a:latin typeface="腾祥铁山楷书简" panose="01010104010101010101" pitchFamily="2" charset="-122"/>
                <a:ea typeface="腾祥铁山楷书简" panose="01010104010101010101" pitchFamily="2" charset="-122"/>
              </a:rPr>
              <a:t>03 </a:t>
            </a:r>
            <a:r>
              <a:rPr lang="zh-CN" altLang="en-US" sz="2800" b="1" dirty="0">
                <a:latin typeface="腾祥铁山楷书简" panose="01010104010101010101" pitchFamily="2" charset="-122"/>
                <a:ea typeface="腾祥铁山楷书简" panose="01010104010101010101" pitchFamily="2" charset="-122"/>
              </a:rPr>
              <a:t>此处添加标题 </a:t>
            </a:r>
          </a:p>
        </p:txBody>
      </p:sp>
      <p:grpSp>
        <p:nvGrpSpPr>
          <p:cNvPr id="24" name="组合 23">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5" name="文本框 24">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26"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27"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117256785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anim calcmode="lin" valueType="num">
                                      <p:cBhvr>
                                        <p:cTn id="8" dur="500" fill="hold"/>
                                        <p:tgtEl>
                                          <p:spTgt spid="13"/>
                                        </p:tgtEl>
                                        <p:attrNameLst>
                                          <p:attrName>ppt_x</p:attrName>
                                        </p:attrNameLst>
                                      </p:cBhvr>
                                      <p:tavLst>
                                        <p:tav tm="0">
                                          <p:val>
                                            <p:strVal val="#ppt_x"/>
                                          </p:val>
                                        </p:tav>
                                        <p:tav tm="100000">
                                          <p:val>
                                            <p:strVal val="#ppt_x"/>
                                          </p:val>
                                        </p:tav>
                                      </p:tavLst>
                                    </p:anim>
                                    <p:anim calcmode="lin" valueType="num">
                                      <p:cBhvr>
                                        <p:cTn id="9" dur="5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7" presetClass="entr" presetSubtype="0" fill="hold" grpId="0"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1000"/>
                                        <p:tgtEl>
                                          <p:spTgt spid="15"/>
                                        </p:tgtEl>
                                      </p:cBhvr>
                                    </p:animEffect>
                                    <p:anim calcmode="lin" valueType="num">
                                      <p:cBhvr>
                                        <p:cTn id="14" dur="1000" fill="hold"/>
                                        <p:tgtEl>
                                          <p:spTgt spid="15"/>
                                        </p:tgtEl>
                                        <p:attrNameLst>
                                          <p:attrName>ppt_x</p:attrName>
                                        </p:attrNameLst>
                                      </p:cBhvr>
                                      <p:tavLst>
                                        <p:tav tm="0">
                                          <p:val>
                                            <p:strVal val="#ppt_x"/>
                                          </p:val>
                                        </p:tav>
                                        <p:tav tm="100000">
                                          <p:val>
                                            <p:strVal val="#ppt_x"/>
                                          </p:val>
                                        </p:tav>
                                      </p:tavLst>
                                    </p:anim>
                                    <p:anim calcmode="lin" valueType="num">
                                      <p:cBhvr>
                                        <p:cTn id="15" dur="1000" fill="hold"/>
                                        <p:tgtEl>
                                          <p:spTgt spid="15"/>
                                        </p:tgtEl>
                                        <p:attrNameLst>
                                          <p:attrName>ppt_y</p:attrName>
                                        </p:attrNameLst>
                                      </p:cBhvr>
                                      <p:tavLst>
                                        <p:tav tm="0">
                                          <p:val>
                                            <p:strVal val="#ppt_y-.1"/>
                                          </p:val>
                                        </p:tav>
                                        <p:tav tm="100000">
                                          <p:val>
                                            <p:strVal val="#ppt_y"/>
                                          </p:val>
                                        </p:tav>
                                      </p:tavLst>
                                    </p:anim>
                                  </p:childTnLst>
                                </p:cTn>
                              </p:par>
                            </p:childTnLst>
                          </p:cTn>
                        </p:par>
                        <p:par>
                          <p:cTn id="16" fill="hold">
                            <p:stCondLst>
                              <p:cond delay="1500"/>
                            </p:stCondLst>
                            <p:childTnLst>
                              <p:par>
                                <p:cTn id="17" presetID="42"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1000"/>
                                        <p:tgtEl>
                                          <p:spTgt spid="14"/>
                                        </p:tgtEl>
                                      </p:cBhvr>
                                    </p:animEffect>
                                    <p:anim calcmode="lin" valueType="num">
                                      <p:cBhvr>
                                        <p:cTn id="20" dur="1000" fill="hold"/>
                                        <p:tgtEl>
                                          <p:spTgt spid="14"/>
                                        </p:tgtEl>
                                        <p:attrNameLst>
                                          <p:attrName>ppt_x</p:attrName>
                                        </p:attrNameLst>
                                      </p:cBhvr>
                                      <p:tavLst>
                                        <p:tav tm="0">
                                          <p:val>
                                            <p:strVal val="#ppt_x"/>
                                          </p:val>
                                        </p:tav>
                                        <p:tav tm="100000">
                                          <p:val>
                                            <p:strVal val="#ppt_x"/>
                                          </p:val>
                                        </p:tav>
                                      </p:tavLst>
                                    </p:anim>
                                    <p:anim calcmode="lin" valueType="num">
                                      <p:cBhvr>
                                        <p:cTn id="21" dur="1000" fill="hold"/>
                                        <p:tgtEl>
                                          <p:spTgt spid="14"/>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anim calcmode="lin" valueType="num">
                                      <p:cBhvr>
                                        <p:cTn id="26" dur="500" fill="hold"/>
                                        <p:tgtEl>
                                          <p:spTgt spid="16"/>
                                        </p:tgtEl>
                                        <p:attrNameLst>
                                          <p:attrName>ppt_x</p:attrName>
                                        </p:attrNameLst>
                                      </p:cBhvr>
                                      <p:tavLst>
                                        <p:tav tm="0">
                                          <p:val>
                                            <p:strVal val="#ppt_x"/>
                                          </p:val>
                                        </p:tav>
                                        <p:tav tm="100000">
                                          <p:val>
                                            <p:strVal val="#ppt_x"/>
                                          </p:val>
                                        </p:tav>
                                      </p:tavLst>
                                    </p:anim>
                                    <p:anim calcmode="lin" valueType="num">
                                      <p:cBhvr>
                                        <p:cTn id="27" dur="500" fill="hold"/>
                                        <p:tgtEl>
                                          <p:spTgt spid="16"/>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1000"/>
                                        <p:tgtEl>
                                          <p:spTgt spid="18"/>
                                        </p:tgtEl>
                                      </p:cBhvr>
                                    </p:animEffect>
                                    <p:anim calcmode="lin" valueType="num">
                                      <p:cBhvr>
                                        <p:cTn id="32" dur="1000" fill="hold"/>
                                        <p:tgtEl>
                                          <p:spTgt spid="18"/>
                                        </p:tgtEl>
                                        <p:attrNameLst>
                                          <p:attrName>ppt_x</p:attrName>
                                        </p:attrNameLst>
                                      </p:cBhvr>
                                      <p:tavLst>
                                        <p:tav tm="0">
                                          <p:val>
                                            <p:strVal val="#ppt_x"/>
                                          </p:val>
                                        </p:tav>
                                        <p:tav tm="100000">
                                          <p:val>
                                            <p:strVal val="#ppt_x"/>
                                          </p:val>
                                        </p:tav>
                                      </p:tavLst>
                                    </p:anim>
                                    <p:anim calcmode="lin" valueType="num">
                                      <p:cBhvr>
                                        <p:cTn id="33" dur="1000" fill="hold"/>
                                        <p:tgtEl>
                                          <p:spTgt spid="18"/>
                                        </p:tgtEl>
                                        <p:attrNameLst>
                                          <p:attrName>ppt_y</p:attrName>
                                        </p:attrNameLst>
                                      </p:cBhvr>
                                      <p:tavLst>
                                        <p:tav tm="0">
                                          <p:val>
                                            <p:strVal val="#ppt_y-.1"/>
                                          </p:val>
                                        </p:tav>
                                        <p:tav tm="100000">
                                          <p:val>
                                            <p:strVal val="#ppt_y"/>
                                          </p:val>
                                        </p:tav>
                                      </p:tavLst>
                                    </p:anim>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1000"/>
                                        <p:tgtEl>
                                          <p:spTgt spid="17"/>
                                        </p:tgtEl>
                                      </p:cBhvr>
                                    </p:animEffect>
                                    <p:anim calcmode="lin" valueType="num">
                                      <p:cBhvr>
                                        <p:cTn id="38" dur="1000" fill="hold"/>
                                        <p:tgtEl>
                                          <p:spTgt spid="17"/>
                                        </p:tgtEl>
                                        <p:attrNameLst>
                                          <p:attrName>ppt_x</p:attrName>
                                        </p:attrNameLst>
                                      </p:cBhvr>
                                      <p:tavLst>
                                        <p:tav tm="0">
                                          <p:val>
                                            <p:strVal val="#ppt_x"/>
                                          </p:val>
                                        </p:tav>
                                        <p:tav tm="100000">
                                          <p:val>
                                            <p:strVal val="#ppt_x"/>
                                          </p:val>
                                        </p:tav>
                                      </p:tavLst>
                                    </p:anim>
                                    <p:anim calcmode="lin" valueType="num">
                                      <p:cBhvr>
                                        <p:cTn id="39" dur="1000" fill="hold"/>
                                        <p:tgtEl>
                                          <p:spTgt spid="17"/>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500"/>
                                        <p:tgtEl>
                                          <p:spTgt spid="19"/>
                                        </p:tgtEl>
                                      </p:cBhvr>
                                    </p:animEffect>
                                    <p:anim calcmode="lin" valueType="num">
                                      <p:cBhvr>
                                        <p:cTn id="44" dur="500" fill="hold"/>
                                        <p:tgtEl>
                                          <p:spTgt spid="19"/>
                                        </p:tgtEl>
                                        <p:attrNameLst>
                                          <p:attrName>ppt_x</p:attrName>
                                        </p:attrNameLst>
                                      </p:cBhvr>
                                      <p:tavLst>
                                        <p:tav tm="0">
                                          <p:val>
                                            <p:strVal val="#ppt_x"/>
                                          </p:val>
                                        </p:tav>
                                        <p:tav tm="100000">
                                          <p:val>
                                            <p:strVal val="#ppt_x"/>
                                          </p:val>
                                        </p:tav>
                                      </p:tavLst>
                                    </p:anim>
                                    <p:anim calcmode="lin" valueType="num">
                                      <p:cBhvr>
                                        <p:cTn id="45" dur="5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5500"/>
                            </p:stCondLst>
                            <p:childTnLst>
                              <p:par>
                                <p:cTn id="47" presetID="47" presetClass="entr" presetSubtype="0" fill="hold" grpId="0" nodeType="after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1000"/>
                                        <p:tgtEl>
                                          <p:spTgt spid="21"/>
                                        </p:tgtEl>
                                      </p:cBhvr>
                                    </p:animEffect>
                                    <p:anim calcmode="lin" valueType="num">
                                      <p:cBhvr>
                                        <p:cTn id="50" dur="1000" fill="hold"/>
                                        <p:tgtEl>
                                          <p:spTgt spid="21"/>
                                        </p:tgtEl>
                                        <p:attrNameLst>
                                          <p:attrName>ppt_x</p:attrName>
                                        </p:attrNameLst>
                                      </p:cBhvr>
                                      <p:tavLst>
                                        <p:tav tm="0">
                                          <p:val>
                                            <p:strVal val="#ppt_x"/>
                                          </p:val>
                                        </p:tav>
                                        <p:tav tm="100000">
                                          <p:val>
                                            <p:strVal val="#ppt_x"/>
                                          </p:val>
                                        </p:tav>
                                      </p:tavLst>
                                    </p:anim>
                                    <p:anim calcmode="lin" valueType="num">
                                      <p:cBhvr>
                                        <p:cTn id="51" dur="1000" fill="hold"/>
                                        <p:tgtEl>
                                          <p:spTgt spid="21"/>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1000"/>
                                        <p:tgtEl>
                                          <p:spTgt spid="20"/>
                                        </p:tgtEl>
                                      </p:cBhvr>
                                    </p:animEffect>
                                    <p:anim calcmode="lin" valueType="num">
                                      <p:cBhvr>
                                        <p:cTn id="56" dur="1000" fill="hold"/>
                                        <p:tgtEl>
                                          <p:spTgt spid="20"/>
                                        </p:tgtEl>
                                        <p:attrNameLst>
                                          <p:attrName>ppt_x</p:attrName>
                                        </p:attrNameLst>
                                      </p:cBhvr>
                                      <p:tavLst>
                                        <p:tav tm="0">
                                          <p:val>
                                            <p:strVal val="#ppt_x"/>
                                          </p:val>
                                        </p:tav>
                                        <p:tav tm="100000">
                                          <p:val>
                                            <p:strVal val="#ppt_x"/>
                                          </p:val>
                                        </p:tav>
                                      </p:tavLst>
                                    </p:anim>
                                    <p:anim calcmode="lin" valueType="num">
                                      <p:cBhvr>
                                        <p:cTn id="57"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7" grpId="0"/>
      <p:bldP spid="18" grpId="0"/>
      <p:bldP spid="20" grpId="0"/>
      <p:bldP spid="2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图片 18" descr="图片包含 餐桌, 室内, 蛋糕&#10;&#10;已生成高可信度的说明">
            <a:extLst>
              <a:ext uri="{FF2B5EF4-FFF2-40B4-BE49-F238E27FC236}">
                <a16:creationId xmlns:a16="http://schemas.microsoft.com/office/drawing/2014/main" id="{3ADAC003-C4A4-4715-AA13-87D6DECCEEF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29122" y="0"/>
            <a:ext cx="5473888" cy="6858000"/>
          </a:xfrm>
          <a:prstGeom prst="rect">
            <a:avLst/>
          </a:prstGeom>
        </p:spPr>
      </p:pic>
      <p:grpSp>
        <p:nvGrpSpPr>
          <p:cNvPr id="4" name="Group 667">
            <a:extLst>
              <a:ext uri="{FF2B5EF4-FFF2-40B4-BE49-F238E27FC236}">
                <a16:creationId xmlns:a16="http://schemas.microsoft.com/office/drawing/2014/main" id="{30FFA45A-5120-4018-9B76-CE8B739CE784}"/>
              </a:ext>
            </a:extLst>
          </p:cNvPr>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5" name="Freeform 668">
              <a:extLst>
                <a:ext uri="{FF2B5EF4-FFF2-40B4-BE49-F238E27FC236}">
                  <a16:creationId xmlns:a16="http://schemas.microsoft.com/office/drawing/2014/main" id="{A2384EBD-F333-49AC-89F0-E791D02BDDA9}"/>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69">
              <a:extLst>
                <a:ext uri="{FF2B5EF4-FFF2-40B4-BE49-F238E27FC236}">
                  <a16:creationId xmlns:a16="http://schemas.microsoft.com/office/drawing/2014/main" id="{A6643A4A-B092-4CE0-B3AA-07892CE9AE72}"/>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70">
              <a:extLst>
                <a:ext uri="{FF2B5EF4-FFF2-40B4-BE49-F238E27FC236}">
                  <a16:creationId xmlns:a16="http://schemas.microsoft.com/office/drawing/2014/main" id="{5A9BFD8A-0466-48BA-9531-0B695C229D8F}"/>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71">
              <a:extLst>
                <a:ext uri="{FF2B5EF4-FFF2-40B4-BE49-F238E27FC236}">
                  <a16:creationId xmlns:a16="http://schemas.microsoft.com/office/drawing/2014/main" id="{DC58F8C8-34D1-40EB-9FAA-9A6C4D7A5C5D}"/>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672">
              <a:extLst>
                <a:ext uri="{FF2B5EF4-FFF2-40B4-BE49-F238E27FC236}">
                  <a16:creationId xmlns:a16="http://schemas.microsoft.com/office/drawing/2014/main" id="{0903D0E5-F18A-40B0-B2A5-E50A8E5A5BE6}"/>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673">
              <a:extLst>
                <a:ext uri="{FF2B5EF4-FFF2-40B4-BE49-F238E27FC236}">
                  <a16:creationId xmlns:a16="http://schemas.microsoft.com/office/drawing/2014/main" id="{52E96D85-11CC-43EA-A67C-28AC1E6B4975}"/>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674">
              <a:extLst>
                <a:ext uri="{FF2B5EF4-FFF2-40B4-BE49-F238E27FC236}">
                  <a16:creationId xmlns:a16="http://schemas.microsoft.com/office/drawing/2014/main" id="{9DC08288-E9C0-4872-8727-A5FC2D7E0365}"/>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675">
              <a:extLst>
                <a:ext uri="{FF2B5EF4-FFF2-40B4-BE49-F238E27FC236}">
                  <a16:creationId xmlns:a16="http://schemas.microsoft.com/office/drawing/2014/main" id="{09A953DB-6086-48FD-913E-5C81FBB52E27}"/>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76">
              <a:extLst>
                <a:ext uri="{FF2B5EF4-FFF2-40B4-BE49-F238E27FC236}">
                  <a16:creationId xmlns:a16="http://schemas.microsoft.com/office/drawing/2014/main" id="{7A79769A-0ACB-44D7-B91E-24B2BE793E06}"/>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7">
              <a:extLst>
                <a:ext uri="{FF2B5EF4-FFF2-40B4-BE49-F238E27FC236}">
                  <a16:creationId xmlns:a16="http://schemas.microsoft.com/office/drawing/2014/main" id="{8EEA1108-329E-479A-8B41-49BE57BF61CF}"/>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8">
              <a:extLst>
                <a:ext uri="{FF2B5EF4-FFF2-40B4-BE49-F238E27FC236}">
                  <a16:creationId xmlns:a16="http://schemas.microsoft.com/office/drawing/2014/main" id="{E8AD943F-62B6-482B-A5ED-576A11AD0445}"/>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6" name="任意多边形 116">
            <a:extLst>
              <a:ext uri="{FF2B5EF4-FFF2-40B4-BE49-F238E27FC236}">
                <a16:creationId xmlns:a16="http://schemas.microsoft.com/office/drawing/2014/main" id="{710F5034-1AAD-4E87-843B-885493354925}"/>
              </a:ext>
            </a:extLst>
          </p:cNvPr>
          <p:cNvSpPr>
            <a:spLocks/>
          </p:cNvSpPr>
          <p:nvPr/>
        </p:nvSpPr>
        <p:spPr bwMode="auto">
          <a:xfrm>
            <a:off x="4436151" y="1827213"/>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4000" dirty="0">
                <a:solidFill>
                  <a:srgbClr val="FF0000"/>
                </a:solidFill>
              </a:rPr>
              <a:t>壹</a:t>
            </a:r>
          </a:p>
        </p:txBody>
      </p:sp>
      <p:sp>
        <p:nvSpPr>
          <p:cNvPr id="17" name="矩形 16">
            <a:extLst>
              <a:ext uri="{FF2B5EF4-FFF2-40B4-BE49-F238E27FC236}">
                <a16:creationId xmlns:a16="http://schemas.microsoft.com/office/drawing/2014/main" id="{8BB0558E-EA68-4AC6-855F-B555B08C1DA6}"/>
              </a:ext>
            </a:extLst>
          </p:cNvPr>
          <p:cNvSpPr/>
          <p:nvPr/>
        </p:nvSpPr>
        <p:spPr>
          <a:xfrm>
            <a:off x="5556981" y="1972130"/>
            <a:ext cx="3966916" cy="83099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18" name="任意多边形 121">
            <a:extLst>
              <a:ext uri="{FF2B5EF4-FFF2-40B4-BE49-F238E27FC236}">
                <a16:creationId xmlns:a16="http://schemas.microsoft.com/office/drawing/2014/main" id="{D2BB5DD6-59E8-4720-B73E-1B5662B6E1C2}"/>
              </a:ext>
            </a:extLst>
          </p:cNvPr>
          <p:cNvSpPr>
            <a:spLocks/>
          </p:cNvSpPr>
          <p:nvPr/>
        </p:nvSpPr>
        <p:spPr bwMode="auto">
          <a:xfrm>
            <a:off x="4436151" y="3188982"/>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4000" dirty="0">
                <a:solidFill>
                  <a:srgbClr val="FF0000"/>
                </a:solidFill>
              </a:rPr>
              <a:t>贰</a:t>
            </a:r>
          </a:p>
        </p:txBody>
      </p:sp>
      <p:sp>
        <p:nvSpPr>
          <p:cNvPr id="20" name="矩形 19">
            <a:extLst>
              <a:ext uri="{FF2B5EF4-FFF2-40B4-BE49-F238E27FC236}">
                <a16:creationId xmlns:a16="http://schemas.microsoft.com/office/drawing/2014/main" id="{80C8AA53-72A6-4E2A-8D59-9378FDC5B708}"/>
              </a:ext>
            </a:extLst>
          </p:cNvPr>
          <p:cNvSpPr/>
          <p:nvPr/>
        </p:nvSpPr>
        <p:spPr>
          <a:xfrm>
            <a:off x="5556981" y="3333899"/>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1" name="任意多边形 124">
            <a:extLst>
              <a:ext uri="{FF2B5EF4-FFF2-40B4-BE49-F238E27FC236}">
                <a16:creationId xmlns:a16="http://schemas.microsoft.com/office/drawing/2014/main" id="{E941C5C9-6169-488B-9958-43E017BA133D}"/>
              </a:ext>
            </a:extLst>
          </p:cNvPr>
          <p:cNvSpPr>
            <a:spLocks/>
          </p:cNvSpPr>
          <p:nvPr/>
        </p:nvSpPr>
        <p:spPr bwMode="auto">
          <a:xfrm>
            <a:off x="4436151" y="4550750"/>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4000" dirty="0">
                <a:solidFill>
                  <a:srgbClr val="FF0000"/>
                </a:solidFill>
              </a:rPr>
              <a:t>叁</a:t>
            </a:r>
          </a:p>
        </p:txBody>
      </p:sp>
      <p:sp>
        <p:nvSpPr>
          <p:cNvPr id="22" name="矩形 21">
            <a:extLst>
              <a:ext uri="{FF2B5EF4-FFF2-40B4-BE49-F238E27FC236}">
                <a16:creationId xmlns:a16="http://schemas.microsoft.com/office/drawing/2014/main" id="{6F5CC20E-0EC3-4721-BBC3-B68A8A9B8E22}"/>
              </a:ext>
            </a:extLst>
          </p:cNvPr>
          <p:cNvSpPr/>
          <p:nvPr/>
        </p:nvSpPr>
        <p:spPr>
          <a:xfrm>
            <a:off x="5556981" y="4695667"/>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grpSp>
        <p:nvGrpSpPr>
          <p:cNvPr id="23" name="组合 22">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4" name="文本框 23">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25"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26"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303330064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p:cTn id="13" dur="750" fill="hold"/>
                                        <p:tgtEl>
                                          <p:spTgt spid="16"/>
                                        </p:tgtEl>
                                        <p:attrNameLst>
                                          <p:attrName>ppt_w</p:attrName>
                                        </p:attrNameLst>
                                      </p:cBhvr>
                                      <p:tavLst>
                                        <p:tav tm="0">
                                          <p:val>
                                            <p:fltVal val="0"/>
                                          </p:val>
                                        </p:tav>
                                        <p:tav tm="100000">
                                          <p:val>
                                            <p:strVal val="#ppt_w"/>
                                          </p:val>
                                        </p:tav>
                                      </p:tavLst>
                                    </p:anim>
                                    <p:anim calcmode="lin" valueType="num">
                                      <p:cBhvr>
                                        <p:cTn id="14" dur="750" fill="hold"/>
                                        <p:tgtEl>
                                          <p:spTgt spid="16"/>
                                        </p:tgtEl>
                                        <p:attrNameLst>
                                          <p:attrName>ppt_h</p:attrName>
                                        </p:attrNameLst>
                                      </p:cBhvr>
                                      <p:tavLst>
                                        <p:tav tm="0">
                                          <p:val>
                                            <p:fltVal val="0"/>
                                          </p:val>
                                        </p:tav>
                                        <p:tav tm="100000">
                                          <p:val>
                                            <p:strVal val="#ppt_h"/>
                                          </p:val>
                                        </p:tav>
                                      </p:tavLst>
                                    </p:anim>
                                    <p:animEffect transition="in" filter="fade">
                                      <p:cBhvr>
                                        <p:cTn id="15" dur="750"/>
                                        <p:tgtEl>
                                          <p:spTgt spid="16"/>
                                        </p:tgtEl>
                                      </p:cBhvr>
                                    </p:animEffect>
                                  </p:childTnLst>
                                </p:cTn>
                              </p:par>
                              <p:par>
                                <p:cTn id="16" presetID="22" presetClass="entr" presetSubtype="8" fill="hold" grpId="0" nodeType="withEffect">
                                  <p:stCondLst>
                                    <p:cond delay="500"/>
                                  </p:stCondLst>
                                  <p:childTnLst>
                                    <p:set>
                                      <p:cBhvr>
                                        <p:cTn id="17" dur="1" fill="hold">
                                          <p:stCondLst>
                                            <p:cond delay="0"/>
                                          </p:stCondLst>
                                        </p:cTn>
                                        <p:tgtEl>
                                          <p:spTgt spid="17"/>
                                        </p:tgtEl>
                                        <p:attrNameLst>
                                          <p:attrName>style.visibility</p:attrName>
                                        </p:attrNameLst>
                                      </p:cBhvr>
                                      <p:to>
                                        <p:strVal val="visible"/>
                                      </p:to>
                                    </p:set>
                                    <p:animEffect transition="in" filter="wipe(left)">
                                      <p:cBhvr>
                                        <p:cTn id="18" dur="75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p:cTn id="23" dur="750" fill="hold"/>
                                        <p:tgtEl>
                                          <p:spTgt spid="18"/>
                                        </p:tgtEl>
                                        <p:attrNameLst>
                                          <p:attrName>ppt_w</p:attrName>
                                        </p:attrNameLst>
                                      </p:cBhvr>
                                      <p:tavLst>
                                        <p:tav tm="0">
                                          <p:val>
                                            <p:fltVal val="0"/>
                                          </p:val>
                                        </p:tav>
                                        <p:tav tm="100000">
                                          <p:val>
                                            <p:strVal val="#ppt_w"/>
                                          </p:val>
                                        </p:tav>
                                      </p:tavLst>
                                    </p:anim>
                                    <p:anim calcmode="lin" valueType="num">
                                      <p:cBhvr>
                                        <p:cTn id="24" dur="750" fill="hold"/>
                                        <p:tgtEl>
                                          <p:spTgt spid="18"/>
                                        </p:tgtEl>
                                        <p:attrNameLst>
                                          <p:attrName>ppt_h</p:attrName>
                                        </p:attrNameLst>
                                      </p:cBhvr>
                                      <p:tavLst>
                                        <p:tav tm="0">
                                          <p:val>
                                            <p:fltVal val="0"/>
                                          </p:val>
                                        </p:tav>
                                        <p:tav tm="100000">
                                          <p:val>
                                            <p:strVal val="#ppt_h"/>
                                          </p:val>
                                        </p:tav>
                                      </p:tavLst>
                                    </p:anim>
                                    <p:animEffect transition="in" filter="fade">
                                      <p:cBhvr>
                                        <p:cTn id="25" dur="750"/>
                                        <p:tgtEl>
                                          <p:spTgt spid="18"/>
                                        </p:tgtEl>
                                      </p:cBhvr>
                                    </p:animEffect>
                                  </p:childTnLst>
                                </p:cTn>
                              </p:par>
                              <p:par>
                                <p:cTn id="26" presetID="22" presetClass="entr" presetSubtype="8" fill="hold" grpId="0" nodeType="withEffect">
                                  <p:stCondLst>
                                    <p:cond delay="50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750"/>
                                        <p:tgtEl>
                                          <p:spTgt spid="20"/>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 calcmode="lin" valueType="num">
                                      <p:cBhvr>
                                        <p:cTn id="33" dur="750" fill="hold"/>
                                        <p:tgtEl>
                                          <p:spTgt spid="21"/>
                                        </p:tgtEl>
                                        <p:attrNameLst>
                                          <p:attrName>ppt_w</p:attrName>
                                        </p:attrNameLst>
                                      </p:cBhvr>
                                      <p:tavLst>
                                        <p:tav tm="0">
                                          <p:val>
                                            <p:fltVal val="0"/>
                                          </p:val>
                                        </p:tav>
                                        <p:tav tm="100000">
                                          <p:val>
                                            <p:strVal val="#ppt_w"/>
                                          </p:val>
                                        </p:tav>
                                      </p:tavLst>
                                    </p:anim>
                                    <p:anim calcmode="lin" valueType="num">
                                      <p:cBhvr>
                                        <p:cTn id="34" dur="750" fill="hold"/>
                                        <p:tgtEl>
                                          <p:spTgt spid="21"/>
                                        </p:tgtEl>
                                        <p:attrNameLst>
                                          <p:attrName>ppt_h</p:attrName>
                                        </p:attrNameLst>
                                      </p:cBhvr>
                                      <p:tavLst>
                                        <p:tav tm="0">
                                          <p:val>
                                            <p:fltVal val="0"/>
                                          </p:val>
                                        </p:tav>
                                        <p:tav tm="100000">
                                          <p:val>
                                            <p:strVal val="#ppt_h"/>
                                          </p:val>
                                        </p:tav>
                                      </p:tavLst>
                                    </p:anim>
                                    <p:animEffect transition="in" filter="fade">
                                      <p:cBhvr>
                                        <p:cTn id="35" dur="750"/>
                                        <p:tgtEl>
                                          <p:spTgt spid="21"/>
                                        </p:tgtEl>
                                      </p:cBhvr>
                                    </p:animEffect>
                                  </p:childTnLst>
                                </p:cTn>
                              </p:par>
                              <p:par>
                                <p:cTn id="36" presetID="22" presetClass="entr" presetSubtype="8" fill="hold" grpId="0" nodeType="withEffect">
                                  <p:stCondLst>
                                    <p:cond delay="500"/>
                                  </p:stCondLst>
                                  <p:childTnLst>
                                    <p:set>
                                      <p:cBhvr>
                                        <p:cTn id="37" dur="1" fill="hold">
                                          <p:stCondLst>
                                            <p:cond delay="0"/>
                                          </p:stCondLst>
                                        </p:cTn>
                                        <p:tgtEl>
                                          <p:spTgt spid="22"/>
                                        </p:tgtEl>
                                        <p:attrNameLst>
                                          <p:attrName>style.visibility</p:attrName>
                                        </p:attrNameLst>
                                      </p:cBhvr>
                                      <p:to>
                                        <p:strVal val="visible"/>
                                      </p:to>
                                    </p:set>
                                    <p:animEffect transition="in" filter="wipe(left)">
                                      <p:cBhvr>
                                        <p:cTn id="38"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0" grpId="0"/>
      <p:bldP spid="21" grpId="0" animBg="1"/>
      <p:bldP spid="2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C:\Users\Thinkpad\Desktop\PNG\1_0000_图层-11-副本.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860579" y="1906311"/>
            <a:ext cx="2542768" cy="206702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3" descr="C:\Users\Thinkpad\Desktop\PNG\1_0001_图层-1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05472" y="1906311"/>
            <a:ext cx="2542768" cy="2067024"/>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53"/>
          <p:cNvSpPr txBox="1">
            <a:spLocks noChangeArrowheads="1"/>
          </p:cNvSpPr>
          <p:nvPr/>
        </p:nvSpPr>
        <p:spPr bwMode="auto">
          <a:xfrm>
            <a:off x="4394128" y="1769044"/>
            <a:ext cx="740908" cy="1785104"/>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8800" dirty="0">
                <a:solidFill>
                  <a:schemeClr val="tx1"/>
                </a:solidFill>
              </a:rPr>
              <a:t>1</a:t>
            </a:r>
          </a:p>
        </p:txBody>
      </p:sp>
      <p:sp>
        <p:nvSpPr>
          <p:cNvPr id="9" name="Text Box 53"/>
          <p:cNvSpPr txBox="1">
            <a:spLocks noChangeArrowheads="1"/>
          </p:cNvSpPr>
          <p:nvPr/>
        </p:nvSpPr>
        <p:spPr bwMode="auto">
          <a:xfrm>
            <a:off x="6983391" y="1826948"/>
            <a:ext cx="740908" cy="1785104"/>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8800" dirty="0">
                <a:solidFill>
                  <a:schemeClr val="tx1"/>
                </a:solidFill>
              </a:rPr>
              <a:t>2</a:t>
            </a:r>
          </a:p>
        </p:txBody>
      </p:sp>
      <p:sp>
        <p:nvSpPr>
          <p:cNvPr id="10" name="圆角矩形 9"/>
          <p:cNvSpPr/>
          <p:nvPr/>
        </p:nvSpPr>
        <p:spPr>
          <a:xfrm>
            <a:off x="1280132" y="2331137"/>
            <a:ext cx="2440121" cy="1422921"/>
          </a:xfrm>
          <a:prstGeom prst="roundRect">
            <a:avLst/>
          </a:prstGeom>
          <a:noFill/>
          <a:ln w="9525">
            <a:solidFill>
              <a:srgbClr val="E22A3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11" name="组合 10"/>
          <p:cNvGrpSpPr/>
          <p:nvPr/>
        </p:nvGrpSpPr>
        <p:grpSpPr>
          <a:xfrm>
            <a:off x="1072835" y="1638664"/>
            <a:ext cx="914828" cy="947730"/>
            <a:chOff x="611560" y="1470114"/>
            <a:chExt cx="864096" cy="895175"/>
          </a:xfrm>
        </p:grpSpPr>
        <p:pic>
          <p:nvPicPr>
            <p:cNvPr id="12" name="Picture 4" descr="C:\Users\Thinkpad\Desktop\PNG\1_0000_渐变映射-2-副本-9.png"/>
            <p:cNvPicPr>
              <a:picLocks noChangeAspect="1" noChangeArrowheads="1"/>
            </p:cNvPicPr>
            <p:nvPr/>
          </p:nvPicPr>
          <p:blipFill>
            <a:blip r:embed="rId4" cstate="print">
              <a:extLst>
                <a:ext uri="{BEBA8EAE-BF5A-486C-A8C5-ECC9F3942E4B}">
                  <a14:imgProps xmlns:a14="http://schemas.microsoft.com/office/drawing/2010/main">
                    <a14:imgLayer r:embed="rId5">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13" name="Text Box 53"/>
            <p:cNvSpPr txBox="1">
              <a:spLocks noChangeArrowheads="1"/>
            </p:cNvSpPr>
            <p:nvPr/>
          </p:nvSpPr>
          <p:spPr bwMode="auto">
            <a:xfrm>
              <a:off x="755577" y="1470114"/>
              <a:ext cx="428795" cy="862498"/>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4267" dirty="0"/>
                <a:t>1</a:t>
              </a:r>
            </a:p>
          </p:txBody>
        </p:sp>
      </p:grpSp>
      <p:sp>
        <p:nvSpPr>
          <p:cNvPr id="14" name="TextBox 13"/>
          <p:cNvSpPr txBox="1"/>
          <p:nvPr/>
        </p:nvSpPr>
        <p:spPr>
          <a:xfrm>
            <a:off x="1565627" y="2457573"/>
            <a:ext cx="1987444" cy="1319464"/>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itchFamily="49" charset="-122"/>
                <a:ea typeface="楷体" pitchFamily="49" charset="-122"/>
              </a:defRPr>
            </a:lvl1pPr>
          </a:lstStyle>
          <a:p>
            <a:r>
              <a:rPr lang="zh-CN" altLang="en-US" sz="2400" kern="1200" dirty="0">
                <a:solidFill>
                  <a:schemeClr val="tx1"/>
                </a:solidFill>
                <a:latin typeface="汉仪雪君体简" panose="02010604000101010101" pitchFamily="2" charset="-122"/>
                <a:ea typeface="汉仪雪君体简" panose="02010604000101010101" pitchFamily="2" charset="-122"/>
              </a:rPr>
              <a:t>此处添加标题</a:t>
            </a:r>
            <a:endParaRPr lang="en-US" altLang="zh-CN" sz="2400" kern="1200" dirty="0">
              <a:solidFill>
                <a:schemeClr val="tx1"/>
              </a:solidFill>
              <a:latin typeface="汉仪雪君体简" panose="02010604000101010101" pitchFamily="2" charset="-122"/>
              <a:ea typeface="汉仪雪君体简" panose="02010604000101010101" pitchFamily="2" charset="-122"/>
            </a:endParaRPr>
          </a:p>
          <a:p>
            <a:r>
              <a:rPr lang="zh-CN" altLang="en-US" sz="1867" dirty="0"/>
              <a:t>点击此处添加文本</a:t>
            </a:r>
          </a:p>
          <a:p>
            <a:r>
              <a:rPr lang="zh-CN" altLang="en-US" sz="1867" dirty="0"/>
              <a:t>点击此处添加文本</a:t>
            </a:r>
          </a:p>
        </p:txBody>
      </p:sp>
      <p:sp>
        <p:nvSpPr>
          <p:cNvPr id="19" name="圆角矩形 18"/>
          <p:cNvSpPr/>
          <p:nvPr/>
        </p:nvSpPr>
        <p:spPr>
          <a:xfrm>
            <a:off x="8552424" y="2331137"/>
            <a:ext cx="2440121" cy="1422921"/>
          </a:xfrm>
          <a:prstGeom prst="roundRect">
            <a:avLst/>
          </a:prstGeom>
          <a:noFill/>
          <a:ln w="9525">
            <a:solidFill>
              <a:srgbClr val="E22A3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20" name="组合 19"/>
          <p:cNvGrpSpPr/>
          <p:nvPr/>
        </p:nvGrpSpPr>
        <p:grpSpPr>
          <a:xfrm>
            <a:off x="8345127" y="1638664"/>
            <a:ext cx="914828" cy="947730"/>
            <a:chOff x="611560" y="1470114"/>
            <a:chExt cx="864096" cy="895175"/>
          </a:xfrm>
        </p:grpSpPr>
        <p:pic>
          <p:nvPicPr>
            <p:cNvPr id="21" name="Picture 4" descr="C:\Users\Thinkpad\Desktop\PNG\1_0000_渐变映射-2-副本-9.png"/>
            <p:cNvPicPr>
              <a:picLocks noChangeAspect="1" noChangeArrowheads="1"/>
            </p:cNvPicPr>
            <p:nvPr/>
          </p:nvPicPr>
          <p:blipFill>
            <a:blip r:embed="rId4" cstate="print">
              <a:extLst>
                <a:ext uri="{BEBA8EAE-BF5A-486C-A8C5-ECC9F3942E4B}">
                  <a14:imgProps xmlns:a14="http://schemas.microsoft.com/office/drawing/2010/main">
                    <a14:imgLayer r:embed="rId5">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22" name="Text Box 53"/>
            <p:cNvSpPr txBox="1">
              <a:spLocks noChangeArrowheads="1"/>
            </p:cNvSpPr>
            <p:nvPr/>
          </p:nvSpPr>
          <p:spPr bwMode="auto">
            <a:xfrm>
              <a:off x="755577" y="1470114"/>
              <a:ext cx="428795" cy="862498"/>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4267" dirty="0"/>
                <a:t>2</a:t>
              </a:r>
            </a:p>
          </p:txBody>
        </p:sp>
      </p:grpSp>
      <p:sp>
        <p:nvSpPr>
          <p:cNvPr id="23" name="TextBox 22"/>
          <p:cNvSpPr txBox="1"/>
          <p:nvPr/>
        </p:nvSpPr>
        <p:spPr>
          <a:xfrm>
            <a:off x="8837919" y="2457573"/>
            <a:ext cx="1987444" cy="1319464"/>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itchFamily="49" charset="-122"/>
                <a:ea typeface="楷体" pitchFamily="49" charset="-122"/>
              </a:defRPr>
            </a:lvl1pPr>
          </a:lstStyle>
          <a:p>
            <a:r>
              <a:rPr lang="zh-CN" altLang="en-US" sz="2400" kern="1200" dirty="0">
                <a:solidFill>
                  <a:schemeClr val="tx1"/>
                </a:solidFill>
                <a:latin typeface="汉仪雪君体简" panose="02010604000101010101" pitchFamily="2" charset="-122"/>
                <a:ea typeface="汉仪雪君体简" panose="02010604000101010101" pitchFamily="2" charset="-122"/>
              </a:rPr>
              <a:t>此处添加标题</a:t>
            </a:r>
            <a:endParaRPr lang="en-US" altLang="zh-CN" sz="2400" kern="1200" dirty="0">
              <a:solidFill>
                <a:schemeClr val="tx1"/>
              </a:solidFill>
              <a:latin typeface="汉仪雪君体简" panose="02010604000101010101" pitchFamily="2" charset="-122"/>
              <a:ea typeface="汉仪雪君体简" panose="02010604000101010101" pitchFamily="2" charset="-122"/>
            </a:endParaRPr>
          </a:p>
          <a:p>
            <a:r>
              <a:rPr lang="zh-CN" altLang="en-US" sz="1867" dirty="0"/>
              <a:t>点击此处添加文本</a:t>
            </a:r>
          </a:p>
          <a:p>
            <a:r>
              <a:rPr lang="zh-CN" altLang="en-US" sz="1867" dirty="0"/>
              <a:t>点击此处添加文本</a:t>
            </a:r>
          </a:p>
        </p:txBody>
      </p:sp>
      <p:pic>
        <p:nvPicPr>
          <p:cNvPr id="24" name="Picture 4" descr="F:\360安全浏览器下载\水墨\1402\05.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7202" t="16589" r="17440" b="22437"/>
          <a:stretch/>
        </p:blipFill>
        <p:spPr bwMode="auto">
          <a:xfrm>
            <a:off x="3983766" y="4330398"/>
            <a:ext cx="4041940" cy="2049887"/>
          </a:xfrm>
          <a:prstGeom prst="rect">
            <a:avLst/>
          </a:prstGeom>
          <a:noFill/>
          <a:extLst>
            <a:ext uri="{909E8E84-426E-40DD-AFC4-6F175D3DCCD1}">
              <a14:hiddenFill xmlns:a14="http://schemas.microsoft.com/office/drawing/2010/main">
                <a:solidFill>
                  <a:srgbClr val="FFFFFF"/>
                </a:solidFill>
              </a14:hiddenFill>
            </a:ext>
          </a:extLst>
        </p:spPr>
      </p:pic>
      <p:grpSp>
        <p:nvGrpSpPr>
          <p:cNvPr id="17" name="组合 16">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18" name="文本框 17">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25"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26"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204204753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000" fill="hold"/>
                                        <p:tgtEl>
                                          <p:spTgt spid="7"/>
                                        </p:tgtEl>
                                        <p:attrNameLst>
                                          <p:attrName>ppt_w</p:attrName>
                                        </p:attrNameLst>
                                      </p:cBhvr>
                                      <p:tavLst>
                                        <p:tav tm="0">
                                          <p:val>
                                            <p:fltVal val="0"/>
                                          </p:val>
                                        </p:tav>
                                        <p:tav tm="100000">
                                          <p:val>
                                            <p:strVal val="#ppt_w"/>
                                          </p:val>
                                        </p:tav>
                                      </p:tavLst>
                                    </p:anim>
                                    <p:anim calcmode="lin" valueType="num">
                                      <p:cBhvr>
                                        <p:cTn id="8" dur="2000" fill="hold"/>
                                        <p:tgtEl>
                                          <p:spTgt spid="7"/>
                                        </p:tgtEl>
                                        <p:attrNameLst>
                                          <p:attrName>ppt_h</p:attrName>
                                        </p:attrNameLst>
                                      </p:cBhvr>
                                      <p:tavLst>
                                        <p:tav tm="0">
                                          <p:val>
                                            <p:fltVal val="0"/>
                                          </p:val>
                                        </p:tav>
                                        <p:tav tm="100000">
                                          <p:val>
                                            <p:strVal val="#ppt_h"/>
                                          </p:val>
                                        </p:tav>
                                      </p:tavLst>
                                    </p:anim>
                                    <p:anim calcmode="lin" valueType="num">
                                      <p:cBhvr>
                                        <p:cTn id="9" dur="2000" fill="hold"/>
                                        <p:tgtEl>
                                          <p:spTgt spid="7"/>
                                        </p:tgtEl>
                                        <p:attrNameLst>
                                          <p:attrName>style.rotation</p:attrName>
                                        </p:attrNameLst>
                                      </p:cBhvr>
                                      <p:tavLst>
                                        <p:tav tm="0">
                                          <p:val>
                                            <p:fltVal val="90"/>
                                          </p:val>
                                        </p:tav>
                                        <p:tav tm="100000">
                                          <p:val>
                                            <p:fltVal val="0"/>
                                          </p:val>
                                        </p:tav>
                                      </p:tavLst>
                                    </p:anim>
                                    <p:animEffect transition="in" filter="fade">
                                      <p:cBhvr>
                                        <p:cTn id="10" dur="2000"/>
                                        <p:tgtEl>
                                          <p:spTgt spid="7"/>
                                        </p:tgtEl>
                                      </p:cBhvr>
                                    </p:animEffect>
                                  </p:childTnLst>
                                </p:cTn>
                              </p:par>
                              <p:par>
                                <p:cTn id="11" presetID="3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2000" fill="hold"/>
                                        <p:tgtEl>
                                          <p:spTgt spid="6"/>
                                        </p:tgtEl>
                                        <p:attrNameLst>
                                          <p:attrName>ppt_w</p:attrName>
                                        </p:attrNameLst>
                                      </p:cBhvr>
                                      <p:tavLst>
                                        <p:tav tm="0">
                                          <p:val>
                                            <p:fltVal val="0"/>
                                          </p:val>
                                        </p:tav>
                                        <p:tav tm="100000">
                                          <p:val>
                                            <p:strVal val="#ppt_w"/>
                                          </p:val>
                                        </p:tav>
                                      </p:tavLst>
                                    </p:anim>
                                    <p:anim calcmode="lin" valueType="num">
                                      <p:cBhvr>
                                        <p:cTn id="14" dur="2000" fill="hold"/>
                                        <p:tgtEl>
                                          <p:spTgt spid="6"/>
                                        </p:tgtEl>
                                        <p:attrNameLst>
                                          <p:attrName>ppt_h</p:attrName>
                                        </p:attrNameLst>
                                      </p:cBhvr>
                                      <p:tavLst>
                                        <p:tav tm="0">
                                          <p:val>
                                            <p:fltVal val="0"/>
                                          </p:val>
                                        </p:tav>
                                        <p:tav tm="100000">
                                          <p:val>
                                            <p:strVal val="#ppt_h"/>
                                          </p:val>
                                        </p:tav>
                                      </p:tavLst>
                                    </p:anim>
                                    <p:anim calcmode="lin" valueType="num">
                                      <p:cBhvr>
                                        <p:cTn id="15" dur="2000" fill="hold"/>
                                        <p:tgtEl>
                                          <p:spTgt spid="6"/>
                                        </p:tgtEl>
                                        <p:attrNameLst>
                                          <p:attrName>style.rotation</p:attrName>
                                        </p:attrNameLst>
                                      </p:cBhvr>
                                      <p:tavLst>
                                        <p:tav tm="0">
                                          <p:val>
                                            <p:fltVal val="90"/>
                                          </p:val>
                                        </p:tav>
                                        <p:tav tm="100000">
                                          <p:val>
                                            <p:fltVal val="0"/>
                                          </p:val>
                                        </p:tav>
                                      </p:tavLst>
                                    </p:anim>
                                    <p:animEffect transition="in" filter="fade">
                                      <p:cBhvr>
                                        <p:cTn id="16" dur="2000"/>
                                        <p:tgtEl>
                                          <p:spTgt spid="6"/>
                                        </p:tgtEl>
                                      </p:cBhvr>
                                    </p:animEffect>
                                  </p:childTnLst>
                                </p:cTn>
                              </p:par>
                              <p:par>
                                <p:cTn id="17" presetID="30"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200" decel="100000"/>
                                        <p:tgtEl>
                                          <p:spTgt spid="7"/>
                                        </p:tgtEl>
                                      </p:cBhvr>
                                    </p:animEffect>
                                    <p:anim calcmode="lin" valueType="num">
                                      <p:cBhvr>
                                        <p:cTn id="20" dur="1200" decel="100000" fill="hold"/>
                                        <p:tgtEl>
                                          <p:spTgt spid="7"/>
                                        </p:tgtEl>
                                        <p:attrNameLst>
                                          <p:attrName>style.rotation</p:attrName>
                                        </p:attrNameLst>
                                      </p:cBhvr>
                                      <p:tavLst>
                                        <p:tav tm="0">
                                          <p:val>
                                            <p:fltVal val="-90"/>
                                          </p:val>
                                        </p:tav>
                                        <p:tav tm="100000">
                                          <p:val>
                                            <p:fltVal val="0"/>
                                          </p:val>
                                        </p:tav>
                                      </p:tavLst>
                                    </p:anim>
                                    <p:anim calcmode="lin" valueType="num">
                                      <p:cBhvr>
                                        <p:cTn id="21" dur="1200" decel="100000" fill="hold"/>
                                        <p:tgtEl>
                                          <p:spTgt spid="7"/>
                                        </p:tgtEl>
                                        <p:attrNameLst>
                                          <p:attrName>ppt_x</p:attrName>
                                        </p:attrNameLst>
                                      </p:cBhvr>
                                      <p:tavLst>
                                        <p:tav tm="0">
                                          <p:val>
                                            <p:strVal val="#ppt_x+0.4"/>
                                          </p:val>
                                        </p:tav>
                                        <p:tav tm="100000">
                                          <p:val>
                                            <p:strVal val="#ppt_x-0.05"/>
                                          </p:val>
                                        </p:tav>
                                      </p:tavLst>
                                    </p:anim>
                                    <p:anim calcmode="lin" valueType="num">
                                      <p:cBhvr>
                                        <p:cTn id="22" dur="1200" decel="100000" fill="hold"/>
                                        <p:tgtEl>
                                          <p:spTgt spid="7"/>
                                        </p:tgtEl>
                                        <p:attrNameLst>
                                          <p:attrName>ppt_y</p:attrName>
                                        </p:attrNameLst>
                                      </p:cBhvr>
                                      <p:tavLst>
                                        <p:tav tm="0">
                                          <p:val>
                                            <p:strVal val="#ppt_y-0.4"/>
                                          </p:val>
                                        </p:tav>
                                        <p:tav tm="100000">
                                          <p:val>
                                            <p:strVal val="#ppt_y+0.1"/>
                                          </p:val>
                                        </p:tav>
                                      </p:tavLst>
                                    </p:anim>
                                    <p:anim calcmode="lin" valueType="num">
                                      <p:cBhvr>
                                        <p:cTn id="23" dur="300" accel="100000" fill="hold">
                                          <p:stCondLst>
                                            <p:cond delay="1200"/>
                                          </p:stCondLst>
                                        </p:cTn>
                                        <p:tgtEl>
                                          <p:spTgt spid="7"/>
                                        </p:tgtEl>
                                        <p:attrNameLst>
                                          <p:attrName>ppt_x</p:attrName>
                                        </p:attrNameLst>
                                      </p:cBhvr>
                                      <p:tavLst>
                                        <p:tav tm="0">
                                          <p:val>
                                            <p:strVal val="#ppt_x-0.05"/>
                                          </p:val>
                                        </p:tav>
                                        <p:tav tm="100000">
                                          <p:val>
                                            <p:strVal val="#ppt_x"/>
                                          </p:val>
                                        </p:tav>
                                      </p:tavLst>
                                    </p:anim>
                                    <p:anim calcmode="lin" valueType="num">
                                      <p:cBhvr>
                                        <p:cTn id="24" dur="300" accel="100000" fill="hold">
                                          <p:stCondLst>
                                            <p:cond delay="1200"/>
                                          </p:stCondLst>
                                        </p:cTn>
                                        <p:tgtEl>
                                          <p:spTgt spid="7"/>
                                        </p:tgtEl>
                                        <p:attrNameLst>
                                          <p:attrName>ppt_y</p:attrName>
                                        </p:attrNameLst>
                                      </p:cBhvr>
                                      <p:tavLst>
                                        <p:tav tm="0">
                                          <p:val>
                                            <p:strVal val="#ppt_y+0.1"/>
                                          </p:val>
                                        </p:tav>
                                        <p:tav tm="100000">
                                          <p:val>
                                            <p:strVal val="#ppt_y"/>
                                          </p:val>
                                        </p:tav>
                                      </p:tavLst>
                                    </p:anim>
                                  </p:childTnLst>
                                </p:cTn>
                              </p:par>
                              <p:par>
                                <p:cTn id="25" presetID="30" presetClass="entr" presetSubtype="0" fill="hold"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1200" decel="100000"/>
                                        <p:tgtEl>
                                          <p:spTgt spid="6"/>
                                        </p:tgtEl>
                                      </p:cBhvr>
                                    </p:animEffect>
                                    <p:anim calcmode="lin" valueType="num">
                                      <p:cBhvr>
                                        <p:cTn id="28" dur="1200" decel="100000" fill="hold"/>
                                        <p:tgtEl>
                                          <p:spTgt spid="6"/>
                                        </p:tgtEl>
                                        <p:attrNameLst>
                                          <p:attrName>style.rotation</p:attrName>
                                        </p:attrNameLst>
                                      </p:cBhvr>
                                      <p:tavLst>
                                        <p:tav tm="0">
                                          <p:val>
                                            <p:fltVal val="-90"/>
                                          </p:val>
                                        </p:tav>
                                        <p:tav tm="100000">
                                          <p:val>
                                            <p:fltVal val="0"/>
                                          </p:val>
                                        </p:tav>
                                      </p:tavLst>
                                    </p:anim>
                                    <p:anim calcmode="lin" valueType="num">
                                      <p:cBhvr>
                                        <p:cTn id="29" dur="1200" decel="100000" fill="hold"/>
                                        <p:tgtEl>
                                          <p:spTgt spid="6"/>
                                        </p:tgtEl>
                                        <p:attrNameLst>
                                          <p:attrName>ppt_x</p:attrName>
                                        </p:attrNameLst>
                                      </p:cBhvr>
                                      <p:tavLst>
                                        <p:tav tm="0">
                                          <p:val>
                                            <p:strVal val="#ppt_x+0.4"/>
                                          </p:val>
                                        </p:tav>
                                        <p:tav tm="100000">
                                          <p:val>
                                            <p:strVal val="#ppt_x-0.05"/>
                                          </p:val>
                                        </p:tav>
                                      </p:tavLst>
                                    </p:anim>
                                    <p:anim calcmode="lin" valueType="num">
                                      <p:cBhvr>
                                        <p:cTn id="30" dur="1200" decel="100000" fill="hold"/>
                                        <p:tgtEl>
                                          <p:spTgt spid="6"/>
                                        </p:tgtEl>
                                        <p:attrNameLst>
                                          <p:attrName>ppt_y</p:attrName>
                                        </p:attrNameLst>
                                      </p:cBhvr>
                                      <p:tavLst>
                                        <p:tav tm="0">
                                          <p:val>
                                            <p:strVal val="#ppt_y-0.4"/>
                                          </p:val>
                                        </p:tav>
                                        <p:tav tm="100000">
                                          <p:val>
                                            <p:strVal val="#ppt_y+0.1"/>
                                          </p:val>
                                        </p:tav>
                                      </p:tavLst>
                                    </p:anim>
                                    <p:anim calcmode="lin" valueType="num">
                                      <p:cBhvr>
                                        <p:cTn id="31" dur="300" accel="100000" fill="hold">
                                          <p:stCondLst>
                                            <p:cond delay="1200"/>
                                          </p:stCondLst>
                                        </p:cTn>
                                        <p:tgtEl>
                                          <p:spTgt spid="6"/>
                                        </p:tgtEl>
                                        <p:attrNameLst>
                                          <p:attrName>ppt_x</p:attrName>
                                        </p:attrNameLst>
                                      </p:cBhvr>
                                      <p:tavLst>
                                        <p:tav tm="0">
                                          <p:val>
                                            <p:strVal val="#ppt_x-0.05"/>
                                          </p:val>
                                        </p:tav>
                                        <p:tav tm="100000">
                                          <p:val>
                                            <p:strVal val="#ppt_x"/>
                                          </p:val>
                                        </p:tav>
                                      </p:tavLst>
                                    </p:anim>
                                    <p:anim calcmode="lin" valueType="num">
                                      <p:cBhvr>
                                        <p:cTn id="32" dur="300" accel="100000" fill="hold">
                                          <p:stCondLst>
                                            <p:cond delay="1200"/>
                                          </p:stCondLst>
                                        </p:cTn>
                                        <p:tgtEl>
                                          <p:spTgt spid="6"/>
                                        </p:tgtEl>
                                        <p:attrNameLst>
                                          <p:attrName>ppt_y</p:attrName>
                                        </p:attrNameLst>
                                      </p:cBhvr>
                                      <p:tavLst>
                                        <p:tav tm="0">
                                          <p:val>
                                            <p:strVal val="#ppt_y+0.1"/>
                                          </p:val>
                                        </p:tav>
                                        <p:tav tm="100000">
                                          <p:val>
                                            <p:strVal val="#ppt_y"/>
                                          </p:val>
                                        </p:tav>
                                      </p:tavLst>
                                    </p:anim>
                                  </p:childTnLst>
                                </p:cTn>
                              </p:par>
                            </p:childTnLst>
                          </p:cTn>
                        </p:par>
                        <p:par>
                          <p:cTn id="33" fill="hold">
                            <p:stCondLst>
                              <p:cond delay="2000"/>
                            </p:stCondLst>
                            <p:childTnLst>
                              <p:par>
                                <p:cTn id="34" presetID="42" presetClass="entr" presetSubtype="0" fill="hold" grpId="0" nodeType="after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1000"/>
                                        <p:tgtEl>
                                          <p:spTgt spid="8"/>
                                        </p:tgtEl>
                                      </p:cBhvr>
                                    </p:animEffect>
                                    <p:anim calcmode="lin" valueType="num">
                                      <p:cBhvr>
                                        <p:cTn id="37" dur="1000" fill="hold"/>
                                        <p:tgtEl>
                                          <p:spTgt spid="8"/>
                                        </p:tgtEl>
                                        <p:attrNameLst>
                                          <p:attrName>ppt_x</p:attrName>
                                        </p:attrNameLst>
                                      </p:cBhvr>
                                      <p:tavLst>
                                        <p:tav tm="0">
                                          <p:val>
                                            <p:strVal val="#ppt_x"/>
                                          </p:val>
                                        </p:tav>
                                        <p:tav tm="100000">
                                          <p:val>
                                            <p:strVal val="#ppt_x"/>
                                          </p:val>
                                        </p:tav>
                                      </p:tavLst>
                                    </p:anim>
                                    <p:anim calcmode="lin" valueType="num">
                                      <p:cBhvr>
                                        <p:cTn id="38" dur="1000" fill="hold"/>
                                        <p:tgtEl>
                                          <p:spTgt spid="8"/>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fade">
                                      <p:cBhvr>
                                        <p:cTn id="41" dur="1000"/>
                                        <p:tgtEl>
                                          <p:spTgt spid="9"/>
                                        </p:tgtEl>
                                      </p:cBhvr>
                                    </p:animEffect>
                                    <p:anim calcmode="lin" valueType="num">
                                      <p:cBhvr>
                                        <p:cTn id="42" dur="1000" fill="hold"/>
                                        <p:tgtEl>
                                          <p:spTgt spid="9"/>
                                        </p:tgtEl>
                                        <p:attrNameLst>
                                          <p:attrName>ppt_x</p:attrName>
                                        </p:attrNameLst>
                                      </p:cBhvr>
                                      <p:tavLst>
                                        <p:tav tm="0">
                                          <p:val>
                                            <p:strVal val="#ppt_x"/>
                                          </p:val>
                                        </p:tav>
                                        <p:tav tm="100000">
                                          <p:val>
                                            <p:strVal val="#ppt_x"/>
                                          </p:val>
                                        </p:tav>
                                      </p:tavLst>
                                    </p:anim>
                                    <p:anim calcmode="lin" valueType="num">
                                      <p:cBhvr>
                                        <p:cTn id="43" dur="1000" fill="hold"/>
                                        <p:tgtEl>
                                          <p:spTgt spid="9"/>
                                        </p:tgtEl>
                                        <p:attrNameLst>
                                          <p:attrName>ppt_y</p:attrName>
                                        </p:attrNameLst>
                                      </p:cBhvr>
                                      <p:tavLst>
                                        <p:tav tm="0">
                                          <p:val>
                                            <p:strVal val="#ppt_y-.1"/>
                                          </p:val>
                                        </p:tav>
                                        <p:tav tm="100000">
                                          <p:val>
                                            <p:strVal val="#ppt_y"/>
                                          </p:val>
                                        </p:tav>
                                      </p:tavLst>
                                    </p:anim>
                                  </p:childTnLst>
                                </p:cTn>
                              </p:par>
                            </p:childTnLst>
                          </p:cTn>
                        </p:par>
                        <p:par>
                          <p:cTn id="44" fill="hold">
                            <p:stCondLst>
                              <p:cond delay="3000"/>
                            </p:stCondLst>
                            <p:childTnLst>
                              <p:par>
                                <p:cTn id="45" presetID="53" presetClass="entr" presetSubtype="16" fill="hold"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nodeType="withEffect">
                                  <p:stCondLst>
                                    <p:cond delay="0"/>
                                  </p:stCondLst>
                                  <p:childTnLst>
                                    <p:set>
                                      <p:cBhvr>
                                        <p:cTn id="51" dur="1" fill="hold">
                                          <p:stCondLst>
                                            <p:cond delay="0"/>
                                          </p:stCondLst>
                                        </p:cTn>
                                        <p:tgtEl>
                                          <p:spTgt spid="20"/>
                                        </p:tgtEl>
                                        <p:attrNameLst>
                                          <p:attrName>style.visibility</p:attrName>
                                        </p:attrNameLst>
                                      </p:cBhvr>
                                      <p:to>
                                        <p:strVal val="visible"/>
                                      </p:to>
                                    </p:set>
                                    <p:anim calcmode="lin" valueType="num">
                                      <p:cBhvr>
                                        <p:cTn id="52" dur="500" fill="hold"/>
                                        <p:tgtEl>
                                          <p:spTgt spid="20"/>
                                        </p:tgtEl>
                                        <p:attrNameLst>
                                          <p:attrName>ppt_w</p:attrName>
                                        </p:attrNameLst>
                                      </p:cBhvr>
                                      <p:tavLst>
                                        <p:tav tm="0">
                                          <p:val>
                                            <p:fltVal val="0"/>
                                          </p:val>
                                        </p:tav>
                                        <p:tav tm="100000">
                                          <p:val>
                                            <p:strVal val="#ppt_w"/>
                                          </p:val>
                                        </p:tav>
                                      </p:tavLst>
                                    </p:anim>
                                    <p:anim calcmode="lin" valueType="num">
                                      <p:cBhvr>
                                        <p:cTn id="53" dur="500" fill="hold"/>
                                        <p:tgtEl>
                                          <p:spTgt spid="20"/>
                                        </p:tgtEl>
                                        <p:attrNameLst>
                                          <p:attrName>ppt_h</p:attrName>
                                        </p:attrNameLst>
                                      </p:cBhvr>
                                      <p:tavLst>
                                        <p:tav tm="0">
                                          <p:val>
                                            <p:fltVal val="0"/>
                                          </p:val>
                                        </p:tav>
                                        <p:tav tm="100000">
                                          <p:val>
                                            <p:strVal val="#ppt_h"/>
                                          </p:val>
                                        </p:tav>
                                      </p:tavLst>
                                    </p:anim>
                                    <p:animEffect transition="in" filter="fade">
                                      <p:cBhvr>
                                        <p:cTn id="54" dur="500"/>
                                        <p:tgtEl>
                                          <p:spTgt spid="20"/>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0"/>
                                        </p:tgtEl>
                                        <p:attrNameLst>
                                          <p:attrName>style.visibility</p:attrName>
                                        </p:attrNameLst>
                                      </p:cBhvr>
                                      <p:to>
                                        <p:strVal val="visible"/>
                                      </p:to>
                                    </p:set>
                                    <p:animEffect transition="in" filter="wipe(left)">
                                      <p:cBhvr>
                                        <p:cTn id="57" dur="500"/>
                                        <p:tgtEl>
                                          <p:spTgt spid="10"/>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19"/>
                                        </p:tgtEl>
                                        <p:attrNameLst>
                                          <p:attrName>style.visibility</p:attrName>
                                        </p:attrNameLst>
                                      </p:cBhvr>
                                      <p:to>
                                        <p:strVal val="visible"/>
                                      </p:to>
                                    </p:set>
                                    <p:animEffect transition="in" filter="wipe(left)">
                                      <p:cBhvr>
                                        <p:cTn id="60" dur="500"/>
                                        <p:tgtEl>
                                          <p:spTgt spid="19"/>
                                        </p:tgtEl>
                                      </p:cBhvr>
                                    </p:animEffect>
                                  </p:childTnLst>
                                </p:cTn>
                              </p:par>
                            </p:childTnLst>
                          </p:cTn>
                        </p:par>
                        <p:par>
                          <p:cTn id="61" fill="hold">
                            <p:stCondLst>
                              <p:cond delay="3500"/>
                            </p:stCondLst>
                            <p:childTnLst>
                              <p:par>
                                <p:cTn id="62" presetID="14" presetClass="entr" presetSubtype="10" fill="hold" grpId="0" nodeType="after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randombar(horizontal)">
                                      <p:cBhvr>
                                        <p:cTn id="64" dur="500"/>
                                        <p:tgtEl>
                                          <p:spTgt spid="14"/>
                                        </p:tgtEl>
                                      </p:cBhvr>
                                    </p:animEffect>
                                  </p:childTnLst>
                                </p:cTn>
                              </p:par>
                              <p:par>
                                <p:cTn id="65" presetID="14" presetClass="entr" presetSubtype="10" fill="hold" grpId="0" nodeType="with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randombar(horizontal)">
                                      <p:cBhvr>
                                        <p:cTn id="67" dur="500"/>
                                        <p:tgtEl>
                                          <p:spTgt spid="23"/>
                                        </p:tgtEl>
                                      </p:cBhvr>
                                    </p:animEffect>
                                  </p:childTnLst>
                                </p:cTn>
                              </p:par>
                            </p:childTnLst>
                          </p:cTn>
                        </p:par>
                        <p:par>
                          <p:cTn id="68" fill="hold">
                            <p:stCondLst>
                              <p:cond delay="4000"/>
                            </p:stCondLst>
                            <p:childTnLst>
                              <p:par>
                                <p:cTn id="69" presetID="42" presetClass="entr" presetSubtype="0" fill="hold"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4" grpId="0"/>
      <p:bldP spid="19" grpId="0" animBg="1"/>
      <p:bldP spid="2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C:\Users\Thinkpad\Desktop\PNG\1_0003_图层-20.png"/>
          <p:cNvPicPr>
            <a:picLocks noChangeAspect="1" noChangeArrowheads="1"/>
          </p:cNvPicPr>
          <p:nvPr/>
        </p:nvPicPr>
        <p:blipFill>
          <a:blip r:embed="rId2" cstate="print">
            <a:duotone>
              <a:schemeClr val="accent2">
                <a:shade val="45000"/>
                <a:satMod val="135000"/>
              </a:schemeClr>
              <a:prstClr val="white"/>
            </a:duotone>
            <a:extLst>
              <a:ext uri="{BEBA8EAE-BF5A-486C-A8C5-ECC9F3942E4B}">
                <a14:imgProps xmlns:a14="http://schemas.microsoft.com/office/drawing/2010/main">
                  <a14:imgLayer r:embed="rId3">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5082372" y="2030124"/>
            <a:ext cx="3436387" cy="349486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3" descr="C:\Users\Thinkpad\Desktop\PNG\1_0000_图层-22.png"/>
          <p:cNvPicPr>
            <a:picLocks noChangeAspect="1" noChangeArrowheads="1"/>
          </p:cNvPicPr>
          <p:nvPr/>
        </p:nvPicPr>
        <p:blipFill>
          <a:blip r:embed="rId4"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7439736" y="3777557"/>
            <a:ext cx="447177" cy="701724"/>
          </a:xfrm>
          <a:prstGeom prst="rect">
            <a:avLst/>
          </a:prstGeom>
          <a:extLst>
            <a:ext uri="{909E8E84-426E-40DD-AFC4-6F175D3DCCD1}">
              <a14:hiddenFill xmlns:a14="http://schemas.microsoft.com/office/drawing/2010/main">
                <a:solidFill>
                  <a:srgbClr val="FFFFFF"/>
                </a:solidFill>
              </a14:hiddenFill>
            </a:ext>
          </a:extLst>
        </p:spPr>
      </p:pic>
      <p:pic>
        <p:nvPicPr>
          <p:cNvPr id="8" name="Picture 4" descr="C:\Users\Thinkpad\Desktop\PNG\1_0001_图层-23.png"/>
          <p:cNvPicPr>
            <a:picLocks noChangeAspect="1" noChangeArrowheads="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627131" y="4015298"/>
            <a:ext cx="708604" cy="681085"/>
          </a:xfrm>
          <a:prstGeom prst="rect">
            <a:avLst/>
          </a:prstGeom>
          <a:extLst>
            <a:ext uri="{909E8E84-426E-40DD-AFC4-6F175D3DCCD1}">
              <a14:hiddenFill xmlns:a14="http://schemas.microsoft.com/office/drawing/2010/main">
                <a:solidFill>
                  <a:srgbClr val="FFFFFF"/>
                </a:solidFill>
              </a14:hiddenFill>
            </a:ext>
          </a:extLst>
        </p:spPr>
      </p:pic>
      <p:pic>
        <p:nvPicPr>
          <p:cNvPr id="9" name="Picture 5" descr="C:\Users\Thinkpad\Desktop\PNG\1_0002_图层-21.png"/>
          <p:cNvPicPr>
            <a:picLocks noChangeAspect="1" noChangeArrowheads="1"/>
          </p:cNvPicPr>
          <p:nvPr/>
        </p:nvPicPr>
        <p:blipFill>
          <a:blip r:embed="rId6"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348425" y="3040871"/>
            <a:ext cx="560692" cy="853077"/>
          </a:xfrm>
          <a:prstGeom prst="rect">
            <a:avLst/>
          </a:prstGeom>
          <a:extLst>
            <a:ext uri="{909E8E84-426E-40DD-AFC4-6F175D3DCCD1}">
              <a14:hiddenFill xmlns:a14="http://schemas.microsoft.com/office/drawing/2010/main">
                <a:solidFill>
                  <a:srgbClr val="FFFFFF"/>
                </a:solidFill>
              </a14:hiddenFill>
            </a:ext>
          </a:extLst>
        </p:spPr>
      </p:pic>
      <p:pic>
        <p:nvPicPr>
          <p:cNvPr id="10" name="Picture 4" descr="C:\Users\Thinkpad\Desktop\PNG\1_0000_渐变映射-2-副本-9.png"/>
          <p:cNvPicPr>
            <a:picLocks noChangeAspect="1" noChangeArrowheads="1"/>
          </p:cNvPicPr>
          <p:nvPr/>
        </p:nvPicPr>
        <p:blipFill>
          <a:blip r:embed="rId7" cstate="print">
            <a:duotone>
              <a:schemeClr val="accent2">
                <a:shade val="45000"/>
                <a:satMod val="135000"/>
              </a:schemeClr>
              <a:prstClr val="white"/>
            </a:duotone>
            <a:extLst>
              <a:ext uri="{BEBA8EAE-BF5A-486C-A8C5-ECC9F3942E4B}">
                <a14:imgProps xmlns:a14="http://schemas.microsoft.com/office/drawing/2010/main">
                  <a14:imgLayer r:embed="rId8">
                    <a14:imgEffect>
                      <a14:colorTemperature colorTemp="5900"/>
                    </a14:imgEffect>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5368050" y="1817410"/>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53"/>
          <p:cNvSpPr txBox="1">
            <a:spLocks noChangeArrowheads="1"/>
          </p:cNvSpPr>
          <p:nvPr/>
        </p:nvSpPr>
        <p:spPr bwMode="auto">
          <a:xfrm>
            <a:off x="3540741" y="1681311"/>
            <a:ext cx="2171216"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itchFamily="49" charset="-122"/>
                <a:ea typeface="楷体" pitchFamily="49" charset="-122"/>
              </a:defRPr>
            </a:lvl1pPr>
          </a:lstStyle>
          <a:p>
            <a:r>
              <a:rPr lang="zh-CN" altLang="en-US" sz="2133" dirty="0"/>
              <a:t>在此插入内容</a:t>
            </a:r>
            <a:endParaRPr lang="en-US" altLang="zh-CN" sz="2133" dirty="0"/>
          </a:p>
          <a:p>
            <a:r>
              <a:rPr lang="zh-CN" altLang="en-US" sz="2133" dirty="0"/>
              <a:t>在此插入内容</a:t>
            </a:r>
            <a:endParaRPr lang="en-US" altLang="zh-CN" sz="2133" dirty="0"/>
          </a:p>
        </p:txBody>
      </p:sp>
      <p:pic>
        <p:nvPicPr>
          <p:cNvPr id="12" name="Picture 4" descr="C:\Users\Thinkpad\Desktop\PNG\1_0000_渐变映射-2-副本-9.png"/>
          <p:cNvPicPr>
            <a:picLocks noChangeAspect="1" noChangeArrowheads="1"/>
          </p:cNvPicPr>
          <p:nvPr/>
        </p:nvPicPr>
        <p:blipFill>
          <a:blip r:embed="rId9"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376430" y="3216028"/>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53"/>
          <p:cNvSpPr txBox="1">
            <a:spLocks noChangeArrowheads="1"/>
          </p:cNvSpPr>
          <p:nvPr/>
        </p:nvSpPr>
        <p:spPr bwMode="auto">
          <a:xfrm>
            <a:off x="2343473" y="3040871"/>
            <a:ext cx="2067335"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itchFamily="49" charset="-122"/>
                <a:ea typeface="楷体" pitchFamily="49" charset="-122"/>
              </a:defRPr>
            </a:lvl1pPr>
          </a:lstStyle>
          <a:p>
            <a:pPr algn="ctr"/>
            <a:r>
              <a:rPr lang="zh-CN" altLang="en-US" sz="2133" dirty="0"/>
              <a:t>在此插入内容</a:t>
            </a:r>
            <a:endParaRPr lang="en-US" altLang="zh-CN" sz="2133" dirty="0"/>
          </a:p>
          <a:p>
            <a:pPr algn="ctr"/>
            <a:r>
              <a:rPr lang="zh-CN" altLang="en-US" sz="2133" dirty="0"/>
              <a:t>在此插入内容</a:t>
            </a:r>
            <a:endParaRPr lang="en-US" altLang="zh-CN" sz="2133" dirty="0"/>
          </a:p>
        </p:txBody>
      </p:sp>
      <p:pic>
        <p:nvPicPr>
          <p:cNvPr id="14" name="Picture 4" descr="C:\Users\Thinkpad\Desktop\PNG\1_0000_渐变映射-2-副本-9.png"/>
          <p:cNvPicPr>
            <a:picLocks noChangeAspect="1" noChangeArrowheads="1"/>
          </p:cNvPicPr>
          <p:nvPr/>
        </p:nvPicPr>
        <p:blipFill>
          <a:blip r:embed="rId9"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842346" y="4832482"/>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53"/>
          <p:cNvSpPr txBox="1">
            <a:spLocks noChangeArrowheads="1"/>
          </p:cNvSpPr>
          <p:nvPr/>
        </p:nvSpPr>
        <p:spPr bwMode="auto">
          <a:xfrm>
            <a:off x="2671129" y="4696383"/>
            <a:ext cx="2171216"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itchFamily="49" charset="-122"/>
                <a:ea typeface="楷体" pitchFamily="49" charset="-122"/>
              </a:defRPr>
            </a:lvl1pPr>
          </a:lstStyle>
          <a:p>
            <a:pPr algn="ctr"/>
            <a:r>
              <a:rPr lang="zh-CN" altLang="en-US" sz="2133" dirty="0"/>
              <a:t>在此插入内容</a:t>
            </a:r>
            <a:endParaRPr lang="en-US" altLang="zh-CN" sz="2133" dirty="0"/>
          </a:p>
          <a:p>
            <a:pPr algn="ctr"/>
            <a:r>
              <a:rPr lang="zh-CN" altLang="en-US" sz="2133" dirty="0"/>
              <a:t>在此插入内容</a:t>
            </a:r>
            <a:endParaRPr lang="en-US" altLang="zh-CN" sz="2133" dirty="0"/>
          </a:p>
        </p:txBody>
      </p:sp>
      <p:pic>
        <p:nvPicPr>
          <p:cNvPr id="20" name="Picture 5" descr="F:\360安全浏览器下载\水墨\1402\chinaz9.png"/>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886912" y="3469779"/>
            <a:ext cx="2167467" cy="216746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E:\PPT\PPT中国风元素\水墨祥云\水墨祥云\011.jp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flipH="1">
            <a:off x="8518759" y="2838277"/>
            <a:ext cx="1212267" cy="755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组合 14">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16" name="文本框 15">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17"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8"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231136718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par>
                                <p:cTn id="17" presetID="47"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1000"/>
                                        <p:tgtEl>
                                          <p:spTgt spid="8"/>
                                        </p:tgtEl>
                                      </p:cBhvr>
                                    </p:animEffect>
                                    <p:anim calcmode="lin" valueType="num">
                                      <p:cBhvr>
                                        <p:cTn id="25" dur="1000" fill="hold"/>
                                        <p:tgtEl>
                                          <p:spTgt spid="8"/>
                                        </p:tgtEl>
                                        <p:attrNameLst>
                                          <p:attrName>ppt_x</p:attrName>
                                        </p:attrNameLst>
                                      </p:cBhvr>
                                      <p:tavLst>
                                        <p:tav tm="0">
                                          <p:val>
                                            <p:strVal val="#ppt_x"/>
                                          </p:val>
                                        </p:tav>
                                        <p:tav tm="100000">
                                          <p:val>
                                            <p:strVal val="#ppt_x"/>
                                          </p:val>
                                        </p:tav>
                                      </p:tavLst>
                                    </p:anim>
                                    <p:anim calcmode="lin" valueType="num">
                                      <p:cBhvr>
                                        <p:cTn id="26" dur="1000" fill="hold"/>
                                        <p:tgtEl>
                                          <p:spTgt spid="8"/>
                                        </p:tgtEl>
                                        <p:attrNameLst>
                                          <p:attrName>ppt_y</p:attrName>
                                        </p:attrNameLst>
                                      </p:cBhvr>
                                      <p:tavLst>
                                        <p:tav tm="0">
                                          <p:val>
                                            <p:strVal val="#ppt_y+.1"/>
                                          </p:val>
                                        </p:tav>
                                        <p:tav tm="100000">
                                          <p:val>
                                            <p:strVal val="#ppt_y"/>
                                          </p:val>
                                        </p:tav>
                                      </p:tavLst>
                                    </p:anim>
                                  </p:childTnLst>
                                </p:cTn>
                              </p:par>
                            </p:childTnLst>
                          </p:cTn>
                        </p:par>
                        <p:par>
                          <p:cTn id="27" fill="hold">
                            <p:stCondLst>
                              <p:cond delay="2000"/>
                            </p:stCondLst>
                            <p:childTnLst>
                              <p:par>
                                <p:cTn id="28" presetID="42" presetClass="entr" presetSubtype="0" fill="hold"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1000"/>
                                        <p:tgtEl>
                                          <p:spTgt spid="20"/>
                                        </p:tgtEl>
                                      </p:cBhvr>
                                    </p:animEffect>
                                    <p:anim calcmode="lin" valueType="num">
                                      <p:cBhvr>
                                        <p:cTn id="31" dur="1000" fill="hold"/>
                                        <p:tgtEl>
                                          <p:spTgt spid="20"/>
                                        </p:tgtEl>
                                        <p:attrNameLst>
                                          <p:attrName>ppt_x</p:attrName>
                                        </p:attrNameLst>
                                      </p:cBhvr>
                                      <p:tavLst>
                                        <p:tav tm="0">
                                          <p:val>
                                            <p:strVal val="#ppt_x"/>
                                          </p:val>
                                        </p:tav>
                                        <p:tav tm="100000">
                                          <p:val>
                                            <p:strVal val="#ppt_x"/>
                                          </p:val>
                                        </p:tav>
                                      </p:tavLst>
                                    </p:anim>
                                    <p:anim calcmode="lin" valueType="num">
                                      <p:cBhvr>
                                        <p:cTn id="32" dur="1000" fill="hold"/>
                                        <p:tgtEl>
                                          <p:spTgt spid="20"/>
                                        </p:tgtEl>
                                        <p:attrNameLst>
                                          <p:attrName>ppt_y</p:attrName>
                                        </p:attrNameLst>
                                      </p:cBhvr>
                                      <p:tavLst>
                                        <p:tav tm="0">
                                          <p:val>
                                            <p:strVal val="#ppt_y+.1"/>
                                          </p:val>
                                        </p:tav>
                                        <p:tav tm="100000">
                                          <p:val>
                                            <p:strVal val="#ppt_y"/>
                                          </p:val>
                                        </p:tav>
                                      </p:tavLst>
                                    </p:anim>
                                  </p:childTnLst>
                                </p:cTn>
                              </p:par>
                              <p:par>
                                <p:cTn id="33" presetID="2" presetClass="entr" presetSubtype="2" fill="hold" nodeType="withEffect">
                                  <p:stCondLst>
                                    <p:cond delay="1250"/>
                                  </p:stCondLst>
                                  <p:childTnLst>
                                    <p:set>
                                      <p:cBhvr>
                                        <p:cTn id="34" dur="1" fill="hold">
                                          <p:stCondLst>
                                            <p:cond delay="0"/>
                                          </p:stCondLst>
                                        </p:cTn>
                                        <p:tgtEl>
                                          <p:spTgt spid="21"/>
                                        </p:tgtEl>
                                        <p:attrNameLst>
                                          <p:attrName>style.visibility</p:attrName>
                                        </p:attrNameLst>
                                      </p:cBhvr>
                                      <p:to>
                                        <p:strVal val="visible"/>
                                      </p:to>
                                    </p:set>
                                    <p:anim calcmode="lin" valueType="num">
                                      <p:cBhvr additive="base">
                                        <p:cTn id="35" dur="2000" fill="hold"/>
                                        <p:tgtEl>
                                          <p:spTgt spid="21"/>
                                        </p:tgtEl>
                                        <p:attrNameLst>
                                          <p:attrName>ppt_x</p:attrName>
                                        </p:attrNameLst>
                                      </p:cBhvr>
                                      <p:tavLst>
                                        <p:tav tm="0">
                                          <p:val>
                                            <p:strVal val="1+#ppt_w/2"/>
                                          </p:val>
                                        </p:tav>
                                        <p:tav tm="100000">
                                          <p:val>
                                            <p:strVal val="#ppt_x"/>
                                          </p:val>
                                        </p:tav>
                                      </p:tavLst>
                                    </p:anim>
                                    <p:anim calcmode="lin" valueType="num">
                                      <p:cBhvr additive="base">
                                        <p:cTn id="36" dur="2000" fill="hold"/>
                                        <p:tgtEl>
                                          <p:spTgt spid="21"/>
                                        </p:tgtEl>
                                        <p:attrNameLst>
                                          <p:attrName>ppt_y</p:attrName>
                                        </p:attrNameLst>
                                      </p:cBhvr>
                                      <p:tavLst>
                                        <p:tav tm="0">
                                          <p:val>
                                            <p:strVal val="#ppt_y"/>
                                          </p:val>
                                        </p:tav>
                                        <p:tav tm="100000">
                                          <p:val>
                                            <p:strVal val="#ppt_y"/>
                                          </p:val>
                                        </p:tav>
                                      </p:tavLst>
                                    </p:anim>
                                  </p:childTnLst>
                                </p:cTn>
                              </p:par>
                            </p:childTnLst>
                          </p:cTn>
                        </p:par>
                        <p:par>
                          <p:cTn id="37" fill="hold">
                            <p:stCondLst>
                              <p:cond delay="5250"/>
                            </p:stCondLst>
                            <p:childTnLst>
                              <p:par>
                                <p:cTn id="38" presetID="10"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childTnLst>
                          </p:cTn>
                        </p:par>
                        <p:par>
                          <p:cTn id="41" fill="hold">
                            <p:stCondLst>
                              <p:cond delay="5750"/>
                            </p:stCondLst>
                            <p:childTnLst>
                              <p:par>
                                <p:cTn id="42" presetID="10" presetClass="entr" presetSubtype="0" fill="hold" grpId="0" nodeType="after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fade">
                                      <p:cBhvr>
                                        <p:cTn id="44" dur="500"/>
                                        <p:tgtEl>
                                          <p:spTgt spid="19"/>
                                        </p:tgtEl>
                                      </p:cBhvr>
                                    </p:animEffect>
                                  </p:childTnLst>
                                </p:cTn>
                              </p:par>
                            </p:childTnLst>
                          </p:cTn>
                        </p:par>
                        <p:par>
                          <p:cTn id="45" fill="hold">
                            <p:stCondLst>
                              <p:cond delay="6250"/>
                            </p:stCondLst>
                            <p:childTnLst>
                              <p:par>
                                <p:cTn id="46" presetID="10" presetClass="entr" presetSubtype="0" fill="hold" nodeType="after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fade">
                                      <p:cBhvr>
                                        <p:cTn id="48" dur="500"/>
                                        <p:tgtEl>
                                          <p:spTgt spid="12"/>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500"/>
                                        <p:tgtEl>
                                          <p:spTgt spid="13"/>
                                        </p:tgtEl>
                                      </p:cBhvr>
                                    </p:animEffect>
                                  </p:childTnLst>
                                </p:cTn>
                              </p:par>
                            </p:childTnLst>
                          </p:cTn>
                        </p:par>
                        <p:par>
                          <p:cTn id="53" fill="hold">
                            <p:stCondLst>
                              <p:cond delay="7250"/>
                            </p:stCondLst>
                            <p:childTnLst>
                              <p:par>
                                <p:cTn id="54" presetID="10" presetClass="entr" presetSubtype="0" fill="hold" nodeType="afterEffect">
                                  <p:stCondLst>
                                    <p:cond delay="0"/>
                                  </p:stCondLst>
                                  <p:childTnLst>
                                    <p:set>
                                      <p:cBhvr>
                                        <p:cTn id="55" dur="1" fill="hold">
                                          <p:stCondLst>
                                            <p:cond delay="0"/>
                                          </p:stCondLst>
                                        </p:cTn>
                                        <p:tgtEl>
                                          <p:spTgt spid="10"/>
                                        </p:tgtEl>
                                        <p:attrNameLst>
                                          <p:attrName>style.visibility</p:attrName>
                                        </p:attrNameLst>
                                      </p:cBhvr>
                                      <p:to>
                                        <p:strVal val="visible"/>
                                      </p:to>
                                    </p:set>
                                    <p:animEffect transition="in" filter="fade">
                                      <p:cBhvr>
                                        <p:cTn id="56" dur="500"/>
                                        <p:tgtEl>
                                          <p:spTgt spid="10"/>
                                        </p:tgtEl>
                                      </p:cBhvr>
                                    </p:animEffect>
                                  </p:childTnLst>
                                </p:cTn>
                              </p:par>
                            </p:childTnLst>
                          </p:cTn>
                        </p:par>
                        <p:par>
                          <p:cTn id="57" fill="hold">
                            <p:stCondLst>
                              <p:cond delay="7750"/>
                            </p:stCondLst>
                            <p:childTnLst>
                              <p:par>
                                <p:cTn id="58" presetID="10" presetClass="entr" presetSubtype="0" fill="hold" grpId="0" nodeType="afterEffect">
                                  <p:stCondLst>
                                    <p:cond delay="0"/>
                                  </p:stCondLst>
                                  <p:childTnLst>
                                    <p:set>
                                      <p:cBhvr>
                                        <p:cTn id="59" dur="1" fill="hold">
                                          <p:stCondLst>
                                            <p:cond delay="0"/>
                                          </p:stCondLst>
                                        </p:cTn>
                                        <p:tgtEl>
                                          <p:spTgt spid="11"/>
                                        </p:tgtEl>
                                        <p:attrNameLst>
                                          <p:attrName>style.visibility</p:attrName>
                                        </p:attrNameLst>
                                      </p:cBhvr>
                                      <p:to>
                                        <p:strVal val="visible"/>
                                      </p:to>
                                    </p:set>
                                    <p:animEffect transition="in" filter="fade">
                                      <p:cBhvr>
                                        <p:cTn id="6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1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bwMode="auto">
          <a:xfrm rot="5400000">
            <a:off x="7391445" y="2057445"/>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id="{B4523A50-EAE8-4ED7-B4BB-6320045B97E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flipH="1">
            <a:off x="545518" y="-545518"/>
            <a:ext cx="2423161" cy="3514197"/>
          </a:xfrm>
          <a:prstGeom prst="rect">
            <a:avLst/>
          </a:prstGeom>
        </p:spPr>
      </p:pic>
      <p:pic>
        <p:nvPicPr>
          <p:cNvPr id="34" name="Picture 01" descr="C:\Users\Soloman\Desktop\未标题-3.png">
            <a:extLst>
              <a:ext uri="{FF2B5EF4-FFF2-40B4-BE49-F238E27FC236}">
                <a16:creationId xmlns:a16="http://schemas.microsoft.com/office/drawing/2014/main" id="{E99D9633-33A9-46A5-AB2A-179C038E0E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9190629">
            <a:off x="1077828" y="1625143"/>
            <a:ext cx="4067103" cy="4060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pic>
      <p:pic>
        <p:nvPicPr>
          <p:cNvPr id="35" name="图片 34">
            <a:extLst>
              <a:ext uri="{FF2B5EF4-FFF2-40B4-BE49-F238E27FC236}">
                <a16:creationId xmlns:a16="http://schemas.microsoft.com/office/drawing/2014/main" id="{4A249739-5F52-415C-AE44-F9525B47F8E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681602" y="2535458"/>
            <a:ext cx="2692200" cy="1898500"/>
          </a:xfrm>
          <a:prstGeom prst="rect">
            <a:avLst/>
          </a:prstGeom>
        </p:spPr>
      </p:pic>
      <p:pic>
        <p:nvPicPr>
          <p:cNvPr id="36" name="图片 35">
            <a:extLst>
              <a:ext uri="{FF2B5EF4-FFF2-40B4-BE49-F238E27FC236}">
                <a16:creationId xmlns:a16="http://schemas.microsoft.com/office/drawing/2014/main" id="{1231823B-8F4D-4ADF-90DF-19A92E019D6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610077" y="3206654"/>
            <a:ext cx="1331582" cy="2761140"/>
          </a:xfrm>
          <a:prstGeom prst="rect">
            <a:avLst/>
          </a:prstGeom>
        </p:spPr>
      </p:pic>
      <p:sp>
        <p:nvSpPr>
          <p:cNvPr id="37" name="Rectangle 3">
            <a:extLst>
              <a:ext uri="{FF2B5EF4-FFF2-40B4-BE49-F238E27FC236}">
                <a16:creationId xmlns:a16="http://schemas.microsoft.com/office/drawing/2014/main" id="{E3BED8E2-69F7-420B-9856-CC08CD9BCD01}"/>
              </a:ext>
            </a:extLst>
          </p:cNvPr>
          <p:cNvSpPr>
            <a:spLocks noChangeArrowheads="1"/>
          </p:cNvSpPr>
          <p:nvPr/>
        </p:nvSpPr>
        <p:spPr bwMode="black">
          <a:xfrm>
            <a:off x="5420077" y="3356740"/>
            <a:ext cx="3949409" cy="1754326"/>
          </a:xfrm>
          <a:prstGeom prst="rect">
            <a:avLst/>
          </a:prstGeom>
          <a:noFill/>
          <a:ln w="9525" algn="ctr">
            <a:noFill/>
            <a:miter lim="800000"/>
            <a:headEnd/>
            <a:tailEnd/>
          </a:ln>
        </p:spPr>
        <p:txBody>
          <a:bodyPr wrap="square">
            <a:spAutoFit/>
          </a:bodyPr>
          <a:lstStyle/>
          <a:p>
            <a:pPr>
              <a:spcBef>
                <a:spcPct val="50000"/>
              </a:spcBef>
              <a:defRPr/>
            </a:pPr>
            <a:r>
              <a:rPr lang="zh-CN" altLang="en-US" sz="2400" dirty="0">
                <a:latin typeface="方正硬笔楷书简体" panose="03000509000000000000" pitchFamily="65" charset="-122"/>
                <a:ea typeface="方正硬笔楷书简体" panose="03000509000000000000" pitchFamily="65" charset="-122"/>
              </a:rPr>
              <a:t>单击此处添加文本内容单击此处添加文本内容</a:t>
            </a:r>
            <a:endParaRPr lang="en-US" altLang="zh-CN" sz="2400" dirty="0">
              <a:latin typeface="方正硬笔楷书简体" panose="03000509000000000000" pitchFamily="65" charset="-122"/>
              <a:ea typeface="方正硬笔楷书简体" panose="03000509000000000000" pitchFamily="65" charset="-122"/>
            </a:endParaRPr>
          </a:p>
          <a:p>
            <a:pPr>
              <a:spcBef>
                <a:spcPct val="50000"/>
              </a:spcBef>
              <a:defRPr/>
            </a:pPr>
            <a:r>
              <a:rPr lang="zh-CN" altLang="en-US" sz="2400" dirty="0">
                <a:latin typeface="方正硬笔楷书简体" panose="03000509000000000000" pitchFamily="65" charset="-122"/>
                <a:ea typeface="方正硬笔楷书简体" panose="03000509000000000000" pitchFamily="65" charset="-122"/>
              </a:rPr>
              <a:t>单击此处添加文本内容</a:t>
            </a:r>
            <a:endParaRPr lang="en-US" altLang="zh-CN" sz="2400"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600" dirty="0">
              <a:latin typeface="微软雅黑" pitchFamily="34" charset="-122"/>
              <a:ea typeface="微软雅黑" pitchFamily="34" charset="-122"/>
            </a:endParaRPr>
          </a:p>
        </p:txBody>
      </p:sp>
      <p:sp>
        <p:nvSpPr>
          <p:cNvPr id="38" name="Line 4">
            <a:extLst>
              <a:ext uri="{FF2B5EF4-FFF2-40B4-BE49-F238E27FC236}">
                <a16:creationId xmlns:a16="http://schemas.microsoft.com/office/drawing/2014/main" id="{3B6EE7E6-AEE4-45DC-9295-CEBE7A5A1F35}"/>
              </a:ext>
            </a:extLst>
          </p:cNvPr>
          <p:cNvSpPr>
            <a:spLocks noChangeShapeType="1"/>
          </p:cNvSpPr>
          <p:nvPr/>
        </p:nvSpPr>
        <p:spPr bwMode="auto">
          <a:xfrm flipH="1">
            <a:off x="5105353" y="1866282"/>
            <a:ext cx="5413" cy="3200402"/>
          </a:xfrm>
          <a:prstGeom prst="line">
            <a:avLst/>
          </a:prstGeom>
          <a:noFill/>
          <a:ln w="25400">
            <a:solidFill>
              <a:srgbClr val="E22A30"/>
            </a:solidFill>
            <a:prstDash val="sysDash"/>
            <a:round/>
            <a:headEnd/>
            <a:tailEnd/>
          </a:ln>
        </p:spPr>
        <p:txBody>
          <a:bodyPr wrap="none" anchor="ctr"/>
          <a:lstStyle/>
          <a:p>
            <a:endParaRPr lang="zh-CN" altLang="en-US"/>
          </a:p>
        </p:txBody>
      </p:sp>
      <p:sp>
        <p:nvSpPr>
          <p:cNvPr id="39" name="Line 22">
            <a:extLst>
              <a:ext uri="{FF2B5EF4-FFF2-40B4-BE49-F238E27FC236}">
                <a16:creationId xmlns:a16="http://schemas.microsoft.com/office/drawing/2014/main" id="{9254ACE3-4AB9-41BA-979E-7AEBA27B0E1D}"/>
              </a:ext>
            </a:extLst>
          </p:cNvPr>
          <p:cNvSpPr>
            <a:spLocks noChangeShapeType="1"/>
          </p:cNvSpPr>
          <p:nvPr/>
        </p:nvSpPr>
        <p:spPr bwMode="auto">
          <a:xfrm rot="16200000" flipH="1">
            <a:off x="6863825" y="1704061"/>
            <a:ext cx="25080" cy="2976066"/>
          </a:xfrm>
          <a:prstGeom prst="line">
            <a:avLst/>
          </a:prstGeom>
          <a:noFill/>
          <a:ln w="25400">
            <a:solidFill>
              <a:srgbClr val="E22A30"/>
            </a:solidFill>
            <a:prstDash val="sysDash"/>
            <a:round/>
            <a:headEnd/>
            <a:tailEnd/>
          </a:ln>
        </p:spPr>
        <p:txBody>
          <a:bodyPr wrap="none" anchor="ctr"/>
          <a:lstStyle/>
          <a:p>
            <a:endParaRPr lang="zh-CN" altLang="en-US"/>
          </a:p>
        </p:txBody>
      </p:sp>
      <p:sp>
        <p:nvSpPr>
          <p:cNvPr id="40" name="TextBox 14">
            <a:extLst>
              <a:ext uri="{FF2B5EF4-FFF2-40B4-BE49-F238E27FC236}">
                <a16:creationId xmlns:a16="http://schemas.microsoft.com/office/drawing/2014/main" id="{A401E873-CD59-40D6-889C-6D0E901C3B14}"/>
              </a:ext>
            </a:extLst>
          </p:cNvPr>
          <p:cNvSpPr txBox="1"/>
          <p:nvPr/>
        </p:nvSpPr>
        <p:spPr>
          <a:xfrm>
            <a:off x="4781587" y="2381116"/>
            <a:ext cx="4104947" cy="646331"/>
          </a:xfrm>
          <a:prstGeom prst="rect">
            <a:avLst/>
          </a:prstGeom>
          <a:noFill/>
        </p:spPr>
        <p:txBody>
          <a:bodyPr wrap="square" rtlCol="0">
            <a:spAutoFit/>
          </a:bodyPr>
          <a:lstStyle/>
          <a:p>
            <a:pPr algn="ctr" defTabSz="1219170" eaLnBrk="0" hangingPunct="0"/>
            <a:r>
              <a:rPr lang="zh-CN" altLang="en-US" sz="3600" b="1" dirty="0">
                <a:solidFill>
                  <a:srgbClr val="FF0000"/>
                </a:solidFill>
                <a:latin typeface="腾祥铁山楷书简" panose="01010104010101010101" pitchFamily="2" charset="-122"/>
                <a:ea typeface="腾祥铁山楷书简" panose="01010104010101010101" pitchFamily="2" charset="-122"/>
              </a:rPr>
              <a:t>此处添加标题</a:t>
            </a:r>
          </a:p>
        </p:txBody>
      </p:sp>
      <p:grpSp>
        <p:nvGrpSpPr>
          <p:cNvPr id="24" name="组合 23">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5" name="文本框 24">
              <a:extLst>
                <a:ext uri="{FF2B5EF4-FFF2-40B4-BE49-F238E27FC236}">
                  <a16:creationId xmlns:a16="http://schemas.microsoft.com/office/drawing/2014/main" id="{337BF9FE-9393-488C-8790-DED8B30C5C94}"/>
                </a:ext>
              </a:extLst>
            </p:cNvPr>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pitchFamily="49" charset="-122"/>
                  <a:ea typeface="楷体" panose="02010609060101010101" pitchFamily="49" charset="-122"/>
                </a:rPr>
                <a:t>请插入您的标题</a:t>
              </a:r>
            </a:p>
          </p:txBody>
        </p:sp>
        <p:sp>
          <p:nvSpPr>
            <p:cNvPr id="26"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27"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2677534450"/>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fltVal val="0"/>
                                          </p:val>
                                        </p:tav>
                                        <p:tav tm="100000">
                                          <p:val>
                                            <p:strVal val="#ppt_w"/>
                                          </p:val>
                                        </p:tav>
                                      </p:tavLst>
                                    </p:anim>
                                    <p:anim calcmode="lin" valueType="num">
                                      <p:cBhvr>
                                        <p:cTn id="8" dur="500" fill="hold"/>
                                        <p:tgtEl>
                                          <p:spTgt spid="35"/>
                                        </p:tgtEl>
                                        <p:attrNameLst>
                                          <p:attrName>ppt_h</p:attrName>
                                        </p:attrNameLst>
                                      </p:cBhvr>
                                      <p:tavLst>
                                        <p:tav tm="0">
                                          <p:val>
                                            <p:fltVal val="0"/>
                                          </p:val>
                                        </p:tav>
                                        <p:tav tm="100000">
                                          <p:val>
                                            <p:strVal val="#ppt_h"/>
                                          </p:val>
                                        </p:tav>
                                      </p:tavLst>
                                    </p:anim>
                                    <p:animEffect transition="in" filter="fade">
                                      <p:cBhvr>
                                        <p:cTn id="9" dur="500"/>
                                        <p:tgtEl>
                                          <p:spTgt spid="35"/>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p:cTn id="13" dur="1000" fill="hold"/>
                                        <p:tgtEl>
                                          <p:spTgt spid="34"/>
                                        </p:tgtEl>
                                        <p:attrNameLst>
                                          <p:attrName>ppt_w</p:attrName>
                                        </p:attrNameLst>
                                      </p:cBhvr>
                                      <p:tavLst>
                                        <p:tav tm="0">
                                          <p:val>
                                            <p:fltVal val="0"/>
                                          </p:val>
                                        </p:tav>
                                        <p:tav tm="100000">
                                          <p:val>
                                            <p:strVal val="#ppt_w"/>
                                          </p:val>
                                        </p:tav>
                                      </p:tavLst>
                                    </p:anim>
                                    <p:anim calcmode="lin" valueType="num">
                                      <p:cBhvr>
                                        <p:cTn id="14" dur="1000" fill="hold"/>
                                        <p:tgtEl>
                                          <p:spTgt spid="34"/>
                                        </p:tgtEl>
                                        <p:attrNameLst>
                                          <p:attrName>ppt_h</p:attrName>
                                        </p:attrNameLst>
                                      </p:cBhvr>
                                      <p:tavLst>
                                        <p:tav tm="0">
                                          <p:val>
                                            <p:fltVal val="0"/>
                                          </p:val>
                                        </p:tav>
                                        <p:tav tm="100000">
                                          <p:val>
                                            <p:strVal val="#ppt_h"/>
                                          </p:val>
                                        </p:tav>
                                      </p:tavLst>
                                    </p:anim>
                                    <p:animEffect transition="in" filter="fade">
                                      <p:cBhvr>
                                        <p:cTn id="15" dur="1000"/>
                                        <p:tgtEl>
                                          <p:spTgt spid="34"/>
                                        </p:tgtEl>
                                      </p:cBhvr>
                                    </p:animEffect>
                                  </p:childTnLst>
                                </p:cTn>
                              </p:par>
                              <p:par>
                                <p:cTn id="16" presetID="8" presetClass="emph" presetSubtype="0" fill="hold" nodeType="withEffect">
                                  <p:stCondLst>
                                    <p:cond delay="0"/>
                                  </p:stCondLst>
                                  <p:childTnLst>
                                    <p:animRot by="21600000">
                                      <p:cBhvr>
                                        <p:cTn id="17" dur="1000" fill="hold"/>
                                        <p:tgtEl>
                                          <p:spTgt spid="34"/>
                                        </p:tgtEl>
                                        <p:attrNameLst>
                                          <p:attrName>r</p:attrName>
                                        </p:attrNameLst>
                                      </p:cBhvr>
                                    </p:animRot>
                                  </p:childTnLst>
                                </p:cTn>
                              </p:par>
                            </p:childTnLst>
                          </p:cTn>
                        </p:par>
                        <p:par>
                          <p:cTn id="18" fill="hold">
                            <p:stCondLst>
                              <p:cond delay="1500"/>
                            </p:stCondLst>
                            <p:childTnLst>
                              <p:par>
                                <p:cTn id="19" presetID="8" presetClass="emph" presetSubtype="0" fill="hold" nodeType="afterEffect">
                                  <p:stCondLst>
                                    <p:cond delay="0"/>
                                  </p:stCondLst>
                                  <p:childTnLst>
                                    <p:animRot by="21600000">
                                      <p:cBhvr>
                                        <p:cTn id="20" dur="2000" fill="hold"/>
                                        <p:tgtEl>
                                          <p:spTgt spid="34"/>
                                        </p:tgtEl>
                                        <p:attrNameLst>
                                          <p:attrName>r</p:attrName>
                                        </p:attrNameLst>
                                      </p:cBhvr>
                                    </p:animRot>
                                  </p:childTnLst>
                                </p:cTn>
                              </p:par>
                            </p:childTnLst>
                          </p:cTn>
                        </p:par>
                        <p:par>
                          <p:cTn id="21" fill="hold">
                            <p:stCondLst>
                              <p:cond delay="3500"/>
                            </p:stCondLst>
                            <p:childTnLst>
                              <p:par>
                                <p:cTn id="22" presetID="42" presetClass="entr" presetSubtype="0" fill="hold" nodeType="afterEffect">
                                  <p:stCondLst>
                                    <p:cond delay="0"/>
                                  </p:stCondLst>
                                  <p:childTnLst>
                                    <p:set>
                                      <p:cBhvr>
                                        <p:cTn id="23" dur="1" fill="hold">
                                          <p:stCondLst>
                                            <p:cond delay="0"/>
                                          </p:stCondLst>
                                        </p:cTn>
                                        <p:tgtEl>
                                          <p:spTgt spid="36"/>
                                        </p:tgtEl>
                                        <p:attrNameLst>
                                          <p:attrName>style.visibility</p:attrName>
                                        </p:attrNameLst>
                                      </p:cBhvr>
                                      <p:to>
                                        <p:strVal val="visible"/>
                                      </p:to>
                                    </p:set>
                                    <p:animEffect transition="in" filter="fade">
                                      <p:cBhvr>
                                        <p:cTn id="24" dur="1000"/>
                                        <p:tgtEl>
                                          <p:spTgt spid="36"/>
                                        </p:tgtEl>
                                      </p:cBhvr>
                                    </p:animEffect>
                                    <p:anim calcmode="lin" valueType="num">
                                      <p:cBhvr>
                                        <p:cTn id="25" dur="1000" fill="hold"/>
                                        <p:tgtEl>
                                          <p:spTgt spid="36"/>
                                        </p:tgtEl>
                                        <p:attrNameLst>
                                          <p:attrName>ppt_x</p:attrName>
                                        </p:attrNameLst>
                                      </p:cBhvr>
                                      <p:tavLst>
                                        <p:tav tm="0">
                                          <p:val>
                                            <p:strVal val="#ppt_x"/>
                                          </p:val>
                                        </p:tav>
                                        <p:tav tm="100000">
                                          <p:val>
                                            <p:strVal val="#ppt_x"/>
                                          </p:val>
                                        </p:tav>
                                      </p:tavLst>
                                    </p:anim>
                                    <p:anim calcmode="lin" valueType="num">
                                      <p:cBhvr>
                                        <p:cTn id="26" dur="1000" fill="hold"/>
                                        <p:tgtEl>
                                          <p:spTgt spid="36"/>
                                        </p:tgtEl>
                                        <p:attrNameLst>
                                          <p:attrName>ppt_y</p:attrName>
                                        </p:attrNameLst>
                                      </p:cBhvr>
                                      <p:tavLst>
                                        <p:tav tm="0">
                                          <p:val>
                                            <p:strVal val="#ppt_y+.1"/>
                                          </p:val>
                                        </p:tav>
                                        <p:tav tm="100000">
                                          <p:val>
                                            <p:strVal val="#ppt_y"/>
                                          </p:val>
                                        </p:tav>
                                      </p:tavLst>
                                    </p:anim>
                                  </p:childTnLst>
                                </p:cTn>
                              </p:par>
                            </p:childTnLst>
                          </p:cTn>
                        </p:par>
                        <p:par>
                          <p:cTn id="27" fill="hold">
                            <p:stCondLst>
                              <p:cond delay="4500"/>
                            </p:stCondLst>
                            <p:childTnLst>
                              <p:par>
                                <p:cTn id="28" presetID="22" presetClass="entr" presetSubtype="4" fill="hold" grpId="0" nodeType="afterEffect">
                                  <p:stCondLst>
                                    <p:cond delay="0"/>
                                  </p:stCondLst>
                                  <p:childTnLst>
                                    <p:set>
                                      <p:cBhvr>
                                        <p:cTn id="29" dur="1" fill="hold">
                                          <p:stCondLst>
                                            <p:cond delay="0"/>
                                          </p:stCondLst>
                                        </p:cTn>
                                        <p:tgtEl>
                                          <p:spTgt spid="38"/>
                                        </p:tgtEl>
                                        <p:attrNameLst>
                                          <p:attrName>style.visibility</p:attrName>
                                        </p:attrNameLst>
                                      </p:cBhvr>
                                      <p:to>
                                        <p:strVal val="visible"/>
                                      </p:to>
                                    </p:set>
                                    <p:animEffect transition="in" filter="wipe(down)">
                                      <p:cBhvr>
                                        <p:cTn id="30" dur="500"/>
                                        <p:tgtEl>
                                          <p:spTgt spid="38"/>
                                        </p:tgtEl>
                                      </p:cBhvr>
                                    </p:animEffect>
                                  </p:childTnLst>
                                </p:cTn>
                              </p:par>
                            </p:childTnLst>
                          </p:cTn>
                        </p:par>
                        <p:par>
                          <p:cTn id="31" fill="hold">
                            <p:stCondLst>
                              <p:cond delay="5000"/>
                            </p:stCondLst>
                            <p:childTnLst>
                              <p:par>
                                <p:cTn id="32" presetID="22" presetClass="entr" presetSubtype="8" fill="hold" grpId="0" nodeType="after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wipe(left)">
                                      <p:cBhvr>
                                        <p:cTn id="34" dur="500"/>
                                        <p:tgtEl>
                                          <p:spTgt spid="39"/>
                                        </p:tgtEl>
                                      </p:cBhvr>
                                    </p:animEffect>
                                  </p:childTnLst>
                                </p:cTn>
                              </p:par>
                            </p:childTnLst>
                          </p:cTn>
                        </p:par>
                        <p:par>
                          <p:cTn id="35" fill="hold">
                            <p:stCondLst>
                              <p:cond delay="5500"/>
                            </p:stCondLst>
                            <p:childTnLst>
                              <p:par>
                                <p:cTn id="36" presetID="47" presetClass="entr" presetSubtype="0" fill="hold" grpId="0" nodeType="after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par>
                          <p:cTn id="41" fill="hold">
                            <p:stCondLst>
                              <p:cond delay="6500"/>
                            </p:stCondLst>
                            <p:childTnLst>
                              <p:par>
                                <p:cTn id="42" presetID="42" presetClass="entr" presetSubtype="0" fill="hold" grpId="0" nodeType="afterEffect">
                                  <p:stCondLst>
                                    <p:cond delay="0"/>
                                  </p:stCondLst>
                                  <p:childTnLst>
                                    <p:set>
                                      <p:cBhvr>
                                        <p:cTn id="43" dur="1" fill="hold">
                                          <p:stCondLst>
                                            <p:cond delay="0"/>
                                          </p:stCondLst>
                                        </p:cTn>
                                        <p:tgtEl>
                                          <p:spTgt spid="37"/>
                                        </p:tgtEl>
                                        <p:attrNameLst>
                                          <p:attrName>style.visibility</p:attrName>
                                        </p:attrNameLst>
                                      </p:cBhvr>
                                      <p:to>
                                        <p:strVal val="visible"/>
                                      </p:to>
                                    </p:set>
                                    <p:animEffect transition="in" filter="fade">
                                      <p:cBhvr>
                                        <p:cTn id="44" dur="1000"/>
                                        <p:tgtEl>
                                          <p:spTgt spid="37"/>
                                        </p:tgtEl>
                                      </p:cBhvr>
                                    </p:animEffect>
                                    <p:anim calcmode="lin" valueType="num">
                                      <p:cBhvr>
                                        <p:cTn id="45" dur="1000" fill="hold"/>
                                        <p:tgtEl>
                                          <p:spTgt spid="37"/>
                                        </p:tgtEl>
                                        <p:attrNameLst>
                                          <p:attrName>ppt_x</p:attrName>
                                        </p:attrNameLst>
                                      </p:cBhvr>
                                      <p:tavLst>
                                        <p:tav tm="0">
                                          <p:val>
                                            <p:strVal val="#ppt_x"/>
                                          </p:val>
                                        </p:tav>
                                        <p:tav tm="100000">
                                          <p:val>
                                            <p:strVal val="#ppt_x"/>
                                          </p:val>
                                        </p:tav>
                                      </p:tavLst>
                                    </p:anim>
                                    <p:anim calcmode="lin" valueType="num">
                                      <p:cBhvr>
                                        <p:cTn id="46"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animBg="1"/>
      <p:bldP spid="39" grpId="0" animBg="1"/>
      <p:bldP spid="40" grpId="0"/>
    </p:bldLst>
  </p:timing>
</p:sld>
</file>

<file path=ppt/tags/tag1.xml><?xml version="1.0" encoding="utf-8"?>
<p:tagLst xmlns:a="http://schemas.openxmlformats.org/drawingml/2006/main" xmlns:r="http://schemas.openxmlformats.org/officeDocument/2006/relationships" xmlns:p="http://schemas.openxmlformats.org/presentationml/2006/main">
  <p:tag name="PA" val="v3.0.1"/>
</p:tagLst>
</file>

<file path=ppt/tags/tag2.xml><?xml version="1.0" encoding="utf-8"?>
<p:tagLst xmlns:a="http://schemas.openxmlformats.org/drawingml/2006/main" xmlns:r="http://schemas.openxmlformats.org/officeDocument/2006/relationships" xmlns:p="http://schemas.openxmlformats.org/presentationml/2006/main">
  <p:tag name="PA" val="v3.0.1"/>
</p:tagLst>
</file>

<file path=ppt/tags/tag3.xml><?xml version="1.0" encoding="utf-8"?>
<p:tagLst xmlns:a="http://schemas.openxmlformats.org/drawingml/2006/main" xmlns:r="http://schemas.openxmlformats.org/officeDocument/2006/relationships" xmlns:p="http://schemas.openxmlformats.org/presentationml/2006/main">
  <p:tag name="PA" val="v3.0.1"/>
</p:tagLst>
</file>

<file path=ppt/tags/tag4.xml><?xml version="1.0" encoding="utf-8"?>
<p:tagLst xmlns:a="http://schemas.openxmlformats.org/drawingml/2006/main" xmlns:r="http://schemas.openxmlformats.org/officeDocument/2006/relationships" xmlns:p="http://schemas.openxmlformats.org/presentationml/2006/main">
  <p:tag name="PA" val="v3.0.1"/>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76</TotalTime>
  <Words>1173</Words>
  <Application>Microsoft Office PowerPoint</Application>
  <PresentationFormat>宽屏</PresentationFormat>
  <Paragraphs>186</Paragraphs>
  <Slides>25</Slides>
  <Notes>11</Notes>
  <HiddenSlides>0</HiddenSlides>
  <MMClips>0</MMClips>
  <ScaleCrop>false</ScaleCrop>
  <HeadingPairs>
    <vt:vector size="6" baseType="variant">
      <vt:variant>
        <vt:lpstr>已用的字体</vt:lpstr>
      </vt:variant>
      <vt:variant>
        <vt:i4>15</vt:i4>
      </vt:variant>
      <vt:variant>
        <vt:lpstr>主题</vt:lpstr>
      </vt:variant>
      <vt:variant>
        <vt:i4>1</vt:i4>
      </vt:variant>
      <vt:variant>
        <vt:lpstr>幻灯片标题</vt:lpstr>
      </vt:variant>
      <vt:variant>
        <vt:i4>25</vt:i4>
      </vt:variant>
    </vt:vector>
  </HeadingPairs>
  <TitlesOfParts>
    <vt:vector size="41" baseType="lpstr">
      <vt:lpstr>等线</vt:lpstr>
      <vt:lpstr>等线 Light</vt:lpstr>
      <vt:lpstr>方正古隶简体</vt:lpstr>
      <vt:lpstr>方正吕建德字体</vt:lpstr>
      <vt:lpstr>方正硬笔楷书简体</vt:lpstr>
      <vt:lpstr>汉仪雪君体简</vt:lpstr>
      <vt:lpstr>汉仪中楷简</vt:lpstr>
      <vt:lpstr>华文行楷</vt:lpstr>
      <vt:lpstr>楷体</vt:lpstr>
      <vt:lpstr>李旭科书法</vt:lpstr>
      <vt:lpstr>腾祥铁山楷书简</vt:lpstr>
      <vt:lpstr>微软雅黑</vt:lpstr>
      <vt:lpstr>叶根友毛笔行书2.0版</vt:lpstr>
      <vt:lpstr>Arial</vt:lpstr>
      <vt:lpstr>Calibri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优品PPT</dc:creator>
  <cp:keywords>http:/www.ypppt.com</cp:keywords>
  <cp:lastModifiedBy>胡文海</cp:lastModifiedBy>
  <cp:revision>39</cp:revision>
  <dcterms:created xsi:type="dcterms:W3CDTF">2017-09-20T03:55:45Z</dcterms:created>
  <dcterms:modified xsi:type="dcterms:W3CDTF">2018-01-13T14:16:38Z</dcterms:modified>
</cp:coreProperties>
</file>