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3"/>
    <p:sldId id="257" r:id="rId4"/>
    <p:sldId id="258" r:id="rId5"/>
    <p:sldId id="259" r:id="rId6"/>
    <p:sldId id="261" r:id="rId7"/>
    <p:sldId id="263" r:id="rId8"/>
    <p:sldId id="264" r:id="rId9"/>
    <p:sldId id="262" r:id="rId10"/>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D3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864" y="-96"/>
      </p:cViewPr>
      <p:guideLst>
        <p:guide orient="horz" pos="1620"/>
        <p:guide pos="2880"/>
      </p:guideLst>
    </p:cSldViewPr>
  </p:slideViewPr>
  <p:notesTextViewPr>
    <p:cViewPr>
      <p:scale>
        <a:sx n="1" d="1"/>
        <a:sy n="1" d="1"/>
      </p:scale>
      <p:origin x="0" y="0"/>
    </p:cViewPr>
  </p:notesTextViewPr>
  <p:sorterViewPr>
    <p:cViewPr>
      <p:scale>
        <a:sx n="140" d="100"/>
        <a:sy n="14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3" Type="http://schemas.openxmlformats.org/officeDocument/2006/relationships/tableStyles" Target="tableStyles.xml"/><Relationship Id="rId12" Type="http://schemas.openxmlformats.org/officeDocument/2006/relationships/viewProps" Target="viewProps.xml"/><Relationship Id="rId11" Type="http://schemas.openxmlformats.org/officeDocument/2006/relationships/presProps" Target="presProps.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cstate="print">
            <a:extLst>
              <a:ext uri="{28A0092B-C50C-407E-A947-70E740481C1C}">
                <a14:useLocalDpi xmlns:a14="http://schemas.microsoft.com/office/drawing/2010/main" val="0"/>
              </a:ext>
            </a:extLst>
          </a:blip>
          <a:srcRect b="18155"/>
          <a:stretch>
            <a:fillRect/>
          </a:stretch>
        </p:blipFill>
        <p:spPr>
          <a:xfrm>
            <a:off x="0" y="1"/>
            <a:ext cx="9144000" cy="5143500"/>
          </a:xfrm>
          <a:prstGeom prst="rect">
            <a:avLst/>
          </a:prstGeom>
        </p:spPr>
      </p:pic>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794AB243-E3FC-4875-B2D6-03A1E0EF0C0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8E99352-C1E5-47DC-8496-33708A28B8E4}" type="slidenum">
              <a:rPr lang="zh-CN" altLang="en-US" smtClean="0"/>
            </a:fld>
            <a:endParaRPr lang="zh-CN" altLang="en-US"/>
          </a:p>
        </p:txBody>
      </p:sp>
      <p:pic>
        <p:nvPicPr>
          <p:cNvPr id="8" name="图片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3798871"/>
            <a:ext cx="9144000" cy="1344630"/>
          </a:xfrm>
          <a:prstGeom prst="rect">
            <a:avLst/>
          </a:prstGeom>
        </p:spPr>
      </p:pic>
      <p:pic>
        <p:nvPicPr>
          <p:cNvPr id="9" name="图片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876381" y="1851671"/>
            <a:ext cx="3241138" cy="3291830"/>
          </a:xfrm>
          <a:prstGeom prst="rect">
            <a:avLst/>
          </a:prstGeom>
        </p:spPr>
      </p:pic>
      <p:sp>
        <p:nvSpPr>
          <p:cNvPr id="10" name="矩形 9"/>
          <p:cNvSpPr/>
          <p:nvPr userDrawn="1"/>
        </p:nvSpPr>
        <p:spPr>
          <a:xfrm>
            <a:off x="0" y="0"/>
            <a:ext cx="9144000" cy="5143500"/>
          </a:xfrm>
          <a:prstGeom prst="rect">
            <a:avLst/>
          </a:prstGeom>
          <a:gradFill flip="none" rotWithShape="1">
            <a:gsLst>
              <a:gs pos="0">
                <a:srgbClr val="F1ECCE">
                  <a:alpha val="19000"/>
                </a:srgbClr>
              </a:gs>
              <a:gs pos="100000">
                <a:srgbClr val="8E9470">
                  <a:alpha val="7000"/>
                </a:srgb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94AB243-E3FC-4875-B2D6-03A1E0EF0C0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8E99352-C1E5-47DC-8496-33708A28B8E4}"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94AB243-E3FC-4875-B2D6-03A1E0EF0C0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8E99352-C1E5-47DC-8496-33708A28B8E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cstate="print">
            <a:lum bright="70000" contrast="-70000"/>
            <a:extLst>
              <a:ext uri="{28A0092B-C50C-407E-A947-70E740481C1C}">
                <a14:useLocalDpi xmlns:a14="http://schemas.microsoft.com/office/drawing/2010/main" val="0"/>
              </a:ext>
            </a:extLst>
          </a:blip>
          <a:srcRect b="18155"/>
          <a:stretch>
            <a:fillRect/>
          </a:stretch>
        </p:blipFill>
        <p:spPr>
          <a:xfrm>
            <a:off x="0" y="1"/>
            <a:ext cx="9144000" cy="5143500"/>
          </a:xfrm>
          <a:prstGeom prst="rect">
            <a:avLst/>
          </a:prstGeom>
        </p:spPr>
      </p:pic>
      <p:sp>
        <p:nvSpPr>
          <p:cNvPr id="10" name="矩形 9"/>
          <p:cNvSpPr/>
          <p:nvPr userDrawn="1"/>
        </p:nvSpPr>
        <p:spPr>
          <a:xfrm>
            <a:off x="0" y="0"/>
            <a:ext cx="9144000" cy="4515966"/>
          </a:xfrm>
          <a:prstGeom prst="rect">
            <a:avLst/>
          </a:prstGeom>
          <a:solidFill>
            <a:srgbClr val="ECD3AF">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p:txBody>
          <a:bodyPr>
            <a:normAutofit/>
          </a:bodyPr>
          <a:lstStyle>
            <a:lvl1pPr algn="l">
              <a:defRPr sz="2800" b="1"/>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94AB243-E3FC-4875-B2D6-03A1E0EF0C0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8E99352-C1E5-47DC-8496-33708A28B8E4}" type="slidenum">
              <a:rPr lang="zh-CN" altLang="en-US" smtClean="0"/>
            </a:fld>
            <a:endParaRPr lang="zh-CN" altLang="en-US"/>
          </a:p>
        </p:txBody>
      </p:sp>
      <p:pic>
        <p:nvPicPr>
          <p:cNvPr id="7" name="图片 6"/>
          <p:cNvPicPr>
            <a:picLocks noChangeAspect="1"/>
          </p:cNvPicPr>
          <p:nvPr userDrawn="1"/>
        </p:nvPicPr>
        <p:blipFill rotWithShape="1">
          <a:blip r:embed="rId3" cstate="print">
            <a:extLst>
              <a:ext uri="{28A0092B-C50C-407E-A947-70E740481C1C}">
                <a14:useLocalDpi xmlns:a14="http://schemas.microsoft.com/office/drawing/2010/main" val="0"/>
              </a:ext>
            </a:extLst>
          </a:blip>
          <a:srcRect b="28303"/>
          <a:stretch>
            <a:fillRect/>
          </a:stretch>
        </p:blipFill>
        <p:spPr>
          <a:xfrm>
            <a:off x="0" y="4515966"/>
            <a:ext cx="9144000" cy="627534"/>
          </a:xfrm>
          <a:prstGeom prst="rect">
            <a:avLst/>
          </a:prstGeom>
        </p:spPr>
      </p:pic>
      <p:pic>
        <p:nvPicPr>
          <p:cNvPr id="9" name="图片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496949" y="3497585"/>
            <a:ext cx="1620569" cy="1645915"/>
          </a:xfrm>
          <a:prstGeom prst="rect">
            <a:avLst/>
          </a:prstGeom>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794AB243-E3FC-4875-B2D6-03A1E0EF0C0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8E99352-C1E5-47DC-8496-33708A28B8E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794AB243-E3FC-4875-B2D6-03A1E0EF0C0F}"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8E99352-C1E5-47DC-8496-33708A28B8E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794AB243-E3FC-4875-B2D6-03A1E0EF0C0F}"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8E99352-C1E5-47DC-8496-33708A28B8E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94AB243-E3FC-4875-B2D6-03A1E0EF0C0F}"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8E99352-C1E5-47DC-8496-33708A28B8E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94AB243-E3FC-4875-B2D6-03A1E0EF0C0F}"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8E99352-C1E5-47DC-8496-33708A28B8E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794AB243-E3FC-4875-B2D6-03A1E0EF0C0F}"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8E99352-C1E5-47DC-8496-33708A28B8E4}"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794AB243-E3FC-4875-B2D6-03A1E0EF0C0F}"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8E99352-C1E5-47DC-8496-33708A28B8E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794AB243-E3FC-4875-B2D6-03A1E0EF0C0F}" type="datetimeFigureOut">
              <a:rPr lang="zh-CN" altLang="en-US" smtClean="0"/>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8E99352-C1E5-47DC-8496-33708A28B8E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419622"/>
            <a:ext cx="7772400" cy="1102519"/>
          </a:xfrm>
        </p:spPr>
        <p:txBody>
          <a:bodyPr>
            <a:normAutofit/>
          </a:bodyPr>
          <a:lstStyle/>
          <a:p>
            <a:pPr algn="l"/>
            <a:r>
              <a:rPr lang="en-US" altLang="zh-CN" sz="3600" b="1" dirty="0" smtClean="0">
                <a:solidFill>
                  <a:schemeClr val="bg2">
                    <a:lumMod val="25000"/>
                  </a:schemeClr>
                </a:solidFill>
                <a:latin typeface="微软雅黑" pitchFamily="34" charset="-122"/>
                <a:ea typeface="微软雅黑" pitchFamily="34" charset="-122"/>
              </a:rPr>
              <a:t>POWERPOINT</a:t>
            </a:r>
            <a:r>
              <a:rPr lang="zh-CN" altLang="en-US" sz="3600" b="1" dirty="0" smtClean="0">
                <a:solidFill>
                  <a:schemeClr val="bg2">
                    <a:lumMod val="25000"/>
                  </a:schemeClr>
                </a:solidFill>
                <a:latin typeface="微软雅黑" pitchFamily="34" charset="-122"/>
                <a:ea typeface="微软雅黑" pitchFamily="34" charset="-122"/>
              </a:rPr>
              <a:t>模板</a:t>
            </a:r>
            <a:endParaRPr lang="zh-CN" altLang="en-US" sz="3600" b="1" dirty="0">
              <a:solidFill>
                <a:schemeClr val="bg2">
                  <a:lumMod val="25000"/>
                </a:schemeClr>
              </a:solidFill>
              <a:latin typeface="微软雅黑" pitchFamily="34" charset="-122"/>
              <a:ea typeface="微软雅黑" pitchFamily="34" charset="-122"/>
            </a:endParaRPr>
          </a:p>
        </p:txBody>
      </p:sp>
      <p:sp>
        <p:nvSpPr>
          <p:cNvPr id="3" name="副标题 2"/>
          <p:cNvSpPr>
            <a:spLocks noGrp="1"/>
          </p:cNvSpPr>
          <p:nvPr>
            <p:ph type="subTitle" idx="1"/>
          </p:nvPr>
        </p:nvSpPr>
        <p:spPr>
          <a:xfrm>
            <a:off x="683568" y="2211710"/>
            <a:ext cx="6400800" cy="665212"/>
          </a:xfrm>
          <a:ln>
            <a:noFill/>
          </a:ln>
        </p:spPr>
        <p:txBody>
          <a:bodyPr>
            <a:normAutofit/>
          </a:bodyPr>
          <a:lstStyle/>
          <a:p>
            <a:pPr algn="l"/>
            <a:endParaRPr lang="en-US" altLang="zh-CN" dirty="0">
              <a:solidFill>
                <a:schemeClr val="bg2">
                  <a:lumMod val="10000"/>
                </a:schemeClr>
              </a:solidFill>
              <a:latin typeface="微软雅黑" pitchFamily="34" charset="-122"/>
              <a:ea typeface="微软雅黑" pitchFamily="34" charset="-122"/>
            </a:endParaRPr>
          </a:p>
        </p:txBody>
      </p:sp>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39552" y="339502"/>
            <a:ext cx="1025517" cy="1278459"/>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l"/>
            <a:r>
              <a:rPr lang="zh-CN" altLang="en-US" sz="2800" b="1" dirty="0" smtClean="0"/>
              <a:t>目录</a:t>
            </a:r>
            <a:endParaRPr lang="zh-CN" altLang="en-US" sz="2800" b="1" dirty="0"/>
          </a:p>
        </p:txBody>
      </p:sp>
      <p:grpSp>
        <p:nvGrpSpPr>
          <p:cNvPr id="4" name="组合 3"/>
          <p:cNvGrpSpPr/>
          <p:nvPr/>
        </p:nvGrpSpPr>
        <p:grpSpPr>
          <a:xfrm>
            <a:off x="1948858" y="1419622"/>
            <a:ext cx="5184576" cy="549642"/>
            <a:chOff x="2699792" y="2780928"/>
            <a:chExt cx="5184576" cy="549642"/>
          </a:xfrm>
        </p:grpSpPr>
        <p:sp>
          <p:nvSpPr>
            <p:cNvPr id="5" name="TextBox 4"/>
            <p:cNvSpPr txBox="1"/>
            <p:nvPr/>
          </p:nvSpPr>
          <p:spPr>
            <a:xfrm>
              <a:off x="3203848" y="2780928"/>
              <a:ext cx="1800200" cy="307777"/>
            </a:xfrm>
            <a:prstGeom prst="rect">
              <a:avLst/>
            </a:prstGeom>
            <a:noFill/>
          </p:spPr>
          <p:txBody>
            <a:bodyPr wrap="square" rtlCol="0">
              <a:spAutoFit/>
            </a:bodyPr>
            <a:lstStyle/>
            <a:p>
              <a:r>
                <a:rPr lang="zh-CN" altLang="en-US" sz="1400" dirty="0" smtClean="0"/>
                <a:t>在此添加标题</a:t>
              </a:r>
              <a:endParaRPr lang="zh-CN" altLang="en-US" sz="1400" dirty="0"/>
            </a:p>
          </p:txBody>
        </p:sp>
        <p:cxnSp>
          <p:nvCxnSpPr>
            <p:cNvPr id="6" name="直接连接符 5"/>
            <p:cNvCxnSpPr/>
            <p:nvPr/>
          </p:nvCxnSpPr>
          <p:spPr>
            <a:xfrm>
              <a:off x="4386830" y="3068960"/>
              <a:ext cx="2921474" cy="0"/>
            </a:xfrm>
            <a:prstGeom prst="line">
              <a:avLst/>
            </a:prstGeom>
            <a:ln>
              <a:solidFill>
                <a:schemeClr val="tx1">
                  <a:lumMod val="95000"/>
                  <a:lumOff val="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203848" y="3068960"/>
              <a:ext cx="1656184" cy="261610"/>
            </a:xfrm>
            <a:prstGeom prst="rect">
              <a:avLst/>
            </a:prstGeom>
            <a:noFill/>
          </p:spPr>
          <p:txBody>
            <a:bodyPr wrap="square" rtlCol="0">
              <a:spAutoFit/>
            </a:bodyPr>
            <a:lstStyle/>
            <a:p>
              <a:r>
                <a:rPr lang="en-US" altLang="zh-CN" sz="1100" dirty="0" smtClean="0"/>
                <a:t>Click it to add</a:t>
              </a:r>
              <a:endParaRPr lang="zh-CN" altLang="en-US" sz="1100" dirty="0"/>
            </a:p>
          </p:txBody>
        </p:sp>
        <p:sp>
          <p:nvSpPr>
            <p:cNvPr id="8" name="TextBox 7"/>
            <p:cNvSpPr txBox="1"/>
            <p:nvPr/>
          </p:nvSpPr>
          <p:spPr>
            <a:xfrm>
              <a:off x="2699792" y="2780928"/>
              <a:ext cx="576064" cy="307777"/>
            </a:xfrm>
            <a:prstGeom prst="rect">
              <a:avLst/>
            </a:prstGeom>
            <a:noFill/>
          </p:spPr>
          <p:txBody>
            <a:bodyPr wrap="square" rtlCol="0">
              <a:spAutoFit/>
            </a:bodyPr>
            <a:lstStyle/>
            <a:p>
              <a:pPr algn="r"/>
              <a:r>
                <a:rPr lang="en-US" altLang="zh-CN" sz="1400" b="1" dirty="0" smtClean="0"/>
                <a:t>&gt;&gt;</a:t>
              </a:r>
              <a:endParaRPr lang="zh-CN" altLang="en-US" sz="1400" b="1" dirty="0"/>
            </a:p>
          </p:txBody>
        </p:sp>
        <p:sp>
          <p:nvSpPr>
            <p:cNvPr id="9" name="TextBox 8"/>
            <p:cNvSpPr txBox="1"/>
            <p:nvPr/>
          </p:nvSpPr>
          <p:spPr>
            <a:xfrm>
              <a:off x="7308304" y="2884294"/>
              <a:ext cx="576064" cy="307777"/>
            </a:xfrm>
            <a:prstGeom prst="rect">
              <a:avLst/>
            </a:prstGeom>
            <a:noFill/>
          </p:spPr>
          <p:txBody>
            <a:bodyPr wrap="square" rtlCol="0">
              <a:spAutoFit/>
            </a:bodyPr>
            <a:lstStyle/>
            <a:p>
              <a:r>
                <a:rPr lang="en-US" altLang="zh-CN" sz="1400" dirty="0" smtClean="0"/>
                <a:t>01</a:t>
              </a:r>
              <a:endParaRPr lang="zh-CN" altLang="en-US" sz="1400" dirty="0"/>
            </a:p>
          </p:txBody>
        </p:sp>
      </p:grpSp>
      <p:grpSp>
        <p:nvGrpSpPr>
          <p:cNvPr id="10" name="组合 9"/>
          <p:cNvGrpSpPr/>
          <p:nvPr/>
        </p:nvGrpSpPr>
        <p:grpSpPr>
          <a:xfrm>
            <a:off x="1948858" y="2063169"/>
            <a:ext cx="5184576" cy="549642"/>
            <a:chOff x="2699792" y="2780928"/>
            <a:chExt cx="5184576" cy="549642"/>
          </a:xfrm>
        </p:grpSpPr>
        <p:sp>
          <p:nvSpPr>
            <p:cNvPr id="11" name="TextBox 10"/>
            <p:cNvSpPr txBox="1"/>
            <p:nvPr/>
          </p:nvSpPr>
          <p:spPr>
            <a:xfrm>
              <a:off x="3203848" y="2780928"/>
              <a:ext cx="1800200" cy="307777"/>
            </a:xfrm>
            <a:prstGeom prst="rect">
              <a:avLst/>
            </a:prstGeom>
            <a:noFill/>
          </p:spPr>
          <p:txBody>
            <a:bodyPr wrap="square" rtlCol="0">
              <a:spAutoFit/>
            </a:bodyPr>
            <a:lstStyle/>
            <a:p>
              <a:r>
                <a:rPr lang="zh-CN" altLang="en-US" sz="1400" dirty="0" smtClean="0"/>
                <a:t>在此添加标题</a:t>
              </a:r>
              <a:endParaRPr lang="zh-CN" altLang="en-US" sz="1400" dirty="0"/>
            </a:p>
          </p:txBody>
        </p:sp>
        <p:cxnSp>
          <p:nvCxnSpPr>
            <p:cNvPr id="12" name="直接连接符 11"/>
            <p:cNvCxnSpPr/>
            <p:nvPr/>
          </p:nvCxnSpPr>
          <p:spPr>
            <a:xfrm>
              <a:off x="4386830" y="3068960"/>
              <a:ext cx="2921474" cy="0"/>
            </a:xfrm>
            <a:prstGeom prst="line">
              <a:avLst/>
            </a:prstGeom>
            <a:ln>
              <a:solidFill>
                <a:schemeClr val="tx1">
                  <a:lumMod val="95000"/>
                  <a:lumOff val="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203848" y="3068960"/>
              <a:ext cx="1656184" cy="261610"/>
            </a:xfrm>
            <a:prstGeom prst="rect">
              <a:avLst/>
            </a:prstGeom>
            <a:noFill/>
          </p:spPr>
          <p:txBody>
            <a:bodyPr wrap="square" rtlCol="0">
              <a:spAutoFit/>
            </a:bodyPr>
            <a:lstStyle/>
            <a:p>
              <a:r>
                <a:rPr lang="en-US" altLang="zh-CN" sz="1100" dirty="0" smtClean="0"/>
                <a:t>Click it to add</a:t>
              </a:r>
              <a:endParaRPr lang="zh-CN" altLang="en-US" sz="1100" dirty="0"/>
            </a:p>
          </p:txBody>
        </p:sp>
        <p:sp>
          <p:nvSpPr>
            <p:cNvPr id="14" name="TextBox 13"/>
            <p:cNvSpPr txBox="1"/>
            <p:nvPr/>
          </p:nvSpPr>
          <p:spPr>
            <a:xfrm>
              <a:off x="2699792" y="2780928"/>
              <a:ext cx="576064" cy="307777"/>
            </a:xfrm>
            <a:prstGeom prst="rect">
              <a:avLst/>
            </a:prstGeom>
            <a:noFill/>
          </p:spPr>
          <p:txBody>
            <a:bodyPr wrap="square" rtlCol="0">
              <a:spAutoFit/>
            </a:bodyPr>
            <a:lstStyle/>
            <a:p>
              <a:pPr algn="r"/>
              <a:r>
                <a:rPr lang="en-US" altLang="zh-CN" sz="1400" b="1" dirty="0" smtClean="0"/>
                <a:t>&gt;&gt;</a:t>
              </a:r>
              <a:endParaRPr lang="zh-CN" altLang="en-US" sz="1400" b="1" dirty="0"/>
            </a:p>
          </p:txBody>
        </p:sp>
        <p:sp>
          <p:nvSpPr>
            <p:cNvPr id="15" name="TextBox 14"/>
            <p:cNvSpPr txBox="1"/>
            <p:nvPr/>
          </p:nvSpPr>
          <p:spPr>
            <a:xfrm>
              <a:off x="7308304" y="2884294"/>
              <a:ext cx="576064" cy="307777"/>
            </a:xfrm>
            <a:prstGeom prst="rect">
              <a:avLst/>
            </a:prstGeom>
            <a:noFill/>
          </p:spPr>
          <p:txBody>
            <a:bodyPr wrap="square" rtlCol="0">
              <a:spAutoFit/>
            </a:bodyPr>
            <a:lstStyle/>
            <a:p>
              <a:r>
                <a:rPr lang="en-US" altLang="zh-CN" sz="1400" dirty="0" smtClean="0"/>
                <a:t>02</a:t>
              </a:r>
              <a:endParaRPr lang="zh-CN" altLang="en-US" sz="1400" dirty="0"/>
            </a:p>
          </p:txBody>
        </p:sp>
      </p:grpSp>
      <p:grpSp>
        <p:nvGrpSpPr>
          <p:cNvPr id="16" name="组合 15"/>
          <p:cNvGrpSpPr/>
          <p:nvPr/>
        </p:nvGrpSpPr>
        <p:grpSpPr>
          <a:xfrm>
            <a:off x="1948858" y="2706716"/>
            <a:ext cx="5184576" cy="549642"/>
            <a:chOff x="2699792" y="2780928"/>
            <a:chExt cx="5184576" cy="549642"/>
          </a:xfrm>
        </p:grpSpPr>
        <p:sp>
          <p:nvSpPr>
            <p:cNvPr id="17" name="TextBox 16"/>
            <p:cNvSpPr txBox="1"/>
            <p:nvPr/>
          </p:nvSpPr>
          <p:spPr>
            <a:xfrm>
              <a:off x="3203848" y="2780928"/>
              <a:ext cx="1800200" cy="307777"/>
            </a:xfrm>
            <a:prstGeom prst="rect">
              <a:avLst/>
            </a:prstGeom>
            <a:noFill/>
          </p:spPr>
          <p:txBody>
            <a:bodyPr wrap="square" rtlCol="0">
              <a:spAutoFit/>
            </a:bodyPr>
            <a:lstStyle/>
            <a:p>
              <a:r>
                <a:rPr lang="zh-CN" altLang="en-US" sz="1400" dirty="0" smtClean="0"/>
                <a:t>在此添加标题</a:t>
              </a:r>
              <a:endParaRPr lang="zh-CN" altLang="en-US" sz="1400" dirty="0"/>
            </a:p>
          </p:txBody>
        </p:sp>
        <p:cxnSp>
          <p:nvCxnSpPr>
            <p:cNvPr id="18" name="直接连接符 17"/>
            <p:cNvCxnSpPr/>
            <p:nvPr/>
          </p:nvCxnSpPr>
          <p:spPr>
            <a:xfrm>
              <a:off x="4386830" y="3068960"/>
              <a:ext cx="2921474" cy="0"/>
            </a:xfrm>
            <a:prstGeom prst="line">
              <a:avLst/>
            </a:prstGeom>
            <a:ln>
              <a:solidFill>
                <a:schemeClr val="tx1">
                  <a:lumMod val="95000"/>
                  <a:lumOff val="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203848" y="3068960"/>
              <a:ext cx="1656184" cy="261610"/>
            </a:xfrm>
            <a:prstGeom prst="rect">
              <a:avLst/>
            </a:prstGeom>
            <a:noFill/>
          </p:spPr>
          <p:txBody>
            <a:bodyPr wrap="square" rtlCol="0">
              <a:spAutoFit/>
            </a:bodyPr>
            <a:lstStyle/>
            <a:p>
              <a:r>
                <a:rPr lang="en-US" altLang="zh-CN" sz="1100" dirty="0" smtClean="0"/>
                <a:t>Click it to add</a:t>
              </a:r>
              <a:endParaRPr lang="zh-CN" altLang="en-US" sz="1100" dirty="0"/>
            </a:p>
          </p:txBody>
        </p:sp>
        <p:sp>
          <p:nvSpPr>
            <p:cNvPr id="20" name="TextBox 19"/>
            <p:cNvSpPr txBox="1"/>
            <p:nvPr/>
          </p:nvSpPr>
          <p:spPr>
            <a:xfrm>
              <a:off x="2699792" y="2780928"/>
              <a:ext cx="576064" cy="307777"/>
            </a:xfrm>
            <a:prstGeom prst="rect">
              <a:avLst/>
            </a:prstGeom>
            <a:noFill/>
          </p:spPr>
          <p:txBody>
            <a:bodyPr wrap="square" rtlCol="0">
              <a:spAutoFit/>
            </a:bodyPr>
            <a:lstStyle/>
            <a:p>
              <a:pPr algn="r"/>
              <a:r>
                <a:rPr lang="en-US" altLang="zh-CN" sz="1400" b="1" dirty="0" smtClean="0"/>
                <a:t>&gt;&gt;</a:t>
              </a:r>
              <a:endParaRPr lang="zh-CN" altLang="en-US" sz="1400" b="1" dirty="0"/>
            </a:p>
          </p:txBody>
        </p:sp>
        <p:sp>
          <p:nvSpPr>
            <p:cNvPr id="21" name="TextBox 20"/>
            <p:cNvSpPr txBox="1"/>
            <p:nvPr/>
          </p:nvSpPr>
          <p:spPr>
            <a:xfrm>
              <a:off x="7308304" y="2884294"/>
              <a:ext cx="576064" cy="307777"/>
            </a:xfrm>
            <a:prstGeom prst="rect">
              <a:avLst/>
            </a:prstGeom>
            <a:noFill/>
          </p:spPr>
          <p:txBody>
            <a:bodyPr wrap="square" rtlCol="0">
              <a:spAutoFit/>
            </a:bodyPr>
            <a:lstStyle/>
            <a:p>
              <a:r>
                <a:rPr lang="en-US" altLang="zh-CN" sz="1400" dirty="0" smtClean="0"/>
                <a:t>03</a:t>
              </a:r>
              <a:endParaRPr lang="zh-CN" altLang="en-US" sz="1400" dirty="0"/>
            </a:p>
          </p:txBody>
        </p:sp>
      </p:grpSp>
      <p:grpSp>
        <p:nvGrpSpPr>
          <p:cNvPr id="22" name="组合 21"/>
          <p:cNvGrpSpPr/>
          <p:nvPr/>
        </p:nvGrpSpPr>
        <p:grpSpPr>
          <a:xfrm>
            <a:off x="1948858" y="3350262"/>
            <a:ext cx="5184576" cy="549642"/>
            <a:chOff x="2699792" y="2780928"/>
            <a:chExt cx="5184576" cy="549642"/>
          </a:xfrm>
        </p:grpSpPr>
        <p:sp>
          <p:nvSpPr>
            <p:cNvPr id="23" name="TextBox 22"/>
            <p:cNvSpPr txBox="1"/>
            <p:nvPr/>
          </p:nvSpPr>
          <p:spPr>
            <a:xfrm>
              <a:off x="3203848" y="2780928"/>
              <a:ext cx="1800200" cy="307777"/>
            </a:xfrm>
            <a:prstGeom prst="rect">
              <a:avLst/>
            </a:prstGeom>
            <a:noFill/>
          </p:spPr>
          <p:txBody>
            <a:bodyPr wrap="square" rtlCol="0">
              <a:spAutoFit/>
            </a:bodyPr>
            <a:lstStyle/>
            <a:p>
              <a:r>
                <a:rPr lang="zh-CN" altLang="en-US" sz="1400" dirty="0" smtClean="0"/>
                <a:t>在此添加标题</a:t>
              </a:r>
              <a:endParaRPr lang="zh-CN" altLang="en-US" sz="1400" dirty="0"/>
            </a:p>
          </p:txBody>
        </p:sp>
        <p:cxnSp>
          <p:nvCxnSpPr>
            <p:cNvPr id="24" name="直接连接符 23"/>
            <p:cNvCxnSpPr/>
            <p:nvPr/>
          </p:nvCxnSpPr>
          <p:spPr>
            <a:xfrm>
              <a:off x="4386830" y="3068960"/>
              <a:ext cx="2921474" cy="0"/>
            </a:xfrm>
            <a:prstGeom prst="line">
              <a:avLst/>
            </a:prstGeom>
            <a:ln>
              <a:solidFill>
                <a:schemeClr val="tx1">
                  <a:lumMod val="95000"/>
                  <a:lumOff val="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3203848" y="3068960"/>
              <a:ext cx="1656184" cy="261610"/>
            </a:xfrm>
            <a:prstGeom prst="rect">
              <a:avLst/>
            </a:prstGeom>
            <a:noFill/>
          </p:spPr>
          <p:txBody>
            <a:bodyPr wrap="square" rtlCol="0">
              <a:spAutoFit/>
            </a:bodyPr>
            <a:lstStyle/>
            <a:p>
              <a:r>
                <a:rPr lang="en-US" altLang="zh-CN" sz="1100" dirty="0" smtClean="0"/>
                <a:t>Click it to add</a:t>
              </a:r>
              <a:endParaRPr lang="zh-CN" altLang="en-US" sz="1100" dirty="0"/>
            </a:p>
          </p:txBody>
        </p:sp>
        <p:sp>
          <p:nvSpPr>
            <p:cNvPr id="26" name="TextBox 25"/>
            <p:cNvSpPr txBox="1"/>
            <p:nvPr/>
          </p:nvSpPr>
          <p:spPr>
            <a:xfrm>
              <a:off x="2699792" y="2780928"/>
              <a:ext cx="576064" cy="307777"/>
            </a:xfrm>
            <a:prstGeom prst="rect">
              <a:avLst/>
            </a:prstGeom>
            <a:noFill/>
          </p:spPr>
          <p:txBody>
            <a:bodyPr wrap="square" rtlCol="0">
              <a:spAutoFit/>
            </a:bodyPr>
            <a:lstStyle/>
            <a:p>
              <a:pPr algn="r"/>
              <a:r>
                <a:rPr lang="en-US" altLang="zh-CN" sz="1400" b="1" dirty="0" smtClean="0"/>
                <a:t>&gt;&gt;</a:t>
              </a:r>
              <a:endParaRPr lang="zh-CN" altLang="en-US" sz="1400" b="1" dirty="0"/>
            </a:p>
          </p:txBody>
        </p:sp>
        <p:sp>
          <p:nvSpPr>
            <p:cNvPr id="27" name="TextBox 26"/>
            <p:cNvSpPr txBox="1"/>
            <p:nvPr/>
          </p:nvSpPr>
          <p:spPr>
            <a:xfrm>
              <a:off x="7308304" y="2884294"/>
              <a:ext cx="576064" cy="307777"/>
            </a:xfrm>
            <a:prstGeom prst="rect">
              <a:avLst/>
            </a:prstGeom>
            <a:noFill/>
          </p:spPr>
          <p:txBody>
            <a:bodyPr wrap="square" rtlCol="0">
              <a:spAutoFit/>
            </a:bodyPr>
            <a:lstStyle/>
            <a:p>
              <a:r>
                <a:rPr lang="en-US" altLang="zh-CN" sz="1400" dirty="0" smtClean="0"/>
                <a:t>04</a:t>
              </a:r>
              <a:endParaRPr lang="zh-CN" altLang="en-US" sz="1400" dirty="0"/>
            </a:p>
          </p:txBody>
        </p:sp>
      </p:grpSp>
      <p:sp>
        <p:nvSpPr>
          <p:cNvPr id="29" name="矩形 28"/>
          <p:cNvSpPr/>
          <p:nvPr/>
        </p:nvSpPr>
        <p:spPr>
          <a:xfrm>
            <a:off x="8244408" y="4876006"/>
            <a:ext cx="792088"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ysClr val="windowText" lastClr="000000"/>
                </a:solidFill>
                <a:effectLst/>
                <a:uLnTx/>
                <a:uFillTx/>
              </a:rPr>
              <a:t>PPT</a:t>
            </a:r>
            <a:r>
              <a:rPr kumimoji="0" lang="zh-CN" altLang="en-US" sz="100" b="0" i="0" u="none" strike="noStrike" kern="0" cap="none" spc="0" normalizeH="0" baseline="0" noProof="0" dirty="0">
                <a:ln>
                  <a:noFill/>
                </a:ln>
                <a:solidFill>
                  <a:sysClr val="windowText" lastClr="000000"/>
                </a:solidFill>
                <a:effectLst/>
                <a:uLnTx/>
                <a:uFillTx/>
              </a:rPr>
              <a:t>模板下载：</a:t>
            </a:r>
            <a:r>
              <a:rPr kumimoji="0" lang="en-US" altLang="zh-CN" sz="100" b="0" i="0" u="none" strike="noStrike" kern="0" cap="none" spc="0" normalizeH="0" baseline="0" noProof="0" dirty="0">
                <a:ln>
                  <a:noFill/>
                </a:ln>
                <a:solidFill>
                  <a:sysClr val="windowText" lastClr="000000"/>
                </a:solidFill>
                <a:effectLst/>
                <a:uLnTx/>
                <a:uFillTx/>
              </a:rPr>
              <a:t>www.1ppt.com/moban/     </a:t>
            </a:r>
            <a:r>
              <a:rPr kumimoji="0" lang="zh-CN" altLang="en-US" sz="100" b="0" i="0" u="none" strike="noStrike" kern="0" cap="none" spc="0" normalizeH="0" baseline="0" noProof="0" dirty="0">
                <a:ln>
                  <a:noFill/>
                </a:ln>
                <a:solidFill>
                  <a:sysClr val="windowText" lastClr="000000"/>
                </a:solidFill>
                <a:effectLst/>
                <a:uLnTx/>
                <a:uFillTx/>
              </a:rPr>
              <a:t>行业</a:t>
            </a:r>
            <a:r>
              <a:rPr kumimoji="0" lang="en-US" altLang="zh-CN" sz="100" b="0" i="0" u="none" strike="noStrike" kern="0" cap="none" spc="0" normalizeH="0" baseline="0" noProof="0" dirty="0">
                <a:ln>
                  <a:noFill/>
                </a:ln>
                <a:solidFill>
                  <a:sysClr val="windowText" lastClr="000000"/>
                </a:solidFill>
                <a:effectLst/>
                <a:uLnTx/>
                <a:uFillTx/>
              </a:rPr>
              <a:t>PPT</a:t>
            </a:r>
            <a:r>
              <a:rPr kumimoji="0" lang="zh-CN" altLang="en-US" sz="100" b="0" i="0" u="none" strike="noStrike" kern="0" cap="none" spc="0" normalizeH="0" baseline="0" noProof="0" dirty="0">
                <a:ln>
                  <a:noFill/>
                </a:ln>
                <a:solidFill>
                  <a:sysClr val="windowText" lastClr="000000"/>
                </a:solidFill>
                <a:effectLst/>
                <a:uLnTx/>
                <a:uFillTx/>
              </a:rPr>
              <a:t>模板：</a:t>
            </a:r>
            <a:r>
              <a:rPr kumimoji="0" lang="en-US" altLang="zh-CN" sz="100" b="0" i="0" u="none" strike="noStrike" kern="0" cap="none" spc="0" normalizeH="0" baseline="0" noProof="0" dirty="0">
                <a:ln>
                  <a:noFill/>
                </a:ln>
                <a:solidFill>
                  <a:sysClr val="windowText" lastClr="000000"/>
                </a:solidFill>
                <a:effectLst/>
                <a:uLnTx/>
                <a:uFillTx/>
              </a:rPr>
              <a:t>www.1ppt.com/hangye/ </a:t>
            </a:r>
            <a:endParaRPr kumimoji="0" lang="en-US" altLang="zh-CN" sz="100" b="0" i="0" u="none" strike="noStrike" kern="0" cap="none" spc="0" normalizeH="0" baseline="0" noProof="0" dirty="0">
              <a:ln>
                <a:noFill/>
              </a:ln>
              <a:solidFill>
                <a:sysClr val="windowText" lastClr="000000"/>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Text" lastClr="000000"/>
                </a:solidFill>
                <a:effectLst/>
                <a:uLnTx/>
                <a:uFillTx/>
              </a:rPr>
              <a:t>节日</a:t>
            </a:r>
            <a:r>
              <a:rPr kumimoji="0" lang="en-US" altLang="zh-CN" sz="100" b="0" i="0" u="none" strike="noStrike" kern="0" cap="none" spc="0" normalizeH="0" baseline="0" noProof="0" dirty="0">
                <a:ln>
                  <a:noFill/>
                </a:ln>
                <a:solidFill>
                  <a:sysClr val="windowText" lastClr="000000"/>
                </a:solidFill>
                <a:effectLst/>
                <a:uLnTx/>
                <a:uFillTx/>
              </a:rPr>
              <a:t>PPT</a:t>
            </a:r>
            <a:r>
              <a:rPr kumimoji="0" lang="zh-CN" altLang="en-US" sz="100" b="0" i="0" u="none" strike="noStrike" kern="0" cap="none" spc="0" normalizeH="0" baseline="0" noProof="0" dirty="0">
                <a:ln>
                  <a:noFill/>
                </a:ln>
                <a:solidFill>
                  <a:sysClr val="windowText" lastClr="000000"/>
                </a:solidFill>
                <a:effectLst/>
                <a:uLnTx/>
                <a:uFillTx/>
              </a:rPr>
              <a:t>模板：</a:t>
            </a:r>
            <a:r>
              <a:rPr kumimoji="0" lang="en-US" altLang="zh-CN" sz="100" b="0" i="0" u="none" strike="noStrike" kern="0" cap="none" spc="0" normalizeH="0" baseline="0" noProof="0" dirty="0">
                <a:ln>
                  <a:noFill/>
                </a:ln>
                <a:solidFill>
                  <a:sysClr val="windowText" lastClr="000000"/>
                </a:solidFill>
                <a:effectLst/>
                <a:uLnTx/>
                <a:uFillTx/>
              </a:rPr>
              <a:t>www.1ppt.com/jieri/           PPT</a:t>
            </a:r>
            <a:r>
              <a:rPr kumimoji="0" lang="zh-CN" altLang="en-US" sz="100" b="0" i="0" u="none" strike="noStrike" kern="0" cap="none" spc="0" normalizeH="0" baseline="0" noProof="0" dirty="0">
                <a:ln>
                  <a:noFill/>
                </a:ln>
                <a:solidFill>
                  <a:sysClr val="windowText" lastClr="000000"/>
                </a:solidFill>
                <a:effectLst/>
                <a:uLnTx/>
                <a:uFillTx/>
              </a:rPr>
              <a:t>素材下载：</a:t>
            </a:r>
            <a:r>
              <a:rPr kumimoji="0" lang="en-US" altLang="zh-CN" sz="100" b="0" i="0" u="none" strike="noStrike" kern="0" cap="none" spc="0" normalizeH="0" baseline="0" noProof="0" dirty="0">
                <a:ln>
                  <a:noFill/>
                </a:ln>
                <a:solidFill>
                  <a:sysClr val="windowText" lastClr="000000"/>
                </a:solidFill>
                <a:effectLst/>
                <a:uLnTx/>
                <a:uFillTx/>
              </a:rPr>
              <a:t>www.1ppt.com/sucai/</a:t>
            </a:r>
            <a:endParaRPr kumimoji="0" lang="en-US" altLang="zh-CN" sz="100" b="0" i="0" u="none" strike="noStrike" kern="0" cap="none" spc="0" normalizeH="0" baseline="0" noProof="0" dirty="0">
              <a:ln>
                <a:noFill/>
              </a:ln>
              <a:solidFill>
                <a:sysClr val="windowText" lastClr="000000"/>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ysClr val="windowText" lastClr="000000"/>
                </a:solidFill>
                <a:effectLst/>
                <a:uLnTx/>
                <a:uFillTx/>
              </a:rPr>
              <a:t>PPT</a:t>
            </a:r>
            <a:r>
              <a:rPr kumimoji="0" lang="zh-CN" altLang="en-US" sz="100" b="0" i="0" u="none" strike="noStrike" kern="0" cap="none" spc="0" normalizeH="0" baseline="0" noProof="0" dirty="0">
                <a:ln>
                  <a:noFill/>
                </a:ln>
                <a:solidFill>
                  <a:sysClr val="windowText" lastClr="000000"/>
                </a:solidFill>
                <a:effectLst/>
                <a:uLnTx/>
                <a:uFillTx/>
              </a:rPr>
              <a:t>背景图片：</a:t>
            </a:r>
            <a:r>
              <a:rPr kumimoji="0" lang="en-US" altLang="zh-CN" sz="100" b="0" i="0" u="none" strike="noStrike" kern="0" cap="none" spc="0" normalizeH="0" baseline="0" noProof="0" dirty="0">
                <a:ln>
                  <a:noFill/>
                </a:ln>
                <a:solidFill>
                  <a:sysClr val="windowText" lastClr="000000"/>
                </a:solidFill>
                <a:effectLst/>
                <a:uLnTx/>
                <a:uFillTx/>
              </a:rPr>
              <a:t>www.1ppt.com/beijing/      PPT</a:t>
            </a:r>
            <a:r>
              <a:rPr kumimoji="0" lang="zh-CN" altLang="en-US" sz="100" b="0" i="0" u="none" strike="noStrike" kern="0" cap="none" spc="0" normalizeH="0" baseline="0" noProof="0" dirty="0">
                <a:ln>
                  <a:noFill/>
                </a:ln>
                <a:solidFill>
                  <a:sysClr val="windowText" lastClr="000000"/>
                </a:solidFill>
                <a:effectLst/>
                <a:uLnTx/>
                <a:uFillTx/>
              </a:rPr>
              <a:t>图表下载：</a:t>
            </a:r>
            <a:r>
              <a:rPr kumimoji="0" lang="en-US" altLang="zh-CN" sz="100" b="0" i="0" u="none" strike="noStrike" kern="0" cap="none" spc="0" normalizeH="0" baseline="0" noProof="0" dirty="0">
                <a:ln>
                  <a:noFill/>
                </a:ln>
                <a:solidFill>
                  <a:sysClr val="windowText" lastClr="000000"/>
                </a:solidFill>
                <a:effectLst/>
                <a:uLnTx/>
                <a:uFillTx/>
              </a:rPr>
              <a:t>www.1ppt.com/tubiao/      </a:t>
            </a:r>
            <a:endParaRPr kumimoji="0" lang="en-US" altLang="zh-CN" sz="100" b="0" i="0" u="none" strike="noStrike" kern="0" cap="none" spc="0" normalizeH="0" baseline="0" noProof="0" dirty="0">
              <a:ln>
                <a:noFill/>
              </a:ln>
              <a:solidFill>
                <a:sysClr val="windowText" lastClr="000000"/>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Text" lastClr="000000"/>
                </a:solidFill>
                <a:effectLst/>
                <a:uLnTx/>
                <a:uFillTx/>
              </a:rPr>
              <a:t>优秀</a:t>
            </a:r>
            <a:r>
              <a:rPr kumimoji="0" lang="en-US" altLang="zh-CN" sz="100" b="0" i="0" u="none" strike="noStrike" kern="0" cap="none" spc="0" normalizeH="0" baseline="0" noProof="0" dirty="0">
                <a:ln>
                  <a:noFill/>
                </a:ln>
                <a:solidFill>
                  <a:sysClr val="windowText" lastClr="000000"/>
                </a:solidFill>
                <a:effectLst/>
                <a:uLnTx/>
                <a:uFillTx/>
              </a:rPr>
              <a:t>PPT</a:t>
            </a:r>
            <a:r>
              <a:rPr kumimoji="0" lang="zh-CN" altLang="en-US" sz="100" b="0" i="0" u="none" strike="noStrike" kern="0" cap="none" spc="0" normalizeH="0" baseline="0" noProof="0" dirty="0">
                <a:ln>
                  <a:noFill/>
                </a:ln>
                <a:solidFill>
                  <a:sysClr val="windowText" lastClr="000000"/>
                </a:solidFill>
                <a:effectLst/>
                <a:uLnTx/>
                <a:uFillTx/>
              </a:rPr>
              <a:t>下载：</a:t>
            </a:r>
            <a:r>
              <a:rPr kumimoji="0" lang="en-US" altLang="zh-CN" sz="100" b="0" i="0" u="none" strike="noStrike" kern="0" cap="none" spc="0" normalizeH="0" baseline="0" noProof="0" dirty="0">
                <a:ln>
                  <a:noFill/>
                </a:ln>
                <a:solidFill>
                  <a:sysClr val="windowText" lastClr="000000"/>
                </a:solidFill>
                <a:effectLst/>
                <a:uLnTx/>
                <a:uFillTx/>
              </a:rPr>
              <a:t>www.1ppt.com/xiazai/        PPT</a:t>
            </a:r>
            <a:r>
              <a:rPr kumimoji="0" lang="zh-CN" altLang="en-US" sz="100" b="0" i="0" u="none" strike="noStrike" kern="0" cap="none" spc="0" normalizeH="0" baseline="0" noProof="0" dirty="0">
                <a:ln>
                  <a:noFill/>
                </a:ln>
                <a:solidFill>
                  <a:sysClr val="windowText" lastClr="000000"/>
                </a:solidFill>
                <a:effectLst/>
                <a:uLnTx/>
                <a:uFillTx/>
              </a:rPr>
              <a:t>教程： </a:t>
            </a:r>
            <a:r>
              <a:rPr kumimoji="0" lang="en-US" altLang="zh-CN" sz="100" b="0" i="0" u="none" strike="noStrike" kern="0" cap="none" spc="0" normalizeH="0" baseline="0" noProof="0" dirty="0">
                <a:ln>
                  <a:noFill/>
                </a:ln>
                <a:solidFill>
                  <a:sysClr val="windowText" lastClr="000000"/>
                </a:solidFill>
                <a:effectLst/>
                <a:uLnTx/>
                <a:uFillTx/>
              </a:rPr>
              <a:t>www.1ppt.com/powerpoint/      </a:t>
            </a:r>
            <a:endParaRPr kumimoji="0" lang="en-US" altLang="zh-CN" sz="100" b="0" i="0" u="none" strike="noStrike" kern="0" cap="none" spc="0" normalizeH="0" baseline="0" noProof="0" dirty="0">
              <a:ln>
                <a:noFill/>
              </a:ln>
              <a:solidFill>
                <a:sysClr val="windowText" lastClr="000000"/>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ysClr val="windowText" lastClr="000000"/>
                </a:solidFill>
                <a:effectLst/>
                <a:uLnTx/>
                <a:uFillTx/>
              </a:rPr>
              <a:t>Word</a:t>
            </a:r>
            <a:r>
              <a:rPr kumimoji="0" lang="zh-CN" altLang="en-US" sz="100" b="0" i="0" u="none" strike="noStrike" kern="0" cap="none" spc="0" normalizeH="0" baseline="0" noProof="0" dirty="0">
                <a:ln>
                  <a:noFill/>
                </a:ln>
                <a:solidFill>
                  <a:sysClr val="windowText" lastClr="000000"/>
                </a:solidFill>
                <a:effectLst/>
                <a:uLnTx/>
                <a:uFillTx/>
              </a:rPr>
              <a:t>教程： </a:t>
            </a:r>
            <a:r>
              <a:rPr kumimoji="0" lang="en-US" altLang="zh-CN" sz="100" b="0" i="0" u="none" strike="noStrike" kern="0" cap="none" spc="0" normalizeH="0" baseline="0" noProof="0" dirty="0">
                <a:ln>
                  <a:noFill/>
                </a:ln>
                <a:solidFill>
                  <a:sysClr val="windowText" lastClr="000000"/>
                </a:solidFill>
                <a:effectLst/>
                <a:uLnTx/>
                <a:uFillTx/>
              </a:rPr>
              <a:t>www.1ppt.com/word/              Excel</a:t>
            </a:r>
            <a:r>
              <a:rPr kumimoji="0" lang="zh-CN" altLang="en-US" sz="100" b="0" i="0" u="none" strike="noStrike" kern="0" cap="none" spc="0" normalizeH="0" baseline="0" noProof="0" dirty="0">
                <a:ln>
                  <a:noFill/>
                </a:ln>
                <a:solidFill>
                  <a:sysClr val="windowText" lastClr="000000"/>
                </a:solidFill>
                <a:effectLst/>
                <a:uLnTx/>
                <a:uFillTx/>
              </a:rPr>
              <a:t>教程：</a:t>
            </a:r>
            <a:r>
              <a:rPr kumimoji="0" lang="en-US" altLang="zh-CN" sz="100" b="0" i="0" u="none" strike="noStrike" kern="0" cap="none" spc="0" normalizeH="0" baseline="0" noProof="0" dirty="0">
                <a:ln>
                  <a:noFill/>
                </a:ln>
                <a:solidFill>
                  <a:sysClr val="windowText" lastClr="000000"/>
                </a:solidFill>
                <a:effectLst/>
                <a:uLnTx/>
                <a:uFillTx/>
              </a:rPr>
              <a:t>www.1ppt.com/excel/  </a:t>
            </a:r>
            <a:endParaRPr kumimoji="0" lang="en-US" altLang="zh-CN" sz="100" b="0" i="0" u="none" strike="noStrike" kern="0" cap="none" spc="0" normalizeH="0" baseline="0" noProof="0" dirty="0">
              <a:ln>
                <a:noFill/>
              </a:ln>
              <a:solidFill>
                <a:sysClr val="windowText" lastClr="000000"/>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Text" lastClr="000000"/>
                </a:solidFill>
                <a:effectLst/>
                <a:uLnTx/>
                <a:uFillTx/>
              </a:rPr>
              <a:t>资料下载：</a:t>
            </a:r>
            <a:r>
              <a:rPr kumimoji="0" lang="en-US" altLang="zh-CN" sz="100" b="0" i="0" u="none" strike="noStrike" kern="0" cap="none" spc="0" normalizeH="0" baseline="0" noProof="0" dirty="0">
                <a:ln>
                  <a:noFill/>
                </a:ln>
                <a:solidFill>
                  <a:sysClr val="windowText" lastClr="000000"/>
                </a:solidFill>
                <a:effectLst/>
                <a:uLnTx/>
                <a:uFillTx/>
              </a:rPr>
              <a:t>www.1ppt.com/ziliao/                PPT</a:t>
            </a:r>
            <a:r>
              <a:rPr kumimoji="0" lang="zh-CN" altLang="en-US" sz="100" b="0" i="0" u="none" strike="noStrike" kern="0" cap="none" spc="0" normalizeH="0" baseline="0" noProof="0" dirty="0">
                <a:ln>
                  <a:noFill/>
                </a:ln>
                <a:solidFill>
                  <a:sysClr val="windowText" lastClr="000000"/>
                </a:solidFill>
                <a:effectLst/>
                <a:uLnTx/>
                <a:uFillTx/>
              </a:rPr>
              <a:t>课件下载：</a:t>
            </a:r>
            <a:r>
              <a:rPr kumimoji="0" lang="en-US" altLang="zh-CN" sz="100" b="0" i="0" u="none" strike="noStrike" kern="0" cap="none" spc="0" normalizeH="0" baseline="0" noProof="0" dirty="0">
                <a:ln>
                  <a:noFill/>
                </a:ln>
                <a:solidFill>
                  <a:sysClr val="windowText" lastClr="000000"/>
                </a:solidFill>
                <a:effectLst/>
                <a:uLnTx/>
                <a:uFillTx/>
              </a:rPr>
              <a:t>www.1ppt.com/kejian/ </a:t>
            </a:r>
            <a:endParaRPr kumimoji="0" lang="en-US" altLang="zh-CN" sz="100" b="0" i="0" u="none" strike="noStrike" kern="0" cap="none" spc="0" normalizeH="0" baseline="0" noProof="0" dirty="0">
              <a:ln>
                <a:noFill/>
              </a:ln>
              <a:solidFill>
                <a:sysClr val="windowText" lastClr="000000"/>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Text" lastClr="000000"/>
                </a:solidFill>
                <a:effectLst/>
                <a:uLnTx/>
                <a:uFillTx/>
              </a:rPr>
              <a:t>范文下载：</a:t>
            </a:r>
            <a:r>
              <a:rPr kumimoji="0" lang="en-US" altLang="zh-CN" sz="100" b="0" i="0" u="none" strike="noStrike" kern="0" cap="none" spc="0" normalizeH="0" baseline="0" noProof="0" dirty="0">
                <a:ln>
                  <a:noFill/>
                </a:ln>
                <a:solidFill>
                  <a:sysClr val="windowText" lastClr="000000"/>
                </a:solidFill>
                <a:effectLst/>
                <a:uLnTx/>
                <a:uFillTx/>
              </a:rPr>
              <a:t>www.1ppt.com/fanwen/             </a:t>
            </a:r>
            <a:r>
              <a:rPr kumimoji="0" lang="zh-CN" altLang="en-US" sz="100" b="0" i="0" u="none" strike="noStrike" kern="0" cap="none" spc="0" normalizeH="0" baseline="0" noProof="0" dirty="0">
                <a:ln>
                  <a:noFill/>
                </a:ln>
                <a:solidFill>
                  <a:sysClr val="windowText" lastClr="000000"/>
                </a:solidFill>
                <a:effectLst/>
                <a:uLnTx/>
                <a:uFillTx/>
              </a:rPr>
              <a:t>试卷下载：</a:t>
            </a:r>
            <a:r>
              <a:rPr kumimoji="0" lang="en-US" altLang="zh-CN" sz="100" b="0" i="0" u="none" strike="noStrike" kern="0" cap="none" spc="0" normalizeH="0" baseline="0" noProof="0" dirty="0">
                <a:ln>
                  <a:noFill/>
                </a:ln>
                <a:solidFill>
                  <a:sysClr val="windowText" lastClr="000000"/>
                </a:solidFill>
                <a:effectLst/>
                <a:uLnTx/>
                <a:uFillTx/>
              </a:rPr>
              <a:t>www.1ppt.com/shiti/  </a:t>
            </a:r>
            <a:endParaRPr kumimoji="0" lang="en-US" altLang="zh-CN" sz="100" b="0" i="0" u="none" strike="noStrike" kern="0" cap="none" spc="0" normalizeH="0" baseline="0" noProof="0" dirty="0">
              <a:ln>
                <a:noFill/>
              </a:ln>
              <a:solidFill>
                <a:sysClr val="windowText" lastClr="000000"/>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Text" lastClr="000000"/>
                </a:solidFill>
                <a:effectLst/>
                <a:uLnTx/>
                <a:uFillTx/>
              </a:rPr>
              <a:t>教案下载：</a:t>
            </a:r>
            <a:r>
              <a:rPr kumimoji="0" lang="en-US" altLang="zh-CN" sz="100" b="0" i="0" u="none" strike="noStrike" kern="0" cap="none" spc="0" normalizeH="0" baseline="0" noProof="0" dirty="0">
                <a:ln>
                  <a:noFill/>
                </a:ln>
                <a:solidFill>
                  <a:sysClr val="windowText" lastClr="000000"/>
                </a:solidFill>
                <a:effectLst/>
                <a:uLnTx/>
                <a:uFillTx/>
              </a:rPr>
              <a:t>www.1ppt.com/jiaoan/  </a:t>
            </a:r>
            <a:endParaRPr kumimoji="0" lang="en-US" altLang="zh-CN" sz="100" b="0" i="0" u="none" strike="noStrike" kern="0" cap="none" spc="0" normalizeH="0" baseline="0" noProof="0" dirty="0">
              <a:ln>
                <a:noFill/>
              </a:ln>
              <a:solidFill>
                <a:sysClr val="windowText" lastClr="000000"/>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ysClr val="windowText" lastClr="000000"/>
                </a:solidFill>
                <a:effectLst/>
                <a:uLnTx/>
                <a:uFillTx/>
              </a:rPr>
              <a:t> </a:t>
            </a:r>
            <a:endParaRPr kumimoji="0" lang="zh-CN" altLang="en-US" sz="100" b="0" i="0" u="none" strike="noStrike" kern="0" cap="none" spc="0" normalizeH="0" baseline="0" noProof="0" dirty="0">
              <a:ln>
                <a:noFill/>
              </a:ln>
              <a:solidFill>
                <a:sysClr val="windowText" lastClr="000000"/>
              </a:solidFill>
              <a:effectLst/>
              <a:uLnTx/>
              <a:uFillTx/>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250"/>
                                        <p:tgtEl>
                                          <p:spTgt spid="4"/>
                                        </p:tgtEl>
                                      </p:cBhvr>
                                    </p:animEffect>
                                    <p:anim calcmode="lin" valueType="num">
                                      <p:cBhvr>
                                        <p:cTn id="8" dur="1250" fill="hold"/>
                                        <p:tgtEl>
                                          <p:spTgt spid="4"/>
                                        </p:tgtEl>
                                        <p:attrNameLst>
                                          <p:attrName>ppt_x</p:attrName>
                                        </p:attrNameLst>
                                      </p:cBhvr>
                                      <p:tavLst>
                                        <p:tav tm="0">
                                          <p:val>
                                            <p:strVal val="#ppt_x"/>
                                          </p:val>
                                        </p:tav>
                                        <p:tav tm="100000">
                                          <p:val>
                                            <p:strVal val="#ppt_x"/>
                                          </p:val>
                                        </p:tav>
                                      </p:tavLst>
                                    </p:anim>
                                    <p:anim calcmode="lin" valueType="num">
                                      <p:cBhvr>
                                        <p:cTn id="9" dur="125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750"/>
                                        <p:tgtEl>
                                          <p:spTgt spid="16"/>
                                        </p:tgtEl>
                                      </p:cBhvr>
                                    </p:animEffect>
                                    <p:anim calcmode="lin" valueType="num">
                                      <p:cBhvr>
                                        <p:cTn id="18" dur="750" fill="hold"/>
                                        <p:tgtEl>
                                          <p:spTgt spid="16"/>
                                        </p:tgtEl>
                                        <p:attrNameLst>
                                          <p:attrName>ppt_x</p:attrName>
                                        </p:attrNameLst>
                                      </p:cBhvr>
                                      <p:tavLst>
                                        <p:tav tm="0">
                                          <p:val>
                                            <p:strVal val="#ppt_x"/>
                                          </p:val>
                                        </p:tav>
                                        <p:tav tm="100000">
                                          <p:val>
                                            <p:strVal val="#ppt_x"/>
                                          </p:val>
                                        </p:tav>
                                      </p:tavLst>
                                    </p:anim>
                                    <p:anim calcmode="lin" valueType="num">
                                      <p:cBhvr>
                                        <p:cTn id="19" dur="750" fill="hold"/>
                                        <p:tgtEl>
                                          <p:spTgt spid="16"/>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anim calcmode="lin" valueType="num">
                                      <p:cBhvr>
                                        <p:cTn id="23" dur="500" fill="hold"/>
                                        <p:tgtEl>
                                          <p:spTgt spid="22"/>
                                        </p:tgtEl>
                                        <p:attrNameLst>
                                          <p:attrName>ppt_x</p:attrName>
                                        </p:attrNameLst>
                                      </p:cBhvr>
                                      <p:tavLst>
                                        <p:tav tm="0">
                                          <p:val>
                                            <p:strVal val="#ppt_x"/>
                                          </p:val>
                                        </p:tav>
                                        <p:tav tm="100000">
                                          <p:val>
                                            <p:strVal val="#ppt_x"/>
                                          </p:val>
                                        </p:tav>
                                      </p:tavLst>
                                    </p:anim>
                                    <p:anim calcmode="lin" valueType="num">
                                      <p:cBhvr>
                                        <p:cTn id="24"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第一部分</a:t>
            </a:r>
            <a:endParaRPr lang="zh-CN" altLang="en-US" dirty="0"/>
          </a:p>
        </p:txBody>
      </p:sp>
      <p:grpSp>
        <p:nvGrpSpPr>
          <p:cNvPr id="4" name="组合 3"/>
          <p:cNvGrpSpPr/>
          <p:nvPr/>
        </p:nvGrpSpPr>
        <p:grpSpPr>
          <a:xfrm>
            <a:off x="1948858" y="2166124"/>
            <a:ext cx="5184576" cy="549642"/>
            <a:chOff x="2699792" y="2780928"/>
            <a:chExt cx="5184576" cy="549642"/>
          </a:xfrm>
        </p:grpSpPr>
        <p:sp>
          <p:nvSpPr>
            <p:cNvPr id="5" name="TextBox 4"/>
            <p:cNvSpPr txBox="1"/>
            <p:nvPr/>
          </p:nvSpPr>
          <p:spPr>
            <a:xfrm>
              <a:off x="3203848" y="2780928"/>
              <a:ext cx="1800200" cy="307777"/>
            </a:xfrm>
            <a:prstGeom prst="rect">
              <a:avLst/>
            </a:prstGeom>
            <a:noFill/>
          </p:spPr>
          <p:txBody>
            <a:bodyPr wrap="square" rtlCol="0">
              <a:spAutoFit/>
            </a:bodyPr>
            <a:lstStyle/>
            <a:p>
              <a:r>
                <a:rPr lang="zh-CN" altLang="en-US" sz="1400" dirty="0" smtClean="0"/>
                <a:t>在此添加标题</a:t>
              </a:r>
              <a:endParaRPr lang="zh-CN" altLang="en-US" sz="1400" dirty="0"/>
            </a:p>
          </p:txBody>
        </p:sp>
        <p:cxnSp>
          <p:nvCxnSpPr>
            <p:cNvPr id="6" name="直接连接符 5"/>
            <p:cNvCxnSpPr/>
            <p:nvPr/>
          </p:nvCxnSpPr>
          <p:spPr>
            <a:xfrm>
              <a:off x="4386830" y="3068960"/>
              <a:ext cx="2921474" cy="0"/>
            </a:xfrm>
            <a:prstGeom prst="line">
              <a:avLst/>
            </a:prstGeom>
            <a:ln>
              <a:solidFill>
                <a:schemeClr val="tx1">
                  <a:lumMod val="95000"/>
                  <a:lumOff val="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203848" y="3068960"/>
              <a:ext cx="1656184" cy="261610"/>
            </a:xfrm>
            <a:prstGeom prst="rect">
              <a:avLst/>
            </a:prstGeom>
            <a:noFill/>
          </p:spPr>
          <p:txBody>
            <a:bodyPr wrap="square" rtlCol="0">
              <a:spAutoFit/>
            </a:bodyPr>
            <a:lstStyle/>
            <a:p>
              <a:r>
                <a:rPr lang="en-US" altLang="zh-CN" sz="1100" dirty="0" smtClean="0"/>
                <a:t>Click it to add</a:t>
              </a:r>
              <a:endParaRPr lang="zh-CN" altLang="en-US" sz="1100" dirty="0"/>
            </a:p>
          </p:txBody>
        </p:sp>
        <p:sp>
          <p:nvSpPr>
            <p:cNvPr id="8" name="TextBox 7"/>
            <p:cNvSpPr txBox="1"/>
            <p:nvPr/>
          </p:nvSpPr>
          <p:spPr>
            <a:xfrm>
              <a:off x="2699792" y="2780928"/>
              <a:ext cx="576064" cy="307777"/>
            </a:xfrm>
            <a:prstGeom prst="rect">
              <a:avLst/>
            </a:prstGeom>
            <a:noFill/>
          </p:spPr>
          <p:txBody>
            <a:bodyPr wrap="square" rtlCol="0">
              <a:spAutoFit/>
            </a:bodyPr>
            <a:lstStyle/>
            <a:p>
              <a:pPr algn="r"/>
              <a:r>
                <a:rPr lang="en-US" altLang="zh-CN" sz="1400" b="1" dirty="0" smtClean="0"/>
                <a:t>&gt;&gt;</a:t>
              </a:r>
              <a:endParaRPr lang="zh-CN" altLang="en-US" sz="1400" b="1" dirty="0"/>
            </a:p>
          </p:txBody>
        </p:sp>
        <p:sp>
          <p:nvSpPr>
            <p:cNvPr id="9" name="TextBox 8"/>
            <p:cNvSpPr txBox="1"/>
            <p:nvPr/>
          </p:nvSpPr>
          <p:spPr>
            <a:xfrm>
              <a:off x="7308304" y="2884294"/>
              <a:ext cx="576064" cy="307777"/>
            </a:xfrm>
            <a:prstGeom prst="rect">
              <a:avLst/>
            </a:prstGeom>
            <a:noFill/>
          </p:spPr>
          <p:txBody>
            <a:bodyPr wrap="square" rtlCol="0">
              <a:spAutoFit/>
            </a:bodyPr>
            <a:lstStyle/>
            <a:p>
              <a:r>
                <a:rPr lang="en-US" altLang="zh-CN" sz="1400" dirty="0" smtClean="0"/>
                <a:t>01</a:t>
              </a:r>
              <a:endParaRPr lang="zh-CN" altLang="en-US" sz="1400"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250"/>
                                        <p:tgtEl>
                                          <p:spTgt spid="4"/>
                                        </p:tgtEl>
                                      </p:cBhvr>
                                    </p:animEffect>
                                    <p:anim calcmode="lin" valueType="num">
                                      <p:cBhvr>
                                        <p:cTn id="8" dur="1250" fill="hold"/>
                                        <p:tgtEl>
                                          <p:spTgt spid="4"/>
                                        </p:tgtEl>
                                        <p:attrNameLst>
                                          <p:attrName>ppt_x</p:attrName>
                                        </p:attrNameLst>
                                      </p:cBhvr>
                                      <p:tavLst>
                                        <p:tav tm="0">
                                          <p:val>
                                            <p:strVal val="#ppt_x"/>
                                          </p:val>
                                        </p:tav>
                                        <p:tav tm="100000">
                                          <p:val>
                                            <p:strVal val="#ppt_x"/>
                                          </p:val>
                                        </p:tav>
                                      </p:tavLst>
                                    </p:anim>
                                    <p:anim calcmode="lin" valueType="num">
                                      <p:cBhvr>
                                        <p:cTn id="9" dur="1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内容页参考</a:t>
            </a:r>
            <a:endParaRPr lang="zh-CN" altLang="en-US" dirty="0"/>
          </a:p>
        </p:txBody>
      </p:sp>
      <p:pic>
        <p:nvPicPr>
          <p:cNvPr id="4" name="Picture 3" descr="E:\我的作品\4比3标准\中国风\传统风格类型模板\PSD002767.pn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493339" y="2006625"/>
            <a:ext cx="2214565" cy="185316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417169" y="1483405"/>
            <a:ext cx="2290735" cy="369332"/>
          </a:xfrm>
          <a:prstGeom prst="rect">
            <a:avLst/>
          </a:prstGeom>
          <a:noFill/>
        </p:spPr>
        <p:txBody>
          <a:bodyPr wrap="square" rtlCol="0">
            <a:spAutoFit/>
          </a:bodyPr>
          <a:lstStyle/>
          <a:p>
            <a:pPr algn="ctr"/>
            <a:r>
              <a:rPr lang="en-US" altLang="zh-CN" b="1" dirty="0" smtClean="0">
                <a:latin typeface="+mn-ea"/>
              </a:rPr>
              <a:t>[ </a:t>
            </a:r>
            <a:r>
              <a:rPr lang="zh-CN" altLang="en-US" sz="1600" dirty="0" smtClean="0">
                <a:latin typeface="+mn-ea"/>
              </a:rPr>
              <a:t>添加图片说明 </a:t>
            </a:r>
            <a:r>
              <a:rPr lang="en-US" altLang="zh-CN" b="1" dirty="0" smtClean="0">
                <a:latin typeface="+mn-ea"/>
              </a:rPr>
              <a:t>]</a:t>
            </a:r>
            <a:endParaRPr lang="zh-CN" altLang="en-US" b="1" dirty="0">
              <a:latin typeface="+mn-ea"/>
            </a:endParaRPr>
          </a:p>
        </p:txBody>
      </p:sp>
      <p:sp>
        <p:nvSpPr>
          <p:cNvPr id="6" name="TextBox 5"/>
          <p:cNvSpPr txBox="1"/>
          <p:nvPr/>
        </p:nvSpPr>
        <p:spPr>
          <a:xfrm>
            <a:off x="4067944" y="1732915"/>
            <a:ext cx="3672408" cy="1384995"/>
          </a:xfrm>
          <a:prstGeom prst="rect">
            <a:avLst/>
          </a:prstGeom>
          <a:noFill/>
        </p:spPr>
        <p:txBody>
          <a:bodyPr wrap="square" rtlCol="0">
            <a:spAutoFit/>
          </a:bodyPr>
          <a:lstStyle>
            <a:defPPr>
              <a:defRPr lang="zh-CN"/>
            </a:defPPr>
            <a:lvl1pPr>
              <a:lnSpc>
                <a:spcPct val="150000"/>
              </a:lnSpc>
              <a:defRPr b="1">
                <a:solidFill>
                  <a:schemeClr val="tx1">
                    <a:lumMod val="75000"/>
                    <a:lumOff val="25000"/>
                  </a:schemeClr>
                </a:solidFill>
                <a:latin typeface="隶书" pitchFamily="49" charset="-122"/>
                <a:ea typeface="隶书" pitchFamily="49" charset="-122"/>
              </a:defRPr>
            </a:lvl1pPr>
          </a:lstStyle>
          <a:p>
            <a:pPr marL="285750" indent="-285750">
              <a:buFont typeface="Arial" pitchFamily="34" charset="0"/>
              <a:buChar char="•"/>
            </a:pPr>
            <a:r>
              <a:rPr lang="zh-CN" altLang="en-US" sz="1400" b="0" dirty="0">
                <a:solidFill>
                  <a:schemeClr val="tx1">
                    <a:lumMod val="85000"/>
                    <a:lumOff val="15000"/>
                  </a:schemeClr>
                </a:solidFill>
                <a:latin typeface="+mn-ea"/>
                <a:ea typeface="+mn-ea"/>
              </a:rPr>
              <a:t>单击此处添加文本单击此处添加文本单击此处添加文本单击此处添加文本单击此处添加文本</a:t>
            </a:r>
            <a:endParaRPr lang="zh-CN" altLang="en-US" sz="1400" b="0" dirty="0">
              <a:solidFill>
                <a:schemeClr val="tx1">
                  <a:lumMod val="85000"/>
                  <a:lumOff val="15000"/>
                </a:schemeClr>
              </a:solidFill>
              <a:latin typeface="+mn-ea"/>
              <a:ea typeface="+mn-ea"/>
            </a:endParaRPr>
          </a:p>
          <a:p>
            <a:pPr marL="285750" indent="-285750">
              <a:buFont typeface="Arial" pitchFamily="34" charset="0"/>
              <a:buChar char="•"/>
            </a:pPr>
            <a:endParaRPr lang="zh-CN" altLang="en-US" sz="1400" b="0" dirty="0">
              <a:solidFill>
                <a:schemeClr val="tx1">
                  <a:lumMod val="85000"/>
                  <a:lumOff val="15000"/>
                </a:schemeClr>
              </a:solidFill>
              <a:latin typeface="+mn-ea"/>
              <a:ea typeface="+mn-ea"/>
            </a:endParaRPr>
          </a:p>
        </p:txBody>
      </p:sp>
      <p:cxnSp>
        <p:nvCxnSpPr>
          <p:cNvPr id="7" name="直接连接符 6"/>
          <p:cNvCxnSpPr/>
          <p:nvPr/>
        </p:nvCxnSpPr>
        <p:spPr>
          <a:xfrm>
            <a:off x="3851920" y="1668071"/>
            <a:ext cx="0" cy="219171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4067944" y="2634175"/>
            <a:ext cx="3672408" cy="1384995"/>
          </a:xfrm>
          <a:prstGeom prst="rect">
            <a:avLst/>
          </a:prstGeom>
          <a:noFill/>
        </p:spPr>
        <p:txBody>
          <a:bodyPr wrap="square" rtlCol="0">
            <a:spAutoFit/>
          </a:bodyPr>
          <a:lstStyle>
            <a:defPPr>
              <a:defRPr lang="zh-CN"/>
            </a:defPPr>
            <a:lvl1pPr>
              <a:lnSpc>
                <a:spcPct val="150000"/>
              </a:lnSpc>
              <a:defRPr b="1">
                <a:solidFill>
                  <a:schemeClr val="tx1">
                    <a:lumMod val="75000"/>
                    <a:lumOff val="25000"/>
                  </a:schemeClr>
                </a:solidFill>
                <a:latin typeface="隶书" pitchFamily="49" charset="-122"/>
                <a:ea typeface="隶书" pitchFamily="49" charset="-122"/>
              </a:defRPr>
            </a:lvl1pPr>
          </a:lstStyle>
          <a:p>
            <a:pPr marL="285750" indent="-285750">
              <a:buFont typeface="Arial" pitchFamily="34" charset="0"/>
              <a:buChar char="•"/>
            </a:pPr>
            <a:r>
              <a:rPr lang="zh-CN" altLang="en-US" sz="1400" b="0" dirty="0">
                <a:solidFill>
                  <a:schemeClr val="tx1">
                    <a:lumMod val="85000"/>
                    <a:lumOff val="15000"/>
                  </a:schemeClr>
                </a:solidFill>
                <a:latin typeface="+mn-ea"/>
                <a:ea typeface="+mn-ea"/>
              </a:rPr>
              <a:t>单击此处添加文本单击此处添加文本单击此处添加文本单击此处添加文本单击此处添加文本</a:t>
            </a:r>
            <a:endParaRPr lang="zh-CN" altLang="en-US" sz="1400" b="0" dirty="0">
              <a:solidFill>
                <a:schemeClr val="tx1">
                  <a:lumMod val="85000"/>
                  <a:lumOff val="15000"/>
                </a:schemeClr>
              </a:solidFill>
              <a:latin typeface="+mn-ea"/>
              <a:ea typeface="+mn-ea"/>
            </a:endParaRPr>
          </a:p>
          <a:p>
            <a:endParaRPr lang="zh-CN" altLang="en-US" sz="1400" b="0" dirty="0">
              <a:solidFill>
                <a:schemeClr val="tx1">
                  <a:lumMod val="85000"/>
                  <a:lumOff val="15000"/>
                </a:schemeClr>
              </a:solidFill>
              <a:latin typeface="+mn-ea"/>
              <a:ea typeface="+mn-ea"/>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内容页参考</a:t>
            </a:r>
            <a:endParaRPr lang="zh-CN" altLang="en-US" dirty="0"/>
          </a:p>
        </p:txBody>
      </p:sp>
      <p:sp>
        <p:nvSpPr>
          <p:cNvPr id="4" name="矩形 3"/>
          <p:cNvSpPr/>
          <p:nvPr/>
        </p:nvSpPr>
        <p:spPr>
          <a:xfrm flipH="1">
            <a:off x="4592773" y="1999364"/>
            <a:ext cx="288032" cy="187220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flipH="1">
            <a:off x="3987906" y="2245476"/>
            <a:ext cx="288032" cy="1626096"/>
          </a:xfrm>
          <a:prstGeom prst="rect">
            <a:avLst/>
          </a:prstGeom>
          <a:solidFill>
            <a:srgbClr val="B69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flipH="1">
            <a:off x="3383039" y="2461500"/>
            <a:ext cx="288032" cy="1410072"/>
          </a:xfrm>
          <a:prstGeom prst="rect">
            <a:avLst/>
          </a:prstGeom>
          <a:solidFill>
            <a:srgbClr val="B69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flipH="1">
            <a:off x="2778172" y="2749532"/>
            <a:ext cx="288032" cy="1122040"/>
          </a:xfrm>
          <a:prstGeom prst="rect">
            <a:avLst/>
          </a:prstGeom>
          <a:solidFill>
            <a:srgbClr val="B69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flipH="1">
            <a:off x="2173305" y="3166536"/>
            <a:ext cx="288032" cy="705036"/>
          </a:xfrm>
          <a:prstGeom prst="rect">
            <a:avLst/>
          </a:prstGeom>
          <a:solidFill>
            <a:srgbClr val="B69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flipH="1">
            <a:off x="1568437" y="3397604"/>
            <a:ext cx="288032" cy="473968"/>
          </a:xfrm>
          <a:prstGeom prst="rect">
            <a:avLst/>
          </a:prstGeom>
          <a:solidFill>
            <a:srgbClr val="B69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1280405" y="1813428"/>
            <a:ext cx="3744416" cy="2058144"/>
            <a:chOff x="2771800" y="2276872"/>
            <a:chExt cx="3744416" cy="2058144"/>
          </a:xfrm>
        </p:grpSpPr>
        <p:cxnSp>
          <p:nvCxnSpPr>
            <p:cNvPr id="11" name="直接箭头连接符 10"/>
            <p:cNvCxnSpPr/>
            <p:nvPr/>
          </p:nvCxnSpPr>
          <p:spPr>
            <a:xfrm>
              <a:off x="2771800" y="4335016"/>
              <a:ext cx="3744416" cy="0"/>
            </a:xfrm>
            <a:prstGeom prst="straightConnector1">
              <a:avLst/>
            </a:prstGeom>
            <a:ln>
              <a:solidFill>
                <a:schemeClr val="tx1">
                  <a:lumMod val="65000"/>
                  <a:lumOff val="3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 name="直接箭头连接符 11"/>
            <p:cNvCxnSpPr/>
            <p:nvPr/>
          </p:nvCxnSpPr>
          <p:spPr>
            <a:xfrm flipV="1">
              <a:off x="2783675" y="2276872"/>
              <a:ext cx="0" cy="2058144"/>
            </a:xfrm>
            <a:prstGeom prst="straightConnector1">
              <a:avLst/>
            </a:prstGeom>
            <a:ln>
              <a:solidFill>
                <a:schemeClr val="tx1">
                  <a:lumMod val="65000"/>
                  <a:lumOff val="3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13" name="TextBox 12"/>
          <p:cNvSpPr txBox="1"/>
          <p:nvPr/>
        </p:nvSpPr>
        <p:spPr>
          <a:xfrm>
            <a:off x="4402998" y="3854315"/>
            <a:ext cx="639919" cy="307777"/>
          </a:xfrm>
          <a:prstGeom prst="rect">
            <a:avLst/>
          </a:prstGeom>
          <a:noFill/>
        </p:spPr>
        <p:txBody>
          <a:bodyPr wrap="none" rtlCol="0">
            <a:spAutoFit/>
          </a:bodyPr>
          <a:lstStyle/>
          <a:p>
            <a:pPr algn="ctr"/>
            <a:r>
              <a:rPr lang="en-US" altLang="zh-CN" sz="1400" dirty="0" smtClean="0">
                <a:solidFill>
                  <a:schemeClr val="tx1">
                    <a:lumMod val="75000"/>
                    <a:lumOff val="25000"/>
                  </a:schemeClr>
                </a:solidFill>
              </a:rPr>
              <a:t>2012</a:t>
            </a:r>
            <a:endParaRPr lang="zh-CN" altLang="en-US" sz="1400" dirty="0">
              <a:solidFill>
                <a:schemeClr val="tx1">
                  <a:lumMod val="75000"/>
                  <a:lumOff val="25000"/>
                </a:schemeClr>
              </a:solidFill>
            </a:endParaRPr>
          </a:p>
        </p:txBody>
      </p:sp>
      <p:sp>
        <p:nvSpPr>
          <p:cNvPr id="14" name="TextBox 13"/>
          <p:cNvSpPr txBox="1"/>
          <p:nvPr/>
        </p:nvSpPr>
        <p:spPr>
          <a:xfrm>
            <a:off x="3802467" y="3854315"/>
            <a:ext cx="639919" cy="307777"/>
          </a:xfrm>
          <a:prstGeom prst="rect">
            <a:avLst/>
          </a:prstGeom>
          <a:noFill/>
        </p:spPr>
        <p:txBody>
          <a:bodyPr wrap="none" rtlCol="0">
            <a:spAutoFit/>
          </a:bodyPr>
          <a:lstStyle/>
          <a:p>
            <a:pPr algn="ctr"/>
            <a:r>
              <a:rPr lang="en-US" altLang="zh-CN" sz="1400" dirty="0" smtClean="0">
                <a:solidFill>
                  <a:schemeClr val="tx1">
                    <a:lumMod val="75000"/>
                    <a:lumOff val="25000"/>
                  </a:schemeClr>
                </a:solidFill>
              </a:rPr>
              <a:t>2011</a:t>
            </a:r>
            <a:endParaRPr lang="zh-CN" altLang="en-US" sz="1400" dirty="0">
              <a:solidFill>
                <a:schemeClr val="tx1">
                  <a:lumMod val="75000"/>
                  <a:lumOff val="25000"/>
                </a:schemeClr>
              </a:solidFill>
            </a:endParaRPr>
          </a:p>
        </p:txBody>
      </p:sp>
      <p:sp>
        <p:nvSpPr>
          <p:cNvPr id="15" name="TextBox 14"/>
          <p:cNvSpPr txBox="1"/>
          <p:nvPr/>
        </p:nvSpPr>
        <p:spPr>
          <a:xfrm>
            <a:off x="3201938" y="3854315"/>
            <a:ext cx="639919" cy="307777"/>
          </a:xfrm>
          <a:prstGeom prst="rect">
            <a:avLst/>
          </a:prstGeom>
          <a:noFill/>
        </p:spPr>
        <p:txBody>
          <a:bodyPr wrap="none" rtlCol="0">
            <a:spAutoFit/>
          </a:bodyPr>
          <a:lstStyle/>
          <a:p>
            <a:pPr algn="ctr"/>
            <a:r>
              <a:rPr lang="en-US" altLang="zh-CN" sz="1400" dirty="0" smtClean="0">
                <a:solidFill>
                  <a:schemeClr val="tx1">
                    <a:lumMod val="75000"/>
                    <a:lumOff val="25000"/>
                  </a:schemeClr>
                </a:solidFill>
              </a:rPr>
              <a:t>2010</a:t>
            </a:r>
            <a:endParaRPr lang="zh-CN" altLang="en-US" sz="1400" dirty="0">
              <a:solidFill>
                <a:schemeClr val="tx1">
                  <a:lumMod val="75000"/>
                  <a:lumOff val="25000"/>
                </a:schemeClr>
              </a:solidFill>
            </a:endParaRPr>
          </a:p>
        </p:txBody>
      </p:sp>
      <p:sp>
        <p:nvSpPr>
          <p:cNvPr id="16" name="TextBox 15"/>
          <p:cNvSpPr txBox="1"/>
          <p:nvPr/>
        </p:nvSpPr>
        <p:spPr>
          <a:xfrm>
            <a:off x="2601409" y="3854315"/>
            <a:ext cx="639919" cy="307777"/>
          </a:xfrm>
          <a:prstGeom prst="rect">
            <a:avLst/>
          </a:prstGeom>
          <a:noFill/>
        </p:spPr>
        <p:txBody>
          <a:bodyPr wrap="none" rtlCol="0">
            <a:spAutoFit/>
          </a:bodyPr>
          <a:lstStyle/>
          <a:p>
            <a:pPr algn="ctr"/>
            <a:r>
              <a:rPr lang="en-US" altLang="zh-CN" sz="1400" dirty="0" smtClean="0">
                <a:solidFill>
                  <a:schemeClr val="tx1">
                    <a:lumMod val="75000"/>
                    <a:lumOff val="25000"/>
                  </a:schemeClr>
                </a:solidFill>
              </a:rPr>
              <a:t>2009</a:t>
            </a:r>
            <a:endParaRPr lang="zh-CN" altLang="en-US" sz="1400" dirty="0">
              <a:solidFill>
                <a:schemeClr val="tx1">
                  <a:lumMod val="75000"/>
                  <a:lumOff val="25000"/>
                </a:schemeClr>
              </a:solidFill>
            </a:endParaRPr>
          </a:p>
        </p:txBody>
      </p:sp>
      <p:sp>
        <p:nvSpPr>
          <p:cNvPr id="17" name="TextBox 16"/>
          <p:cNvSpPr txBox="1"/>
          <p:nvPr/>
        </p:nvSpPr>
        <p:spPr>
          <a:xfrm>
            <a:off x="2000880" y="3854315"/>
            <a:ext cx="639919" cy="307777"/>
          </a:xfrm>
          <a:prstGeom prst="rect">
            <a:avLst/>
          </a:prstGeom>
          <a:noFill/>
        </p:spPr>
        <p:txBody>
          <a:bodyPr wrap="none" rtlCol="0">
            <a:spAutoFit/>
          </a:bodyPr>
          <a:lstStyle/>
          <a:p>
            <a:pPr algn="ctr"/>
            <a:r>
              <a:rPr lang="en-US" altLang="zh-CN" sz="1400" dirty="0" smtClean="0">
                <a:solidFill>
                  <a:schemeClr val="tx1">
                    <a:lumMod val="75000"/>
                    <a:lumOff val="25000"/>
                  </a:schemeClr>
                </a:solidFill>
              </a:rPr>
              <a:t>2008</a:t>
            </a:r>
            <a:endParaRPr lang="zh-CN" altLang="en-US" sz="1400" dirty="0">
              <a:solidFill>
                <a:schemeClr val="tx1">
                  <a:lumMod val="75000"/>
                  <a:lumOff val="25000"/>
                </a:schemeClr>
              </a:solidFill>
            </a:endParaRPr>
          </a:p>
        </p:txBody>
      </p:sp>
      <p:sp>
        <p:nvSpPr>
          <p:cNvPr id="18" name="TextBox 17"/>
          <p:cNvSpPr txBox="1"/>
          <p:nvPr/>
        </p:nvSpPr>
        <p:spPr>
          <a:xfrm>
            <a:off x="1400351" y="3854315"/>
            <a:ext cx="639919" cy="307777"/>
          </a:xfrm>
          <a:prstGeom prst="rect">
            <a:avLst/>
          </a:prstGeom>
          <a:noFill/>
        </p:spPr>
        <p:txBody>
          <a:bodyPr wrap="none" rtlCol="0">
            <a:spAutoFit/>
          </a:bodyPr>
          <a:lstStyle/>
          <a:p>
            <a:pPr algn="ctr"/>
            <a:r>
              <a:rPr lang="en-US" altLang="zh-CN" sz="1400" dirty="0" smtClean="0">
                <a:solidFill>
                  <a:schemeClr val="tx1">
                    <a:lumMod val="75000"/>
                    <a:lumOff val="25000"/>
                  </a:schemeClr>
                </a:solidFill>
              </a:rPr>
              <a:t>2007</a:t>
            </a:r>
            <a:endParaRPr lang="zh-CN" altLang="en-US" sz="1400" dirty="0">
              <a:solidFill>
                <a:schemeClr val="tx1">
                  <a:lumMod val="75000"/>
                  <a:lumOff val="25000"/>
                </a:schemeClr>
              </a:solidFill>
            </a:endParaRPr>
          </a:p>
        </p:txBody>
      </p:sp>
      <p:sp>
        <p:nvSpPr>
          <p:cNvPr id="19" name="TextBox 18"/>
          <p:cNvSpPr txBox="1"/>
          <p:nvPr/>
        </p:nvSpPr>
        <p:spPr>
          <a:xfrm>
            <a:off x="839748" y="1652634"/>
            <a:ext cx="461665" cy="669414"/>
          </a:xfrm>
          <a:prstGeom prst="rect">
            <a:avLst/>
          </a:prstGeom>
          <a:noFill/>
        </p:spPr>
        <p:txBody>
          <a:bodyPr vert="eaVert" wrap="none" rtlCol="0">
            <a:spAutoFit/>
          </a:bodyPr>
          <a:lstStyle/>
          <a:p>
            <a:r>
              <a:rPr lang="en-US" altLang="zh-CN" dirty="0" smtClean="0">
                <a:solidFill>
                  <a:schemeClr val="tx1">
                    <a:lumMod val="75000"/>
                    <a:lumOff val="25000"/>
                  </a:schemeClr>
                </a:solidFill>
                <a:latin typeface="+mn-ea"/>
              </a:rPr>
              <a:t>Y</a:t>
            </a:r>
            <a:r>
              <a:rPr lang="zh-CN" altLang="en-US" dirty="0" smtClean="0">
                <a:solidFill>
                  <a:schemeClr val="tx1">
                    <a:lumMod val="75000"/>
                    <a:lumOff val="25000"/>
                  </a:schemeClr>
                </a:solidFill>
                <a:latin typeface="+mn-ea"/>
              </a:rPr>
              <a:t>变量</a:t>
            </a:r>
            <a:endParaRPr lang="zh-CN" altLang="en-US" dirty="0">
              <a:solidFill>
                <a:schemeClr val="tx1">
                  <a:lumMod val="75000"/>
                  <a:lumOff val="25000"/>
                </a:schemeClr>
              </a:solidFill>
              <a:latin typeface="+mn-ea"/>
            </a:endParaRPr>
          </a:p>
        </p:txBody>
      </p:sp>
      <p:sp>
        <p:nvSpPr>
          <p:cNvPr id="20" name="TextBox 19"/>
          <p:cNvSpPr txBox="1"/>
          <p:nvPr/>
        </p:nvSpPr>
        <p:spPr>
          <a:xfrm>
            <a:off x="5436108" y="1666095"/>
            <a:ext cx="3024336" cy="1384995"/>
          </a:xfrm>
          <a:prstGeom prst="rect">
            <a:avLst/>
          </a:prstGeom>
          <a:noFill/>
        </p:spPr>
        <p:txBody>
          <a:bodyPr wrap="square" rtlCol="0">
            <a:spAutoFit/>
          </a:bodyPr>
          <a:lstStyle>
            <a:defPPr>
              <a:defRPr lang="zh-CN"/>
            </a:defPPr>
            <a:lvl1pPr>
              <a:lnSpc>
                <a:spcPct val="150000"/>
              </a:lnSpc>
              <a:defRPr b="1">
                <a:solidFill>
                  <a:schemeClr val="tx1">
                    <a:lumMod val="75000"/>
                    <a:lumOff val="25000"/>
                  </a:schemeClr>
                </a:solidFill>
                <a:latin typeface="隶书" pitchFamily="49" charset="-122"/>
                <a:ea typeface="隶书" pitchFamily="49" charset="-122"/>
              </a:defRPr>
            </a:lvl1pPr>
          </a:lstStyle>
          <a:p>
            <a:pPr marL="285750" indent="-285750">
              <a:buFont typeface="Arial" pitchFamily="34" charset="0"/>
              <a:buChar char="•"/>
            </a:pPr>
            <a:r>
              <a:rPr lang="zh-CN" altLang="en-US" sz="1400" b="0" dirty="0">
                <a:solidFill>
                  <a:schemeClr val="tx1">
                    <a:lumMod val="85000"/>
                    <a:lumOff val="15000"/>
                  </a:schemeClr>
                </a:solidFill>
                <a:latin typeface="+mn-ea"/>
                <a:ea typeface="+mn-ea"/>
              </a:rPr>
              <a:t>单击此处添加文本单击此处添加文本单击此处添加文本单击此处添加文本单击此处添加文本</a:t>
            </a:r>
            <a:endParaRPr lang="zh-CN" altLang="en-US" sz="1400" b="0" dirty="0">
              <a:solidFill>
                <a:schemeClr val="tx1">
                  <a:lumMod val="85000"/>
                  <a:lumOff val="15000"/>
                </a:schemeClr>
              </a:solidFill>
              <a:latin typeface="+mn-ea"/>
              <a:ea typeface="+mn-ea"/>
            </a:endParaRPr>
          </a:p>
          <a:p>
            <a:endParaRPr lang="zh-CN" altLang="en-US" sz="1400" b="0" dirty="0">
              <a:solidFill>
                <a:schemeClr val="tx1">
                  <a:lumMod val="85000"/>
                  <a:lumOff val="15000"/>
                </a:schemeClr>
              </a:solidFill>
              <a:latin typeface="+mn-ea"/>
              <a:ea typeface="+mn-ea"/>
            </a:endParaRPr>
          </a:p>
        </p:txBody>
      </p:sp>
      <p:sp>
        <p:nvSpPr>
          <p:cNvPr id="21" name="TextBox 20"/>
          <p:cNvSpPr txBox="1"/>
          <p:nvPr/>
        </p:nvSpPr>
        <p:spPr>
          <a:xfrm>
            <a:off x="5436108" y="2768633"/>
            <a:ext cx="3024336" cy="1384995"/>
          </a:xfrm>
          <a:prstGeom prst="rect">
            <a:avLst/>
          </a:prstGeom>
          <a:noFill/>
        </p:spPr>
        <p:txBody>
          <a:bodyPr wrap="square" rtlCol="0">
            <a:spAutoFit/>
          </a:bodyPr>
          <a:lstStyle>
            <a:defPPr>
              <a:defRPr lang="zh-CN"/>
            </a:defPPr>
            <a:lvl1pPr>
              <a:lnSpc>
                <a:spcPct val="150000"/>
              </a:lnSpc>
              <a:defRPr b="1">
                <a:solidFill>
                  <a:schemeClr val="tx1">
                    <a:lumMod val="75000"/>
                    <a:lumOff val="25000"/>
                  </a:schemeClr>
                </a:solidFill>
                <a:latin typeface="隶书" pitchFamily="49" charset="-122"/>
                <a:ea typeface="隶书" pitchFamily="49" charset="-122"/>
              </a:defRPr>
            </a:lvl1pPr>
          </a:lstStyle>
          <a:p>
            <a:pPr marL="285750" indent="-285750">
              <a:buFont typeface="Arial" pitchFamily="34" charset="0"/>
              <a:buChar char="•"/>
            </a:pPr>
            <a:r>
              <a:rPr lang="zh-CN" altLang="en-US" sz="1400" b="0" dirty="0">
                <a:solidFill>
                  <a:schemeClr val="tx1">
                    <a:lumMod val="85000"/>
                    <a:lumOff val="15000"/>
                  </a:schemeClr>
                </a:solidFill>
                <a:latin typeface="+mn-ea"/>
                <a:ea typeface="+mn-ea"/>
              </a:rPr>
              <a:t>单击此处添加文本单击此处添加文本单击此处添加文本单击此处添加文本单击此处添加文本</a:t>
            </a:r>
            <a:endParaRPr lang="zh-CN" altLang="en-US" sz="1400" b="0" dirty="0">
              <a:solidFill>
                <a:schemeClr val="tx1">
                  <a:lumMod val="85000"/>
                  <a:lumOff val="15000"/>
                </a:schemeClr>
              </a:solidFill>
              <a:latin typeface="+mn-ea"/>
              <a:ea typeface="+mn-ea"/>
            </a:endParaRPr>
          </a:p>
          <a:p>
            <a:endParaRPr lang="zh-CN" altLang="en-US" sz="1400" b="0" dirty="0">
              <a:solidFill>
                <a:schemeClr val="tx1">
                  <a:lumMod val="85000"/>
                  <a:lumOff val="15000"/>
                </a:schemeClr>
              </a:solidFill>
              <a:latin typeface="+mn-ea"/>
              <a:ea typeface="+mn-ea"/>
            </a:endParaRPr>
          </a:p>
        </p:txBody>
      </p:sp>
      <p:sp>
        <p:nvSpPr>
          <p:cNvPr id="22" name="任意多边形 21"/>
          <p:cNvSpPr/>
          <p:nvPr/>
        </p:nvSpPr>
        <p:spPr>
          <a:xfrm rot="18525306">
            <a:off x="918884" y="1622928"/>
            <a:ext cx="3672408" cy="1677144"/>
          </a:xfrm>
          <a:custGeom>
            <a:avLst/>
            <a:gdLst>
              <a:gd name="connsiteX0" fmla="*/ 0 w 2671948"/>
              <a:gd name="connsiteY0" fmla="*/ 0 h 1508166"/>
              <a:gd name="connsiteX1" fmla="*/ 1140031 w 2671948"/>
              <a:gd name="connsiteY1" fmla="*/ 760021 h 1508166"/>
              <a:gd name="connsiteX2" fmla="*/ 2671948 w 2671948"/>
              <a:gd name="connsiteY2" fmla="*/ 1508166 h 1508166"/>
              <a:gd name="connsiteX0-1" fmla="*/ 0 w 2671948"/>
              <a:gd name="connsiteY0-2" fmla="*/ 0 h 1508166"/>
              <a:gd name="connsiteX1-3" fmla="*/ 1345364 w 2671948"/>
              <a:gd name="connsiteY1-4" fmla="*/ 926275 h 1508166"/>
              <a:gd name="connsiteX2-5" fmla="*/ 2671948 w 2671948"/>
              <a:gd name="connsiteY2-6" fmla="*/ 1508166 h 1508166"/>
              <a:gd name="connsiteX0-7" fmla="*/ 0 w 2671948"/>
              <a:gd name="connsiteY0-8" fmla="*/ 0 h 1508166"/>
              <a:gd name="connsiteX1-9" fmla="*/ 1345364 w 2671948"/>
              <a:gd name="connsiteY1-10" fmla="*/ 926275 h 1508166"/>
              <a:gd name="connsiteX2-11" fmla="*/ 2671948 w 2671948"/>
              <a:gd name="connsiteY2-12" fmla="*/ 1508166 h 1508166"/>
            </a:gdLst>
            <a:ahLst/>
            <a:cxnLst>
              <a:cxn ang="0">
                <a:pos x="connsiteX0-7" y="connsiteY0-8"/>
              </a:cxn>
              <a:cxn ang="0">
                <a:pos x="connsiteX1-9" y="connsiteY1-10"/>
              </a:cxn>
              <a:cxn ang="0">
                <a:pos x="connsiteX2-11" y="connsiteY2-12"/>
              </a:cxn>
            </a:cxnLst>
            <a:rect l="l" t="t" r="r" b="b"/>
            <a:pathLst>
              <a:path w="2671948" h="1508166">
                <a:moveTo>
                  <a:pt x="0" y="0"/>
                </a:moveTo>
                <a:cubicBezTo>
                  <a:pt x="347353" y="254330"/>
                  <a:pt x="900039" y="674914"/>
                  <a:pt x="1345364" y="926275"/>
                </a:cubicBezTo>
                <a:cubicBezTo>
                  <a:pt x="1790689" y="1177636"/>
                  <a:pt x="2276949" y="1414153"/>
                  <a:pt x="2671948" y="1508166"/>
                </a:cubicBezTo>
              </a:path>
            </a:pathLst>
          </a:custGeom>
          <a:noFill/>
          <a:ln>
            <a:gradFill flip="none" rotWithShape="1">
              <a:gsLst>
                <a:gs pos="0">
                  <a:srgbClr val="C00000"/>
                </a:gs>
                <a:gs pos="100000">
                  <a:schemeClr val="bg1">
                    <a:alpha val="0"/>
                  </a:schemeClr>
                </a:gs>
              </a:gsLst>
              <a:lin ang="10800000" scaled="1"/>
              <a:tileRect/>
            </a:gradFil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marL="0" indent="0">
              <a:buNone/>
            </a:pPr>
            <a:r>
              <a:rPr lang="zh-CN" altLang="en-US" smtClean="0"/>
              <a:t>筑鼎食代搜集整理</a:t>
            </a:r>
            <a:endParaRPr lang="zh-CN"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normAutofit/>
          </a:bodyPr>
          <a:lstStyle/>
          <a:p>
            <a:pPr algn="l"/>
            <a:r>
              <a:rPr lang="en-US" altLang="zh-CN" sz="3600" b="1" dirty="0" smtClean="0">
                <a:latin typeface="+mj-ea"/>
              </a:rPr>
              <a:t>THANKS</a:t>
            </a:r>
            <a:endParaRPr lang="zh-CN" altLang="en-US" sz="3600" b="1" dirty="0">
              <a:latin typeface="+mj-ea"/>
            </a:endParaRPr>
          </a:p>
        </p:txBody>
      </p:sp>
      <p:sp>
        <p:nvSpPr>
          <p:cNvPr id="3" name="副标题 2"/>
          <p:cNvSpPr>
            <a:spLocks noGrp="1"/>
          </p:cNvSpPr>
          <p:nvPr>
            <p:ph type="subTitle" idx="1"/>
          </p:nvPr>
        </p:nvSpPr>
        <p:spPr>
          <a:xfrm>
            <a:off x="763488" y="2338586"/>
            <a:ext cx="6400800" cy="665212"/>
          </a:xfrm>
        </p:spPr>
        <p:txBody>
          <a:bodyPr>
            <a:normAutofit/>
          </a:bodyPr>
          <a:lstStyle/>
          <a:p>
            <a:pPr algn="l"/>
            <a:r>
              <a:rPr lang="zh-CN" altLang="en-US" sz="2400" b="1" dirty="0" smtClean="0">
                <a:solidFill>
                  <a:schemeClr val="tx1"/>
                </a:solidFill>
              </a:rPr>
              <a:t>谢谢大家！</a:t>
            </a:r>
            <a:endParaRPr lang="zh-CN" altLang="en-US" sz="2400" b="1" dirty="0">
              <a:solidFill>
                <a:schemeClr val="tx1"/>
              </a:solidFill>
            </a:endParaRPr>
          </a:p>
        </p:txBody>
      </p:sp>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67544" y="357187"/>
            <a:ext cx="1025517" cy="1278459"/>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4">
      <a:majorFont>
        <a:latin typeface="Calibri"/>
        <a:ea typeface="方正宋黑简体"/>
        <a:cs typeface=""/>
      </a:majorFont>
      <a:minorFont>
        <a:latin typeface="Calibri"/>
        <a:ea typeface="楷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868</Words>
  <Application>WPS 演示</Application>
  <PresentationFormat>全屏显示(16:9)</PresentationFormat>
  <Paragraphs>94</Paragraphs>
  <Slides>8</Slides>
  <Notes>0</Notes>
  <HiddenSlides>0</HiddenSlides>
  <MMClips>0</MMClips>
  <ScaleCrop>false</ScaleCrop>
  <HeadingPairs>
    <vt:vector size="4" baseType="variant">
      <vt:variant>
        <vt:lpstr>主题</vt:lpstr>
      </vt:variant>
      <vt:variant>
        <vt:i4>1</vt:i4>
      </vt:variant>
      <vt:variant>
        <vt:lpstr>幻灯片标题</vt:lpstr>
      </vt:variant>
      <vt:variant>
        <vt:i4>8</vt:i4>
      </vt:variant>
    </vt:vector>
  </HeadingPairs>
  <TitlesOfParts>
    <vt:vector size="9" baseType="lpstr">
      <vt:lpstr>Office 主题​​</vt:lpstr>
      <vt:lpstr>POWERPOINT模板</vt:lpstr>
      <vt:lpstr>目录</vt:lpstr>
      <vt:lpstr>第一部分</vt:lpstr>
      <vt:lpstr>内容页参考</vt:lpstr>
      <vt:lpstr>内容页参考</vt:lpstr>
      <vt:lpstr>PowerPoint 演示文稿</vt:lpstr>
      <vt:lpstr>PowerPoint 演示文稿</vt:lpstr>
      <vt:lpstr>THANKS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POWERPOINT模板</dc:title>
  <dc:creator>王琳</dc:creator>
  <cp:lastModifiedBy>Administrator</cp:lastModifiedBy>
  <cp:revision>14</cp:revision>
  <dcterms:created xsi:type="dcterms:W3CDTF">2012-12-02T08:29:00Z</dcterms:created>
  <dcterms:modified xsi:type="dcterms:W3CDTF">2016-04-18T03:27:09Z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2052-10.1.0.5603</vt:lpwstr>
  </property>
</Properties>
</file>