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425" r:id="rId3"/>
    <p:sldId id="470" r:id="rId4"/>
    <p:sldId id="471" r:id="rId5"/>
    <p:sldId id="547" r:id="rId7"/>
    <p:sldId id="535" r:id="rId8"/>
    <p:sldId id="548" r:id="rId9"/>
    <p:sldId id="508" r:id="rId10"/>
    <p:sldId id="549" r:id="rId11"/>
    <p:sldId id="442" r:id="rId12"/>
    <p:sldId id="492" r:id="rId13"/>
    <p:sldId id="493" r:id="rId14"/>
    <p:sldId id="494" r:id="rId15"/>
    <p:sldId id="495" r:id="rId16"/>
    <p:sldId id="496" r:id="rId17"/>
    <p:sldId id="497" r:id="rId18"/>
    <p:sldId id="522" r:id="rId19"/>
    <p:sldId id="448" r:id="rId20"/>
  </p:sldIdLst>
  <p:sldSz cx="12192000" cy="6858000"/>
  <p:notesSz cx="6858000" cy="9144000"/>
  <p:embeddedFontLst>
    <p:embeddedFont>
      <p:font typeface="微软雅黑" pitchFamily="34" charset="-122"/>
      <p:regular r:id="rId24"/>
    </p:embeddedFont>
    <p:embeddedFont>
      <p:font typeface="苏新诗柳楷简" pitchFamily="2" charset="-122"/>
      <p:regular r:id="rId25"/>
    </p:embeddedFont>
    <p:embeddedFont>
      <p:font typeface="叶根友毛笔行书2.0版" pitchFamily="2" charset="-122"/>
    </p:embeddedFont>
    <p:embeddedFont>
      <p:font typeface="汉仪篆书繁" pitchFamily="49" charset="-122"/>
      <p:regular r:id="rId26"/>
    </p:embeddedFont>
    <p:embeddedFont>
      <p:font typeface="楷体" pitchFamily="49" charset="-122"/>
      <p:regular r:id="rId27"/>
    </p:embeddedFont>
    <p:embeddedFont>
      <p:font typeface="Calibri" pitchFamily="34" charset="0"/>
      <p:regular r:id="rId28"/>
      <p:bold r:id="rId29"/>
    </p:embeddedFont>
    <p:embeddedFont>
      <p:font typeface="黑体" pitchFamily="49" charset="-122"/>
      <p:regular r:id="rId30"/>
    </p:embeddedFont>
    <p:embeddedFont>
      <p:font typeface="华文行楷" pitchFamily="2" charset="-122"/>
      <p:regular r:id="rId31"/>
    </p:embeddedFont>
    <p:embeddedFont>
      <p:font typeface="华文新魏" pitchFamily="2" charset="-122"/>
      <p:regular r:id="rId32"/>
    </p:embeddedFont>
    <p:embeddedFont>
      <p:font typeface="方正姚体" pitchFamily="2" charset="-122"/>
      <p:regular r:id="rId33"/>
    </p:embeddedFont>
    <p:embeddedFont>
      <p:font typeface="ＤＦ中太楷書体" pitchFamily="1" charset="-128"/>
      <p:regular r:id="rId34"/>
    </p:embeddedFont>
    <p:embeddedFont>
      <p:font typeface="Times New Roman" pitchFamily="18" charset="0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ABCA2"/>
    <a:srgbClr val="ECECD3"/>
    <a:srgbClr val="B9B9A0"/>
    <a:srgbClr val="C5C5AA"/>
    <a:srgbClr val="FFFFFF"/>
    <a:srgbClr val="E60012"/>
    <a:srgbClr val="000000"/>
    <a:srgbClr val="EBE7CA"/>
    <a:srgbClr val="F6F1CC"/>
    <a:srgbClr val="C6C6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576" y="60"/>
      </p:cViewPr>
      <p:guideLst>
        <p:guide orient="horz" pos="2455"/>
        <p:guide pos="3877"/>
        <p:guide orient="horz" pos="3906"/>
        <p:guide pos="166"/>
        <p:guide pos="7446"/>
        <p:guide orient="horz" pos="11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8" d="100"/>
        <a:sy n="118" d="100"/>
      </p:scale>
      <p:origin x="0" y="-62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font" Target="fonts/font12.fntdata"/><Relationship Id="rId34" Type="http://schemas.openxmlformats.org/officeDocument/2006/relationships/font" Target="fonts/font11.fntdata"/><Relationship Id="rId33" Type="http://schemas.openxmlformats.org/officeDocument/2006/relationships/font" Target="fonts/font10.fntdata"/><Relationship Id="rId32" Type="http://schemas.openxmlformats.org/officeDocument/2006/relationships/font" Target="fonts/font9.fntdata"/><Relationship Id="rId31" Type="http://schemas.openxmlformats.org/officeDocument/2006/relationships/font" Target="fonts/font8.fntdata"/><Relationship Id="rId30" Type="http://schemas.openxmlformats.org/officeDocument/2006/relationships/font" Target="fonts/font7.fntdata"/><Relationship Id="rId3" Type="http://schemas.openxmlformats.org/officeDocument/2006/relationships/slide" Target="slides/slide1.xml"/><Relationship Id="rId29" Type="http://schemas.openxmlformats.org/officeDocument/2006/relationships/font" Target="fonts/font6.fntdata"/><Relationship Id="rId28" Type="http://schemas.openxmlformats.org/officeDocument/2006/relationships/font" Target="fonts/font5.fntdata"/><Relationship Id="rId27" Type="http://schemas.openxmlformats.org/officeDocument/2006/relationships/font" Target="fonts/font4.fntdata"/><Relationship Id="rId26" Type="http://schemas.openxmlformats.org/officeDocument/2006/relationships/font" Target="fonts/font3.fntdata"/><Relationship Id="rId25" Type="http://schemas.openxmlformats.org/officeDocument/2006/relationships/font" Target="fonts/font2.fntdata"/><Relationship Id="rId24" Type="http://schemas.openxmlformats.org/officeDocument/2006/relationships/font" Target="fonts/font1.fntdata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AFFE8-030A-45BD-97D1-493DE8CE358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CFD313-334C-489C-8091-F869A793CF8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fld id="{397BB3E9-C8C3-465F-A632-6A842C4FA40E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71653">
                <a:srgbClr val="EAEAEA"/>
              </a:gs>
              <a:gs pos="44000">
                <a:schemeClr val="bg1">
                  <a:lumMod val="85000"/>
                </a:schemeClr>
              </a:gs>
              <a:gs pos="24000">
                <a:schemeClr val="bg1">
                  <a:lumMod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217400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892233" y="1496291"/>
            <a:ext cx="10407535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 userDrawn="1"/>
        </p:nvSpPr>
        <p:spPr>
          <a:xfrm>
            <a:off x="8807116" y="6352674"/>
            <a:ext cx="2278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新浪微博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六月雪</a:t>
            </a:r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_1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A20BE-8BCA-4D3D-B343-F9A56D7A8A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B2C95-8D0F-4557-B351-218702BC4EC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GIF"/><Relationship Id="rId3" Type="http://schemas.openxmlformats.org/officeDocument/2006/relationships/image" Target="../media/image41.png"/><Relationship Id="rId2" Type="http://schemas.openxmlformats.org/officeDocument/2006/relationships/image" Target="../media/image42.jpeg"/><Relationship Id="rId1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5.png"/><Relationship Id="rId3" Type="http://schemas.openxmlformats.org/officeDocument/2006/relationships/image" Target="../media/image41.png"/><Relationship Id="rId2" Type="http://schemas.openxmlformats.org/officeDocument/2006/relationships/image" Target="../media/image44.jpeg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7.jpeg"/><Relationship Id="rId3" Type="http://schemas.openxmlformats.org/officeDocument/2006/relationships/image" Target="../media/image41.png"/><Relationship Id="rId2" Type="http://schemas.openxmlformats.org/officeDocument/2006/relationships/image" Target="../media/image46.jpe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jpeg"/><Relationship Id="rId2" Type="http://schemas.openxmlformats.org/officeDocument/2006/relationships/image" Target="../media/image41.png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9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4062684" y="1680161"/>
            <a:ext cx="403244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标题</a:t>
            </a:r>
            <a:endParaRPr lang="zh-CN" altLang="en-US" sz="10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8" name="TextBox 16"/>
          <p:cNvSpPr txBox="1"/>
          <p:nvPr/>
        </p:nvSpPr>
        <p:spPr>
          <a:xfrm>
            <a:off x="6656713" y="3111322"/>
            <a:ext cx="14783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sz="2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7" name="-希望你的爱永远幸福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04599" y="69627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50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" y="0"/>
            <a:ext cx="12132329" cy="6858000"/>
          </a:xfrm>
          <a:prstGeom prst="rect">
            <a:avLst/>
          </a:prstGeom>
        </p:spPr>
      </p:pic>
      <p:sp>
        <p:nvSpPr>
          <p:cNvPr id="6" name="TextBox 16"/>
          <p:cNvSpPr txBox="1"/>
          <p:nvPr/>
        </p:nvSpPr>
        <p:spPr>
          <a:xfrm>
            <a:off x="9145854" y="280334"/>
            <a:ext cx="18234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dirty="0" smtClean="0">
                <a:solidFill>
                  <a:srgbClr val="0070C0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dirty="0" smtClean="0">
              <a:solidFill>
                <a:srgbClr val="0070C0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dirty="0">
              <a:solidFill>
                <a:srgbClr val="0070C0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9799" y="251566"/>
            <a:ext cx="719073" cy="4480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189" y="699621"/>
            <a:ext cx="951771" cy="491621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>
            <a:off x="7625358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553713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7628615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7625358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729992" y="764874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请在此输入标题一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628615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7625358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079591" y="1103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007946" y="395536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6082848" y="652448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>
            <a:off x="6079591" y="735135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6082848" y="4849352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/>
        </p:nvCxnSpPr>
        <p:spPr>
          <a:xfrm>
            <a:off x="6079591" y="4944740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3" descr="C:\Users\x201i\Desktop\0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-2478415" y="976131"/>
            <a:ext cx="4796215" cy="4796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C:\Users\x201i\Desktop\1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-2819424" y="549275"/>
            <a:ext cx="5528559" cy="55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6155085" y="860061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</a:t>
            </a:r>
            <a:r>
              <a:rPr lang="zh-CN" altLang="en-US" sz="3600" dirty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二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4417258" y="-43441"/>
            <a:ext cx="3258" cy="5218969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H="1">
            <a:off x="5345613" y="350992"/>
            <a:ext cx="1" cy="5184576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420515" y="607904"/>
            <a:ext cx="934623" cy="65462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直接连接符 48"/>
          <p:cNvCxnSpPr/>
          <p:nvPr/>
        </p:nvCxnSpPr>
        <p:spPr>
          <a:xfrm>
            <a:off x="4417258" y="690591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420515" y="4804808"/>
            <a:ext cx="934623" cy="82687"/>
          </a:xfrm>
          <a:prstGeom prst="rect">
            <a:avLst/>
          </a:prstGeom>
          <a:solidFill>
            <a:srgbClr val="323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4417258" y="4900196"/>
            <a:ext cx="928355" cy="0"/>
          </a:xfrm>
          <a:prstGeom prst="line">
            <a:avLst/>
          </a:prstGeom>
          <a:ln>
            <a:solidFill>
              <a:srgbClr val="323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4492752" y="815517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323E88"/>
                </a:solidFill>
                <a:effectLst>
                  <a:outerShdw sx="1000" sy="10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请在此输入标题三</a:t>
            </a:r>
            <a:endParaRPr lang="zh-CN" altLang="en-US" sz="3600" dirty="0">
              <a:solidFill>
                <a:srgbClr val="323E88"/>
              </a:solidFill>
              <a:effectLst>
                <a:outerShdw sx="1000" sy="10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12000">
        <p14:ripple/>
      </p:transition>
    </mc:Choice>
    <mc:Fallback>
      <p:transition spd="slow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4880000">
                                      <p:cBhvr>
                                        <p:cTn id="85" dur="9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/>
      <p:bldP spid="21" grpId="0" animBg="1"/>
      <p:bldP spid="32" grpId="0" animBg="1"/>
      <p:bldP spid="35" grpId="0" animBg="1"/>
      <p:bldP spid="34" grpId="0"/>
      <p:bldP spid="48" grpId="0" animBg="1"/>
      <p:bldP spid="50" grpId="0" animBg="1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7" y="0"/>
            <a:ext cx="12273431" cy="696035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" y="5033704"/>
            <a:ext cx="12187820" cy="182939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V="1">
            <a:off x="10441487" y="0"/>
            <a:ext cx="802227" cy="2635625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6" name="Picture 5" descr="C:\Users\Administrator\Desktop\青花瓷ppt素材\未标题-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7922" y="429563"/>
            <a:ext cx="1147237" cy="177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479350" y="1880945"/>
            <a:ext cx="4188183" cy="34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你是否知晓这个城市的温柔？</a:t>
            </a: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你是否和我一样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穿过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山与海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只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为那一刻的相逢？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这封情书写给你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倘若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你还未出发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愿让你看见她四季的模样；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倘若你正身在其中</a:t>
            </a: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，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zh-CN" sz="2000" b="0" dirty="0" smtClean="0">
                <a:latin typeface="苏新诗柳楷简" pitchFamily="2" charset="-122"/>
                <a:ea typeface="苏新诗柳楷简" pitchFamily="2" charset="-122"/>
              </a:rPr>
              <a:t>那</a:t>
            </a:r>
            <a:r>
              <a:rPr lang="zh-CN" altLang="zh-CN" sz="2000" b="0" dirty="0">
                <a:latin typeface="苏新诗柳楷简" pitchFamily="2" charset="-122"/>
                <a:ea typeface="苏新诗柳楷简" pitchFamily="2" charset="-122"/>
              </a:rPr>
              <a:t>和我一起慢慢倾听她的情话</a:t>
            </a:r>
            <a:r>
              <a:rPr lang="en-US" altLang="zh-CN" sz="2000" b="0" dirty="0">
                <a:latin typeface="苏新诗柳楷简" pitchFamily="2" charset="-122"/>
                <a:ea typeface="苏新诗柳楷简" pitchFamily="2" charset="-122"/>
              </a:rPr>
              <a:t>……</a:t>
            </a:r>
            <a:endParaRPr lang="zh-CN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9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171" y="1079133"/>
            <a:ext cx="5733128" cy="4088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 descr="http://pic1.ooopic.com/uploadfilepic/yuanwenjian/2009-05-31/OOOPIC_changyue1903_20090531132b2e60cd5b27d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204" y="1026579"/>
            <a:ext cx="738187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1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839"/>
            <a:ext cx="12192000" cy="6914178"/>
          </a:xfrm>
          <a:prstGeom prst="rect">
            <a:avLst/>
          </a:prstGeom>
        </p:spPr>
      </p:pic>
      <p:grpSp>
        <p:nvGrpSpPr>
          <p:cNvPr id="11" name="Group 84"/>
          <p:cNvGrpSpPr/>
          <p:nvPr/>
        </p:nvGrpSpPr>
        <p:grpSpPr bwMode="auto">
          <a:xfrm>
            <a:off x="434796" y="1204687"/>
            <a:ext cx="5698208" cy="4268064"/>
            <a:chOff x="1579" y="600"/>
            <a:chExt cx="4909" cy="2885"/>
          </a:xfrm>
        </p:grpSpPr>
        <p:sp>
          <p:nvSpPr>
            <p:cNvPr id="12" name="Rectangle 71"/>
            <p:cNvSpPr>
              <a:spLocks noChangeArrowheads="1"/>
            </p:cNvSpPr>
            <p:nvPr/>
          </p:nvSpPr>
          <p:spPr bwMode="auto">
            <a:xfrm>
              <a:off x="1579" y="600"/>
              <a:ext cx="4909" cy="2885"/>
            </a:xfrm>
            <a:prstGeom prst="rect">
              <a:avLst/>
            </a:prstGeom>
            <a:solidFill>
              <a:srgbClr val="C0C0C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4" name="Freeform 78"/>
            <p:cNvSpPr/>
            <p:nvPr/>
          </p:nvSpPr>
          <p:spPr bwMode="auto">
            <a:xfrm>
              <a:off x="6367" y="641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80"/>
            <p:cNvSpPr/>
            <p:nvPr/>
          </p:nvSpPr>
          <p:spPr bwMode="auto">
            <a:xfrm rot="-5400000">
              <a:off x="1623" y="644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81"/>
            <p:cNvSpPr/>
            <p:nvPr/>
          </p:nvSpPr>
          <p:spPr bwMode="auto">
            <a:xfrm rot="10800000">
              <a:off x="1623" y="3359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82"/>
            <p:cNvSpPr/>
            <p:nvPr/>
          </p:nvSpPr>
          <p:spPr bwMode="auto">
            <a:xfrm rot="5400000">
              <a:off x="6367" y="3355"/>
              <a:ext cx="81" cy="82"/>
            </a:xfrm>
            <a:custGeom>
              <a:avLst/>
              <a:gdLst>
                <a:gd name="T0" fmla="*/ 1 w 271"/>
                <a:gd name="T1" fmla="*/ 2 h 274"/>
                <a:gd name="T2" fmla="*/ 2 w 271"/>
                <a:gd name="T3" fmla="*/ 2 h 274"/>
                <a:gd name="T4" fmla="*/ 2 w 271"/>
                <a:gd name="T5" fmla="*/ 1 h 274"/>
                <a:gd name="T6" fmla="*/ 1 w 271"/>
                <a:gd name="T7" fmla="*/ 2 h 274"/>
                <a:gd name="T8" fmla="*/ 1 w 271"/>
                <a:gd name="T9" fmla="*/ 2 h 274"/>
                <a:gd name="T10" fmla="*/ 2 w 271"/>
                <a:gd name="T11" fmla="*/ 2 h 274"/>
                <a:gd name="T12" fmla="*/ 2 w 271"/>
                <a:gd name="T13" fmla="*/ 0 h 274"/>
                <a:gd name="T14" fmla="*/ 0 w 271"/>
                <a:gd name="T15" fmla="*/ 0 h 274"/>
                <a:gd name="T16" fmla="*/ 0 w 271"/>
                <a:gd name="T17" fmla="*/ 1 h 274"/>
                <a:gd name="T18" fmla="*/ 1 w 271"/>
                <a:gd name="T19" fmla="*/ 1 h 274"/>
                <a:gd name="T20" fmla="*/ 1 w 271"/>
                <a:gd name="T21" fmla="*/ 0 h 274"/>
                <a:gd name="T22" fmla="*/ 1 w 271"/>
                <a:gd name="T23" fmla="*/ 0 h 274"/>
                <a:gd name="T24" fmla="*/ 1 w 271"/>
                <a:gd name="T25" fmla="*/ 1 h 2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1" h="274">
                  <a:moveTo>
                    <a:pt x="158" y="210"/>
                  </a:moveTo>
                  <a:lnTo>
                    <a:pt x="212" y="210"/>
                  </a:lnTo>
                  <a:lnTo>
                    <a:pt x="212" y="104"/>
                  </a:lnTo>
                  <a:lnTo>
                    <a:pt x="113" y="210"/>
                  </a:lnTo>
                  <a:lnTo>
                    <a:pt x="113" y="274"/>
                  </a:lnTo>
                  <a:lnTo>
                    <a:pt x="271" y="274"/>
                  </a:lnTo>
                  <a:lnTo>
                    <a:pt x="271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70" y="158"/>
                  </a:lnTo>
                  <a:lnTo>
                    <a:pt x="170" y="61"/>
                  </a:lnTo>
                  <a:lnTo>
                    <a:pt x="63" y="61"/>
                  </a:lnTo>
                  <a:lnTo>
                    <a:pt x="63" y="113"/>
                  </a:lnTo>
                </a:path>
              </a:pathLst>
            </a:custGeom>
            <a:noFill/>
            <a:ln w="12700" cap="flat">
              <a:solidFill>
                <a:srgbClr val="C0C0C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文本框 11"/>
          <p:cNvSpPr txBox="1">
            <a:spLocks noChangeArrowheads="1"/>
          </p:cNvSpPr>
          <p:nvPr/>
        </p:nvSpPr>
        <p:spPr bwMode="auto">
          <a:xfrm>
            <a:off x="6724337" y="999044"/>
            <a:ext cx="3408852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我在西湖等你 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等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你来看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第一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场烟雨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我们会如何相遇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最好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的是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回头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也在这里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能不能给我一壶茶的时光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听听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故事的结尾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有没有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我和你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你是否见过风的模样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杨柳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依依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便是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她的温柔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2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4" y="1337304"/>
            <a:ext cx="5422900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矩形 31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33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矩形 3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35" name="Picture 3" descr="C:\Users\Administrator\Desktop\青花瓷ppt素材\99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950" y="4340860"/>
            <a:ext cx="2903855" cy="2540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21" name="文本框 11"/>
          <p:cNvSpPr txBox="1">
            <a:spLocks noChangeArrowheads="1"/>
          </p:cNvSpPr>
          <p:nvPr/>
        </p:nvSpPr>
        <p:spPr bwMode="auto">
          <a:xfrm>
            <a:off x="6768256" y="1413614"/>
            <a:ext cx="3181326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我不愿雨停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因为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不想你走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开不了口的告别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冲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不淡的思念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一起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走向竹林深处吧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我猜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那里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有春天的神仙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乘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着满湖金光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辗转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到你在的地方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我为你留下这一湖残荷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因为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当秋雨来临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会听见心动的声音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22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59" y="1556867"/>
            <a:ext cx="5468938" cy="396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矩形 22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24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矩形 24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26" name="Picture 2" descr="C:\Users\Administrator\Desktop\青花瓷ppt素材\图片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459281" y="3537273"/>
            <a:ext cx="2361244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84809" y="1887597"/>
            <a:ext cx="3146046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且让秋风扫心尘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书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垢但凭月色清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你说想在秋天看雪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摇着船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藏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起一个冬天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黑瓦红墙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凝固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光阴的霓裳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8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84" y="1660810"/>
            <a:ext cx="5449888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0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6592" y="2422877"/>
            <a:ext cx="1611332" cy="40385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417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 flipV="1">
            <a:off x="0" y="179510"/>
            <a:ext cx="4926842" cy="627184"/>
          </a:xfrm>
          <a:prstGeom prst="rect">
            <a:avLst/>
          </a:prstGeom>
          <a:solidFill>
            <a:srgbClr val="2849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>
                <a:solidFill>
                  <a:srgbClr val="28498B"/>
                </a:solidFill>
                <a:latin typeface="方正姚体" pitchFamily="2" charset="-122"/>
                <a:ea typeface="方正姚体" pitchFamily="2" charset="-122"/>
              </a:rPr>
              <a:t>「</a:t>
            </a:r>
            <a:endParaRPr lang="zh-CN" altLang="en-US" dirty="0"/>
          </a:p>
        </p:txBody>
      </p:sp>
      <p:pic>
        <p:nvPicPr>
          <p:cNvPr id="12" name="Picture 4" descr="C:\Users\Administrator\Desktop\青花瓷ppt素材\1好用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10" y="-12839"/>
            <a:ext cx="1027643" cy="1011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/>
        </p:nvSpPr>
        <p:spPr>
          <a:xfrm>
            <a:off x="1096947" y="185534"/>
            <a:ext cx="3829895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000" dirty="0" smtClean="0">
                <a:solidFill>
                  <a:schemeClr val="bg1"/>
                </a:solidFill>
              </a:rPr>
              <a:t>[</a:t>
            </a:r>
            <a:r>
              <a:rPr lang="zh-CN" altLang="en-US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杭州，一封关于四季的情书</a:t>
            </a:r>
            <a:r>
              <a:rPr lang="en-US" altLang="zh-CN" sz="2200" dirty="0" smtClean="0">
                <a:solidFill>
                  <a:schemeClr val="bg1"/>
                </a:solidFill>
                <a:latin typeface="ＤＦ中太楷書体" pitchFamily="1" charset="-128"/>
                <a:ea typeface="ＤＦ中太楷書体" pitchFamily="1" charset="-128"/>
              </a:rPr>
              <a:t>]</a:t>
            </a:r>
            <a:endParaRPr lang="zh-CN" altLang="en-US" sz="2200" dirty="0">
              <a:solidFill>
                <a:schemeClr val="bg1"/>
              </a:solidFill>
              <a:latin typeface="ＤＦ中太楷書体" pitchFamily="1" charset="-128"/>
              <a:ea typeface="ＤＦ中太楷書体" pitchFamily="1" charset="-128"/>
            </a:endParaRPr>
          </a:p>
        </p:txBody>
      </p:sp>
      <p:sp>
        <p:nvSpPr>
          <p:cNvPr id="7" name="文本框 11"/>
          <p:cNvSpPr txBox="1">
            <a:spLocks noChangeArrowheads="1"/>
          </p:cNvSpPr>
          <p:nvPr/>
        </p:nvSpPr>
        <p:spPr bwMode="auto">
          <a:xfrm>
            <a:off x="6563911" y="1479064"/>
            <a:ext cx="2716567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残雪埋下秋的思念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又是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谁的故事将要上演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袅袅药香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温暖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你冬日的凉</a:t>
            </a:r>
            <a:endParaRPr lang="en-US" altLang="zh-CN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下一个春天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你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还会来吗  </a:t>
            </a:r>
            <a:endParaRPr lang="en-US" altLang="zh-CN" sz="2000" b="0" dirty="0" smtClean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0" dirty="0" smtClean="0">
                <a:latin typeface="苏新诗柳楷简" pitchFamily="2" charset="-122"/>
                <a:ea typeface="苏新诗柳楷简" pitchFamily="2" charset="-122"/>
              </a:rPr>
              <a:t>我</a:t>
            </a:r>
            <a:r>
              <a:rPr lang="zh-CN" altLang="en-US" sz="2000" b="0" dirty="0">
                <a:latin typeface="苏新诗柳楷简" pitchFamily="2" charset="-122"/>
                <a:ea typeface="苏新诗柳楷简" pitchFamily="2" charset="-122"/>
              </a:rPr>
              <a:t>在这里等你</a:t>
            </a: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2000" b="0" dirty="0">
              <a:latin typeface="苏新诗柳楷简" pitchFamily="2" charset="-122"/>
              <a:ea typeface="苏新诗柳楷简" pitchFamily="2" charset="-122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98" y="1479064"/>
            <a:ext cx="5429250" cy="395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C:\Users\x201i\Desktop\33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40883" y="2250595"/>
            <a:ext cx="2020966" cy="2167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C:\Users\x201i\Desktop\11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7250" y="4230891"/>
            <a:ext cx="1411013" cy="2255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10000">
        <p14:ripple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BE7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C:\Users\x201i\Desktop\未标题-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10590">
            <a:off x="9631118" y="51281"/>
            <a:ext cx="2413614" cy="2291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矩形 43"/>
          <p:cNvSpPr/>
          <p:nvPr/>
        </p:nvSpPr>
        <p:spPr>
          <a:xfrm>
            <a:off x="555532" y="1936605"/>
            <a:ext cx="11520487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zh-CN" altLang="en-US" sz="2200" dirty="0" smtClean="0">
                <a:effectLst/>
                <a:latin typeface="楷体" pitchFamily="49" charset="-122"/>
                <a:ea typeface="楷体" pitchFamily="49" charset="-122"/>
                <a:cs typeface="Times New Roman" pitchFamily="18" charset="0"/>
              </a:rPr>
              <a:t>请在此输入正文</a:t>
            </a:r>
            <a:endParaRPr lang="zh-CN" altLang="zh-CN" sz="2200" dirty="0">
              <a:effectLst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6200000">
            <a:off x="8874670" y="-19877"/>
            <a:ext cx="986936" cy="2519124"/>
            <a:chOff x="-2835696" y="1835696"/>
            <a:chExt cx="1584176" cy="5472608"/>
          </a:xfrm>
        </p:grpSpPr>
        <p:sp>
          <p:nvSpPr>
            <p:cNvPr id="46" name="矩形 45"/>
            <p:cNvSpPr/>
            <p:nvPr/>
          </p:nvSpPr>
          <p:spPr>
            <a:xfrm>
              <a:off x="-2835696" y="1835696"/>
              <a:ext cx="1584176" cy="5472608"/>
            </a:xfrm>
            <a:prstGeom prst="rect">
              <a:avLst/>
            </a:prstGeom>
            <a:noFill/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直角三角形 46"/>
            <p:cNvSpPr/>
            <p:nvPr/>
          </p:nvSpPr>
          <p:spPr>
            <a:xfrm flipV="1">
              <a:off x="-2834233" y="1846773"/>
              <a:ext cx="1549320" cy="537542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直角三角形 47"/>
            <p:cNvSpPr/>
            <p:nvPr/>
          </p:nvSpPr>
          <p:spPr>
            <a:xfrm flipH="1">
              <a:off x="-2800841" y="6756507"/>
              <a:ext cx="1549320" cy="536248"/>
            </a:xfrm>
            <a:prstGeom prst="rtTriangle">
              <a:avLst/>
            </a:prstGeom>
            <a:solidFill>
              <a:srgbClr val="DA2627"/>
            </a:solidFill>
            <a:ln>
              <a:solidFill>
                <a:srgbClr val="DA26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16"/>
          <p:cNvSpPr txBox="1"/>
          <p:nvPr/>
        </p:nvSpPr>
        <p:spPr>
          <a:xfrm>
            <a:off x="8022562" y="689222"/>
            <a:ext cx="26911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000000"/>
                </a:solidFill>
                <a:latin typeface="苏新诗柳楷简" pitchFamily="2" charset="-122"/>
                <a:ea typeface="苏新诗柳楷简" pitchFamily="2" charset="-122"/>
              </a:rPr>
              <a:t>标题</a:t>
            </a:r>
            <a:endParaRPr lang="zh-CN" altLang="en-US" sz="6000" b="1" dirty="0">
              <a:solidFill>
                <a:srgbClr val="000000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5000">
        <p:split orient="vert"/>
      </p:transition>
    </mc:Choice>
    <mc:Fallback>
      <p:transition spd="slow" advClick="0" advTm="1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5035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6965" y="0"/>
            <a:ext cx="9135035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2964" y="0"/>
            <a:ext cx="913503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16"/>
          <p:cNvSpPr txBox="1"/>
          <p:nvPr/>
        </p:nvSpPr>
        <p:spPr>
          <a:xfrm>
            <a:off x="3764055" y="1968665"/>
            <a:ext cx="466388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chemeClr val="bg1"/>
                </a:solidFill>
                <a:latin typeface="苏新诗柳楷简" pitchFamily="2" charset="-122"/>
                <a:ea typeface="苏新诗柳楷简" pitchFamily="2" charset="-122"/>
              </a:rPr>
              <a:t>谢谢观赏</a:t>
            </a:r>
            <a:endParaRPr lang="zh-CN" altLang="en-US" sz="8000" b="1" dirty="0">
              <a:solidFill>
                <a:schemeClr val="bg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000">
        <p:split orient="vert"/>
      </p:transition>
    </mc:Choice>
    <mc:Fallback>
      <p:transition spd="slow" advClick="0" advTm="4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2" descr="C:\Documents and Settings\Administrator\桌面\2013\中国风 2013 新年 年会\图底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10"/>
          <p:cNvGrpSpPr/>
          <p:nvPr/>
        </p:nvGrpSpPr>
        <p:grpSpPr bwMode="auto">
          <a:xfrm>
            <a:off x="6045200" y="-1659466"/>
            <a:ext cx="6146800" cy="4840817"/>
            <a:chOff x="5700298" y="-933565"/>
            <a:chExt cx="3360016" cy="2686774"/>
          </a:xfrm>
        </p:grpSpPr>
        <p:pic>
          <p:nvPicPr>
            <p:cNvPr id="2090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0148"/>
            <a:stretch>
              <a:fillRect/>
            </a:stretch>
          </p:blipFill>
          <p:spPr bwMode="auto">
            <a:xfrm rot="-2345412">
              <a:off x="6730934" y="-933565"/>
              <a:ext cx="204690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1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9883"/>
            <a:stretch>
              <a:fillRect/>
            </a:stretch>
          </p:blipFill>
          <p:spPr bwMode="auto">
            <a:xfrm rot="910303">
              <a:off x="5700298" y="-378116"/>
              <a:ext cx="1175569" cy="21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2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7872517" y="24200"/>
              <a:ext cx="384239" cy="337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3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5774062">
              <a:off x="8722168" y="218700"/>
              <a:ext cx="359863" cy="316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94" name="Picture 4" descr="C:\Documents and Settings\Administrator\桌面\2013\中国风 2013 新年 年会\shutterstock_10047212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021" t="21622" r="23595" b="54942"/>
            <a:stretch>
              <a:fillRect/>
            </a:stretch>
          </p:blipFill>
          <p:spPr bwMode="auto">
            <a:xfrm rot="-8191834">
              <a:off x="7474309" y="304931"/>
              <a:ext cx="501116" cy="505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2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718" y="3151298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TextBox 16"/>
          <p:cNvSpPr txBox="1"/>
          <p:nvPr/>
        </p:nvSpPr>
        <p:spPr>
          <a:xfrm>
            <a:off x="35945" y="-16272"/>
            <a:ext cx="1981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accent2">
                    <a:lumMod val="50000"/>
                  </a:schemeClr>
                </a:solidFill>
                <a:latin typeface="叶根友毛笔行书2.0版" pitchFamily="2" charset="-122"/>
                <a:ea typeface="叶根友毛笔行书2.0版" pitchFamily="2" charset="-122"/>
              </a:rPr>
              <a:t>卷首语</a:t>
            </a:r>
            <a:endParaRPr lang="zh-CN" altLang="en-US" sz="4000" b="1" dirty="0">
              <a:solidFill>
                <a:schemeClr val="accent2">
                  <a:lumMod val="50000"/>
                </a:schemeClr>
              </a:solidFill>
              <a:latin typeface="叶根友毛笔行书2.0版" pitchFamily="2" charset="-122"/>
              <a:ea typeface="叶根友毛笔行书2.0版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45902" y="1261324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417163" y="181559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5902" y="2377440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686" y="1383227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  <p:sp>
        <p:nvSpPr>
          <p:cNvPr id="53" name="Rectangle 1"/>
          <p:cNvSpPr>
            <a:spLocks noChangeArrowheads="1"/>
          </p:cNvSpPr>
          <p:nvPr/>
        </p:nvSpPr>
        <p:spPr bwMode="auto">
          <a:xfrm>
            <a:off x="1187805" y="1341081"/>
            <a:ext cx="10588153" cy="48910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88872" numCol="1" anchor="ctr" anchorCtr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                         </a:t>
            </a:r>
            <a:br>
              <a:rPr kumimoji="0" lang="zh-CN" altLang="zh-CN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</a:b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楷体" pitchFamily="49" charset="-122"/>
              <a:ea typeface="楷体" pitchFamily="49" charset="-122"/>
              <a:cs typeface="Arial" pitchFamily="34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333333"/>
                </a:solidFill>
                <a:latin typeface="楷体" pitchFamily="49" charset="-122"/>
                <a:ea typeface="楷体" pitchFamily="49" charset="-122"/>
                <a:cs typeface="Arial" pitchFamily="34" charset="0"/>
              </a:rPr>
              <a:t>请在此输入正文</a:t>
            </a:r>
            <a:endParaRPr lang="zh-CN" altLang="zh-CN" sz="20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zh-CN" sz="20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4" name="图片 e" descr="花8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46242" y="762282"/>
            <a:ext cx="249238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图片 c" descr="花9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941867" y="317782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b" descr="花1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84542" y="716244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图片 a" descr="花6.pn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147992" y="1000407"/>
            <a:ext cx="249238" cy="31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图片 d" descr="花7.pn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969537" y="763123"/>
            <a:ext cx="373062" cy="33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图片 c" descr="花9.pn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866099" y="1218736"/>
            <a:ext cx="230188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图片 b" descr="花1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08774" y="1617198"/>
            <a:ext cx="309563" cy="26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图片 f" descr="花10.png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05737" y="-29039"/>
            <a:ext cx="325437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16"/>
          <p:cNvSpPr txBox="1"/>
          <p:nvPr/>
        </p:nvSpPr>
        <p:spPr>
          <a:xfrm>
            <a:off x="2366641" y="359564"/>
            <a:ext cx="3797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latin typeface="苏新诗柳楷简" pitchFamily="2" charset="-122"/>
                <a:ea typeface="苏新诗柳楷简" pitchFamily="2" charset="-122"/>
              </a:rPr>
              <a:t>请在此输入标题</a:t>
            </a:r>
            <a:endParaRPr lang="zh-CN" altLang="en-US" sz="4000" b="1" dirty="0"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30000">
        <p:pull/>
      </p:transition>
    </mc:Choice>
    <mc:Fallback>
      <p:transition spd="slow" advClick="0" advTm="3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0" presetClass="path" presetSubtype="0" repeatCount="indefinite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375E-6 2.77556E-17 C -0.00196 0.01019 -0.0056 0.0213 -0.00691 0.03171 C -0.03685 0.18495 0.01406 0.19421 0.03893 0.25509 C 0.05299 0.29005 0.07382 0.34144 0.06679 0.41505 C 0.06263 0.44213 0.04895 0.4912 0.04739 0.5037 C 0.03346 0.56991 0.04739 0.64352 0.07929 0.69051 " pathEditMode="relative" rAng="0" ptsTypes="AAAAAA">
                                      <p:cBhvr>
                                        <p:cTn id="17" dur="31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1" y="3451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75E-6 -1.11111E-6 C -0.00937 0.0206 -0.02747 0.05023 -0.01106 0.12917 C 0.03503 0.34306 -0.07461 0.38843 -0.03893 0.53079 C -0.01211 0.64514 -0.05377 0.68542 -0.07604 0.71991 " pathEditMode="relative" rAng="0" ptsTypes="AAAA">
                                      <p:cBhvr>
                                        <p:cTn id="22" dur="3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599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7 2.59259E-6 C -0.01003 0.0294 -0.02253 0.04537 -0.02083 0.09537 C -0.01836 0.1544 0.03021 0.18865 0.0306 0.30416 C 0.03021 0.40694 -0.03503 0.48194 -0.0069 0.57453 C 0.01354 0.65671 0.12331 0.65903 0.04583 0.75903 " pathEditMode="relative" rAng="0" ptsTypes="AAAAA">
                                      <p:cBhvr>
                                        <p:cTn id="2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1.11111E-6 C -0.02812 0.06019 -0.04335 0.06736 -0.0444 0.14931 C -0.04335 0.27408 0.05795 0.32662 0.0125 0.45857 C -0.03645 0.60926 -0.01562 0.65463 0.0056 0.70417 " pathEditMode="relative" rAng="0" ptsTypes="AAAA">
                                      <p:cBhvr>
                                        <p:cTn id="32" dur="31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" y="3520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2.5E-6 -2.59259E-6 C -0.00937 0.0206 -0.02747 0.05023 -0.01107 0.12917 C 0.03503 0.34306 -0.07461 0.38843 -0.03893 0.53102 C -0.01211 0.64514 -0.05377 0.68565 -0.07604 0.72037 " pathEditMode="relative" rAng="0" ptsTypes="AAAA">
                                      <p:cBhvr>
                                        <p:cTn id="37" dur="32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89" y="360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45833E-6 1.11111E-6 C -0.01003 0.0294 -0.02253 0.04537 -0.02083 0.09537 C -0.01836 0.1544 0.03021 0.18866 0.0306 0.30417 C 0.03021 0.40694 -0.03503 0.48194 -0.0069 0.57454 C 0.01354 0.65671 0.12331 0.65903 0.04583 0.75903 " pathEditMode="relative" rAng="0" ptsTypes="AAAAA">
                                      <p:cBhvr>
                                        <p:cTn id="42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1" y="3794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6 1.85185E-6 C 0.00886 0.03217 0.02136 0.05509 0.01993 0.10278 C 0.01446 0.18356 -0.03971 0.21273 -0.0375 0.28796 C -0.03007 0.3618 0.01342 0.40856 0.025 0.43935 C 0.06302 0.53194 0.02396 0.58958 0.01368 0.63727 C -0.00104 0.71204 0.01758 0.75 0.07982 0.80903 " pathEditMode="relative" rAng="0" ptsTypes="AAAAAA">
                                      <p:cBhvr>
                                        <p:cTn id="47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9" y="4044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5E-6 -3.33333E-6 C 0.02122 0.14144 -0.05664 0.15186 -0.06211 0.26783 C -0.06914 0.39422 0.00117 0.39422 0.00312 0.47361 C 0.00312 0.5588 -0.04649 0.61111 -0.04414 0.70672 C -0.0405 0.77199 0.03502 0.80232 0.0181 0.92246 " pathEditMode="relative" rAng="0" ptsTypes="AAAAA">
                                      <p:cBhvr>
                                        <p:cTn id="52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09" y="4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未标题-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89000" y="828675"/>
            <a:ext cx="218122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Group 3"/>
          <p:cNvGrpSpPr/>
          <p:nvPr/>
        </p:nvGrpSpPr>
        <p:grpSpPr bwMode="auto">
          <a:xfrm>
            <a:off x="2027238" y="0"/>
            <a:ext cx="69850" cy="6858000"/>
            <a:chOff x="1277" y="0"/>
            <a:chExt cx="44" cy="4320"/>
          </a:xfrm>
        </p:grpSpPr>
        <p:sp>
          <p:nvSpPr>
            <p:cNvPr id="12303" name="Line 4"/>
            <p:cNvSpPr>
              <a:spLocks noChangeShapeType="1"/>
            </p:cNvSpPr>
            <p:nvPr/>
          </p:nvSpPr>
          <p:spPr bwMode="auto">
            <a:xfrm>
              <a:off x="1321" y="0"/>
              <a:ext cx="0" cy="4320"/>
            </a:xfrm>
            <a:prstGeom prst="line">
              <a:avLst/>
            </a:prstGeom>
            <a:noFill/>
            <a:ln w="9525">
              <a:solidFill>
                <a:srgbClr val="96969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Rectangle 5"/>
            <p:cNvSpPr>
              <a:spLocks noChangeArrowheads="1"/>
            </p:cNvSpPr>
            <p:nvPr/>
          </p:nvSpPr>
          <p:spPr bwMode="auto">
            <a:xfrm>
              <a:off x="1277" y="160"/>
              <a:ext cx="44" cy="1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grpSp>
        <p:nvGrpSpPr>
          <p:cNvPr id="41990" name="Group 6"/>
          <p:cNvGrpSpPr/>
          <p:nvPr/>
        </p:nvGrpSpPr>
        <p:grpSpPr bwMode="auto">
          <a:xfrm>
            <a:off x="11488738" y="188913"/>
            <a:ext cx="512762" cy="460375"/>
            <a:chOff x="7237" y="119"/>
            <a:chExt cx="323" cy="290"/>
          </a:xfrm>
        </p:grpSpPr>
        <p:grpSp>
          <p:nvGrpSpPr>
            <p:cNvPr id="12295" name="Group 7"/>
            <p:cNvGrpSpPr/>
            <p:nvPr/>
          </p:nvGrpSpPr>
          <p:grpSpPr bwMode="auto">
            <a:xfrm>
              <a:off x="7237" y="119"/>
              <a:ext cx="322" cy="144"/>
              <a:chOff x="6471" y="244"/>
              <a:chExt cx="322" cy="144"/>
            </a:xfrm>
          </p:grpSpPr>
          <p:pic>
            <p:nvPicPr>
              <p:cNvPr id="12301" name="Picture 8" descr="未标题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2" name="Text Box 9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上页</a:t>
                </a:r>
                <a:endParaRPr lang="zh-CN" altLang="en-US" sz="900">
                  <a:solidFill>
                    <a:srgbClr val="333333"/>
                  </a:solidFill>
                </a:endParaRPr>
              </a:p>
            </p:txBody>
          </p:sp>
        </p:grpSp>
        <p:grpSp>
          <p:nvGrpSpPr>
            <p:cNvPr id="12296" name="Group 10"/>
            <p:cNvGrpSpPr/>
            <p:nvPr/>
          </p:nvGrpSpPr>
          <p:grpSpPr bwMode="auto">
            <a:xfrm>
              <a:off x="7237" y="265"/>
              <a:ext cx="322" cy="144"/>
              <a:chOff x="6471" y="244"/>
              <a:chExt cx="322" cy="144"/>
            </a:xfrm>
          </p:grpSpPr>
          <p:pic>
            <p:nvPicPr>
              <p:cNvPr id="12299" name="Picture 11" descr="未标题-1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71" y="255"/>
                <a:ext cx="322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300" name="Text Box 12"/>
              <p:cNvSpPr txBox="1">
                <a:spLocks noChangeArrowheads="1"/>
              </p:cNvSpPr>
              <p:nvPr/>
            </p:nvSpPr>
            <p:spPr bwMode="auto">
              <a:xfrm>
                <a:off x="6472" y="244"/>
                <a:ext cx="316" cy="14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ct val="300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ct val="300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di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900">
                    <a:solidFill>
                      <a:srgbClr val="333333"/>
                    </a:solidFill>
                  </a:rPr>
                  <a:t>下页</a:t>
                </a:r>
                <a:endParaRPr lang="zh-CN" altLang="en-US" sz="900">
                  <a:solidFill>
                    <a:srgbClr val="333333"/>
                  </a:solidFill>
                </a:endParaRPr>
              </a:p>
            </p:txBody>
          </p:sp>
        </p:grpSp>
        <p:sp>
          <p:nvSpPr>
            <p:cNvPr id="12297" name="Rectangle 13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>
              <a:off x="7238" y="132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12298" name="Rectangle 14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7238" y="276"/>
              <a:ext cx="322" cy="125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12293" name="文本框 3"/>
          <p:cNvSpPr txBox="1">
            <a:spLocks noChangeArrowheads="1"/>
          </p:cNvSpPr>
          <p:nvPr/>
        </p:nvSpPr>
        <p:spPr bwMode="auto">
          <a:xfrm>
            <a:off x="1277719" y="1700213"/>
            <a:ext cx="646331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3000" b="1" dirty="0" smtClean="0">
                <a:latin typeface="楷体" pitchFamily="49" charset="-122"/>
                <a:ea typeface="楷体" pitchFamily="49" charset="-122"/>
              </a:rPr>
              <a:t>副标题</a:t>
            </a:r>
            <a:r>
              <a:rPr lang="en-US" altLang="zh-CN" sz="3000" b="1" dirty="0" smtClean="0">
                <a:latin typeface="楷体" pitchFamily="49" charset="-122"/>
                <a:ea typeface="楷体" pitchFamily="49" charset="-122"/>
              </a:rPr>
              <a:t>”</a:t>
            </a:r>
            <a:endParaRPr lang="zh-CN" altLang="en-US" sz="30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98731" y="1694092"/>
            <a:ext cx="2568759" cy="320918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99451" y="1720893"/>
            <a:ext cx="2568759" cy="315558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49979" y="1680645"/>
            <a:ext cx="2429494" cy="329884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</p:pic>
      <p:sp>
        <p:nvSpPr>
          <p:cNvPr id="54" name="Rectangle 6"/>
          <p:cNvSpPr>
            <a:spLocks noChangeArrowheads="1"/>
          </p:cNvSpPr>
          <p:nvPr/>
        </p:nvSpPr>
        <p:spPr bwMode="auto">
          <a:xfrm>
            <a:off x="11274796" y="1604434"/>
            <a:ext cx="451534" cy="3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/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5" name="Rectangle 6"/>
          <p:cNvSpPr>
            <a:spLocks noChangeArrowheads="1"/>
          </p:cNvSpPr>
          <p:nvPr/>
        </p:nvSpPr>
        <p:spPr bwMode="auto">
          <a:xfrm>
            <a:off x="8318221" y="1604433"/>
            <a:ext cx="225767" cy="4043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6" name="Rectangle 6"/>
          <p:cNvSpPr>
            <a:spLocks noChangeArrowheads="1"/>
          </p:cNvSpPr>
          <p:nvPr/>
        </p:nvSpPr>
        <p:spPr bwMode="auto">
          <a:xfrm>
            <a:off x="5038259" y="1604433"/>
            <a:ext cx="225767" cy="4204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1465" dirty="0" smtClean="0">
                <a:solidFill>
                  <a:srgbClr val="7D7447"/>
                </a:solidFill>
                <a:latin typeface="黑体" pitchFamily="49" charset="-122"/>
                <a:ea typeface="黑体" pitchFamily="49" charset="-122"/>
              </a:rPr>
              <a:t>XXXXXXXXXXXXXXXXXXXX&gt;&gt;</a:t>
            </a:r>
            <a:endParaRPr lang="zh-CN" altLang="zh-CN" sz="1465" dirty="0">
              <a:solidFill>
                <a:srgbClr val="7D7447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586068" cy="549275"/>
          </a:xfrm>
          <a:prstGeom prst="rect">
            <a:avLst/>
          </a:prstGeom>
          <a:solidFill>
            <a:srgbClr val="E600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latin typeface="苏新诗柳楷简" pitchFamily="2" charset="-122"/>
                <a:ea typeface="苏新诗柳楷简" pitchFamily="2" charset="-122"/>
              </a:rPr>
              <a:t>请在此输入标题</a:t>
            </a:r>
            <a:endParaRPr lang="zh-CN" altLang="en-US" sz="3600" b="1" dirty="0">
              <a:latin typeface="苏新诗柳楷简" pitchFamily="2" charset="-122"/>
              <a:ea typeface="苏新诗柳楷简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8000">
        <p15:prstTrans prst="peelOff"/>
      </p:transition>
    </mc:Choice>
    <mc:Fallback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4.79167E-6 0.01041 " pathEditMode="relative" ptsTypes="AA">
                                      <p:cBhvr>
                                        <p:cTn id="6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2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350" y="1124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" descr="E:\新模板\国粹\0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585" y="576115"/>
            <a:ext cx="3281287" cy="975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 Box 12"/>
          <p:cNvSpPr txBox="1">
            <a:spLocks noChangeArrowheads="1"/>
          </p:cNvSpPr>
          <p:nvPr/>
        </p:nvSpPr>
        <p:spPr bwMode="auto">
          <a:xfrm>
            <a:off x="10137899" y="52502"/>
            <a:ext cx="1566396" cy="4708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0" dirty="0" smtClean="0">
                <a:latin typeface="华文行楷" pitchFamily="2" charset="-122"/>
                <a:ea typeface="华文行楷" pitchFamily="2" charset="-122"/>
              </a:rPr>
              <a:t>过渡页</a:t>
            </a:r>
            <a:endParaRPr lang="en-US" altLang="zh-CN" sz="10000" dirty="0">
              <a:latin typeface="华文行楷" pitchFamily="2" charset="-122"/>
              <a:ea typeface="华文行楷" pitchFamily="2" charset="-122"/>
            </a:endParaRPr>
          </a:p>
        </p:txBody>
      </p:sp>
      <p:grpSp>
        <p:nvGrpSpPr>
          <p:cNvPr id="31" name="组合 105"/>
          <p:cNvGrpSpPr/>
          <p:nvPr/>
        </p:nvGrpSpPr>
        <p:grpSpPr bwMode="auto">
          <a:xfrm>
            <a:off x="7282291" y="726255"/>
            <a:ext cx="461665" cy="3439925"/>
            <a:chOff x="6985787" y="571888"/>
            <a:chExt cx="462251" cy="3439183"/>
          </a:xfrm>
        </p:grpSpPr>
        <p:sp>
          <p:nvSpPr>
            <p:cNvPr id="32" name="Rectangle 6"/>
            <p:cNvSpPr>
              <a:spLocks noChangeArrowheads="1"/>
            </p:cNvSpPr>
            <p:nvPr/>
          </p:nvSpPr>
          <p:spPr bwMode="auto">
            <a:xfrm>
              <a:off x="6985787" y="1025536"/>
              <a:ext cx="462251" cy="29855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2</a:t>
              </a:r>
              <a:endParaRPr lang="zh-CN" altLang="zh-CN" sz="3000" dirty="0">
                <a:solidFill>
                  <a:srgbClr val="4A452A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36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组合 110"/>
          <p:cNvGrpSpPr/>
          <p:nvPr/>
        </p:nvGrpSpPr>
        <p:grpSpPr bwMode="auto">
          <a:xfrm>
            <a:off x="6565969" y="726255"/>
            <a:ext cx="461665" cy="4762037"/>
            <a:chOff x="6984401" y="571888"/>
            <a:chExt cx="462367" cy="4761012"/>
          </a:xfrm>
        </p:grpSpPr>
        <p:sp>
          <p:nvSpPr>
            <p:cNvPr id="39" name="Rectangle 6"/>
            <p:cNvSpPr>
              <a:spLocks noChangeArrowheads="1"/>
            </p:cNvSpPr>
            <p:nvPr/>
          </p:nvSpPr>
          <p:spPr bwMode="auto">
            <a:xfrm>
              <a:off x="6984401" y="1025536"/>
              <a:ext cx="462367" cy="4307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请在此输入标题</a:t>
              </a:r>
              <a:r>
                <a:rPr lang="en-US" altLang="zh-CN" sz="3000" dirty="0" smtClean="0">
                  <a:solidFill>
                    <a:srgbClr val="4A452A"/>
                  </a:solidFill>
                  <a:latin typeface="黑体" pitchFamily="49" charset="-122"/>
                  <a:ea typeface="黑体" pitchFamily="49" charset="-122"/>
                </a:rPr>
                <a:t>3</a:t>
              </a:r>
              <a:endParaRPr lang="zh-CN" altLang="zh-CN" sz="3000" dirty="0">
                <a:solidFill>
                  <a:srgbClr val="4A452A"/>
                </a:solidFill>
                <a:latin typeface="黑体" pitchFamily="49" charset="-122"/>
                <a:ea typeface="黑体" pitchFamily="49" charset="-122"/>
              </a:endParaRPr>
            </a:p>
          </p:txBody>
        </p:sp>
        <p:pic>
          <p:nvPicPr>
            <p:cNvPr id="40" name="Picture 16" descr="C:\Documents and Settings\Administrator\桌面\水墨 圈副本.png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7081078" y="591641"/>
              <a:ext cx="271669" cy="2321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5937" y="2887957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椭圆 41"/>
          <p:cNvSpPr/>
          <p:nvPr/>
        </p:nvSpPr>
        <p:spPr>
          <a:xfrm>
            <a:off x="9825121" y="997983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96382" y="1552252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825121" y="2114099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475905" y="1119886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4000">
        <p14:ferris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新模板\国粹\04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4665" y="312738"/>
            <a:ext cx="2643188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 descr="0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075" y="0"/>
            <a:ext cx="6384925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0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378" y="6330950"/>
            <a:ext cx="91440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C:\Users\x201i\Desktop\水乡 (19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928" y="4263298"/>
            <a:ext cx="4554071" cy="2594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/>
          <p:cNvSpPr txBox="1"/>
          <p:nvPr/>
        </p:nvSpPr>
        <p:spPr>
          <a:xfrm>
            <a:off x="335756" y="599529"/>
            <a:ext cx="1152048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请在此输入正文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请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dirty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2000" dirty="0">
                <a:latin typeface="华文新魏" pitchFamily="2" charset="-122"/>
                <a:ea typeface="华文新魏" pitchFamily="2" charset="-122"/>
              </a:rPr>
              <a:t>请在此输入</a:t>
            </a:r>
            <a:r>
              <a:rPr lang="zh-CN" altLang="en-US" sz="2000" dirty="0" smtClean="0">
                <a:latin typeface="华文新魏" pitchFamily="2" charset="-122"/>
                <a:ea typeface="华文新魏" pitchFamily="2" charset="-122"/>
              </a:rPr>
              <a:t>正文</a:t>
            </a: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sz="2000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>
        <p:pull/>
      </p:transition>
    </mc:Choice>
    <mc:Fallback>
      <p:transition spd="slow" advClick="0" advTm="20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文本框 37"/>
          <p:cNvSpPr txBox="1"/>
          <p:nvPr/>
        </p:nvSpPr>
        <p:spPr>
          <a:xfrm>
            <a:off x="903377" y="3625967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壹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1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！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03377" y="4302484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贰</a:t>
            </a:r>
            <a:r>
              <a:rPr lang="zh-CN" altLang="en-US" sz="3000" dirty="0" smtClean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2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03377" y="4984193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叁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3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03377" y="5715648"/>
            <a:ext cx="869539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solidFill>
                  <a:srgbClr val="FF0000"/>
                </a:solidFill>
                <a:effectLst>
                  <a:outerShdw blurRad="88900" algn="ctr" rotWithShape="0">
                    <a:srgbClr val="000000"/>
                  </a:outerShdw>
                </a:effectLst>
                <a:latin typeface="苏新诗柳楷简" pitchFamily="2" charset="-122"/>
                <a:ea typeface="苏新诗柳楷简" pitchFamily="2" charset="-122"/>
              </a:rPr>
              <a:t>肆 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 请在此输入标题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4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965948" y="0"/>
            <a:ext cx="1823482" cy="347787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rtlCol="0">
            <a:spAutoFit/>
          </a:bodyPr>
          <a:lstStyle/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  <a:p>
            <a:pPr algn="ctr"/>
            <a:r>
              <a:rPr lang="zh-CN" altLang="en-US" sz="10000" b="1" dirty="0" smtClean="0">
                <a:latin typeface="华文新魏" pitchFamily="2" charset="-122"/>
                <a:ea typeface="华文新魏" pitchFamily="2" charset="-122"/>
              </a:rPr>
              <a:t>标题</a:t>
            </a:r>
            <a:endParaRPr lang="en-US" altLang="zh-CN" sz="10000" b="1" dirty="0">
              <a:latin typeface="华文新魏" pitchFamily="2" charset="-122"/>
              <a:ea typeface="华文新魏" pitchFamily="2" charset="-122"/>
            </a:endParaRPr>
          </a:p>
          <a:p>
            <a:pPr algn="ctr"/>
            <a:endParaRPr lang="en-US" altLang="zh-CN" sz="1000" b="1" dirty="0" smtClean="0">
              <a:latin typeface="FGP松慶行書体" panose="03000500000000000000" pitchFamily="66" charset="-128"/>
              <a:ea typeface="FGP松慶行書体" panose="03000500000000000000" pitchFamily="66" charset="-128"/>
            </a:endParaRPr>
          </a:p>
        </p:txBody>
      </p:sp>
      <p:pic>
        <p:nvPicPr>
          <p:cNvPr id="43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9" y="322151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椭圆 43"/>
          <p:cNvSpPr/>
          <p:nvPr/>
        </p:nvSpPr>
        <p:spPr>
          <a:xfrm>
            <a:off x="707033" y="133153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78294" y="188580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07033" y="244765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57817" y="145343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3000">
        <p14:ripple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29395" y="966104"/>
            <a:ext cx="9588313" cy="4773614"/>
          </a:xfrm>
          <a:prstGeom prst="rect">
            <a:avLst/>
          </a:prstGeom>
          <a:solidFill>
            <a:srgbClr val="FFFFFF">
              <a:alpha val="27059"/>
            </a:srgb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请在此输入正文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latin typeface="宋体" pitchFamily="2" charset="-122"/>
              </a:rPr>
              <a:t>请在此输入正文</a:t>
            </a:r>
            <a:endParaRPr lang="en-US" altLang="zh-CN" b="1" dirty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（</a:t>
            </a:r>
            <a:r>
              <a:rPr lang="zh-CN" altLang="en-US" b="1" dirty="0">
                <a:latin typeface="宋体" pitchFamily="2" charset="-122"/>
              </a:rPr>
              <a:t>书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是</a:t>
            </a:r>
            <a:r>
              <a:rPr lang="zh-CN" altLang="en-US" b="1" dirty="0">
                <a:latin typeface="宋体" pitchFamily="2" charset="-122"/>
              </a:rPr>
              <a:t>一种以文字为主导的载体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书</a:t>
            </a:r>
            <a:r>
              <a:rPr lang="zh-CN" altLang="en-US" b="1" dirty="0">
                <a:latin typeface="宋体" pitchFamily="2" charset="-122"/>
              </a:rPr>
              <a:t>可以让你得到科技知识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还</a:t>
            </a:r>
            <a:r>
              <a:rPr lang="zh-CN" altLang="en-US" b="1" dirty="0">
                <a:latin typeface="宋体" pitchFamily="2" charset="-122"/>
              </a:rPr>
              <a:t>可以让人有想象力</a:t>
            </a:r>
            <a:r>
              <a:rPr lang="zh-CN" altLang="en-US" b="1" dirty="0" smtClean="0">
                <a:latin typeface="宋体" pitchFamily="2" charset="-122"/>
              </a:rPr>
              <a:t>，</a:t>
            </a:r>
            <a:endParaRPr lang="en-US" altLang="zh-CN" b="1" dirty="0" smtClean="0">
              <a:latin typeface="宋体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 smtClean="0">
                <a:latin typeface="宋体" pitchFamily="2" charset="-122"/>
              </a:rPr>
              <a:t>并且</a:t>
            </a:r>
            <a:r>
              <a:rPr lang="zh-CN" altLang="en-US" b="1" dirty="0">
                <a:latin typeface="宋体" pitchFamily="2" charset="-122"/>
              </a:rPr>
              <a:t>得到价值观的丰富）</a:t>
            </a:r>
            <a:endParaRPr lang="zh-CN" altLang="en-US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3029837" y="272276"/>
            <a:ext cx="3066163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请阅读大量的书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45505" y="289921"/>
            <a:ext cx="62779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世间的每一本好书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，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317708" y="1213251"/>
            <a:ext cx="627797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都是久别重逢</a:t>
            </a:r>
            <a:endParaRPr lang="en-US" altLang="zh-CN" sz="3000" dirty="0" smtClean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！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25000">
        <p14:doors dir="vert"/>
      </p:transition>
    </mc:Choice>
    <mc:Fallback>
      <p:transition spd="slow"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6"/>
          <p:cNvSpPr txBox="1"/>
          <p:nvPr/>
        </p:nvSpPr>
        <p:spPr>
          <a:xfrm>
            <a:off x="8509425" y="1103588"/>
            <a:ext cx="1823482" cy="3785652"/>
          </a:xfrm>
          <a:prstGeom prst="rect">
            <a:avLst/>
          </a:prstGeom>
          <a:solidFill>
            <a:srgbClr val="CABCA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0" b="1" dirty="0" smtClean="0">
                <a:latin typeface="TypeLand 康熙字典體試用版" pitchFamily="50" charset="-120"/>
                <a:ea typeface="TypeLand 康熙字典體試用版" pitchFamily="50" charset="-120"/>
              </a:rPr>
              <a:t>标题</a:t>
            </a:r>
            <a:endParaRPr lang="en-US" altLang="zh-CN" sz="10000" b="1" dirty="0" smtClean="0">
              <a:latin typeface="TypeLand 康熙字典體試用版" pitchFamily="50" charset="-120"/>
              <a:ea typeface="TypeLand 康熙字典體試用版" pitchFamily="50" charset="-120"/>
            </a:endParaRPr>
          </a:p>
          <a:p>
            <a:pPr algn="ctr"/>
            <a:endParaRPr lang="zh-CN" altLang="en-US" sz="4000" b="1" dirty="0"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87723" y="1253970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善邦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中秋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给每位家属的感恩礼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87723" y="1972255"/>
            <a:ext cx="62519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善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邦营销准则</a:t>
            </a:r>
            <a:r>
              <a:rPr lang="en-US" altLang="zh-CN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——</a:t>
            </a:r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让我们行动起来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pic>
        <p:nvPicPr>
          <p:cNvPr id="10" name="Picture 7" descr="C:\Documents and Settings\Administrator\桌面\2013\吉祥如意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086" y="4384870"/>
            <a:ext cx="478367" cy="378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 10"/>
          <p:cNvSpPr/>
          <p:nvPr/>
        </p:nvSpPr>
        <p:spPr>
          <a:xfrm>
            <a:off x="10581270" y="2494896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标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552531" y="3049165"/>
            <a:ext cx="450166" cy="42326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00" dirty="0" smtClean="0">
                <a:latin typeface="汉仪篆书繁" pitchFamily="49" charset="-122"/>
                <a:ea typeface="汉仪篆书繁" pitchFamily="49" charset="-122"/>
              </a:rPr>
              <a:t>题</a:t>
            </a:r>
            <a:endParaRPr lang="zh-CN" altLang="en-US" sz="2600" dirty="0">
              <a:latin typeface="汉仪篆书繁" pitchFamily="49" charset="-122"/>
              <a:ea typeface="汉仪篆书繁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581270" y="3611012"/>
            <a:ext cx="421427" cy="773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  <a:latin typeface="苏新诗柳楷简" pitchFamily="2" charset="-122"/>
                <a:ea typeface="苏新诗柳楷简" pitchFamily="2" charset="-122"/>
              </a:rPr>
              <a:t>副标题</a:t>
            </a:r>
            <a:endParaRPr lang="zh-CN" altLang="en-US" dirty="0">
              <a:solidFill>
                <a:schemeClr val="tx1"/>
              </a:solidFill>
              <a:latin typeface="苏新诗柳楷简" pitchFamily="2" charset="-122"/>
              <a:ea typeface="苏新诗柳楷简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232054" y="2616799"/>
            <a:ext cx="461665" cy="154813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dirty="0" err="1" smtClean="0"/>
              <a:t>zhongguofeng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14:window dir="vert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15691" y="1327190"/>
            <a:ext cx="87680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请在此输入正文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779" y="219194"/>
            <a:ext cx="61686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dirty="0" smtClean="0">
                <a:effectLst>
                  <a:outerShdw blurRad="88900" algn="ctr" rotWithShape="0">
                    <a:srgbClr val="000000"/>
                  </a:outerShdw>
                </a:effectLst>
                <a:latin typeface="TypeLand 康熙字典體" pitchFamily="50" charset="-120"/>
                <a:ea typeface="TypeLand 康熙字典體" pitchFamily="50" charset="-120"/>
              </a:rPr>
              <a:t>请输入您的标题</a:t>
            </a:r>
            <a:endParaRPr lang="zh-CN" altLang="en-US" sz="3000" dirty="0">
              <a:effectLst>
                <a:outerShdw blurRad="88900" algn="ctr" rotWithShape="0">
                  <a:srgbClr val="000000"/>
                </a:outerShdw>
              </a:effectLst>
              <a:latin typeface="TypeLand 康熙字典體" pitchFamily="50" charset="-120"/>
              <a:ea typeface="TypeLand 康熙字典體" pitchFamily="50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0</TotalTime>
  <Words>1104</Words>
  <Application>WPS 演示</Application>
  <PresentationFormat>宽屏</PresentationFormat>
  <Paragraphs>230</Paragraphs>
  <Slides>17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 </vt:lpstr>
      <vt:lpstr>宋体 </vt:lpstr>
      <vt:lpstr>微软雅黑</vt:lpstr>
      <vt:lpstr>苏新诗柳楷简</vt:lpstr>
      <vt:lpstr>叶根友毛笔行书2.0版</vt:lpstr>
      <vt:lpstr>汉仪篆书繁</vt:lpstr>
      <vt:lpstr>楷体</vt:lpstr>
      <vt:lpstr>Calibri</vt:lpstr>
      <vt:lpstr>黑体</vt:lpstr>
      <vt:lpstr>华文行楷</vt:lpstr>
      <vt:lpstr>华文新魏</vt:lpstr>
      <vt:lpstr>方正姚体</vt:lpstr>
      <vt:lpstr>ＤＦ中太楷書体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魏继斌WEIJIBIN</dc:creator>
  <cp:lastModifiedBy>Administrator</cp:lastModifiedBy>
  <cp:revision>526</cp:revision>
  <dcterms:created xsi:type="dcterms:W3CDTF">2014-05-06T09:04:00Z</dcterms:created>
  <dcterms:modified xsi:type="dcterms:W3CDTF">2016-04-18T09:53:30Z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