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7"/>
  </p:notesMasterIdLst>
  <p:handoutMasterIdLst>
    <p:handoutMasterId r:id="rId16"/>
  </p:handoutMasterIdLst>
  <p:sldIdLst>
    <p:sldId id="268" r:id="rId3"/>
    <p:sldId id="262" r:id="rId4"/>
    <p:sldId id="259" r:id="rId5"/>
    <p:sldId id="281" r:id="rId6"/>
    <p:sldId id="258" r:id="rId8"/>
    <p:sldId id="260" r:id="rId9"/>
    <p:sldId id="261" r:id="rId10"/>
    <p:sldId id="279" r:id="rId11"/>
    <p:sldId id="263" r:id="rId12"/>
    <p:sldId id="266" r:id="rId13"/>
    <p:sldId id="284" r:id="rId14"/>
    <p:sldId id="280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CF9E"/>
    <a:srgbClr val="FCBE9E"/>
    <a:srgbClr val="ECAA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-69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5" d="100"/>
          <a:sy n="95" d="100"/>
        </p:scale>
        <p:origin x="358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alpha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c:formatCode="General">
                  <c:v>4.3</c:v>
                </c:pt>
                <c:pt idx="1" c:formatCode="General">
                  <c:v>2.5</c:v>
                </c:pt>
                <c:pt idx="2" c:formatCode="General">
                  <c:v>3.5</c:v>
                </c:pt>
                <c:pt idx="3" c:formatCode="General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>
                <a:alpha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 c:formatCode="General">
                  <c:v>2.4</c:v>
                </c:pt>
                <c:pt idx="1" c:formatCode="General">
                  <c:v>4.4</c:v>
                </c:pt>
                <c:pt idx="2" c:formatCode="General">
                  <c:v>1.8</c:v>
                </c:pt>
                <c:pt idx="3" c:formatCode="General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>
                <a:alpha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 c:formatCode="General">
                  <c:v>2</c:v>
                </c:pt>
                <c:pt idx="1" c:formatCode="General">
                  <c:v>2</c:v>
                </c:pt>
                <c:pt idx="2" c:formatCode="General">
                  <c:v>3</c:v>
                </c:pt>
                <c:pt idx="3" c:formatCode="General">
                  <c:v>5</c:v>
                </c:pt>
              </c:numCache>
            </c:numRef>
          </c:val>
        </c:ser>
        <c:dLbls>
          <c:dLblPos val="outEnd"/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25"/>
        <c:axId val="58616832"/>
        <c:axId val="58618624"/>
      </c:barChart>
      <c:catAx>
        <c:axId val="58616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1195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8618624"/>
        <c:crosses val="autoZero"/>
        <c:auto val="1"/>
        <c:lblAlgn val="ctr"/>
        <c:lblOffset val="100"/>
        <c:tickMarkSkip val="1"/>
        <c:noMultiLvlLbl val="0"/>
      </c:catAx>
      <c:valAx>
        <c:axId val="58618624"/>
        <c:scaling>
          <c:orientation val="minMax"/>
        </c:scaling>
        <c:delete val="0"/>
        <c:axPos val="l"/>
        <c:majorGridlines>
          <c:spPr>
            <a:noFill/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1195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8616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1600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584336-D0B1-4B0E-BA5C-55B2CED1D394}" type="doc">
      <dgm:prSet loTypeId="urn:microsoft.com/office/officeart/2005/8/layout/radial3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E1F87E0E-FF3E-47D3-BFF3-1936BDC1B9A7}">
      <dgm:prSet phldrT="[Text]"/>
      <dgm:spPr/>
      <dgm:t>
        <a:bodyPr/>
        <a:lstStyle/>
        <a:p>
          <a:r>
            <a:rPr lang="en-US" dirty="0" smtClean="0"/>
            <a:t>Group Title</a:t>
          </a:r>
          <a:endParaRPr lang="en-US" dirty="0"/>
        </a:p>
      </dgm:t>
    </dgm:pt>
    <dgm:pt modelId="{169E7CD4-95A5-4EA3-A305-1668AA4A744D}" cxnId="{98FD00BD-2599-433A-AC2F-14A7D52BA766}" type="parTrans">
      <dgm:prSet/>
      <dgm:spPr/>
      <dgm:t>
        <a:bodyPr/>
        <a:lstStyle/>
        <a:p>
          <a:endParaRPr lang="en-US"/>
        </a:p>
      </dgm:t>
    </dgm:pt>
    <dgm:pt modelId="{9C10DDF3-A40F-4978-A049-EE2D16408C99}" cxnId="{98FD00BD-2599-433A-AC2F-14A7D52BA766}" type="sibTrans">
      <dgm:prSet/>
      <dgm:spPr/>
      <dgm:t>
        <a:bodyPr/>
        <a:lstStyle/>
        <a:p>
          <a:endParaRPr lang="en-US"/>
        </a:p>
      </dgm:t>
    </dgm:pt>
    <dgm:pt modelId="{2356E178-4180-471B-A95D-2442FCF758CB}">
      <dgm:prSet phldrT="[Text]"/>
      <dgm:spPr/>
      <dgm:t>
        <a:bodyPr/>
        <a:lstStyle/>
        <a:p>
          <a:r>
            <a:rPr lang="en-US" dirty="0" smtClean="0"/>
            <a:t>Group A</a:t>
          </a:r>
          <a:endParaRPr lang="en-US" dirty="0"/>
        </a:p>
      </dgm:t>
    </dgm:pt>
    <dgm:pt modelId="{28637787-CABB-4AAD-B4EC-042A0B395341}" cxnId="{3D751365-FC4E-4999-8138-5C7B52A6F84F}" type="parTrans">
      <dgm:prSet/>
      <dgm:spPr/>
      <dgm:t>
        <a:bodyPr/>
        <a:lstStyle/>
        <a:p>
          <a:endParaRPr lang="en-US"/>
        </a:p>
      </dgm:t>
    </dgm:pt>
    <dgm:pt modelId="{419F9E5C-97BF-4A9A-8E09-71B55289B3AE}" cxnId="{3D751365-FC4E-4999-8138-5C7B52A6F84F}" type="sibTrans">
      <dgm:prSet/>
      <dgm:spPr/>
      <dgm:t>
        <a:bodyPr/>
        <a:lstStyle/>
        <a:p>
          <a:endParaRPr lang="en-US"/>
        </a:p>
      </dgm:t>
    </dgm:pt>
    <dgm:pt modelId="{D6369594-53CA-4743-BFF7-C2D904DA742C}">
      <dgm:prSet phldrT="[Text]"/>
      <dgm:spPr/>
      <dgm:t>
        <a:bodyPr/>
        <a:lstStyle/>
        <a:p>
          <a:r>
            <a:rPr lang="en-US" dirty="0" smtClean="0"/>
            <a:t>Group B</a:t>
          </a:r>
          <a:endParaRPr lang="en-US" dirty="0"/>
        </a:p>
      </dgm:t>
    </dgm:pt>
    <dgm:pt modelId="{5433BCDE-D01B-4C43-9770-3BCF6A203491}" cxnId="{AFAA54E3-514A-4D36-807E-9FBD4120AF30}" type="parTrans">
      <dgm:prSet/>
      <dgm:spPr/>
      <dgm:t>
        <a:bodyPr/>
        <a:lstStyle/>
        <a:p>
          <a:endParaRPr lang="en-US"/>
        </a:p>
      </dgm:t>
    </dgm:pt>
    <dgm:pt modelId="{5B98D9CA-9FDF-44BD-98EC-0F6E2E37923A}" cxnId="{AFAA54E3-514A-4D36-807E-9FBD4120AF30}" type="sibTrans">
      <dgm:prSet/>
      <dgm:spPr/>
      <dgm:t>
        <a:bodyPr/>
        <a:lstStyle/>
        <a:p>
          <a:endParaRPr lang="en-US"/>
        </a:p>
      </dgm:t>
    </dgm:pt>
    <dgm:pt modelId="{B626C495-F3A7-4ADE-A0FE-4E7983E98359}">
      <dgm:prSet phldrT="[Text]"/>
      <dgm:spPr/>
      <dgm:t>
        <a:bodyPr/>
        <a:lstStyle/>
        <a:p>
          <a:r>
            <a:rPr lang="en-US" dirty="0" smtClean="0"/>
            <a:t>Group C</a:t>
          </a:r>
          <a:endParaRPr lang="en-US" dirty="0"/>
        </a:p>
      </dgm:t>
    </dgm:pt>
    <dgm:pt modelId="{6F2AC2C2-8163-4C6A-99C5-72A6C2B2A33F}" cxnId="{13AF98FC-2DB9-4B5F-85B0-E587DE19880D}" type="parTrans">
      <dgm:prSet/>
      <dgm:spPr/>
      <dgm:t>
        <a:bodyPr/>
        <a:lstStyle/>
        <a:p>
          <a:endParaRPr lang="en-US"/>
        </a:p>
      </dgm:t>
    </dgm:pt>
    <dgm:pt modelId="{91A8EA40-4823-4FE8-82D6-C24B81F0FC1F}" cxnId="{13AF98FC-2DB9-4B5F-85B0-E587DE19880D}" type="sibTrans">
      <dgm:prSet/>
      <dgm:spPr/>
      <dgm:t>
        <a:bodyPr/>
        <a:lstStyle/>
        <a:p>
          <a:endParaRPr lang="en-US"/>
        </a:p>
      </dgm:t>
    </dgm:pt>
    <dgm:pt modelId="{BC2DF43D-A878-4B6A-B15F-7FFBED6EC842}">
      <dgm:prSet phldrT="[Text]"/>
      <dgm:spPr/>
      <dgm:t>
        <a:bodyPr/>
        <a:lstStyle/>
        <a:p>
          <a:r>
            <a:rPr lang="en-US" dirty="0" smtClean="0"/>
            <a:t>Group D</a:t>
          </a:r>
          <a:endParaRPr lang="en-US" dirty="0"/>
        </a:p>
      </dgm:t>
    </dgm:pt>
    <dgm:pt modelId="{17DD7635-F2DC-43BE-A312-49946A09DBA4}" cxnId="{5C40F758-5264-4653-AF57-ED244AC8F3A3}" type="parTrans">
      <dgm:prSet/>
      <dgm:spPr/>
      <dgm:t>
        <a:bodyPr/>
        <a:lstStyle/>
        <a:p>
          <a:endParaRPr lang="en-US"/>
        </a:p>
      </dgm:t>
    </dgm:pt>
    <dgm:pt modelId="{E6A990DC-0228-4E23-ABC6-C9EE879B9A00}" cxnId="{5C40F758-5264-4653-AF57-ED244AC8F3A3}" type="sibTrans">
      <dgm:prSet/>
      <dgm:spPr/>
      <dgm:t>
        <a:bodyPr/>
        <a:lstStyle/>
        <a:p>
          <a:endParaRPr lang="en-US"/>
        </a:p>
      </dgm:t>
    </dgm:pt>
    <dgm:pt modelId="{175F1DAC-7B7E-4D09-8DB8-99368C0C72D4}" type="pres">
      <dgm:prSet presAssocID="{62584336-D0B1-4B0E-BA5C-55B2CED1D394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C01A5B2-67EA-4686-B86C-CBFC598D5477}" type="pres">
      <dgm:prSet presAssocID="{62584336-D0B1-4B0E-BA5C-55B2CED1D394}" presName="radial" presStyleCnt="0">
        <dgm:presLayoutVars>
          <dgm:animLvl val="ctr"/>
        </dgm:presLayoutVars>
      </dgm:prSet>
      <dgm:spPr/>
    </dgm:pt>
    <dgm:pt modelId="{D4E6F5B5-CA2C-475F-A4B6-5AB59CD1A7CA}" type="pres">
      <dgm:prSet presAssocID="{E1F87E0E-FF3E-47D3-BFF3-1936BDC1B9A7}" presName="centerShape" presStyleLbl="vennNode1" presStyleIdx="0" presStyleCnt="5"/>
      <dgm:spPr/>
      <dgm:t>
        <a:bodyPr/>
        <a:lstStyle/>
        <a:p>
          <a:endParaRPr lang="en-US"/>
        </a:p>
      </dgm:t>
    </dgm:pt>
    <dgm:pt modelId="{E7BFA9EE-B858-4016-80BA-575963560F75}" type="pres">
      <dgm:prSet presAssocID="{2356E178-4180-471B-A95D-2442FCF758CB}" presName="node" presStyleLbl="venn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55F1BD-E04A-41BF-B64D-B06E6D0468D8}" type="pres">
      <dgm:prSet presAssocID="{D6369594-53CA-4743-BFF7-C2D904DA742C}" presName="node" presStyleLbl="venn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C6AE36-1AA5-4143-A95B-3979139E867E}" type="pres">
      <dgm:prSet presAssocID="{B626C495-F3A7-4ADE-A0FE-4E7983E98359}" presName="node" presStyleLbl="venn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DEE663-04E6-49D6-A3C7-F8FB5F8BE33B}" type="pres">
      <dgm:prSet presAssocID="{BC2DF43D-A878-4B6A-B15F-7FFBED6EC842}" presName="node" presStyleLbl="venn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D751365-FC4E-4999-8138-5C7B52A6F84F}" srcId="{E1F87E0E-FF3E-47D3-BFF3-1936BDC1B9A7}" destId="{2356E178-4180-471B-A95D-2442FCF758CB}" srcOrd="0" destOrd="0" parTransId="{28637787-CABB-4AAD-B4EC-042A0B395341}" sibTransId="{419F9E5C-97BF-4A9A-8E09-71B55289B3AE}"/>
    <dgm:cxn modelId="{C7C97B5A-DAB0-425D-8190-7B36D881A196}" type="presOf" srcId="{2356E178-4180-471B-A95D-2442FCF758CB}" destId="{E7BFA9EE-B858-4016-80BA-575963560F75}" srcOrd="0" destOrd="0" presId="urn:microsoft.com/office/officeart/2005/8/layout/radial3"/>
    <dgm:cxn modelId="{A1085363-045E-4F47-B723-8682EAC9231F}" type="presOf" srcId="{E1F87E0E-FF3E-47D3-BFF3-1936BDC1B9A7}" destId="{D4E6F5B5-CA2C-475F-A4B6-5AB59CD1A7CA}" srcOrd="0" destOrd="0" presId="urn:microsoft.com/office/officeart/2005/8/layout/radial3"/>
    <dgm:cxn modelId="{5C40F758-5264-4653-AF57-ED244AC8F3A3}" srcId="{E1F87E0E-FF3E-47D3-BFF3-1936BDC1B9A7}" destId="{BC2DF43D-A878-4B6A-B15F-7FFBED6EC842}" srcOrd="3" destOrd="0" parTransId="{17DD7635-F2DC-43BE-A312-49946A09DBA4}" sibTransId="{E6A990DC-0228-4E23-ABC6-C9EE879B9A00}"/>
    <dgm:cxn modelId="{13AF98FC-2DB9-4B5F-85B0-E587DE19880D}" srcId="{E1F87E0E-FF3E-47D3-BFF3-1936BDC1B9A7}" destId="{B626C495-F3A7-4ADE-A0FE-4E7983E98359}" srcOrd="2" destOrd="0" parTransId="{6F2AC2C2-8163-4C6A-99C5-72A6C2B2A33F}" sibTransId="{91A8EA40-4823-4FE8-82D6-C24B81F0FC1F}"/>
    <dgm:cxn modelId="{AEE98D22-A9F2-4255-AFB6-A0ED2CB1873F}" type="presOf" srcId="{D6369594-53CA-4743-BFF7-C2D904DA742C}" destId="{3255F1BD-E04A-41BF-B64D-B06E6D0468D8}" srcOrd="0" destOrd="0" presId="urn:microsoft.com/office/officeart/2005/8/layout/radial3"/>
    <dgm:cxn modelId="{B6E83B19-5D11-44BC-AD17-99B028D996DF}" type="presOf" srcId="{B626C495-F3A7-4ADE-A0FE-4E7983E98359}" destId="{BCC6AE36-1AA5-4143-A95B-3979139E867E}" srcOrd="0" destOrd="0" presId="urn:microsoft.com/office/officeart/2005/8/layout/radial3"/>
    <dgm:cxn modelId="{AFAA54E3-514A-4D36-807E-9FBD4120AF30}" srcId="{E1F87E0E-FF3E-47D3-BFF3-1936BDC1B9A7}" destId="{D6369594-53CA-4743-BFF7-C2D904DA742C}" srcOrd="1" destOrd="0" parTransId="{5433BCDE-D01B-4C43-9770-3BCF6A203491}" sibTransId="{5B98D9CA-9FDF-44BD-98EC-0F6E2E37923A}"/>
    <dgm:cxn modelId="{98FD00BD-2599-433A-AC2F-14A7D52BA766}" srcId="{62584336-D0B1-4B0E-BA5C-55B2CED1D394}" destId="{E1F87E0E-FF3E-47D3-BFF3-1936BDC1B9A7}" srcOrd="0" destOrd="0" parTransId="{169E7CD4-95A5-4EA3-A305-1668AA4A744D}" sibTransId="{9C10DDF3-A40F-4978-A049-EE2D16408C99}"/>
    <dgm:cxn modelId="{BAFD616A-48D4-4CE2-BE90-B473CBD27401}" type="presOf" srcId="{62584336-D0B1-4B0E-BA5C-55B2CED1D394}" destId="{175F1DAC-7B7E-4D09-8DB8-99368C0C72D4}" srcOrd="0" destOrd="0" presId="urn:microsoft.com/office/officeart/2005/8/layout/radial3"/>
    <dgm:cxn modelId="{CCE7D73C-2F15-4D9E-9FC7-CDC0102E98DD}" type="presOf" srcId="{BC2DF43D-A878-4B6A-B15F-7FFBED6EC842}" destId="{E0DEE663-04E6-49D6-A3C7-F8FB5F8BE33B}" srcOrd="0" destOrd="0" presId="urn:microsoft.com/office/officeart/2005/8/layout/radial3"/>
    <dgm:cxn modelId="{322F8310-51C0-41AC-BA86-878469AEE493}" type="presParOf" srcId="{175F1DAC-7B7E-4D09-8DB8-99368C0C72D4}" destId="{1C01A5B2-67EA-4686-B86C-CBFC598D5477}" srcOrd="0" destOrd="0" presId="urn:microsoft.com/office/officeart/2005/8/layout/radial3"/>
    <dgm:cxn modelId="{FB900D26-307F-470A-A5A9-AF75A570F909}" type="presParOf" srcId="{1C01A5B2-67EA-4686-B86C-CBFC598D5477}" destId="{D4E6F5B5-CA2C-475F-A4B6-5AB59CD1A7CA}" srcOrd="0" destOrd="0" presId="urn:microsoft.com/office/officeart/2005/8/layout/radial3"/>
    <dgm:cxn modelId="{1DC02741-8F5F-446C-82F9-5DEE6810631E}" type="presParOf" srcId="{1C01A5B2-67EA-4686-B86C-CBFC598D5477}" destId="{E7BFA9EE-B858-4016-80BA-575963560F75}" srcOrd="1" destOrd="0" presId="urn:microsoft.com/office/officeart/2005/8/layout/radial3"/>
    <dgm:cxn modelId="{E4CFE2F0-8814-4D45-A112-66C25B52A3B9}" type="presParOf" srcId="{1C01A5B2-67EA-4686-B86C-CBFC598D5477}" destId="{3255F1BD-E04A-41BF-B64D-B06E6D0468D8}" srcOrd="2" destOrd="0" presId="urn:microsoft.com/office/officeart/2005/8/layout/radial3"/>
    <dgm:cxn modelId="{D5D1BF6F-28A7-4A59-B882-B2B4B916C482}" type="presParOf" srcId="{1C01A5B2-67EA-4686-B86C-CBFC598D5477}" destId="{BCC6AE36-1AA5-4143-A95B-3979139E867E}" srcOrd="3" destOrd="0" presId="urn:microsoft.com/office/officeart/2005/8/layout/radial3"/>
    <dgm:cxn modelId="{E7218E32-519A-4638-B5DB-B4F82BB06877}" type="presParOf" srcId="{1C01A5B2-67EA-4686-B86C-CBFC598D5477}" destId="{E0DEE663-04E6-49D6-A3C7-F8FB5F8BE33B}" srcOrd="4" destOrd="0" presId="urn:microsoft.com/office/officeart/2005/8/layout/radial3"/>
  </dgm:cxnLst>
  <dgm:bg/>
  <dgm:whole/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E6F5B5-CA2C-475F-A4B6-5AB59CD1A7CA}">
      <dsp:nvSpPr>
        <dsp:cNvPr id="0" name=""/>
        <dsp:cNvSpPr/>
      </dsp:nvSpPr>
      <dsp:spPr>
        <a:xfrm>
          <a:off x="1215497" y="951179"/>
          <a:ext cx="2369604" cy="2369604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600" kern="1200" dirty="0" smtClean="0"/>
            <a:t>Group Title</a:t>
          </a:r>
          <a:endParaRPr lang="en-US" sz="4600" kern="1200" dirty="0"/>
        </a:p>
      </dsp:txBody>
      <dsp:txXfrm>
        <a:off x="1562517" y="1298199"/>
        <a:ext cx="1675564" cy="1675564"/>
      </dsp:txXfrm>
    </dsp:sp>
    <dsp:sp modelId="{E7BFA9EE-B858-4016-80BA-575963560F75}">
      <dsp:nvSpPr>
        <dsp:cNvPr id="0" name=""/>
        <dsp:cNvSpPr/>
      </dsp:nvSpPr>
      <dsp:spPr>
        <a:xfrm>
          <a:off x="1807898" y="422"/>
          <a:ext cx="1184802" cy="1184802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Group A</a:t>
          </a:r>
          <a:endParaRPr lang="en-US" sz="2300" kern="1200" dirty="0"/>
        </a:p>
      </dsp:txBody>
      <dsp:txXfrm>
        <a:off x="1981408" y="173932"/>
        <a:ext cx="837782" cy="837782"/>
      </dsp:txXfrm>
    </dsp:sp>
    <dsp:sp modelId="{3255F1BD-E04A-41BF-B64D-B06E6D0468D8}">
      <dsp:nvSpPr>
        <dsp:cNvPr id="0" name=""/>
        <dsp:cNvSpPr/>
      </dsp:nvSpPr>
      <dsp:spPr>
        <a:xfrm>
          <a:off x="3351056" y="1543580"/>
          <a:ext cx="1184802" cy="1184802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Group B</a:t>
          </a:r>
          <a:endParaRPr lang="en-US" sz="2300" kern="1200" dirty="0"/>
        </a:p>
      </dsp:txBody>
      <dsp:txXfrm>
        <a:off x="3524566" y="1717090"/>
        <a:ext cx="837782" cy="837782"/>
      </dsp:txXfrm>
    </dsp:sp>
    <dsp:sp modelId="{BCC6AE36-1AA5-4143-A95B-3979139E867E}">
      <dsp:nvSpPr>
        <dsp:cNvPr id="0" name=""/>
        <dsp:cNvSpPr/>
      </dsp:nvSpPr>
      <dsp:spPr>
        <a:xfrm>
          <a:off x="1807898" y="3086737"/>
          <a:ext cx="1184802" cy="1184802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Group C</a:t>
          </a:r>
          <a:endParaRPr lang="en-US" sz="2300" kern="1200" dirty="0"/>
        </a:p>
      </dsp:txBody>
      <dsp:txXfrm>
        <a:off x="1981408" y="3260247"/>
        <a:ext cx="837782" cy="837782"/>
      </dsp:txXfrm>
    </dsp:sp>
    <dsp:sp modelId="{E0DEE663-04E6-49D6-A3C7-F8FB5F8BE33B}">
      <dsp:nvSpPr>
        <dsp:cNvPr id="0" name=""/>
        <dsp:cNvSpPr/>
      </dsp:nvSpPr>
      <dsp:spPr>
        <a:xfrm>
          <a:off x="264741" y="1543580"/>
          <a:ext cx="1184802" cy="1184802"/>
        </a:xfrm>
        <a:prstGeom prst="ellipse">
          <a:avLst/>
        </a:prstGeom>
        <a:solidFill>
          <a:schemeClr val="accent6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Group D</a:t>
          </a:r>
          <a:endParaRPr lang="en-US" sz="2300" kern="1200" dirty="0"/>
        </a:p>
      </dsp:txBody>
      <dsp:txXfrm>
        <a:off x="438251" y="1717090"/>
        <a:ext cx="837782" cy="8377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F93605-0C0C-4258-9724-5F2F9BB3BC90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3FFE7F-C917-439A-8026-3D301EB5CC28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F31B3D-E4E3-4A80-AB70-C5564C267266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C0B30D-C07A-425B-A90C-BA7BEB191079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A6807-8883-425D-8E98-FF7FADBBC0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BB060C-6958-4599-A5F4-5B48CFFD69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4245434"/>
            <a:ext cx="8686800" cy="1464906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80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5731795"/>
            <a:ext cx="8686800" cy="440405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6400" y="457200"/>
            <a:ext cx="1828800" cy="57197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457200"/>
            <a:ext cx="7955280" cy="5719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4242816"/>
            <a:ext cx="8686800" cy="146304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799" y="5733288"/>
            <a:ext cx="8686800" cy="438912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1904999"/>
            <a:ext cx="4800600" cy="42719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24600" y="1904999"/>
            <a:ext cx="4800600" cy="42719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772815"/>
            <a:ext cx="4800600" cy="737121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6800" y="2509937"/>
            <a:ext cx="4800600" cy="36622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24600" y="1772815"/>
            <a:ext cx="4800600" cy="737121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24600" y="2509937"/>
            <a:ext cx="4800600" cy="36622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760" y="3090672"/>
            <a:ext cx="4663440" cy="182880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457200"/>
            <a:ext cx="5410201" cy="5715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42760" y="4983480"/>
            <a:ext cx="4663440" cy="118872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760" y="3093099"/>
            <a:ext cx="4663440" cy="182880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096000" cy="6858000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42760" y="4983480"/>
            <a:ext cx="4663440" cy="118872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3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457518"/>
            <a:ext cx="10058400" cy="11887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1"/>
            <a:ext cx="100584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6800" y="6400800"/>
            <a:ext cx="109728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37CC0096-1860-4642-9CD2-0079EA5E7CD1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22849" y="6400800"/>
            <a:ext cx="7315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027920" y="6400800"/>
            <a:ext cx="109728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E31375A4-56A4-47D6-9801-1991572033F7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5"/>
        </a:buClr>
        <a:buSzPct val="9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defTabSz="914400" rtl="0" eaLnBrk="1" latinLnBrk="0" hangingPunct="1">
        <a:lnSpc>
          <a:spcPct val="90000"/>
        </a:lnSpc>
        <a:spcBef>
          <a:spcPts val="1200"/>
        </a:spcBef>
        <a:buClr>
          <a:schemeClr val="accent5"/>
        </a:buClr>
        <a:buSzPct val="9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5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5"/>
        </a:buClr>
        <a:buSzPct val="9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8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5544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7830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402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2" Type="http://schemas.openxmlformats.org/officeDocument/2006/relationships/slideLayout" Target="../slideLayouts/slideLayout3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4" Type="http://schemas.openxmlformats.org/officeDocument/2006/relationships/notesSlide" Target="../notesSlides/notesSlide2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28.xml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tags" Target="../tags/tag17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image" Target="../media/image5.png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3" Type="http://schemas.openxmlformats.org/officeDocument/2006/relationships/slideLayout" Target="../slideLayouts/slideLayout5.xml"/><Relationship Id="rId12" Type="http://schemas.openxmlformats.org/officeDocument/2006/relationships/tags" Target="../tags/tag38.xml"/><Relationship Id="rId11" Type="http://schemas.openxmlformats.org/officeDocument/2006/relationships/tags" Target="../tags/tag37.xml"/><Relationship Id="rId10" Type="http://schemas.openxmlformats.org/officeDocument/2006/relationships/image" Target="../media/image6.png"/><Relationship Id="rId1" Type="http://schemas.openxmlformats.org/officeDocument/2006/relationships/tags" Target="../tags/tag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Title Layout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Subtitle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内容占位符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85800" y="1783080"/>
            <a:ext cx="5410200" cy="30626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2211705" y="339331"/>
            <a:ext cx="7768590" cy="58477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/>
            <a:r>
              <a:rPr lang="en-US" altLang="zh-CN" sz="3200" kern="0" dirty="0">
                <a:latin typeface="+mj-lt"/>
                <a:ea typeface="+mj-ea"/>
                <a:cs typeface="+mj-cs"/>
              </a:rPr>
              <a:t>LOREM IPSUM DOLOR</a:t>
            </a:r>
            <a:endParaRPr lang="en-US" altLang="zh-CN" sz="3200" kern="0" dirty="0">
              <a:latin typeface="+mj-lt"/>
              <a:ea typeface="+mj-ea"/>
              <a:cs typeface="+mj-cs"/>
            </a:endParaRPr>
          </a:p>
        </p:txBody>
      </p: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3500439" y="3469483"/>
            <a:ext cx="5191125" cy="635793"/>
            <a:chOff x="1581150" y="1726407"/>
            <a:chExt cx="5191125" cy="635793"/>
          </a:xfrm>
        </p:grpSpPr>
        <p:sp>
          <p:nvSpPr>
            <p:cNvPr id="5" name="同侧圆角矩形 4"/>
            <p:cNvSpPr/>
            <p:nvPr>
              <p:custDataLst>
                <p:tags r:id="rId3"/>
              </p:custDataLst>
            </p:nvPr>
          </p:nvSpPr>
          <p:spPr>
            <a:xfrm>
              <a:off x="1581150" y="1726407"/>
              <a:ext cx="2250281" cy="335756"/>
            </a:xfrm>
            <a:prstGeom prst="round2SameRect">
              <a:avLst>
                <a:gd name="adj1" fmla="val 19408"/>
                <a:gd name="adj2" fmla="val 0"/>
              </a:avLst>
            </a:prstGeom>
            <a:solidFill>
              <a:schemeClr val="accent1"/>
            </a:solidFill>
          </p:spPr>
          <p:txBody>
            <a:bodyPr rot="0" spcFirstLastPara="0" vertOverflow="overflow" horzOverflow="overflow" vert="horz" wrap="square" lIns="36000" tIns="0" rIns="91440" bIns="0" numCol="1" spcCol="0" rtlCol="0" fromWordArt="0" anchor="ctr" anchorCtr="0" forceAA="0" compatLnSpc="1">
              <a:normAutofit/>
            </a:bodyPr>
            <a:lstStyle/>
            <a:p>
              <a:pPr algn="just"/>
              <a:r>
                <a:rPr lang="en-US" altLang="zh-CN" b="1" dirty="0">
                  <a:solidFill>
                    <a:schemeClr val="bg1"/>
                  </a:solidFill>
                </a:rPr>
                <a:t>01</a:t>
              </a:r>
              <a:endParaRPr lang="en-US" altLang="zh-CN" b="1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>
              <p:custDataLst>
                <p:tags r:id="rId4"/>
              </p:custDataLst>
            </p:nvPr>
          </p:nvSpPr>
          <p:spPr>
            <a:xfrm>
              <a:off x="1943100" y="1771650"/>
              <a:ext cx="4829175" cy="59055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D9D9D9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just"/>
              <a:r>
                <a:rPr lang="pt-BR" altLang="zh-CN" dirty="0"/>
                <a:t>SED DO EIUSMOD TEMPOR INCIDIDUNT</a:t>
              </a:r>
              <a:endParaRPr lang="pt-BR" altLang="zh-CN" dirty="0"/>
            </a:p>
          </p:txBody>
        </p:sp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you!</a:t>
            </a:r>
            <a:endParaRPr lang="zh-CN" altLang="en-US" dirty="0"/>
          </a:p>
        </p:txBody>
      </p:sp>
      <p:sp>
        <p:nvSpPr>
          <p:cNvPr id="4" name="副标题 3"/>
          <p:cNvSpPr/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>
            <p:custDataLst>
              <p:tags r:id="rId1"/>
            </p:custDataLst>
          </p:nvPr>
        </p:nvGrpSpPr>
        <p:grpSpPr>
          <a:xfrm>
            <a:off x="4454366" y="1828801"/>
            <a:ext cx="6370680" cy="1657990"/>
            <a:chOff x="3508748" y="794949"/>
            <a:chExt cx="4784351" cy="1245143"/>
          </a:xfrm>
        </p:grpSpPr>
        <p:cxnSp>
          <p:nvCxnSpPr>
            <p:cNvPr id="6" name="直接连接符 5"/>
            <p:cNvCxnSpPr/>
            <p:nvPr>
              <p:custDataLst>
                <p:tags r:id="rId2"/>
              </p:custDataLst>
            </p:nvPr>
          </p:nvCxnSpPr>
          <p:spPr>
            <a:xfrm flipH="1">
              <a:off x="3885645" y="935851"/>
              <a:ext cx="693178" cy="650445"/>
            </a:xfrm>
            <a:prstGeom prst="line">
              <a:avLst/>
            </a:prstGeom>
            <a:ln w="127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任意多边形 6"/>
            <p:cNvSpPr/>
            <p:nvPr>
              <p:custDataLst>
                <p:tags r:id="rId3"/>
              </p:custDataLst>
            </p:nvPr>
          </p:nvSpPr>
          <p:spPr>
            <a:xfrm>
              <a:off x="3525847" y="1316963"/>
              <a:ext cx="505039" cy="228766"/>
            </a:xfrm>
            <a:custGeom>
              <a:avLst/>
              <a:gdLst>
                <a:gd name="connsiteX0" fmla="*/ 0 w 928918"/>
                <a:gd name="connsiteY0" fmla="*/ 0 h 459023"/>
                <a:gd name="connsiteX1" fmla="*/ 928918 w 928918"/>
                <a:gd name="connsiteY1" fmla="*/ 0 h 459023"/>
                <a:gd name="connsiteX2" fmla="*/ 464459 w 928918"/>
                <a:gd name="connsiteY2" fmla="*/ 459023 h 459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8" h="459023">
                  <a:moveTo>
                    <a:pt x="0" y="0"/>
                  </a:moveTo>
                  <a:lnTo>
                    <a:pt x="928918" y="0"/>
                  </a:lnTo>
                  <a:lnTo>
                    <a:pt x="464459" y="459023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72000" rtlCol="0" anchor="ctr">
              <a:normAutofit/>
            </a:bodyPr>
            <a:p>
              <a:pPr algn="ctr"/>
              <a:endParaRPr lang="zh-CN" altLang="en-US" sz="1400">
                <a:solidFill>
                  <a:schemeClr val="accent1">
                    <a:lumMod val="50000"/>
                  </a:schemeClr>
                </a:solidFill>
                <a:sym typeface="Arial" pitchFamily="34" charset="0"/>
              </a:endParaRPr>
            </a:p>
          </p:txBody>
        </p:sp>
        <p:sp>
          <p:nvSpPr>
            <p:cNvPr id="8" name="文本框 7"/>
            <p:cNvSpPr txBox="1"/>
            <p:nvPr>
              <p:custDataLst>
                <p:tags r:id="rId4"/>
              </p:custDataLst>
            </p:nvPr>
          </p:nvSpPr>
          <p:spPr>
            <a:xfrm>
              <a:off x="4249914" y="1227151"/>
              <a:ext cx="4043185" cy="812941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p>
              <a:r>
                <a:rPr lang="da-DK" altLang="zh-CN" smtClean="0">
                  <a:solidFill>
                    <a:schemeClr val="accent1"/>
                  </a:solidFill>
                  <a:sym typeface="Arial" pitchFamily="34" charset="0"/>
                </a:rPr>
                <a:t>Lorem ipsum dolor sit amet, consectetur adipisicing elit.</a:t>
              </a:r>
              <a:endParaRPr lang="zh-CN" altLang="en-US" dirty="0">
                <a:solidFill>
                  <a:schemeClr val="accent1"/>
                </a:solidFill>
                <a:sym typeface="Arial" pitchFamily="34" charset="0"/>
              </a:endParaRPr>
            </a:p>
          </p:txBody>
        </p:sp>
        <p:sp>
          <p:nvSpPr>
            <p:cNvPr id="14" name="文本框 13"/>
            <p:cNvSpPr txBox="1"/>
            <p:nvPr>
              <p:custDataLst>
                <p:tags r:id="rId5"/>
              </p:custDataLst>
            </p:nvPr>
          </p:nvSpPr>
          <p:spPr>
            <a:xfrm>
              <a:off x="3508748" y="794949"/>
              <a:ext cx="536523" cy="522014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normAutofit/>
            </a:bodyPr>
            <a:p>
              <a:pPr algn="ctr"/>
              <a:r>
                <a:rPr lang="da-DK" altLang="zh-CN" dirty="0">
                  <a:solidFill>
                    <a:schemeClr val="accent1">
                      <a:lumMod val="50000"/>
                    </a:schemeClr>
                  </a:solidFill>
                  <a:sym typeface="Arial" pitchFamily="34" charset="0"/>
                </a:rPr>
                <a:t>A</a:t>
              </a:r>
              <a:endParaRPr lang="zh-CN" altLang="en-US" dirty="0">
                <a:solidFill>
                  <a:schemeClr val="accent1">
                    <a:lumMod val="50000"/>
                  </a:schemeClr>
                </a:solidFill>
                <a:sym typeface="Arial" pitchFamily="34" charset="0"/>
              </a:endParaRPr>
            </a:p>
          </p:txBody>
        </p:sp>
      </p:grpSp>
      <p:grpSp>
        <p:nvGrpSpPr>
          <p:cNvPr id="69" name="组合 68"/>
          <p:cNvGrpSpPr/>
          <p:nvPr>
            <p:custDataLst>
              <p:tags r:id="rId6"/>
            </p:custDataLst>
          </p:nvPr>
        </p:nvGrpSpPr>
        <p:grpSpPr>
          <a:xfrm>
            <a:off x="4454366" y="3523611"/>
            <a:ext cx="6370680" cy="1657990"/>
            <a:chOff x="3508748" y="1649828"/>
            <a:chExt cx="4784351" cy="1245143"/>
          </a:xfrm>
        </p:grpSpPr>
        <p:cxnSp>
          <p:nvCxnSpPr>
            <p:cNvPr id="44" name="直接连接符 43"/>
            <p:cNvCxnSpPr/>
            <p:nvPr>
              <p:custDataLst>
                <p:tags r:id="rId7"/>
              </p:custDataLst>
            </p:nvPr>
          </p:nvCxnSpPr>
          <p:spPr>
            <a:xfrm flipH="1">
              <a:off x="3885645" y="1790730"/>
              <a:ext cx="693178" cy="650445"/>
            </a:xfrm>
            <a:prstGeom prst="line">
              <a:avLst/>
            </a:prstGeom>
            <a:ln w="127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任意多边形 44"/>
            <p:cNvSpPr/>
            <p:nvPr>
              <p:custDataLst>
                <p:tags r:id="rId8"/>
              </p:custDataLst>
            </p:nvPr>
          </p:nvSpPr>
          <p:spPr>
            <a:xfrm>
              <a:off x="3525847" y="2171842"/>
              <a:ext cx="505039" cy="228766"/>
            </a:xfrm>
            <a:custGeom>
              <a:avLst/>
              <a:gdLst>
                <a:gd name="connsiteX0" fmla="*/ 0 w 928918"/>
                <a:gd name="connsiteY0" fmla="*/ 0 h 459023"/>
                <a:gd name="connsiteX1" fmla="*/ 928918 w 928918"/>
                <a:gd name="connsiteY1" fmla="*/ 0 h 459023"/>
                <a:gd name="connsiteX2" fmla="*/ 464459 w 928918"/>
                <a:gd name="connsiteY2" fmla="*/ 459023 h 459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8" h="459023">
                  <a:moveTo>
                    <a:pt x="0" y="0"/>
                  </a:moveTo>
                  <a:lnTo>
                    <a:pt x="928918" y="0"/>
                  </a:lnTo>
                  <a:lnTo>
                    <a:pt x="464459" y="45902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72000" rtlCol="0" anchor="ctr">
              <a:normAutofit/>
            </a:bodyPr>
            <a:p>
              <a:pPr algn="ctr"/>
              <a:endParaRPr lang="zh-CN" altLang="en-US" sz="1400">
                <a:solidFill>
                  <a:schemeClr val="accent1">
                    <a:lumMod val="50000"/>
                  </a:schemeClr>
                </a:solidFill>
                <a:sym typeface="Arial" pitchFamily="34" charset="0"/>
              </a:endParaRPr>
            </a:p>
          </p:txBody>
        </p:sp>
        <p:sp>
          <p:nvSpPr>
            <p:cNvPr id="46" name="文本框 45"/>
            <p:cNvSpPr txBox="1"/>
            <p:nvPr>
              <p:custDataLst>
                <p:tags r:id="rId9"/>
              </p:custDataLst>
            </p:nvPr>
          </p:nvSpPr>
          <p:spPr>
            <a:xfrm>
              <a:off x="4249914" y="2082030"/>
              <a:ext cx="4043185" cy="812941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p>
              <a:r>
                <a:rPr lang="da-DK" altLang="zh-CN" dirty="0" smtClean="0">
                  <a:solidFill>
                    <a:schemeClr val="accent2"/>
                  </a:solidFill>
                  <a:sym typeface="Arial" pitchFamily="34" charset="0"/>
                </a:rPr>
                <a:t>Lorem ipsum dolor sit amet, consectetur adipisicing elit.</a:t>
              </a:r>
              <a:endParaRPr lang="zh-CN" altLang="en-US" dirty="0">
                <a:solidFill>
                  <a:schemeClr val="accent2"/>
                </a:solidFill>
                <a:sym typeface="Arial" pitchFamily="34" charset="0"/>
              </a:endParaRPr>
            </a:p>
          </p:txBody>
        </p:sp>
        <p:sp>
          <p:nvSpPr>
            <p:cNvPr id="47" name="文本框 46"/>
            <p:cNvSpPr txBox="1"/>
            <p:nvPr>
              <p:custDataLst>
                <p:tags r:id="rId10"/>
              </p:custDataLst>
            </p:nvPr>
          </p:nvSpPr>
          <p:spPr>
            <a:xfrm>
              <a:off x="3508748" y="1649828"/>
              <a:ext cx="536523" cy="522014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normAutofit/>
            </a:bodyPr>
            <a:p>
              <a:pPr algn="ctr"/>
              <a:r>
                <a:rPr lang="en-US" altLang="zh-CN" dirty="0">
                  <a:solidFill>
                    <a:schemeClr val="accent2">
                      <a:lumMod val="50000"/>
                    </a:schemeClr>
                  </a:solidFill>
                  <a:sym typeface="Arial" pitchFamily="34" charset="0"/>
                </a:rPr>
                <a:t>B</a:t>
              </a:r>
              <a:endParaRPr lang="zh-CN" altLang="en-US" dirty="0">
                <a:solidFill>
                  <a:schemeClr val="accent2">
                    <a:lumMod val="50000"/>
                  </a:schemeClr>
                </a:solidFill>
                <a:sym typeface="Arial" pitchFamily="34" charset="0"/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 rot="16200000">
            <a:off x="53793" y="2775218"/>
            <a:ext cx="6858003" cy="1307562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/>
            <a:r>
              <a:rPr lang="zh-CN" altLang="en-US" sz="3200" b="1" dirty="0">
                <a:solidFill>
                  <a:schemeClr val="accent1"/>
                </a:solidFill>
                <a:latin typeface="+mj-lt"/>
                <a:ea typeface="+mj-ea"/>
                <a:cs typeface="+mj-cs"/>
                <a:sym typeface="Arial" pitchFamily="34" charset="0"/>
              </a:rPr>
              <a:t>LOREM IPSUM DOLOR </a:t>
            </a:r>
            <a:endParaRPr lang="zh-CN" altLang="en-US" sz="3200" b="1" dirty="0">
              <a:solidFill>
                <a:schemeClr val="accent1"/>
              </a:solidFill>
              <a:latin typeface="+mj-lt"/>
              <a:ea typeface="+mj-ea"/>
              <a:cs typeface="+mj-cs"/>
              <a:sym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Title and content layout with chart</a:t>
            </a:r>
            <a:endParaRPr lang="en-US" dirty="0"/>
          </a:p>
        </p:txBody>
      </p:sp>
      <p:graphicFrame>
        <p:nvGraphicFramePr>
          <p:cNvPr id="6" name="Content Placeholder 5" descr="Clustered Column Chart" title="Chart"/>
          <p:cNvGraphicFramePr>
            <a:graphicFrameLocks noGrp="1"/>
          </p:cNvGraphicFramePr>
          <p:nvPr>
            <p:ph idx="1"/>
          </p:nvPr>
        </p:nvGraphicFramePr>
        <p:xfrm>
          <a:off x="1066800" y="1905000"/>
          <a:ext cx="10058400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>
          <a:xfrm>
            <a:off x="2363121" y="2767290"/>
            <a:ext cx="4855334" cy="864900"/>
          </a:xfrm>
          <a:custGeom>
            <a:avLst/>
            <a:gdLst>
              <a:gd name="connsiteX0" fmla="*/ 53581 w 3897448"/>
              <a:gd name="connsiteY0" fmla="*/ 0 h 694268"/>
              <a:gd name="connsiteX1" fmla="*/ 3550314 w 3897448"/>
              <a:gd name="connsiteY1" fmla="*/ 0 h 694268"/>
              <a:gd name="connsiteX2" fmla="*/ 3897448 w 3897448"/>
              <a:gd name="connsiteY2" fmla="*/ 347134 h 694268"/>
              <a:gd name="connsiteX3" fmla="*/ 3897447 w 3897448"/>
              <a:gd name="connsiteY3" fmla="*/ 347134 h 694268"/>
              <a:gd name="connsiteX4" fmla="*/ 3550313 w 3897448"/>
              <a:gd name="connsiteY4" fmla="*/ 694268 h 694268"/>
              <a:gd name="connsiteX5" fmla="*/ 53581 w 3897448"/>
              <a:gd name="connsiteY5" fmla="*/ 694267 h 694268"/>
              <a:gd name="connsiteX6" fmla="*/ 0 w 3897448"/>
              <a:gd name="connsiteY6" fmla="*/ 688866 h 694268"/>
              <a:gd name="connsiteX7" fmla="*/ 13793 w 3897448"/>
              <a:gd name="connsiteY7" fmla="*/ 687475 h 694268"/>
              <a:gd name="connsiteX8" fmla="*/ 291180 w 3897448"/>
              <a:gd name="connsiteY8" fmla="*/ 347133 h 694268"/>
              <a:gd name="connsiteX9" fmla="*/ 13793 w 3897448"/>
              <a:gd name="connsiteY9" fmla="*/ 6791 h 694268"/>
              <a:gd name="connsiteX10" fmla="*/ 5 w 3897448"/>
              <a:gd name="connsiteY10" fmla="*/ 5401 h 694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897448" h="694268">
                <a:moveTo>
                  <a:pt x="53581" y="0"/>
                </a:moveTo>
                <a:lnTo>
                  <a:pt x="3550314" y="0"/>
                </a:lnTo>
                <a:cubicBezTo>
                  <a:pt x="3742031" y="0"/>
                  <a:pt x="3897448" y="155417"/>
                  <a:pt x="3897448" y="347134"/>
                </a:cubicBezTo>
                <a:lnTo>
                  <a:pt x="3897447" y="347134"/>
                </a:lnTo>
                <a:cubicBezTo>
                  <a:pt x="3897447" y="538851"/>
                  <a:pt x="3742030" y="694268"/>
                  <a:pt x="3550313" y="694268"/>
                </a:cubicBezTo>
                <a:lnTo>
                  <a:pt x="53581" y="694267"/>
                </a:lnTo>
                <a:lnTo>
                  <a:pt x="0" y="688866"/>
                </a:lnTo>
                <a:lnTo>
                  <a:pt x="13793" y="687475"/>
                </a:lnTo>
                <a:cubicBezTo>
                  <a:pt x="172098" y="655081"/>
                  <a:pt x="291180" y="515014"/>
                  <a:pt x="291180" y="347133"/>
                </a:cubicBezTo>
                <a:cubicBezTo>
                  <a:pt x="291180" y="179252"/>
                  <a:pt x="172098" y="39185"/>
                  <a:pt x="13793" y="6791"/>
                </a:cubicBezTo>
                <a:lnTo>
                  <a:pt x="5" y="5401"/>
                </a:lnTo>
                <a:close/>
              </a:path>
            </a:pathLst>
          </a:custGeom>
          <a:solidFill>
            <a:schemeClr val="accent1"/>
          </a:solidFill>
        </p:spPr>
        <p:txBody>
          <a:bodyPr rot="0" spcFirstLastPara="0" vertOverflow="overflow" horzOverflow="overflow" vert="horz" wrap="square" lIns="360000" tIns="45720" rIns="91440" bIns="45720" numCol="1" spcCol="0" rtlCol="0" fromWordArt="0" anchor="ctr" anchorCtr="0" forceAA="0" compatLnSpc="1">
            <a:normAutofit/>
          </a:bodyPr>
          <a:p>
            <a:pPr algn="ctr"/>
            <a:r>
              <a:rPr lang="da-DK" altLang="zh-CN" kern="0" dirty="0">
                <a:solidFill>
                  <a:schemeClr val="bg1"/>
                </a:solidFill>
              </a:rPr>
              <a:t>Lorem ipsum dolor sit amet</a:t>
            </a:r>
            <a:endParaRPr lang="da-DK" altLang="zh-CN" kern="0" dirty="0">
              <a:solidFill>
                <a:schemeClr val="bg1"/>
              </a:solidFill>
            </a:endParaRPr>
          </a:p>
        </p:txBody>
      </p:sp>
      <p:sp>
        <p:nvSpPr>
          <p:cNvPr id="4" name="椭圆 3"/>
          <p:cNvSpPr/>
          <p:nvPr>
            <p:custDataLst>
              <p:tags r:id="rId2"/>
            </p:custDataLst>
          </p:nvPr>
        </p:nvSpPr>
        <p:spPr>
          <a:xfrm>
            <a:off x="7218454" y="2766959"/>
            <a:ext cx="865563" cy="865563"/>
          </a:xfrm>
          <a:prstGeom prst="ellipse">
            <a:avLst/>
          </a:prstGeom>
          <a:noFill/>
          <a:ln w="25400">
            <a:solidFill>
              <a:schemeClr val="accent1"/>
            </a:solidFill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p>
            <a:pPr algn="ctr"/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</a:rPr>
              <a:t>01</a:t>
            </a:r>
            <a:endParaRPr lang="zh-CN" altLang="en-US" sz="3200" b="1" dirty="0" err="1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任意多边形 9"/>
          <p:cNvSpPr/>
          <p:nvPr>
            <p:custDataLst>
              <p:tags r:id="rId3"/>
            </p:custDataLst>
          </p:nvPr>
        </p:nvSpPr>
        <p:spPr>
          <a:xfrm>
            <a:off x="4107987" y="4557668"/>
            <a:ext cx="4855334" cy="864900"/>
          </a:xfrm>
          <a:custGeom>
            <a:avLst/>
            <a:gdLst>
              <a:gd name="connsiteX0" fmla="*/ 53581 w 3897448"/>
              <a:gd name="connsiteY0" fmla="*/ 0 h 694268"/>
              <a:gd name="connsiteX1" fmla="*/ 3550314 w 3897448"/>
              <a:gd name="connsiteY1" fmla="*/ 0 h 694268"/>
              <a:gd name="connsiteX2" fmla="*/ 3897448 w 3897448"/>
              <a:gd name="connsiteY2" fmla="*/ 347134 h 694268"/>
              <a:gd name="connsiteX3" fmla="*/ 3897447 w 3897448"/>
              <a:gd name="connsiteY3" fmla="*/ 347134 h 694268"/>
              <a:gd name="connsiteX4" fmla="*/ 3550313 w 3897448"/>
              <a:gd name="connsiteY4" fmla="*/ 694268 h 694268"/>
              <a:gd name="connsiteX5" fmla="*/ 53581 w 3897448"/>
              <a:gd name="connsiteY5" fmla="*/ 694267 h 694268"/>
              <a:gd name="connsiteX6" fmla="*/ 0 w 3897448"/>
              <a:gd name="connsiteY6" fmla="*/ 688866 h 694268"/>
              <a:gd name="connsiteX7" fmla="*/ 13793 w 3897448"/>
              <a:gd name="connsiteY7" fmla="*/ 687475 h 694268"/>
              <a:gd name="connsiteX8" fmla="*/ 291180 w 3897448"/>
              <a:gd name="connsiteY8" fmla="*/ 347133 h 694268"/>
              <a:gd name="connsiteX9" fmla="*/ 13793 w 3897448"/>
              <a:gd name="connsiteY9" fmla="*/ 6791 h 694268"/>
              <a:gd name="connsiteX10" fmla="*/ 5 w 3897448"/>
              <a:gd name="connsiteY10" fmla="*/ 5401 h 694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897448" h="694268">
                <a:moveTo>
                  <a:pt x="53581" y="0"/>
                </a:moveTo>
                <a:lnTo>
                  <a:pt x="3550314" y="0"/>
                </a:lnTo>
                <a:cubicBezTo>
                  <a:pt x="3742031" y="0"/>
                  <a:pt x="3897448" y="155417"/>
                  <a:pt x="3897448" y="347134"/>
                </a:cubicBezTo>
                <a:lnTo>
                  <a:pt x="3897447" y="347134"/>
                </a:lnTo>
                <a:cubicBezTo>
                  <a:pt x="3897447" y="538851"/>
                  <a:pt x="3742030" y="694268"/>
                  <a:pt x="3550313" y="694268"/>
                </a:cubicBezTo>
                <a:lnTo>
                  <a:pt x="53581" y="694267"/>
                </a:lnTo>
                <a:lnTo>
                  <a:pt x="0" y="688866"/>
                </a:lnTo>
                <a:lnTo>
                  <a:pt x="13793" y="687475"/>
                </a:lnTo>
                <a:cubicBezTo>
                  <a:pt x="172098" y="655081"/>
                  <a:pt x="291180" y="515014"/>
                  <a:pt x="291180" y="347133"/>
                </a:cubicBezTo>
                <a:cubicBezTo>
                  <a:pt x="291180" y="179252"/>
                  <a:pt x="172098" y="39185"/>
                  <a:pt x="13793" y="6791"/>
                </a:cubicBezTo>
                <a:lnTo>
                  <a:pt x="5" y="5401"/>
                </a:lnTo>
                <a:close/>
              </a:path>
            </a:pathLst>
          </a:custGeom>
          <a:solidFill>
            <a:schemeClr val="accent3"/>
          </a:solidFill>
        </p:spPr>
        <p:txBody>
          <a:bodyPr rot="0" spcFirstLastPara="0" vertOverflow="overflow" horzOverflow="overflow" vert="horz" wrap="square" lIns="360000" tIns="45720" rIns="91440" bIns="45720" numCol="1" spcCol="0" rtlCol="0" fromWordArt="0" anchor="ctr" anchorCtr="0" forceAA="0" compatLnSpc="1">
            <a:normAutofit/>
          </a:bodyPr>
          <a:p>
            <a:pPr algn="ctr"/>
            <a:r>
              <a:rPr lang="da-DK" altLang="zh-CN" kern="0">
                <a:solidFill>
                  <a:schemeClr val="bg1"/>
                </a:solidFill>
              </a:rPr>
              <a:t>Lorem ipsum dolor sit amet</a:t>
            </a:r>
            <a:endParaRPr lang="da-DK" altLang="zh-CN" kern="0" dirty="0">
              <a:solidFill>
                <a:schemeClr val="bg1"/>
              </a:solidFill>
            </a:endParaRPr>
          </a:p>
        </p:txBody>
      </p:sp>
      <p:sp>
        <p:nvSpPr>
          <p:cNvPr id="11" name="椭圆 10"/>
          <p:cNvSpPr/>
          <p:nvPr>
            <p:custDataLst>
              <p:tags r:id="rId4"/>
            </p:custDataLst>
          </p:nvPr>
        </p:nvSpPr>
        <p:spPr>
          <a:xfrm>
            <a:off x="8963320" y="4557337"/>
            <a:ext cx="865563" cy="865563"/>
          </a:xfrm>
          <a:prstGeom prst="ellipse">
            <a:avLst/>
          </a:prstGeom>
          <a:noFill/>
          <a:ln w="25400">
            <a:solidFill>
              <a:schemeClr val="accent3"/>
            </a:solidFill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p>
            <a:pPr algn="ctr"/>
            <a:r>
              <a:rPr lang="en-US" altLang="zh-CN" sz="3200" b="1" dirty="0">
                <a:solidFill>
                  <a:schemeClr val="accent3">
                    <a:lumMod val="75000"/>
                  </a:schemeClr>
                </a:solidFill>
              </a:rPr>
              <a:t>02</a:t>
            </a:r>
            <a:endParaRPr lang="zh-CN" altLang="en-US" sz="3200" b="1" dirty="0" err="1">
              <a:solidFill>
                <a:schemeClr val="accent3">
                  <a:lumMod val="75000"/>
                </a:schemeClr>
              </a:solidFill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 and content layout with list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Add your first bullet point here</a:t>
            </a:r>
            <a:endParaRPr lang="en-US" smtClean="0"/>
          </a:p>
          <a:p>
            <a:r>
              <a:rPr lang="en-US" smtClean="0"/>
              <a:t>Add your second bullet point here</a:t>
            </a:r>
            <a:endParaRPr lang="en-US" smtClean="0"/>
          </a:p>
          <a:p>
            <a:r>
              <a:rPr lang="en-US" smtClean="0"/>
              <a:t>Add your third bullet point here</a:t>
            </a:r>
            <a:endParaRPr 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82335" y="2809875"/>
            <a:ext cx="6190615" cy="4066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 content layout with table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First bullet point here</a:t>
            </a:r>
            <a:endParaRPr lang="en-US" dirty="0" smtClean="0"/>
          </a:p>
          <a:p>
            <a:r>
              <a:rPr lang="en-US" dirty="0" smtClean="0"/>
              <a:t>Second bullet point here</a:t>
            </a:r>
            <a:endParaRPr lang="en-US" dirty="0" smtClean="0"/>
          </a:p>
          <a:p>
            <a:r>
              <a:rPr lang="en-US" dirty="0" smtClean="0"/>
              <a:t>Third bullet point here</a:t>
            </a:r>
            <a:endParaRPr lang="en-US" dirty="0"/>
          </a:p>
        </p:txBody>
      </p:sp>
      <p:graphicFrame>
        <p:nvGraphicFramePr>
          <p:cNvPr id="5" name="Content Placeholder 4" descr="Sample table with 3 columns, 4 rows" title="Table"/>
          <p:cNvGraphicFramePr>
            <a:graphicFrameLocks noGrp="1"/>
          </p:cNvGraphicFramePr>
          <p:nvPr>
            <p:ph sz="half" idx="2"/>
          </p:nvPr>
        </p:nvGraphicFramePr>
        <p:xfrm>
          <a:off x="6324600" y="1905000"/>
          <a:ext cx="4800600" cy="2251364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600200"/>
                <a:gridCol w="1600200"/>
                <a:gridCol w="1600200"/>
              </a:tblGrid>
              <a:tr h="5628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Group 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Group 2</a:t>
                      </a:r>
                      <a:endParaRPr lang="en-US" dirty="0"/>
                    </a:p>
                  </a:txBody>
                  <a:tcPr anchor="ctr"/>
                </a:tc>
              </a:tr>
              <a:tr h="562841">
                <a:tc>
                  <a:txBody>
                    <a:bodyPr/>
                    <a:lstStyle/>
                    <a:p>
                      <a:r>
                        <a:rPr lang="en-US" dirty="0" smtClean="0"/>
                        <a:t>Class 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95</a:t>
                      </a:r>
                      <a:endParaRPr lang="en-US" dirty="0"/>
                    </a:p>
                  </a:txBody>
                  <a:tcPr anchor="ctr"/>
                </a:tc>
              </a:tr>
              <a:tr h="562841">
                <a:tc>
                  <a:txBody>
                    <a:bodyPr/>
                    <a:lstStyle/>
                    <a:p>
                      <a:r>
                        <a:rPr lang="en-US" dirty="0" smtClean="0"/>
                        <a:t>Class 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76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88</a:t>
                      </a:r>
                      <a:endParaRPr lang="en-US" dirty="0"/>
                    </a:p>
                  </a:txBody>
                  <a:tcPr anchor="ctr"/>
                </a:tc>
              </a:tr>
              <a:tr h="562841">
                <a:tc>
                  <a:txBody>
                    <a:bodyPr/>
                    <a:lstStyle/>
                    <a:p>
                      <a:r>
                        <a:rPr lang="en-US" dirty="0" smtClean="0"/>
                        <a:t>Class 3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90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 content layout with SmartArt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First bullet point here</a:t>
            </a:r>
            <a:endParaRPr lang="en-US" dirty="0" smtClean="0"/>
          </a:p>
          <a:p>
            <a:r>
              <a:rPr lang="en-US" dirty="0" smtClean="0"/>
              <a:t>Second bullet point here</a:t>
            </a:r>
            <a:endParaRPr lang="en-US" dirty="0" smtClean="0"/>
          </a:p>
          <a:p>
            <a:r>
              <a:rPr lang="en-US" dirty="0" smtClean="0"/>
              <a:t>Third bullet point here</a:t>
            </a:r>
            <a:endParaRPr lang="en-US" dirty="0"/>
          </a:p>
        </p:txBody>
      </p:sp>
      <p:graphicFrame>
        <p:nvGraphicFramePr>
          <p:cNvPr id="5" name="Content Placeholder 4" descr="Radial Venn" title="SmartArt"/>
          <p:cNvGraphicFramePr>
            <a:graphicFrameLocks noGrp="1"/>
          </p:cNvGraphicFramePr>
          <p:nvPr>
            <p:ph sz="half" idx="2"/>
          </p:nvPr>
        </p:nvGraphicFramePr>
        <p:xfrm>
          <a:off x="6324600" y="1905000"/>
          <a:ext cx="4800600" cy="4271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2211705" y="764202"/>
            <a:ext cx="7768590" cy="58477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/>
            <a:r>
              <a:rPr lang="da-DK" altLang="zh-CN" sz="3200" kern="0" dirty="0" smtClean="0">
                <a:sym typeface="Arial" pitchFamily="34" charset="0"/>
              </a:rPr>
              <a:t>LOREM IPSUM DOLOR LOREM</a:t>
            </a:r>
            <a:endParaRPr lang="zh-CN" altLang="en-US" sz="3200" dirty="0">
              <a:sym typeface="Arial" pitchFamily="34" charset="0"/>
            </a:endParaRPr>
          </a:p>
        </p:txBody>
      </p:sp>
      <p:grpSp>
        <p:nvGrpSpPr>
          <p:cNvPr id="38" name="组合 37"/>
          <p:cNvGrpSpPr/>
          <p:nvPr>
            <p:custDataLst>
              <p:tags r:id="rId2"/>
            </p:custDataLst>
          </p:nvPr>
        </p:nvGrpSpPr>
        <p:grpSpPr>
          <a:xfrm>
            <a:off x="4051944" y="1955808"/>
            <a:ext cx="1346469" cy="2450043"/>
            <a:chOff x="1216644" y="3149608"/>
            <a:chExt cx="1346469" cy="2450043"/>
          </a:xfrm>
        </p:grpSpPr>
        <p:sp>
          <p:nvSpPr>
            <p:cNvPr id="4" name="椭圆 3"/>
            <p:cNvSpPr/>
            <p:nvPr>
              <p:custDataLst>
                <p:tags r:id="rId3"/>
              </p:custDataLst>
            </p:nvPr>
          </p:nvSpPr>
          <p:spPr>
            <a:xfrm>
              <a:off x="1265991" y="4302125"/>
              <a:ext cx="1247775" cy="1247775"/>
            </a:xfrm>
            <a:prstGeom prst="ellipse">
              <a:avLst/>
            </a:prstGeom>
            <a:solidFill>
              <a:srgbClr val="ECAAA1"/>
            </a:solidFill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kern="0" smtClean="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Arial" pitchFamily="34" charset="0"/>
                </a:rPr>
                <a:t>LOREM</a:t>
              </a:r>
              <a:endParaRPr lang="en-US" altLang="zh-CN" kern="0" smtClean="0">
                <a:solidFill>
                  <a:srgbClr val="FFFFFF"/>
                </a:solidFill>
                <a:latin typeface="+mj-lt"/>
                <a:ea typeface="+mj-ea"/>
                <a:cs typeface="+mj-cs"/>
                <a:sym typeface="Arial" pitchFamily="34" charset="0"/>
              </a:endParaRPr>
            </a:p>
          </p:txBody>
        </p:sp>
        <p:sp>
          <p:nvSpPr>
            <p:cNvPr id="9" name="任意多边形 8"/>
            <p:cNvSpPr/>
            <p:nvPr>
              <p:custDataLst>
                <p:tags r:id="rId4"/>
              </p:custDataLst>
            </p:nvPr>
          </p:nvSpPr>
          <p:spPr>
            <a:xfrm>
              <a:off x="1548606" y="3149608"/>
              <a:ext cx="682544" cy="823904"/>
            </a:xfrm>
            <a:custGeom>
              <a:avLst/>
              <a:gdLst>
                <a:gd name="connsiteX0" fmla="*/ 341272 w 682544"/>
                <a:gd name="connsiteY0" fmla="*/ 0 h 823904"/>
                <a:gd name="connsiteX1" fmla="*/ 582588 w 682544"/>
                <a:gd name="connsiteY1" fmla="*/ 99956 h 823904"/>
                <a:gd name="connsiteX2" fmla="*/ 582588 w 682544"/>
                <a:gd name="connsiteY2" fmla="*/ 582588 h 823904"/>
                <a:gd name="connsiteX3" fmla="*/ 341272 w 682544"/>
                <a:gd name="connsiteY3" fmla="*/ 823904 h 823904"/>
                <a:gd name="connsiteX4" fmla="*/ 99956 w 682544"/>
                <a:gd name="connsiteY4" fmla="*/ 582588 h 823904"/>
                <a:gd name="connsiteX5" fmla="*/ 99956 w 682544"/>
                <a:gd name="connsiteY5" fmla="*/ 99956 h 823904"/>
                <a:gd name="connsiteX6" fmla="*/ 341272 w 682544"/>
                <a:gd name="connsiteY6" fmla="*/ 0 h 823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2544" h="823904">
                  <a:moveTo>
                    <a:pt x="341272" y="0"/>
                  </a:moveTo>
                  <a:cubicBezTo>
                    <a:pt x="428611" y="0"/>
                    <a:pt x="515950" y="33319"/>
                    <a:pt x="582588" y="99956"/>
                  </a:cubicBezTo>
                  <a:cubicBezTo>
                    <a:pt x="715863" y="233231"/>
                    <a:pt x="715863" y="449313"/>
                    <a:pt x="582588" y="582588"/>
                  </a:cubicBezTo>
                  <a:lnTo>
                    <a:pt x="341272" y="823904"/>
                  </a:lnTo>
                  <a:lnTo>
                    <a:pt x="99956" y="582588"/>
                  </a:lnTo>
                  <a:cubicBezTo>
                    <a:pt x="-33318" y="449313"/>
                    <a:pt x="-33318" y="233231"/>
                    <a:pt x="99956" y="99956"/>
                  </a:cubicBezTo>
                  <a:cubicBezTo>
                    <a:pt x="166594" y="33319"/>
                    <a:pt x="253933" y="0"/>
                    <a:pt x="341272" y="0"/>
                  </a:cubicBezTo>
                  <a:close/>
                </a:path>
              </a:pathLst>
            </a:custGeom>
            <a:noFill/>
            <a:ln w="12700">
              <a:solidFill>
                <a:srgbClr val="D9D9D9"/>
              </a:solidFill>
            </a:ln>
          </p:spPr>
          <p:txBody>
            <a:bodyPr rot="0" spcFirstLastPara="0" vertOverflow="overflow" horzOverflow="overflow" vert="horz" wrap="square" lIns="91440" tIns="45720" rIns="91440" bIns="18000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400" b="1" kern="0" dirty="0" smtClean="0">
                  <a:sym typeface="Arial" pitchFamily="34" charset="0"/>
                </a:rPr>
                <a:t>01</a:t>
              </a:r>
              <a:endParaRPr lang="zh-CN" altLang="en-US" sz="2400" b="1" kern="0" dirty="0">
                <a:sym typeface="Arial" pitchFamily="34" charset="0"/>
              </a:endParaRPr>
            </a:p>
          </p:txBody>
        </p:sp>
        <p:sp>
          <p:nvSpPr>
            <p:cNvPr id="14" name="任意多边形 13"/>
            <p:cNvSpPr/>
            <p:nvPr>
              <p:custDataLst>
                <p:tags r:id="rId5"/>
              </p:custDataLst>
            </p:nvPr>
          </p:nvSpPr>
          <p:spPr>
            <a:xfrm>
              <a:off x="1216644" y="3974320"/>
              <a:ext cx="1346469" cy="1625331"/>
            </a:xfrm>
            <a:custGeom>
              <a:avLst/>
              <a:gdLst>
                <a:gd name="connsiteX0" fmla="*/ 673235 w 1346469"/>
                <a:gd name="connsiteY0" fmla="*/ 0 h 1625331"/>
                <a:gd name="connsiteX1" fmla="*/ 1149283 w 1346469"/>
                <a:gd name="connsiteY1" fmla="*/ 476049 h 1625331"/>
                <a:gd name="connsiteX2" fmla="*/ 1149283 w 1346469"/>
                <a:gd name="connsiteY2" fmla="*/ 1428146 h 1625331"/>
                <a:gd name="connsiteX3" fmla="*/ 197187 w 1346469"/>
                <a:gd name="connsiteY3" fmla="*/ 1428146 h 1625331"/>
                <a:gd name="connsiteX4" fmla="*/ 197187 w 1346469"/>
                <a:gd name="connsiteY4" fmla="*/ 476049 h 1625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6469" h="1625331">
                  <a:moveTo>
                    <a:pt x="673235" y="0"/>
                  </a:moveTo>
                  <a:lnTo>
                    <a:pt x="1149283" y="476049"/>
                  </a:lnTo>
                  <a:cubicBezTo>
                    <a:pt x="1412198" y="738963"/>
                    <a:pt x="1412198" y="1165231"/>
                    <a:pt x="1149283" y="1428146"/>
                  </a:cubicBezTo>
                  <a:cubicBezTo>
                    <a:pt x="886369" y="1691060"/>
                    <a:pt x="460101" y="1691060"/>
                    <a:pt x="197187" y="1428146"/>
                  </a:cubicBezTo>
                  <a:cubicBezTo>
                    <a:pt x="-65728" y="1165231"/>
                    <a:pt x="-65728" y="738963"/>
                    <a:pt x="197187" y="476049"/>
                  </a:cubicBezTo>
                  <a:close/>
                </a:path>
              </a:pathLst>
            </a:custGeom>
            <a:noFill/>
            <a:ln w="12700">
              <a:solidFill>
                <a:srgbClr val="D9D9D9"/>
              </a:solidFill>
            </a:ln>
          </p:spPr>
          <p:txBody>
            <a:bodyPr rot="0" spcFirstLastPara="0" vertOverflow="overflow" horzOverflow="overflow" vert="horz" wrap="square" lIns="91440" tIns="45720" rIns="91440" bIns="18000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sz="2400" b="1" kern="0" dirty="0">
                <a:sym typeface="Arial" pitchFamily="34" charset="0"/>
              </a:endParaRPr>
            </a:p>
          </p:txBody>
        </p:sp>
      </p:grpSp>
      <p:sp>
        <p:nvSpPr>
          <p:cNvPr id="44" name="矩形 43"/>
          <p:cNvSpPr/>
          <p:nvPr>
            <p:custDataLst>
              <p:tags r:id="rId6"/>
            </p:custDataLst>
          </p:nvPr>
        </p:nvSpPr>
        <p:spPr>
          <a:xfrm>
            <a:off x="4051944" y="4405851"/>
            <a:ext cx="1346469" cy="1532727"/>
          </a:xfrm>
          <a:prstGeom prst="rect">
            <a:avLst/>
          </a:prstGeom>
        </p:spPr>
        <p:txBody>
          <a:bodyPr wrap="square" anchor="t">
            <a:normAutofit/>
          </a:bodyPr>
          <a:lstStyle/>
          <a:p>
            <a:pPr algn="just">
              <a:lnSpc>
                <a:spcPct val="130000"/>
              </a:lnSpc>
            </a:pPr>
            <a:r>
              <a:rPr lang="pt-BR" altLang="zh-CN" kern="0" smtClean="0">
                <a:sym typeface="Arial" pitchFamily="34" charset="0"/>
              </a:rPr>
              <a:t>SED DO EIUSMOD TEMPOR INCIDIDUNT</a:t>
            </a:r>
            <a:endParaRPr lang="pt-BR" altLang="zh-CN" kern="0" smtClean="0">
              <a:sym typeface="Arial" pitchFamily="34" charset="0"/>
            </a:endParaRPr>
          </a:p>
        </p:txBody>
      </p:sp>
      <p:grpSp>
        <p:nvGrpSpPr>
          <p:cNvPr id="39" name="组合 38"/>
          <p:cNvGrpSpPr/>
          <p:nvPr>
            <p:custDataLst>
              <p:tags r:id="rId7"/>
            </p:custDataLst>
          </p:nvPr>
        </p:nvGrpSpPr>
        <p:grpSpPr>
          <a:xfrm>
            <a:off x="6793587" y="1955808"/>
            <a:ext cx="1346469" cy="2450043"/>
            <a:chOff x="2899093" y="3149608"/>
            <a:chExt cx="1346469" cy="2450043"/>
          </a:xfrm>
        </p:grpSpPr>
        <p:sp>
          <p:nvSpPr>
            <p:cNvPr id="17" name="椭圆 16"/>
            <p:cNvSpPr/>
            <p:nvPr>
              <p:custDataLst>
                <p:tags r:id="rId8"/>
              </p:custDataLst>
            </p:nvPr>
          </p:nvSpPr>
          <p:spPr>
            <a:xfrm>
              <a:off x="2948440" y="4302125"/>
              <a:ext cx="1247775" cy="1247775"/>
            </a:xfrm>
            <a:prstGeom prst="ellipse">
              <a:avLst/>
            </a:prstGeom>
            <a:solidFill>
              <a:srgbClr val="FCBE9E"/>
            </a:solidFill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kern="0" smtClean="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Arial" pitchFamily="34" charset="0"/>
                </a:rPr>
                <a:t>LOREM</a:t>
              </a:r>
              <a:endParaRPr lang="en-US" altLang="zh-CN" kern="0" smtClean="0">
                <a:solidFill>
                  <a:srgbClr val="FFFFFF"/>
                </a:solidFill>
                <a:latin typeface="+mj-lt"/>
                <a:ea typeface="+mj-ea"/>
                <a:cs typeface="+mj-cs"/>
                <a:sym typeface="Arial" pitchFamily="34" charset="0"/>
              </a:endParaRPr>
            </a:p>
          </p:txBody>
        </p:sp>
        <p:sp>
          <p:nvSpPr>
            <p:cNvPr id="18" name="任意多边形 17"/>
            <p:cNvSpPr/>
            <p:nvPr>
              <p:custDataLst>
                <p:tags r:id="rId9"/>
              </p:custDataLst>
            </p:nvPr>
          </p:nvSpPr>
          <p:spPr>
            <a:xfrm>
              <a:off x="3231055" y="3149608"/>
              <a:ext cx="682544" cy="823904"/>
            </a:xfrm>
            <a:custGeom>
              <a:avLst/>
              <a:gdLst>
                <a:gd name="connsiteX0" fmla="*/ 341272 w 682544"/>
                <a:gd name="connsiteY0" fmla="*/ 0 h 823904"/>
                <a:gd name="connsiteX1" fmla="*/ 582588 w 682544"/>
                <a:gd name="connsiteY1" fmla="*/ 99956 h 823904"/>
                <a:gd name="connsiteX2" fmla="*/ 582588 w 682544"/>
                <a:gd name="connsiteY2" fmla="*/ 582588 h 823904"/>
                <a:gd name="connsiteX3" fmla="*/ 341272 w 682544"/>
                <a:gd name="connsiteY3" fmla="*/ 823904 h 823904"/>
                <a:gd name="connsiteX4" fmla="*/ 99956 w 682544"/>
                <a:gd name="connsiteY4" fmla="*/ 582588 h 823904"/>
                <a:gd name="connsiteX5" fmla="*/ 99956 w 682544"/>
                <a:gd name="connsiteY5" fmla="*/ 99956 h 823904"/>
                <a:gd name="connsiteX6" fmla="*/ 341272 w 682544"/>
                <a:gd name="connsiteY6" fmla="*/ 0 h 823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2544" h="823904">
                  <a:moveTo>
                    <a:pt x="341272" y="0"/>
                  </a:moveTo>
                  <a:cubicBezTo>
                    <a:pt x="428611" y="0"/>
                    <a:pt x="515950" y="33319"/>
                    <a:pt x="582588" y="99956"/>
                  </a:cubicBezTo>
                  <a:cubicBezTo>
                    <a:pt x="715863" y="233231"/>
                    <a:pt x="715863" y="449313"/>
                    <a:pt x="582588" y="582588"/>
                  </a:cubicBezTo>
                  <a:lnTo>
                    <a:pt x="341272" y="823904"/>
                  </a:lnTo>
                  <a:lnTo>
                    <a:pt x="99956" y="582588"/>
                  </a:lnTo>
                  <a:cubicBezTo>
                    <a:pt x="-33318" y="449313"/>
                    <a:pt x="-33318" y="233231"/>
                    <a:pt x="99956" y="99956"/>
                  </a:cubicBezTo>
                  <a:cubicBezTo>
                    <a:pt x="166594" y="33319"/>
                    <a:pt x="253933" y="0"/>
                    <a:pt x="341272" y="0"/>
                  </a:cubicBezTo>
                  <a:close/>
                </a:path>
              </a:pathLst>
            </a:custGeom>
            <a:noFill/>
            <a:ln w="12700">
              <a:solidFill>
                <a:srgbClr val="D9D9D9"/>
              </a:solidFill>
            </a:ln>
          </p:spPr>
          <p:txBody>
            <a:bodyPr rot="0" spcFirstLastPara="0" vertOverflow="overflow" horzOverflow="overflow" vert="horz" wrap="square" lIns="91440" tIns="45720" rIns="91440" bIns="18000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400" b="1" kern="0" dirty="0" smtClean="0">
                  <a:sym typeface="Arial" pitchFamily="34" charset="0"/>
                </a:rPr>
                <a:t>02</a:t>
              </a:r>
              <a:endParaRPr lang="zh-CN" altLang="en-US" sz="2400" b="1" kern="0" dirty="0">
                <a:sym typeface="Arial" pitchFamily="34" charset="0"/>
              </a:endParaRPr>
            </a:p>
          </p:txBody>
        </p:sp>
        <p:sp>
          <p:nvSpPr>
            <p:cNvPr id="19" name="任意多边形 18"/>
            <p:cNvSpPr/>
            <p:nvPr>
              <p:custDataLst>
                <p:tags r:id="rId10"/>
              </p:custDataLst>
            </p:nvPr>
          </p:nvSpPr>
          <p:spPr>
            <a:xfrm>
              <a:off x="2899093" y="3974320"/>
              <a:ext cx="1346469" cy="1625331"/>
            </a:xfrm>
            <a:custGeom>
              <a:avLst/>
              <a:gdLst>
                <a:gd name="connsiteX0" fmla="*/ 673235 w 1346469"/>
                <a:gd name="connsiteY0" fmla="*/ 0 h 1625331"/>
                <a:gd name="connsiteX1" fmla="*/ 1149283 w 1346469"/>
                <a:gd name="connsiteY1" fmla="*/ 476049 h 1625331"/>
                <a:gd name="connsiteX2" fmla="*/ 1149283 w 1346469"/>
                <a:gd name="connsiteY2" fmla="*/ 1428146 h 1625331"/>
                <a:gd name="connsiteX3" fmla="*/ 197187 w 1346469"/>
                <a:gd name="connsiteY3" fmla="*/ 1428146 h 1625331"/>
                <a:gd name="connsiteX4" fmla="*/ 197187 w 1346469"/>
                <a:gd name="connsiteY4" fmla="*/ 476049 h 1625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6469" h="1625331">
                  <a:moveTo>
                    <a:pt x="673235" y="0"/>
                  </a:moveTo>
                  <a:lnTo>
                    <a:pt x="1149283" y="476049"/>
                  </a:lnTo>
                  <a:cubicBezTo>
                    <a:pt x="1412198" y="738963"/>
                    <a:pt x="1412198" y="1165231"/>
                    <a:pt x="1149283" y="1428146"/>
                  </a:cubicBezTo>
                  <a:cubicBezTo>
                    <a:pt x="886369" y="1691060"/>
                    <a:pt x="460101" y="1691060"/>
                    <a:pt x="197187" y="1428146"/>
                  </a:cubicBezTo>
                  <a:cubicBezTo>
                    <a:pt x="-65728" y="1165231"/>
                    <a:pt x="-65728" y="738963"/>
                    <a:pt x="197187" y="476049"/>
                  </a:cubicBezTo>
                  <a:close/>
                </a:path>
              </a:pathLst>
            </a:custGeom>
            <a:noFill/>
            <a:ln w="12700">
              <a:solidFill>
                <a:srgbClr val="D9D9D9"/>
              </a:solidFill>
            </a:ln>
          </p:spPr>
          <p:txBody>
            <a:bodyPr rot="0" spcFirstLastPara="0" vertOverflow="overflow" horzOverflow="overflow" vert="horz" wrap="square" lIns="91440" tIns="45720" rIns="91440" bIns="18000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sz="2400" b="1" kern="0" dirty="0">
                <a:sym typeface="Arial" pitchFamily="34" charset="0"/>
              </a:endParaRPr>
            </a:p>
          </p:txBody>
        </p:sp>
      </p:grpSp>
      <p:sp>
        <p:nvSpPr>
          <p:cNvPr id="45" name="矩形 44"/>
          <p:cNvSpPr/>
          <p:nvPr>
            <p:custDataLst>
              <p:tags r:id="rId11"/>
            </p:custDataLst>
          </p:nvPr>
        </p:nvSpPr>
        <p:spPr>
          <a:xfrm>
            <a:off x="6793587" y="4405851"/>
            <a:ext cx="1346469" cy="1532727"/>
          </a:xfrm>
          <a:prstGeom prst="rect">
            <a:avLst/>
          </a:prstGeom>
        </p:spPr>
        <p:txBody>
          <a:bodyPr wrap="square" anchor="t">
            <a:normAutofit/>
          </a:bodyPr>
          <a:lstStyle/>
          <a:p>
            <a:pPr algn="just">
              <a:lnSpc>
                <a:spcPct val="130000"/>
              </a:lnSpc>
            </a:pPr>
            <a:r>
              <a:rPr lang="pt-BR" altLang="zh-CN" kern="0" smtClean="0">
                <a:sym typeface="Arial" pitchFamily="34" charset="0"/>
              </a:rPr>
              <a:t>SED DO EIUSMOD TEMPOR INCIDIDUNT</a:t>
            </a:r>
            <a:endParaRPr lang="pt-BR" altLang="zh-CN" kern="0" smtClean="0">
              <a:sym typeface="Arial" pitchFamily="34" charset="0"/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形标注 6"/>
          <p:cNvSpPr/>
          <p:nvPr>
            <p:custDataLst>
              <p:tags r:id="rId1"/>
            </p:custDataLst>
          </p:nvPr>
        </p:nvSpPr>
        <p:spPr>
          <a:xfrm>
            <a:off x="1756694" y="3016309"/>
            <a:ext cx="1089943" cy="904858"/>
          </a:xfrm>
          <a:prstGeom prst="wedgeEllipseCallout">
            <a:avLst>
              <a:gd name="adj1" fmla="val 41431"/>
              <a:gd name="adj2" fmla="val 51108"/>
            </a:avLst>
          </a:prstGeom>
          <a:solidFill>
            <a:srgbClr val="FDCF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>
            <p:custDataLst>
              <p:tags r:id="rId2"/>
            </p:custDataLst>
          </p:nvPr>
        </p:nvSpPr>
        <p:spPr>
          <a:xfrm>
            <a:off x="3046056" y="2790094"/>
            <a:ext cx="2490386" cy="452429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r>
              <a:rPr lang="en-US" altLang="zh-CN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LOREM IPSUM </a:t>
            </a:r>
            <a:endParaRPr lang="en-US" altLang="zh-CN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9" name="TextBox 35"/>
          <p:cNvSpPr txBox="1"/>
          <p:nvPr>
            <p:custDataLst>
              <p:tags r:id="rId3"/>
            </p:custDataLst>
          </p:nvPr>
        </p:nvSpPr>
        <p:spPr>
          <a:xfrm>
            <a:off x="2968782" y="3371155"/>
            <a:ext cx="2528946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atinLnBrk="1"/>
            <a:r>
              <a:rPr lang="en-US" altLang="zh-CN" smtClean="0">
                <a:solidFill>
                  <a:prstClr val="black"/>
                </a:solidFill>
              </a:rPr>
              <a:t>LOREM IPSUM DOLOR LOREM </a:t>
            </a:r>
            <a:endParaRPr lang="en-US" altLang="zh-CN" dirty="0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111" y="3154872"/>
            <a:ext cx="627732" cy="627732"/>
          </a:xfrm>
          <a:prstGeom prst="rect">
            <a:avLst/>
          </a:prstGeom>
        </p:spPr>
      </p:pic>
      <p:sp>
        <p:nvSpPr>
          <p:cNvPr id="11" name="椭圆形标注 10"/>
          <p:cNvSpPr/>
          <p:nvPr>
            <p:custDataLst>
              <p:tags r:id="rId6"/>
            </p:custDataLst>
          </p:nvPr>
        </p:nvSpPr>
        <p:spPr>
          <a:xfrm>
            <a:off x="6789512" y="3016309"/>
            <a:ext cx="1089943" cy="904858"/>
          </a:xfrm>
          <a:prstGeom prst="wedgeEllipseCallout">
            <a:avLst>
              <a:gd name="adj1" fmla="val 41431"/>
              <a:gd name="adj2" fmla="val 51108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>
            <p:custDataLst>
              <p:tags r:id="rId7"/>
            </p:custDataLst>
          </p:nvPr>
        </p:nvSpPr>
        <p:spPr>
          <a:xfrm>
            <a:off x="8078874" y="2790094"/>
            <a:ext cx="2490386" cy="452429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r>
              <a:rPr lang="en-US" altLang="zh-CN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LOREM IPSUM </a:t>
            </a:r>
            <a:endParaRPr lang="en-US" altLang="zh-CN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TextBox 35"/>
          <p:cNvSpPr txBox="1"/>
          <p:nvPr>
            <p:custDataLst>
              <p:tags r:id="rId8"/>
            </p:custDataLst>
          </p:nvPr>
        </p:nvSpPr>
        <p:spPr>
          <a:xfrm>
            <a:off x="8001600" y="3371155"/>
            <a:ext cx="2557933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atinLnBrk="1"/>
            <a:r>
              <a:rPr lang="en-US" altLang="zh-CN" smtClean="0">
                <a:solidFill>
                  <a:prstClr val="black"/>
                </a:solidFill>
              </a:rPr>
              <a:t>LOREM IPSUM DOLOR LOREM </a:t>
            </a:r>
            <a:endParaRPr lang="en-US" altLang="zh-CN" dirty="0">
              <a:solidFill>
                <a:prstClr val="black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993979" y="3105834"/>
            <a:ext cx="725807" cy="725807"/>
          </a:xfrm>
          <a:prstGeom prst="rect">
            <a:avLst/>
          </a:prstGeom>
        </p:spPr>
      </p:pic>
      <p:sp>
        <p:nvSpPr>
          <p:cNvPr id="20" name="标题 1"/>
          <p:cNvSpPr txBox="1"/>
          <p:nvPr>
            <p:custDataLst>
              <p:tags r:id="rId11"/>
            </p:custDataLst>
          </p:nvPr>
        </p:nvSpPr>
        <p:spPr>
          <a:xfrm>
            <a:off x="838200" y="365126"/>
            <a:ext cx="10515600" cy="65087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dirty="0">
                <a:solidFill>
                  <a:srgbClr val="00B0F0"/>
                </a:solidFill>
              </a:rPr>
              <a:t>LOREM IPSUM DOLOR</a:t>
            </a:r>
            <a:endParaRPr lang="zh-CN" altLang="en-US" sz="4000" dirty="0">
              <a:solidFill>
                <a:srgbClr val="00B0F0"/>
              </a:solidFill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327_2*i*1"/>
  <p:tag name="KSO_WM_TEMPLATE_CATEGORY" val="diagram"/>
  <p:tag name="KSO_WM_TEMPLATE_INDEX" val="160327"/>
</p:tagLst>
</file>

<file path=ppt/tags/tag10.xml><?xml version="1.0" encoding="utf-8"?>
<p:tagLst xmlns:p="http://schemas.openxmlformats.org/presentationml/2006/main">
  <p:tag name="KSO_WM_TAG_VERSION" val="1.0"/>
  <p:tag name="KSO_WM_TEMPLATE_CATEGORY" val="diagram"/>
  <p:tag name="KSO_WM_TEMPLATE_INDEX" val="160327"/>
  <p:tag name="KSO_WM_UNIT_TYPE" val="l_i"/>
  <p:tag name="KSO_WM_UNIT_INDEX" val="1_6"/>
  <p:tag name="KSO_WM_UNIT_ID" val="diagram160327_2*l_i*1_6"/>
  <p:tag name="KSO_WM_UNIT_CLEAR" val="1"/>
  <p:tag name="KSO_WM_UNIT_LAYERLEVEL" val="1_1"/>
  <p:tag name="KSO_WM_BEAUTIFY_FLAG" val="#wm#"/>
  <p:tag name="KSO_WM_DIAGRAM_GROUP_CODE" val="l1-1"/>
</p:tagLst>
</file>

<file path=ppt/tags/tag11.xml><?xml version="1.0" encoding="utf-8"?>
<p:tagLst xmlns:p="http://schemas.openxmlformats.org/presentationml/2006/main">
  <p:tag name="KSO_WM_TAG_VERSION" val="1.0"/>
  <p:tag name="KSO_WM_TEMPLATE_CATEGORY" val="diagram"/>
  <p:tag name="KSO_WM_TEMPLATE_INDEX" val="160327"/>
  <p:tag name="KSO_WM_UNIT_TYPE" val="a"/>
  <p:tag name="KSO_WM_UNIT_INDEX" val="1"/>
  <p:tag name="KSO_WM_UNIT_ID" val="diagram160327_2*a*1"/>
  <p:tag name="KSO_WM_UNIT_CLEAR" val="1"/>
  <p:tag name="KSO_WM_UNIT_LAYERLEVEL" val="1"/>
  <p:tag name="KSO_WM_UNIT_VALUE" val="36"/>
  <p:tag name="KSO_WM_UNIT_ISCONTENTSTITLE" val="0"/>
  <p:tag name="KSO_WM_UNIT_HIGHLIGHT" val="0"/>
  <p:tag name="KSO_WM_UNIT_COMPATIBLE" val="1"/>
  <p:tag name="KSO_WM_BEAUTIFY_FLAG" val="#wm#"/>
  <p:tag name="KSO_WM_UNIT_PRESET_TEXT_INDEX" val="3"/>
  <p:tag name="KSO_WM_UNIT_PRESET_TEXT_LEN" val="18"/>
</p:tagLst>
</file>

<file path=ppt/tags/tag12.xml><?xml version="1.0" encoding="utf-8"?>
<p:tagLst xmlns:p="http://schemas.openxmlformats.org/presentationml/2006/main">
  <p:tag name="KSO_WM_TEMPLATE_CATEGORY" val="diagram"/>
  <p:tag name="KSO_WM_TEMPLATE_INDEX" val="160339"/>
  <p:tag name="KSO_WM_UNIT_TYPE" val="l_h_f"/>
  <p:tag name="KSO_WM_UNIT_INDEX" val="1_1_1"/>
  <p:tag name="KSO_WM_UNIT_ID" val="diagram160339_5*l_h_f*1_1_1"/>
  <p:tag name="KSO_WM_UNIT_CLEAR" val="1"/>
  <p:tag name="KSO_WM_UNIT_LAYERLEVEL" val="1_1_1"/>
  <p:tag name="KSO_WM_UNIT_VALUE" val="57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TAG_VERSION" val="1.0"/>
  <p:tag name="KSO_WM_DIAGRAM_GROUP_CODE" val="l1-1"/>
</p:tagLst>
</file>

<file path=ppt/tags/tag13.xml><?xml version="1.0" encoding="utf-8"?>
<p:tagLst xmlns:p="http://schemas.openxmlformats.org/presentationml/2006/main">
  <p:tag name="KSO_WM_TEMPLATE_CATEGORY" val="diagram"/>
  <p:tag name="KSO_WM_TEMPLATE_INDEX" val="160339"/>
  <p:tag name="KSO_WM_UNIT_TYPE" val="l_i"/>
  <p:tag name="KSO_WM_UNIT_INDEX" val="1_1"/>
  <p:tag name="KSO_WM_UNIT_ID" val="diagram160339_5*l_i*1_1"/>
  <p:tag name="KSO_WM_UNIT_CLEAR" val="1"/>
  <p:tag name="KSO_WM_UNIT_LAYERLEVEL" val="1_1"/>
  <p:tag name="KSO_WM_BEAUTIFY_FLAG" val="#wm#"/>
  <p:tag name="KSO_WM_TAG_VERSION" val="1.0"/>
  <p:tag name="KSO_WM_DIAGRAM_GROUP_CODE" val="l1-1"/>
</p:tagLst>
</file>

<file path=ppt/tags/tag14.xml><?xml version="1.0" encoding="utf-8"?>
<p:tagLst xmlns:p="http://schemas.openxmlformats.org/presentationml/2006/main">
  <p:tag name="KSO_WM_TEMPLATE_CATEGORY" val="diagram"/>
  <p:tag name="KSO_WM_TEMPLATE_INDEX" val="160339"/>
  <p:tag name="KSO_WM_UNIT_TYPE" val="l_h_f"/>
  <p:tag name="KSO_WM_UNIT_INDEX" val="1_2_1"/>
  <p:tag name="KSO_WM_UNIT_ID" val="diagram160339_5*l_h_f*1_2_1"/>
  <p:tag name="KSO_WM_UNIT_CLEAR" val="1"/>
  <p:tag name="KSO_WM_UNIT_LAYERLEVEL" val="1_1_1"/>
  <p:tag name="KSO_WM_UNIT_VALUE" val="57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TAG_VERSION" val="1.0"/>
  <p:tag name="KSO_WM_DIAGRAM_GROUP_CODE" val="l1-1"/>
</p:tagLst>
</file>

<file path=ppt/tags/tag15.xml><?xml version="1.0" encoding="utf-8"?>
<p:tagLst xmlns:p="http://schemas.openxmlformats.org/presentationml/2006/main">
  <p:tag name="KSO_WM_TEMPLATE_CATEGORY" val="diagram"/>
  <p:tag name="KSO_WM_TEMPLATE_INDEX" val="160339"/>
  <p:tag name="KSO_WM_UNIT_TYPE" val="l_i"/>
  <p:tag name="KSO_WM_UNIT_INDEX" val="1_2"/>
  <p:tag name="KSO_WM_UNIT_ID" val="diagram160339_5*l_i*1_2"/>
  <p:tag name="KSO_WM_UNIT_CLEAR" val="1"/>
  <p:tag name="KSO_WM_UNIT_LAYERLEVEL" val="1_1"/>
  <p:tag name="KSO_WM_BEAUTIFY_FLAG" val="#wm#"/>
  <p:tag name="KSO_WM_TAG_VERSION" val="1.0"/>
  <p:tag name="KSO_WM_DIAGRAM_GROUP_CODE" val="l1-1"/>
</p:tagLst>
</file>

<file path=ppt/tags/tag16.xml><?xml version="1.0" encoding="utf-8"?>
<p:tagLst xmlns:p="http://schemas.openxmlformats.org/presentationml/2006/main">
  <p:tag name="KSO_WM_SLIDE_ID" val="diagram160339_5"/>
  <p:tag name="KSO_WM_SLIDE_INDEX" val="5"/>
  <p:tag name="KSO_WM_SLIDE_ITEM_CNT" val="2"/>
  <p:tag name="KSO_WM_SLIDE_LAYOUT" val="a_l"/>
  <p:tag name="KSO_WM_SLIDE_LAYOUT_CNT" val="1_1"/>
  <p:tag name="KSO_WM_SLIDE_TYPE" val="text"/>
  <p:tag name="KSO_WM_BEAUTIFY_FLAG" val="#wm#"/>
  <p:tag name="KSO_WM_TEMPLATE_CATEGORY" val="diagram"/>
  <p:tag name="KSO_WM_TEMPLATE_INDEX" val="160339"/>
  <p:tag name="KSO_WM_DIAGRAM_GROUP_CODE" val="l1-1"/>
  <p:tag name="KSO_WM_TAG_VERSION" val="1.0"/>
  <p:tag name="KSO_WM_SLIDE_POSITION" val="186*218"/>
  <p:tag name="KSO_WM_SLIDE_SIZE" val="588*209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79"/>
  <p:tag name="KSO_WM_UNIT_TYPE" val="g"/>
  <p:tag name="KSO_WM_UNIT_INDEX" val="1"/>
  <p:tag name="KSO_WM_UNIT_ID" val="diagram679_5*g*1"/>
  <p:tag name="KSO_WM_UNIT_CLEAR" val="1"/>
  <p:tag name="KSO_WM_UNIT_LAYERLEVEL" val="1"/>
  <p:tag name="KSO_WM_UNIT_VALUE" val="18"/>
  <p:tag name="KSO_WM_UNIT_HIGHLIGHT" val="0"/>
  <p:tag name="KSO_WM_UNIT_COMPATIBLE" val="1"/>
  <p:tag name="KSO_WM_UNIT_RELATE_UNITID" val="diagram679_5*l*1"/>
  <p:tag name="KSO_WM_UNIT_PRESET_TEXT_INDEX" val="3"/>
  <p:tag name="KSO_WM_UNIT_PRESET_TEXT_LEN" val="23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679_5*i*1"/>
  <p:tag name="KSO_WM_TEMPLATE_CATEGORY" val="diagram"/>
  <p:tag name="KSO_WM_TEMPLATE_INDEX" val="679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79"/>
  <p:tag name="KSO_WM_UNIT_TYPE" val="l_h_a"/>
  <p:tag name="KSO_WM_UNIT_INDEX" val="1_1_1"/>
  <p:tag name="KSO_WM_UNIT_ID" val="diagram679_5*l_h_a*1_1_1"/>
  <p:tag name="KSO_WM_UNIT_CLEAR" val="1"/>
  <p:tag name="KSO_WM_UNIT_LAYERLEVEL" val="1_1_1"/>
  <p:tag name="KSO_WM_UNIT_VALUE" val="15"/>
  <p:tag name="KSO_WM_UNIT_HIGHLIGHT" val="0"/>
  <p:tag name="KSO_WM_UNIT_COMPATIBLE" val="0"/>
  <p:tag name="KSO_WM_DIAGRAM_GROUP_CODE" val="l1-1"/>
  <p:tag name="KSO_WM_UNIT_PRESET_TEXT" val="LOREM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160327"/>
  <p:tag name="KSO_WM_UNIT_TYPE" val="l_i"/>
  <p:tag name="KSO_WM_UNIT_INDEX" val="1_1"/>
  <p:tag name="KSO_WM_UNIT_ID" val="diagram160327_2*l_i*1_1"/>
  <p:tag name="KSO_WM_UNIT_CLEAR" val="1"/>
  <p:tag name="KSO_WM_UNIT_LAYERLEVEL" val="1_1"/>
  <p:tag name="KSO_WM_BEAUTIFY_FLAG" val="#wm#"/>
  <p:tag name="KSO_WM_DIAGRAM_GROUP_CODE" val="l1-1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79"/>
  <p:tag name="KSO_WM_UNIT_TYPE" val="l_i"/>
  <p:tag name="KSO_WM_UNIT_INDEX" val="1_1"/>
  <p:tag name="KSO_WM_UNIT_ID" val="diagram679_5*l_i*1_1"/>
  <p:tag name="KSO_WM_UNIT_CLEAR" val="1"/>
  <p:tag name="KSO_WM_UNIT_LAYERLEVEL" val="1_1"/>
  <p:tag name="KSO_WM_DIAGRAM_GROUP_CODE" val="l1-1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79"/>
  <p:tag name="KSO_WM_UNIT_TYPE" val="l_i"/>
  <p:tag name="KSO_WM_UNIT_INDEX" val="1_2"/>
  <p:tag name="KSO_WM_UNIT_ID" val="diagram679_5*l_i*1_2"/>
  <p:tag name="KSO_WM_UNIT_CLEAR" val="1"/>
  <p:tag name="KSO_WM_UNIT_LAYERLEVEL" val="1_1"/>
  <p:tag name="KSO_WM_DIAGRAM_GROUP_CODE" val="l1-1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79"/>
  <p:tag name="KSO_WM_UNIT_TYPE" val="l_h_f"/>
  <p:tag name="KSO_WM_UNIT_INDEX" val="1_1_1"/>
  <p:tag name="KSO_WM_UNIT_ID" val="diagram679_5*l_h_f*1_1_1"/>
  <p:tag name="KSO_WM_UNIT_CLEAR" val="1"/>
  <p:tag name="KSO_WM_UNIT_LAYERLEVEL" val="1_1_1"/>
  <p:tag name="KSO_WM_UNIT_VALUE" val="20"/>
  <p:tag name="KSO_WM_UNIT_HIGHLIGHT" val="0"/>
  <p:tag name="KSO_WM_UNIT_COMPATIBLE" val="0"/>
  <p:tag name="KSO_WM_DIAGRAM_GROUP_CODE" val="l1-1"/>
  <p:tag name="KSO_WM_UNIT_PRESET_TEXT" val="SED DO EIUSMOD TEMPOR INCIDIDUNT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679_5*i*9"/>
  <p:tag name="KSO_WM_TEMPLATE_CATEGORY" val="diagram"/>
  <p:tag name="KSO_WM_TEMPLATE_INDEX" val="679"/>
</p:tagLst>
</file>

<file path=ppt/tags/tag2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79"/>
  <p:tag name="KSO_WM_UNIT_TYPE" val="l_h_a"/>
  <p:tag name="KSO_WM_UNIT_INDEX" val="1_2_1"/>
  <p:tag name="KSO_WM_UNIT_ID" val="diagram679_5*l_h_a*1_2_1"/>
  <p:tag name="KSO_WM_UNIT_CLEAR" val="1"/>
  <p:tag name="KSO_WM_UNIT_LAYERLEVEL" val="1_1_1"/>
  <p:tag name="KSO_WM_UNIT_VALUE" val="15"/>
  <p:tag name="KSO_WM_UNIT_HIGHLIGHT" val="0"/>
  <p:tag name="KSO_WM_UNIT_COMPATIBLE" val="0"/>
  <p:tag name="KSO_WM_DIAGRAM_GROUP_CODE" val="l1-1"/>
  <p:tag name="KSO_WM_UNIT_PRESET_TEXT" val="LOREM"/>
</p:tagLst>
</file>

<file path=ppt/tags/tag2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79"/>
  <p:tag name="KSO_WM_UNIT_TYPE" val="l_i"/>
  <p:tag name="KSO_WM_UNIT_INDEX" val="1_3"/>
  <p:tag name="KSO_WM_UNIT_ID" val="diagram679_5*l_i*1_3"/>
  <p:tag name="KSO_WM_UNIT_CLEAR" val="1"/>
  <p:tag name="KSO_WM_UNIT_LAYERLEVEL" val="1_1"/>
  <p:tag name="KSO_WM_DIAGRAM_GROUP_CODE" val="l1-1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79"/>
  <p:tag name="KSO_WM_UNIT_TYPE" val="l_i"/>
  <p:tag name="KSO_WM_UNIT_INDEX" val="1_4"/>
  <p:tag name="KSO_WM_UNIT_ID" val="diagram679_5*l_i*1_4"/>
  <p:tag name="KSO_WM_UNIT_CLEAR" val="1"/>
  <p:tag name="KSO_WM_UNIT_LAYERLEVEL" val="1_1"/>
  <p:tag name="KSO_WM_DIAGRAM_GROUP_CODE" val="l1-1"/>
</p:tagLst>
</file>

<file path=ppt/tags/tag2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79"/>
  <p:tag name="KSO_WM_UNIT_TYPE" val="l_h_f"/>
  <p:tag name="KSO_WM_UNIT_INDEX" val="1_2_1"/>
  <p:tag name="KSO_WM_UNIT_ID" val="diagram679_5*l_h_f*1_2_1"/>
  <p:tag name="KSO_WM_UNIT_CLEAR" val="1"/>
  <p:tag name="KSO_WM_UNIT_LAYERLEVEL" val="1_1_1"/>
  <p:tag name="KSO_WM_UNIT_VALUE" val="20"/>
  <p:tag name="KSO_WM_UNIT_HIGHLIGHT" val="0"/>
  <p:tag name="KSO_WM_UNIT_COMPATIBLE" val="0"/>
  <p:tag name="KSO_WM_DIAGRAM_GROUP_CODE" val="l1-1"/>
  <p:tag name="KSO_WM_UNIT_PRESET_TEXT" val="SED DO EIUSMOD TEMPOR INCIDIDUNT"/>
</p:tagLst>
</file>

<file path=ppt/tags/tag28.xml><?xml version="1.0" encoding="utf-8"?>
<p:tagLst xmlns:p="http://schemas.openxmlformats.org/presentationml/2006/main">
  <p:tag name="KSO_WM_SLIDE_ID" val="diagram679_5"/>
  <p:tag name="KSO_WM_SLIDE_INDEX" val="5"/>
  <p:tag name="KSO_WM_SLIDE_ITEM_CNT" val="2"/>
  <p:tag name="KSO_WM_SLIDE_LAYOUT" val="l_g"/>
  <p:tag name="KSO_WM_SLIDE_LAYOUT_CNT" val="1_1"/>
  <p:tag name="KSO_WM_SLIDE_TYPE" val="text"/>
  <p:tag name="KSO_WM_BEAUTIFY_FLAG" val="#wm#"/>
  <p:tag name="KSO_WM_SLIDE_POSITION" val="174*60"/>
  <p:tag name="KSO_WM_SLIDE_SIZE" val="612*408"/>
  <p:tag name="KSO_WM_TEMPLATE_CATEGORY" val="diagram"/>
  <p:tag name="KSO_WM_TEMPLATE_INDEX" val="679"/>
  <p:tag name="KSO_WM_TAG_VERSION" val="1.0"/>
  <p:tag name="KSO_WM_DIAGRAM_GROUP_CODE" val="l1-1"/>
</p:tagLst>
</file>

<file path=ppt/tags/tag29.xml><?xml version="1.0" encoding="utf-8"?>
<p:tagLst xmlns:p="http://schemas.openxmlformats.org/presentationml/2006/main">
  <p:tag name="KSO_WM_TEMPLATE_CATEGORY" val="diagram"/>
  <p:tag name="KSO_WM_TEMPLATE_INDEX" val="160811"/>
  <p:tag name="KSO_WM_UNIT_TYPE" val="r_i"/>
  <p:tag name="KSO_WM_UNIT_INDEX" val="1_1"/>
  <p:tag name="KSO_WM_UNIT_ID" val="256*r_i*1_1"/>
  <p:tag name="KSO_WM_UNIT_CLEAR" val="1"/>
  <p:tag name="KSO_WM_UNIT_LAYERLEVEL" val="1_1"/>
  <p:tag name="KSO_WM_BEAUTIFY_FLAG" val="#wm#"/>
  <p:tag name="KSO_WM_TAG_VERSION" val="1.0"/>
  <p:tag name="KSO_WM_DIAGRAM_GROUP_CODE" val="r1-1"/>
  <p:tag name="KSO_WM_UNIT_DIAGRAM_CONTRAST_TITLE_CNT" val="2"/>
  <p:tag name="KSO_WM_UNIT_DIAGRAM_DIMENSION_TITLE_CNT" val="1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160327"/>
  <p:tag name="KSO_WM_UNIT_TYPE" val="l_i"/>
  <p:tag name="KSO_WM_UNIT_INDEX" val="1_2"/>
  <p:tag name="KSO_WM_UNIT_ID" val="diagram160327_2*l_i*1_2"/>
  <p:tag name="KSO_WM_UNIT_CLEAR" val="1"/>
  <p:tag name="KSO_WM_UNIT_LAYERLEVEL" val="1_1"/>
  <p:tag name="KSO_WM_BEAUTIFY_FLAG" val="#wm#"/>
  <p:tag name="KSO_WM_DIAGRAM_GROUP_CODE" val="l1-1"/>
</p:tagLst>
</file>

<file path=ppt/tags/tag30.xml><?xml version="1.0" encoding="utf-8"?>
<p:tagLst xmlns:p="http://schemas.openxmlformats.org/presentationml/2006/main">
  <p:tag name="KSO_WM_TEMPLATE_CATEGORY" val="diagram"/>
  <p:tag name="KSO_WM_TEMPLATE_INDEX" val="160811"/>
  <p:tag name="KSO_WM_UNIT_TYPE" val="r_t"/>
  <p:tag name="KSO_WM_UNIT_INDEX" val="1_1"/>
  <p:tag name="KSO_WM_UNIT_ID" val="256*r_t*1_1"/>
  <p:tag name="KSO_WM_UNIT_CLEAR" val="1"/>
  <p:tag name="KSO_WM_UNIT_LAYERLEVEL" val="1_1"/>
  <p:tag name="KSO_WM_UNIT_DIAGRAM_CONTRAST_TITLE_CNT" val="2"/>
  <p:tag name="KSO_WM_UNIT_DIAGRAM_DIMENSION_TITLE_CNT" val="1"/>
  <p:tag name="KSO_WM_UNIT_VALUE" val="10"/>
  <p:tag name="KSO_WM_UNIT_HIGHLIGHT" val="0"/>
  <p:tag name="KSO_WM_UNIT_COMPATIBLE" val="0"/>
  <p:tag name="KSO_WM_UNIT_PRESET_TEXT_INDEX" val="3"/>
  <p:tag name="KSO_WM_UNIT_PRESET_TEXT_LEN" val="12"/>
  <p:tag name="KSO_WM_BEAUTIFY_FLAG" val="#wm#"/>
  <p:tag name="KSO_WM_TAG_VERSION" val="1.0"/>
  <p:tag name="KSO_WM_DIAGRAM_GROUP_CODE" val="r1-1"/>
</p:tagLst>
</file>

<file path=ppt/tags/tag31.xml><?xml version="1.0" encoding="utf-8"?>
<p:tagLst xmlns:p="http://schemas.openxmlformats.org/presentationml/2006/main">
  <p:tag name="KSO_WM_TEMPLATE_CATEGORY" val="diagram"/>
  <p:tag name="KSO_WM_TEMPLATE_INDEX" val="160811"/>
  <p:tag name="KSO_WM_UNIT_TYPE" val="r_v"/>
  <p:tag name="KSO_WM_UNIT_INDEX" val="1_1"/>
  <p:tag name="KSO_WM_UNIT_ID" val="256*r_v*1_1"/>
  <p:tag name="KSO_WM_UNIT_CLEAR" val="1"/>
  <p:tag name="KSO_WM_UNIT_LAYERLEVEL" val="1_1"/>
  <p:tag name="KSO_WM_UNIT_DIAGRAM_CONTRAST_TITLE_CNT" val="2"/>
  <p:tag name="KSO_WM_UNIT_DIAGRAM_DIMENSION_TITLE_CNT" val="1"/>
  <p:tag name="KSO_WM_UNIT_VALUE" val="20"/>
  <p:tag name="KSO_WM_UNIT_HIGHLIGHT" val="0"/>
  <p:tag name="KSO_WM_UNIT_COMPATIBLE" val="0"/>
  <p:tag name="KSO_WM_UNIT_PRESET_TEXT_INDEX" val="3"/>
  <p:tag name="KSO_WM_UNIT_PRESET_TEXT_LEN" val="24"/>
  <p:tag name="KSO_WM_BEAUTIFY_FLAG" val="#wm#"/>
  <p:tag name="KSO_WM_TAG_VERSION" val="1.0"/>
  <p:tag name="KSO_WM_DIAGRAM_GROUP_CODE" val="r1-1"/>
</p:tagLst>
</file>

<file path=ppt/tags/tag32.xml><?xml version="1.0" encoding="utf-8"?>
<p:tagLst xmlns:p="http://schemas.openxmlformats.org/presentationml/2006/main">
  <p:tag name="KSO_WM_TEMPLATE_CATEGORY" val="diagram"/>
  <p:tag name="KSO_WM_TEMPLATE_INDEX" val="160811"/>
  <p:tag name="KSO_WM_UNIT_TYPE" val="r_i"/>
  <p:tag name="KSO_WM_UNIT_INDEX" val="1_2"/>
  <p:tag name="KSO_WM_UNIT_ID" val="256*r_i*1_2"/>
  <p:tag name="KSO_WM_UNIT_CLEAR" val="1"/>
  <p:tag name="KSO_WM_UNIT_LAYERLEVEL" val="1_1"/>
  <p:tag name="KSO_WM_BEAUTIFY_FLAG" val="#wm#"/>
  <p:tag name="KSO_WM_TAG_VERSION" val="1.0"/>
  <p:tag name="KSO_WM_DIAGRAM_GROUP_CODE" val="r1-1"/>
  <p:tag name="KSO_WM_UNIT_DIAGRAM_CONTRAST_TITLE_CNT" val="2"/>
  <p:tag name="KSO_WM_UNIT_DIAGRAM_DIMENSION_TITLE_CNT" val="1"/>
</p:tagLst>
</file>

<file path=ppt/tags/tag33.xml><?xml version="1.0" encoding="utf-8"?>
<p:tagLst xmlns:p="http://schemas.openxmlformats.org/presentationml/2006/main">
  <p:tag name="KSO_WM_TEMPLATE_CATEGORY" val="diagram"/>
  <p:tag name="KSO_WM_TEMPLATE_INDEX" val="160811"/>
  <p:tag name="KSO_WM_UNIT_TYPE" val="r_i"/>
  <p:tag name="KSO_WM_UNIT_INDEX" val="1_3"/>
  <p:tag name="KSO_WM_UNIT_ID" val="256*r_i*1_3"/>
  <p:tag name="KSO_WM_UNIT_CLEAR" val="1"/>
  <p:tag name="KSO_WM_UNIT_LAYERLEVEL" val="1_1"/>
  <p:tag name="KSO_WM_BEAUTIFY_FLAG" val="#wm#"/>
  <p:tag name="KSO_WM_TAG_VERSION" val="1.0"/>
  <p:tag name="KSO_WM_DIAGRAM_GROUP_CODE" val="r1-1"/>
  <p:tag name="KSO_WM_UNIT_DIAGRAM_CONTRAST_TITLE_CNT" val="2"/>
  <p:tag name="KSO_WM_UNIT_DIAGRAM_DIMENSION_TITLE_CNT" val="1"/>
</p:tagLst>
</file>

<file path=ppt/tags/tag34.xml><?xml version="1.0" encoding="utf-8"?>
<p:tagLst xmlns:p="http://schemas.openxmlformats.org/presentationml/2006/main">
  <p:tag name="KSO_WM_TEMPLATE_CATEGORY" val="diagram"/>
  <p:tag name="KSO_WM_TEMPLATE_INDEX" val="160811"/>
  <p:tag name="KSO_WM_UNIT_TYPE" val="r_t"/>
  <p:tag name="KSO_WM_UNIT_INDEX" val="1_2"/>
  <p:tag name="KSO_WM_UNIT_ID" val="256*r_t*1_2"/>
  <p:tag name="KSO_WM_UNIT_CLEAR" val="1"/>
  <p:tag name="KSO_WM_UNIT_LAYERLEVEL" val="1_1"/>
  <p:tag name="KSO_WM_UNIT_DIAGRAM_CONTRAST_TITLE_CNT" val="2"/>
  <p:tag name="KSO_WM_UNIT_DIAGRAM_DIMENSION_TITLE_CNT" val="1"/>
  <p:tag name="KSO_WM_UNIT_VALUE" val="10"/>
  <p:tag name="KSO_WM_UNIT_HIGHLIGHT" val="0"/>
  <p:tag name="KSO_WM_UNIT_COMPATIBLE" val="0"/>
  <p:tag name="KSO_WM_UNIT_PRESET_TEXT_INDEX" val="3"/>
  <p:tag name="KSO_WM_UNIT_PRESET_TEXT_LEN" val="12"/>
  <p:tag name="KSO_WM_BEAUTIFY_FLAG" val="#wm#"/>
  <p:tag name="KSO_WM_TAG_VERSION" val="1.0"/>
  <p:tag name="KSO_WM_DIAGRAM_GROUP_CODE" val="r1-1"/>
</p:tagLst>
</file>

<file path=ppt/tags/tag35.xml><?xml version="1.0" encoding="utf-8"?>
<p:tagLst xmlns:p="http://schemas.openxmlformats.org/presentationml/2006/main">
  <p:tag name="KSO_WM_TEMPLATE_CATEGORY" val="diagram"/>
  <p:tag name="KSO_WM_TEMPLATE_INDEX" val="160811"/>
  <p:tag name="KSO_WM_UNIT_TYPE" val="r_v"/>
  <p:tag name="KSO_WM_UNIT_INDEX" val="1_2"/>
  <p:tag name="KSO_WM_UNIT_ID" val="256*r_v*1_2"/>
  <p:tag name="KSO_WM_UNIT_CLEAR" val="1"/>
  <p:tag name="KSO_WM_UNIT_LAYERLEVEL" val="1_1"/>
  <p:tag name="KSO_WM_UNIT_DIAGRAM_CONTRAST_TITLE_CNT" val="2"/>
  <p:tag name="KSO_WM_UNIT_DIAGRAM_DIMENSION_TITLE_CNT" val="1"/>
  <p:tag name="KSO_WM_UNIT_VALUE" val="20"/>
  <p:tag name="KSO_WM_UNIT_HIGHLIGHT" val="0"/>
  <p:tag name="KSO_WM_UNIT_COMPATIBLE" val="0"/>
  <p:tag name="KSO_WM_UNIT_PRESET_TEXT_INDEX" val="3"/>
  <p:tag name="KSO_WM_UNIT_PRESET_TEXT_LEN" val="24"/>
  <p:tag name="KSO_WM_BEAUTIFY_FLAG" val="#wm#"/>
  <p:tag name="KSO_WM_TAG_VERSION" val="1.0"/>
  <p:tag name="KSO_WM_DIAGRAM_GROUP_CODE" val="r1-1"/>
</p:tagLst>
</file>

<file path=ppt/tags/tag36.xml><?xml version="1.0" encoding="utf-8"?>
<p:tagLst xmlns:p="http://schemas.openxmlformats.org/presentationml/2006/main">
  <p:tag name="KSO_WM_TEMPLATE_CATEGORY" val="diagram"/>
  <p:tag name="KSO_WM_TEMPLATE_INDEX" val="160811"/>
  <p:tag name="KSO_WM_UNIT_TYPE" val="r_i"/>
  <p:tag name="KSO_WM_UNIT_INDEX" val="1_4"/>
  <p:tag name="KSO_WM_UNIT_ID" val="256*r_i*1_4"/>
  <p:tag name="KSO_WM_UNIT_CLEAR" val="1"/>
  <p:tag name="KSO_WM_UNIT_LAYERLEVEL" val="1_1"/>
  <p:tag name="KSO_WM_BEAUTIFY_FLAG" val="#wm#"/>
  <p:tag name="KSO_WM_TAG_VERSION" val="1.0"/>
  <p:tag name="KSO_WM_DIAGRAM_GROUP_CODE" val="r1-1"/>
  <p:tag name="KSO_WM_UNIT_DIAGRAM_CONTRAST_TITLE_CNT" val="2"/>
  <p:tag name="KSO_WM_UNIT_DIAGRAM_DIMENSION_TITLE_CNT" val="1"/>
</p:tagLst>
</file>

<file path=ppt/tags/tag37.xml><?xml version="1.0" encoding="utf-8"?>
<p:tagLst xmlns:p="http://schemas.openxmlformats.org/presentationml/2006/main">
  <p:tag name="KSO_WM_TEMPLATE_CATEGORY" val="diagram"/>
  <p:tag name="KSO_WM_TEMPLATE_INDEX" val="160811"/>
  <p:tag name="KSO_WM_UNIT_TYPE" val="a"/>
  <p:tag name="KSO_WM_UNIT_INDEX" val="1"/>
  <p:tag name="KSO_WM_UNIT_ID" val="256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7"/>
  <p:tag name="KSO_WM_BEAUTIFY_FLAG" val="#wm#"/>
  <p:tag name="KSO_WM_TAG_VERSION" val="1.0"/>
</p:tagLst>
</file>

<file path=ppt/tags/tag38.xml><?xml version="1.0" encoding="utf-8"?>
<p:tagLst xmlns:p="http://schemas.openxmlformats.org/presentationml/2006/main">
  <p:tag name="KSO_WM_TEMPLATE_CATEGORY" val="diagram"/>
  <p:tag name="KSO_WM_TEMPLATE_INDEX" val="160811"/>
  <p:tag name="KSO_WM_TAG_VERSION" val="1.0"/>
  <p:tag name="KSO_WM_SLIDE_ID" val="diagram160811_1"/>
  <p:tag name="KSO_WM_SLIDE_INDEX" val="1"/>
  <p:tag name="KSO_WM_SLIDE_ITEM_CNT" val="2"/>
  <p:tag name="KSO_WM_SLIDE_LAYOUT" val="a_r"/>
  <p:tag name="KSO_WM_SLIDE_LAYOUT_CNT" val="1_1"/>
  <p:tag name="KSO_WM_SLIDE_TYPE" val="text"/>
  <p:tag name="KSO_WM_BEAUTIFY_FLAG" val="#wm#"/>
  <p:tag name="KSO_WM_SLIDE_POSITION" val="138*220"/>
  <p:tag name="KSO_WM_SLIDE_SIZE" val="694*110"/>
  <p:tag name="KSO_WM_DIAGRAM_GROUP_CODE" val="r1-1"/>
</p:tagLst>
</file>

<file path=ppt/tags/tag39.xml><?xml version="1.0" encoding="utf-8"?>
<p:tagLst xmlns:p="http://schemas.openxmlformats.org/presentationml/2006/main">
  <p:tag name="KSO_WM_TAG_VERSION" val="1.0"/>
  <p:tag name="KSO_WM_TEMPLATE_CATEGORY" val="diagram"/>
  <p:tag name="KSO_WM_TEMPLATE_INDEX" val="160447"/>
  <p:tag name="KSO_WM_UNIT_TYPE" val="a"/>
  <p:tag name="KSO_WM_UNIT_INDEX" val="1"/>
  <p:tag name="KSO_WM_UNIT_ID" val="261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1"/>
  <p:tag name="KSO_WM_UNIT_PRESET_TEXT_INDEX" val="3"/>
  <p:tag name="KSO_WM_UNIT_PRESET_TEXT_LEN" val="17"/>
  <p:tag name="KSO_WM_BEAUTIFY_FLAG" val="#wm#"/>
</p:tagLst>
</file>

<file path=ppt/tags/tag4.xml><?xml version="1.0" encoding="utf-8"?>
<p:tagLst xmlns:p="http://schemas.openxmlformats.org/presentationml/2006/main">
  <p:tag name="KSO_WM_TAG_VERSION" val="1.0"/>
  <p:tag name="KSO_WM_TEMPLATE_CATEGORY" val="diagram"/>
  <p:tag name="KSO_WM_TEMPLATE_INDEX" val="160327"/>
  <p:tag name="KSO_WM_UNIT_TYPE" val="l_h_f"/>
  <p:tag name="KSO_WM_UNIT_INDEX" val="1_1_1"/>
  <p:tag name="KSO_WM_UNIT_ID" val="diagram160327_2*l_h_f*1_1_1"/>
  <p:tag name="KSO_WM_UNIT_CLEAR" val="1"/>
  <p:tag name="KSO_WM_UNIT_LAYERLEVEL" val="1_1_1"/>
  <p:tag name="KSO_WM_UNIT_VALUE" val="66"/>
  <p:tag name="KSO_WM_UNIT_HIGHLIGHT" val="0"/>
  <p:tag name="KSO_WM_UNIT_COMPATIBLE" val="0"/>
  <p:tag name="KSO_WM_BEAUTIFY_FLAG" val="#wm#"/>
  <p:tag name="KSO_WM_UNIT_PRESET_TEXT_INDEX" val="4"/>
  <p:tag name="KSO_WM_UNIT_PRESET_TEXT_LEN" val="57"/>
  <p:tag name="KSO_WM_DIAGRAM_GROUP_CODE" val="l1-1"/>
</p:tagLst>
</file>

<file path=ppt/tags/tag4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150995205*i*1"/>
  <p:tag name="KSO_WM_TEMPLATE_CATEGORY" val="diagram"/>
  <p:tag name="KSO_WM_TEMPLATE_INDEX" val="160447"/>
</p:tagLst>
</file>

<file path=ppt/tags/tag41.xml><?xml version="1.0" encoding="utf-8"?>
<p:tagLst xmlns:p="http://schemas.openxmlformats.org/presentationml/2006/main">
  <p:tag name="KSO_WM_TAG_VERSION" val="1.0"/>
  <p:tag name="KSO_WM_TEMPLATE_CATEGORY" val="diagram"/>
  <p:tag name="KSO_WM_TEMPLATE_INDEX" val="160447"/>
  <p:tag name="KSO_WM_UNIT_TYPE" val="m_i"/>
  <p:tag name="KSO_WM_UNIT_INDEX" val="1_1"/>
  <p:tag name="KSO_WM_UNIT_ID" val="261*m_i*1_1"/>
  <p:tag name="KSO_WM_UNIT_CLEAR" val="1"/>
  <p:tag name="KSO_WM_UNIT_LAYERLEVEL" val="1_1"/>
  <p:tag name="KSO_WM_BEAUTIFY_FLAG" val="#wm#"/>
  <p:tag name="KSO_WM_DIAGRAM_GROUP_CODE" val="m1-1"/>
</p:tagLst>
</file>

<file path=ppt/tags/tag42.xml><?xml version="1.0" encoding="utf-8"?>
<p:tagLst xmlns:p="http://schemas.openxmlformats.org/presentationml/2006/main">
  <p:tag name="KSO_WM_TAG_VERSION" val="1.0"/>
  <p:tag name="KSO_WM_TEMPLATE_CATEGORY" val="diagram"/>
  <p:tag name="KSO_WM_TEMPLATE_INDEX" val="160447"/>
  <p:tag name="KSO_WM_UNIT_TYPE" val="m_h_f"/>
  <p:tag name="KSO_WM_UNIT_INDEX" val="1_1_1"/>
  <p:tag name="KSO_WM_UNIT_ID" val="261*m_h_f*1_1_1"/>
  <p:tag name="KSO_WM_UNIT_CLEAR" val="1"/>
  <p:tag name="KSO_WM_UNIT_LAYERLEVEL" val="1_1_1"/>
  <p:tag name="KSO_WM_UNIT_VALUE" val="40"/>
  <p:tag name="KSO_WM_UNIT_HIGHLIGHT" val="0"/>
  <p:tag name="KSO_WM_UNIT_COMPATIBLE" val="0"/>
  <p:tag name="KSO_WM_UNIT_PRESET_TEXT" val="SED DO EIUSMOD TEMPOR INCIDIDUNT"/>
  <p:tag name="KSO_WM_BEAUTIFY_FLAG" val="#wm#"/>
  <p:tag name="KSO_WM_DIAGRAM_GROUP_CODE" val="m1-1"/>
</p:tagLst>
</file>

<file path=ppt/tags/tag43.xml><?xml version="1.0" encoding="utf-8"?>
<p:tagLst xmlns:p="http://schemas.openxmlformats.org/presentationml/2006/main">
  <p:tag name="KSO_WM_SLIDE_ID" val="150995205"/>
  <p:tag name="KSO_WM_SLIDE_INDEX" val="6"/>
  <p:tag name="KSO_WM_SLIDE_ITEM_CNT" val="1"/>
  <p:tag name="KSO_WM_SLIDE_LAYOUT" val="a_m"/>
  <p:tag name="KSO_WM_SLIDE_LAYOUT_CNT" val="1_1"/>
  <p:tag name="KSO_WM_SLIDE_TYPE" val="contents"/>
  <p:tag name="KSO_WM_BEAUTIFY_FLAG" val="#wm#"/>
  <p:tag name="KSO_WM_SLIDE_POSITION" val="276*273"/>
  <p:tag name="KSO_WM_SLIDE_SIZE" val="408*50"/>
  <p:tag name="KSO_WM_TEMPLATE_CATEGORY" val="diagram"/>
  <p:tag name="KSO_WM_TEMPLATE_INDEX" val="160447"/>
  <p:tag name="KSO_WM_DIAGRAM_GROUP_CODE" val="m1-1"/>
  <p:tag name="KSO_WM_TAG_VERSION" val="1.0"/>
</p:tagLst>
</file>

<file path=ppt/tags/tag5.xml><?xml version="1.0" encoding="utf-8"?>
<p:tagLst xmlns:p="http://schemas.openxmlformats.org/presentationml/2006/main">
  <p:tag name="KSO_WM_TAG_VERSION" val="1.0"/>
  <p:tag name="KSO_WM_TEMPLATE_CATEGORY" val="diagram"/>
  <p:tag name="KSO_WM_TEMPLATE_INDEX" val="160327"/>
  <p:tag name="KSO_WM_UNIT_TYPE" val="l_i"/>
  <p:tag name="KSO_WM_UNIT_INDEX" val="1_3"/>
  <p:tag name="KSO_WM_UNIT_ID" val="diagram160327_2*l_i*1_3"/>
  <p:tag name="KSO_WM_UNIT_CLEAR" val="1"/>
  <p:tag name="KSO_WM_UNIT_LAYERLEVEL" val="1_1"/>
  <p:tag name="KSO_WM_BEAUTIFY_FLAG" val="#wm#"/>
  <p:tag name="KSO_WM_DIAGRAM_GROUP_CODE" val="l1-1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327_2*i*10"/>
  <p:tag name="KSO_WM_TEMPLATE_CATEGORY" val="diagram"/>
  <p:tag name="KSO_WM_TEMPLATE_INDEX" val="160327"/>
</p:tagLst>
</file>

<file path=ppt/tags/tag7.xml><?xml version="1.0" encoding="utf-8"?>
<p:tagLst xmlns:p="http://schemas.openxmlformats.org/presentationml/2006/main">
  <p:tag name="KSO_WM_TAG_VERSION" val="1.0"/>
  <p:tag name="KSO_WM_TEMPLATE_CATEGORY" val="diagram"/>
  <p:tag name="KSO_WM_TEMPLATE_INDEX" val="160327"/>
  <p:tag name="KSO_WM_UNIT_TYPE" val="l_i"/>
  <p:tag name="KSO_WM_UNIT_INDEX" val="1_4"/>
  <p:tag name="KSO_WM_UNIT_ID" val="diagram160327_2*l_i*1_4"/>
  <p:tag name="KSO_WM_UNIT_CLEAR" val="1"/>
  <p:tag name="KSO_WM_UNIT_LAYERLEVEL" val="1_1"/>
  <p:tag name="KSO_WM_BEAUTIFY_FLAG" val="#wm#"/>
  <p:tag name="KSO_WM_DIAGRAM_GROUP_CODE" val="l1-1"/>
</p:tagLst>
</file>

<file path=ppt/tags/tag8.xml><?xml version="1.0" encoding="utf-8"?>
<p:tagLst xmlns:p="http://schemas.openxmlformats.org/presentationml/2006/main">
  <p:tag name="KSO_WM_TAG_VERSION" val="1.0"/>
  <p:tag name="KSO_WM_TEMPLATE_CATEGORY" val="diagram"/>
  <p:tag name="KSO_WM_TEMPLATE_INDEX" val="160327"/>
  <p:tag name="KSO_WM_UNIT_TYPE" val="l_i"/>
  <p:tag name="KSO_WM_UNIT_INDEX" val="1_5"/>
  <p:tag name="KSO_WM_UNIT_ID" val="diagram160327_2*l_i*1_5"/>
  <p:tag name="KSO_WM_UNIT_CLEAR" val="1"/>
  <p:tag name="KSO_WM_UNIT_LAYERLEVEL" val="1_1"/>
  <p:tag name="KSO_WM_BEAUTIFY_FLAG" val="#wm#"/>
  <p:tag name="KSO_WM_DIAGRAM_GROUP_CODE" val="l1-1"/>
</p:tagLst>
</file>

<file path=ppt/tags/tag9.xml><?xml version="1.0" encoding="utf-8"?>
<p:tagLst xmlns:p="http://schemas.openxmlformats.org/presentationml/2006/main">
  <p:tag name="KSO_WM_TAG_VERSION" val="1.0"/>
  <p:tag name="KSO_WM_TEMPLATE_CATEGORY" val="diagram"/>
  <p:tag name="KSO_WM_TEMPLATE_INDEX" val="160327"/>
  <p:tag name="KSO_WM_UNIT_TYPE" val="l_h_f"/>
  <p:tag name="KSO_WM_UNIT_INDEX" val="1_2_1"/>
  <p:tag name="KSO_WM_UNIT_ID" val="diagram160327_2*l_h_f*1_2_1"/>
  <p:tag name="KSO_WM_UNIT_CLEAR" val="1"/>
  <p:tag name="KSO_WM_UNIT_LAYERLEVEL" val="1_1_1"/>
  <p:tag name="KSO_WM_UNIT_VALUE" val="66"/>
  <p:tag name="KSO_WM_UNIT_HIGHLIGHT" val="0"/>
  <p:tag name="KSO_WM_UNIT_COMPATIBLE" val="0"/>
  <p:tag name="KSO_WM_BEAUTIFY_FLAG" val="#wm#"/>
  <p:tag name="KSO_WM_UNIT_PRESET_TEXT_INDEX" val="4"/>
  <p:tag name="KSO_WM_UNIT_PRESET_TEXT_LEN" val="57"/>
  <p:tag name="KSO_WM_DIAGRAM_GROUP_CODE" val="l1-1"/>
</p:tagLst>
</file>

<file path=ppt/theme/theme1.xml><?xml version="1.0" encoding="utf-8"?>
<a:theme xmlns:a="http://schemas.openxmlformats.org/drawingml/2006/main" name="Cherry Blossom 16x9">
  <a:themeElements>
    <a:clrScheme name="CherryBlossom">
      <a:dk1>
        <a:srgbClr val="595959"/>
      </a:dk1>
      <a:lt1>
        <a:sysClr val="window" lastClr="FFFFFF"/>
      </a:lt1>
      <a:dk2>
        <a:srgbClr val="000000"/>
      </a:dk2>
      <a:lt2>
        <a:srgbClr val="F6F7E4"/>
      </a:lt2>
      <a:accent1>
        <a:srgbClr val="C44475"/>
      </a:accent1>
      <a:accent2>
        <a:srgbClr val="FA906A"/>
      </a:accent2>
      <a:accent3>
        <a:srgbClr val="FCB268"/>
      </a:accent3>
      <a:accent4>
        <a:srgbClr val="DB6B70"/>
      </a:accent4>
      <a:accent5>
        <a:srgbClr val="D680A5"/>
      </a:accent5>
      <a:accent6>
        <a:srgbClr val="BA7362"/>
      </a:accent6>
      <a:hlink>
        <a:srgbClr val="DB6B70"/>
      </a:hlink>
      <a:folHlink>
        <a:srgbClr val="969696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CherryBlossom">
      <a:dk1>
        <a:srgbClr val="595959"/>
      </a:dk1>
      <a:lt1>
        <a:sysClr val="window" lastClr="FFFFFF"/>
      </a:lt1>
      <a:dk2>
        <a:srgbClr val="000000"/>
      </a:dk2>
      <a:lt2>
        <a:srgbClr val="F6F7E4"/>
      </a:lt2>
      <a:accent1>
        <a:srgbClr val="C44475"/>
      </a:accent1>
      <a:accent2>
        <a:srgbClr val="FA906A"/>
      </a:accent2>
      <a:accent3>
        <a:srgbClr val="FCB268"/>
      </a:accent3>
      <a:accent4>
        <a:srgbClr val="DB6B70"/>
      </a:accent4>
      <a:accent5>
        <a:srgbClr val="D680A5"/>
      </a:accent5>
      <a:accent6>
        <a:srgbClr val="BA7362"/>
      </a:accent6>
      <a:hlink>
        <a:srgbClr val="DB6B70"/>
      </a:hlink>
      <a:folHlink>
        <a:srgbClr val="969696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CherryBlossom">
      <a:dk1>
        <a:srgbClr val="595959"/>
      </a:dk1>
      <a:lt1>
        <a:sysClr val="window" lastClr="FFFFFF"/>
      </a:lt1>
      <a:dk2>
        <a:srgbClr val="000000"/>
      </a:dk2>
      <a:lt2>
        <a:srgbClr val="F6F7E4"/>
      </a:lt2>
      <a:accent1>
        <a:srgbClr val="C44475"/>
      </a:accent1>
      <a:accent2>
        <a:srgbClr val="FA906A"/>
      </a:accent2>
      <a:accent3>
        <a:srgbClr val="FCB268"/>
      </a:accent3>
      <a:accent4>
        <a:srgbClr val="DB6B70"/>
      </a:accent4>
      <a:accent5>
        <a:srgbClr val="D680A5"/>
      </a:accent5>
      <a:accent6>
        <a:srgbClr val="BA7362"/>
      </a:accent6>
      <a:hlink>
        <a:srgbClr val="DB6B70"/>
      </a:hlink>
      <a:folHlink>
        <a:srgbClr val="969696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875</Words>
  <Application>WPS 演示</Application>
  <PresentationFormat>自定义</PresentationFormat>
  <Paragraphs>96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Cherry Blossom 16x9</vt:lpstr>
      <vt:lpstr>Title Layout</vt:lpstr>
      <vt:lpstr>PowerPoint 演示文稿</vt:lpstr>
      <vt:lpstr>Title and content layout with chart</vt:lpstr>
      <vt:lpstr>PowerPoint 演示文稿</vt:lpstr>
      <vt:lpstr>Title and content layout with list</vt:lpstr>
      <vt:lpstr>Two content layout with table</vt:lpstr>
      <vt:lpstr>Two content layout with SmartArt</vt:lpstr>
      <vt:lpstr>PowerPoint 演示文稿</vt:lpstr>
      <vt:lpstr>PowerPoint 演示文稿</vt:lpstr>
      <vt:lpstr>PowerPoint 演示文稿</vt:lpstr>
      <vt:lpstr>PowerPoint 演示文稿</vt:lpstr>
      <vt:lpstr>Title Layout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2013-07-30T20:14:00Z</dcterms:created>
  <dcterms:modified xsi:type="dcterms:W3CDTF">2016-04-18T03:40:12Z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0x0101007C1D5F340F01F94FA2FD29A5E6DC872E</vt:lpwstr>
  </property>
  <property fmtid="{D5CDD505-2E9C-101B-9397-08002B2CF9AE}" pid="3" name="KSOProductBuildVer">
    <vt:lpwstr>2052-10.1.0.5603</vt:lpwstr>
  </property>
</Properties>
</file>