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4" r:id="rId3"/>
    <p:sldId id="297" r:id="rId4"/>
    <p:sldId id="307" r:id="rId5"/>
    <p:sldId id="310" r:id="rId6"/>
    <p:sldId id="315" r:id="rId7"/>
    <p:sldId id="31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4660"/>
  </p:normalViewPr>
  <p:slideViewPr>
    <p:cSldViewPr snapToObjects="1">
      <p:cViewPr varScale="1">
        <p:scale>
          <a:sx n="110" d="100"/>
          <a:sy n="110" d="100"/>
        </p:scale>
        <p:origin x="151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F838823-C67F-4B13-BD75-188C799FAF99}" type="datetime1">
              <a:rPr lang="zh-CN" altLang="en-US"/>
            </a:fld>
            <a:endParaRPr lang="zh-CN" altLang="en-US" sz="1200"/>
          </a:p>
        </p:txBody>
      </p:sp>
      <p:sp>
        <p:nvSpPr>
          <p:cNvPr id="1946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1946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1603B1-22FB-4B98-BA7C-C456F298C171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jpeg"/><Relationship Id="rId7" Type="http://schemas.openxmlformats.org/officeDocument/2006/relationships/image" Target="../media/image15.png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8.pn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3" Type="http://schemas.openxmlformats.org/officeDocument/2006/relationships/slideLayout" Target="../slideLayouts/slideLayout12.xml"/><Relationship Id="rId22" Type="http://schemas.openxmlformats.org/officeDocument/2006/relationships/image" Target="../media/image23.png"/><Relationship Id="rId21" Type="http://schemas.openxmlformats.org/officeDocument/2006/relationships/image" Target="../media/image20.png"/><Relationship Id="rId20" Type="http://schemas.openxmlformats.org/officeDocument/2006/relationships/image" Target="../media/image33.png"/><Relationship Id="rId2" Type="http://schemas.openxmlformats.org/officeDocument/2006/relationships/hyperlink" Target="http://www.1ppt.com/hangye/" TargetMode="External"/><Relationship Id="rId19" Type="http://schemas.openxmlformats.org/officeDocument/2006/relationships/image" Target="../media/image32.png"/><Relationship Id="rId18" Type="http://schemas.openxmlformats.org/officeDocument/2006/relationships/image" Target="../media/image31.png"/><Relationship Id="rId17" Type="http://schemas.openxmlformats.org/officeDocument/2006/relationships/image" Target="../media/image30.png"/><Relationship Id="rId16" Type="http://schemas.openxmlformats.org/officeDocument/2006/relationships/image" Target="../media/image13.jpeg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166813"/>
            <a:ext cx="1577975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3075" name="Oval 2101"/>
          <p:cNvSpPr>
            <a:spLocks noChangeArrowheads="1"/>
          </p:cNvSpPr>
          <p:nvPr/>
        </p:nvSpPr>
        <p:spPr bwMode="auto">
          <a:xfrm>
            <a:off x="2627313" y="5732463"/>
            <a:ext cx="3455987" cy="792162"/>
          </a:xfrm>
          <a:prstGeom prst="ellips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6" name="Oval 2102"/>
          <p:cNvSpPr>
            <a:spLocks noChangeArrowheads="1"/>
          </p:cNvSpPr>
          <p:nvPr/>
        </p:nvSpPr>
        <p:spPr bwMode="auto">
          <a:xfrm>
            <a:off x="2051050" y="5661025"/>
            <a:ext cx="4679950" cy="1001713"/>
          </a:xfrm>
          <a:prstGeom prst="ellips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7" name="Oval 2103"/>
          <p:cNvSpPr>
            <a:spLocks noChangeArrowheads="1"/>
          </p:cNvSpPr>
          <p:nvPr/>
        </p:nvSpPr>
        <p:spPr bwMode="auto">
          <a:xfrm>
            <a:off x="1619250" y="5661025"/>
            <a:ext cx="5545138" cy="1073150"/>
          </a:xfrm>
          <a:prstGeom prst="ellips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en-US" altLang="zh-CN" b="1" i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`</a:t>
            </a:r>
            <a:endParaRPr lang="zh-CN" altLang="en-US"/>
          </a:p>
        </p:txBody>
      </p:sp>
      <p:sp>
        <p:nvSpPr>
          <p:cNvPr id="13318" name="矩形 7"/>
          <p:cNvSpPr>
            <a:spLocks noChangeArrowheads="1"/>
          </p:cNvSpPr>
          <p:nvPr/>
        </p:nvSpPr>
        <p:spPr bwMode="auto">
          <a:xfrm>
            <a:off x="3276600" y="404813"/>
            <a:ext cx="2951163" cy="1008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9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5197475"/>
            <a:ext cx="1254126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582">
            <a:off x="1446213" y="5881688"/>
            <a:ext cx="1209675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片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5626100"/>
            <a:ext cx="7302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3983038"/>
            <a:ext cx="2182812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925" y="200025"/>
            <a:ext cx="1096962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8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4988" y="276225"/>
            <a:ext cx="101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89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113" y="320675"/>
            <a:ext cx="8636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3327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10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730250" y="1473256"/>
            <a:ext cx="7823200" cy="14906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书体坊米芾体" charset="0"/>
                <a:ea typeface="书体坊米芾体" charset="0"/>
              </a:rPr>
              <a:t>水墨中国</a:t>
            </a:r>
            <a:endParaRPr lang="zh-CN" altLang="en-US" sz="6000" dirty="0">
              <a:solidFill>
                <a:schemeClr val="bg2">
                  <a:lumMod val="25000"/>
                </a:schemeClr>
              </a:solidFill>
              <a:latin typeface="书体坊米芾体" charset="0"/>
              <a:ea typeface="书体坊米芾体" charset="0"/>
            </a:endParaRPr>
          </a:p>
        </p:txBody>
      </p:sp>
      <p:pic>
        <p:nvPicPr>
          <p:cNvPr id="3084" name="图片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287588"/>
            <a:ext cx="7075487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425" y="2782888"/>
            <a:ext cx="2976563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48000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-0.00324 C 0.00486 -0.0037 -0.00226 -0.00671 -0.00226 -0.00787 C -0.00226 -0.00903 0.00052 -0.00926 0.00191 -0.00972 C 0.00139 -0.00833 0.00122 -0.00671 0.00052 -0.00509 C -0.00017 -0.0037 -0.0026 -0.00278 -0.00226 -0.00139 C -0.00191 -0.00023 0.00052 -2.22222E-6 0.00191 0.0007 C 0.00365 -0.00301 0.00191 -0.00185 0.00608 -0.00324 Z " pathEditMode="relative" rAng="0" ptsTypes="fffffff">
                                      <p:cBhvr>
                                        <p:cTn id="11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0" y="-13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48000" decel="4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73 -0.00903 C -0.00139 -0.00879 -0.00052 -0.00926 0.00191 -0.00949 C 0.00226 -0.00903 0.0007 -0.00555 0.00104 -0.00555 C 0.0033 -0.00393 0.00486 -0.00393 0.00521 -0.00347 C 0.00556 -0.00278 0.0033 -0.00254 0.00278 -0.00185 C 0.00226 -0.00116 0.00278 0.00023 0.00191 0.00047 C 0.00104 0.0007 -0.00208 -0.00069 -0.00208 -0.00162 L 0.00104 -0.00555 C 0.00139 -0.00648 0.00018 -0.00578 -0.00035 -0.00625 C -0.00087 -0.00694 -0.00156 -0.00856 -0.00191 -0.00903 " pathEditMode="relative" rAng="0" ptsTypes="fafafaAaaf">
                                      <p:cBhvr>
                                        <p:cTn id="13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00" y="46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.00607 -0.00323 L 0.00607 0.64956 " pathEditMode="relative" rAng="0" ptsTypes="AA">
                                      <p:cBhvr>
                                        <p:cTn id="15" dur="12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4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046 C 0.0809 -0.04531 0.16128 -0.09063 0.22916 -0.09202 C 0.29653 -0.09271 0.35121 -0.10844 0.4059 -0.00578 C 0.46059 0.09688 0.52587 0.41388 0.55746 0.52416 " pathEditMode="relative" rAng="0" ptsTypes="aaaa">
                                      <p:cBhvr>
                                        <p:cTn id="70" dur="3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00" y="20832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700000">
                                      <p:cBhvr>
                                        <p:cTn id="72" dur="2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046 C 0.0809 -0.04531 0.16128 -0.09063 0.22916 -0.09202 C 0.29653 -0.09271 0.35121 -0.10844 0.4059 -0.00578 C 0.46059 0.09688 0.52587 0.41388 0.55746 0.52416 " pathEditMode="relative" rAng="0" ptsTypes="aaaa">
                                      <p:cBhvr>
                                        <p:cTn id="74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00" y="20832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700000">
                                      <p:cBhvr>
                                        <p:cTn id="76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308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162 C 0.08107 -0.04606 0.16128 -0.09096 0.22916 -0.09234 C 0.29652 -0.09304 0.35121 -0.10854 0.4059 -0.00672 C 0.46059 0.09511 0.52586 0.41009 0.55746 0.51955 " pathEditMode="relative" rAng="0" ptsTypes="aaaa">
                                      <p:cBhvr>
                                        <p:cTn id="80" dur="3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00" y="20713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700000">
                                      <p:cBhvr>
                                        <p:cTn id="82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308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 autoUpdateAnimBg="0"/>
      <p:bldP spid="3075" grpId="1" bldLvl="0" animBg="1" autoUpdateAnimBg="0"/>
      <p:bldP spid="3075" grpId="2" bldLvl="0" animBg="1" autoUpdateAnimBg="0"/>
      <p:bldP spid="3076" grpId="0" bldLvl="0" animBg="1" autoUpdateAnimBg="0"/>
      <p:bldP spid="3076" grpId="1" bldLvl="0" animBg="1" autoUpdateAnimBg="0"/>
      <p:bldP spid="3076" grpId="2" bldLvl="0" animBg="1" autoUpdateAnimBg="0"/>
      <p:bldP spid="3077" grpId="0" bldLvl="0" animBg="1" autoUpdateAnimBg="0"/>
      <p:bldP spid="3077" grpId="1" bldLvl="0" animBg="1" autoUpdateAnimBg="0"/>
      <p:bldP spid="3077" grpId="2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2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582">
            <a:off x="7088188" y="5808663"/>
            <a:ext cx="12096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626100"/>
            <a:ext cx="7318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1614488" cy="849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4343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688" y="4738688"/>
            <a:ext cx="3352801" cy="304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34925"/>
            <a:ext cx="39147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582">
            <a:off x="7088188" y="5808663"/>
            <a:ext cx="12096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626100"/>
            <a:ext cx="7318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图片 2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638" y="-21859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6" name="图片 2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-1320800"/>
            <a:ext cx="720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7" name="图片 2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-1393825"/>
            <a:ext cx="719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8" name="图片 2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8200" y="-933450"/>
            <a:ext cx="720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9" name="图片 2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-2257425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" name="Picture 01" descr="C:\Users\Soloman\Desktop\未标题-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76450" y="2295525"/>
            <a:ext cx="10239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1" name="Picture 01" descr="C:\Users\Soloman\Desktop\未标题-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24063" y="3305175"/>
            <a:ext cx="10239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2" name="Picture 01" descr="C:\Users\Soloman\Desktop\未标题-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24063" y="4419600"/>
            <a:ext cx="10239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3" name="Picture 01" descr="C:\Users\Soloman\Desktop\未标题-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43113" y="1417638"/>
            <a:ext cx="10239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2222E-6 -4.81481E-6 L -0.41701 0.60903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5100" y="30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8" dur="25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-0.07865 0.76643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00" y="38333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4" dur="25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18107 0.86158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00" y="4307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0" dur="25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5841E-6 L 0.8724 0.97065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100" y="4852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6" dur="25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0906E-7 L 0.18906 1.10028 " pathEditMode="relative" rAng="0" ptsTypes="AA">
                                      <p:cBhvr>
                                        <p:cTn id="30" dur="25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00" y="55014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2" dur="25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2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80963"/>
            <a:ext cx="8277226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5365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75387">
            <a:off x="7996237" y="5664201"/>
            <a:ext cx="1135063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0" y="-796925"/>
            <a:ext cx="24161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图片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13" y="4075113"/>
            <a:ext cx="3298825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2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50" name="Picture 5" descr="H:\人文学院PPT\模版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-312738"/>
            <a:ext cx="3197225" cy="1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287588"/>
            <a:ext cx="7075487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2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50" name="Picture 5" descr="H:\人文学院PPT\模版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-312738"/>
            <a:ext cx="3197225" cy="1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95232" y="6502312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2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3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4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5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6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7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8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9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0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1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2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3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4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5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7410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1" descr="7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34925"/>
            <a:ext cx="39147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6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2409825"/>
            <a:ext cx="80962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7415" name="图片 1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75387">
            <a:off x="7996237" y="5664201"/>
            <a:ext cx="1135063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</Words>
  <Application>WPS 演示</Application>
  <PresentationFormat>全屏显示(4:3)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19</cp:revision>
  <dcterms:created xsi:type="dcterms:W3CDTF">2016-04-18T08:00:47Z</dcterms:created>
  <dcterms:modified xsi:type="dcterms:W3CDTF">2016-04-18T08:02:03Z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