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67" r:id="rId3"/>
    <p:sldId id="257" r:id="rId4"/>
    <p:sldId id="256" r:id="rId5"/>
    <p:sldId id="264" r:id="rId6"/>
    <p:sldId id="262" r:id="rId7"/>
    <p:sldId id="258" r:id="rId8"/>
    <p:sldId id="265" r:id="rId9"/>
    <p:sldId id="266" r:id="rId10"/>
    <p:sldId id="263" r:id="rId11"/>
    <p:sldId id="269" r:id="rId12"/>
    <p:sldId id="270" r:id="rId13"/>
    <p:sldId id="271" r:id="rId14"/>
    <p:sldId id="273" r:id="rId15"/>
    <p:sldId id="274" r:id="rId16"/>
    <p:sldId id="272" r:id="rId17"/>
    <p:sldId id="2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0210"/>
    <a:srgbClr val="5B9BD5"/>
    <a:srgbClr val="7D94A7"/>
    <a:srgbClr val="C3C2CC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9" autoAdjust="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240" y="9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BE5F5-4039-48FC-815E-3044D418C823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01AAE-4BA0-476A-B623-FE1E7D1D0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905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7980A-EDBC-4644-BCF8-9AD98E2B2AF2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639FF-E68A-416A-B53A-9A76AB5C410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2017/6/12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CC7F0-8BC3-4CC4-9B08-7ADD556F360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491745" y="5603275"/>
            <a:ext cx="2648406" cy="1545784"/>
            <a:chOff x="-345817" y="1592096"/>
            <a:chExt cx="7570069" cy="4418391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12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5400000">
            <a:off x="4929286" y="-1141022"/>
            <a:ext cx="2260404" cy="7868189"/>
            <a:chOff x="9477877" y="494297"/>
            <a:chExt cx="1674392" cy="58283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>
              <a:fillRect/>
            </a:stretch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>
              <a:fillRect/>
            </a:stretch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09365" y="2506187"/>
            <a:ext cx="6100246" cy="6400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免费模板</a:t>
            </a:r>
            <a:endParaRPr lang="zh-CN" altLang="en-US" sz="3600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19101" y="4363977"/>
            <a:ext cx="610024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spc="3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附：简易中式元素绘制小教程</a:t>
            </a:r>
            <a:endParaRPr lang="zh-CN" altLang="en-US" sz="28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95358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弦形 2"/>
          <p:cNvSpPr/>
          <p:nvPr/>
        </p:nvSpPr>
        <p:spPr>
          <a:xfrm>
            <a:off x="1002474" y="2690946"/>
            <a:ext cx="2325189" cy="2272938"/>
          </a:xfrm>
          <a:prstGeom prst="chor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55032">
            <a:off x="4896893" y="3064367"/>
            <a:ext cx="2325189" cy="2272938"/>
          </a:xfrm>
          <a:prstGeom prst="chor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636" y="2262482"/>
            <a:ext cx="2125014" cy="3129866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832835" y="117291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第一步：绘制山体</a:t>
            </a:r>
            <a:endParaRPr lang="zh-CN" altLang="en-US" sz="3600" b="1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613375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29214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872228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14049" y="5491178"/>
            <a:ext cx="2902038" cy="874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利用自选图形绘制一个半圆。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81781" y="5491178"/>
            <a:ext cx="3146737" cy="874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将半圆旋转至底部水平。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71774" y="5518364"/>
            <a:ext cx="3146737" cy="874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选中半圆，右键选择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编辑顶点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pc="3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997150" y="1331373"/>
            <a:ext cx="0" cy="5185337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154880" y="1331373"/>
            <a:ext cx="0" cy="5185337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95358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弦形 26"/>
          <p:cNvSpPr/>
          <p:nvPr/>
        </p:nvSpPr>
        <p:spPr>
          <a:xfrm rot="6755032">
            <a:off x="9377764" y="2483017"/>
            <a:ext cx="1988583" cy="2000813"/>
          </a:xfrm>
          <a:custGeom>
            <a:avLst/>
            <a:gdLst>
              <a:gd name="connsiteX0" fmla="*/ 1975279 w 2325189"/>
              <a:gd name="connsiteY0" fmla="*/ 1949153 h 2272938"/>
              <a:gd name="connsiteX1" fmla="*/ 591177 w 2325189"/>
              <a:gd name="connsiteY1" fmla="*/ 2126193 h 2272938"/>
              <a:gd name="connsiteX2" fmla="*/ 41359 w 2325189"/>
              <a:gd name="connsiteY2" fmla="*/ 836035 h 2272938"/>
              <a:gd name="connsiteX3" fmla="*/ 1162594 w 2325189"/>
              <a:gd name="connsiteY3" fmla="*/ 0 h 2272938"/>
              <a:gd name="connsiteX4" fmla="*/ 1975279 w 2325189"/>
              <a:gd name="connsiteY4" fmla="*/ 1949153 h 2272938"/>
              <a:gd name="connsiteX0-1" fmla="*/ 2133431 w 2133431"/>
              <a:gd name="connsiteY0-2" fmla="*/ 1949153 h 2314012"/>
              <a:gd name="connsiteX1-3" fmla="*/ 264961 w 2133431"/>
              <a:gd name="connsiteY1-4" fmla="*/ 2186178 h 2314012"/>
              <a:gd name="connsiteX2-5" fmla="*/ 199511 w 2133431"/>
              <a:gd name="connsiteY2-6" fmla="*/ 836035 h 2314012"/>
              <a:gd name="connsiteX3-7" fmla="*/ 1320746 w 2133431"/>
              <a:gd name="connsiteY3-8" fmla="*/ 0 h 2314012"/>
              <a:gd name="connsiteX4-9" fmla="*/ 2133431 w 2133431"/>
              <a:gd name="connsiteY4-10" fmla="*/ 1949153 h 2314012"/>
              <a:gd name="connsiteX0-11" fmla="*/ 2352652 w 2352652"/>
              <a:gd name="connsiteY0-12" fmla="*/ 1949153 h 2269474"/>
              <a:gd name="connsiteX1-13" fmla="*/ 484182 w 2352652"/>
              <a:gd name="connsiteY1-14" fmla="*/ 2186178 h 2269474"/>
              <a:gd name="connsiteX2-15" fmla="*/ 45796 w 2352652"/>
              <a:gd name="connsiteY2-16" fmla="*/ 1061889 h 2269474"/>
              <a:gd name="connsiteX3-17" fmla="*/ 1539967 w 2352652"/>
              <a:gd name="connsiteY3-18" fmla="*/ 0 h 2269474"/>
              <a:gd name="connsiteX4-19" fmla="*/ 2352652 w 2352652"/>
              <a:gd name="connsiteY4-20" fmla="*/ 1949153 h 2269474"/>
              <a:gd name="connsiteX0-21" fmla="*/ 2491726 w 2491726"/>
              <a:gd name="connsiteY0-22" fmla="*/ 1949153 h 2269474"/>
              <a:gd name="connsiteX1-23" fmla="*/ 623256 w 2491726"/>
              <a:gd name="connsiteY1-24" fmla="*/ 2186178 h 2269474"/>
              <a:gd name="connsiteX2-25" fmla="*/ 184870 w 2491726"/>
              <a:gd name="connsiteY2-26" fmla="*/ 1061889 h 2269474"/>
              <a:gd name="connsiteX3-27" fmla="*/ 1679041 w 2491726"/>
              <a:gd name="connsiteY3-28" fmla="*/ 0 h 2269474"/>
              <a:gd name="connsiteX4-29" fmla="*/ 2491726 w 2491726"/>
              <a:gd name="connsiteY4-30" fmla="*/ 1949153 h 2269474"/>
              <a:gd name="connsiteX0-31" fmla="*/ 2491726 w 2491726"/>
              <a:gd name="connsiteY0-32" fmla="*/ 1949153 h 2269474"/>
              <a:gd name="connsiteX1-33" fmla="*/ 623256 w 2491726"/>
              <a:gd name="connsiteY1-34" fmla="*/ 2186178 h 2269474"/>
              <a:gd name="connsiteX2-35" fmla="*/ 184870 w 2491726"/>
              <a:gd name="connsiteY2-36" fmla="*/ 1061889 h 2269474"/>
              <a:gd name="connsiteX3-37" fmla="*/ 1679041 w 2491726"/>
              <a:gd name="connsiteY3-38" fmla="*/ 0 h 2269474"/>
              <a:gd name="connsiteX4-39" fmla="*/ 2491726 w 2491726"/>
              <a:gd name="connsiteY4-40" fmla="*/ 1949153 h 2269474"/>
              <a:gd name="connsiteX0-41" fmla="*/ 2491726 w 2491726"/>
              <a:gd name="connsiteY0-42" fmla="*/ 1949153 h 2251520"/>
              <a:gd name="connsiteX1-43" fmla="*/ 623256 w 2491726"/>
              <a:gd name="connsiteY1-44" fmla="*/ 2186178 h 2251520"/>
              <a:gd name="connsiteX2-45" fmla="*/ 184870 w 2491726"/>
              <a:gd name="connsiteY2-46" fmla="*/ 1061889 h 2251520"/>
              <a:gd name="connsiteX3-47" fmla="*/ 1679041 w 2491726"/>
              <a:gd name="connsiteY3-48" fmla="*/ 0 h 2251520"/>
              <a:gd name="connsiteX4-49" fmla="*/ 2491726 w 2491726"/>
              <a:gd name="connsiteY4-50" fmla="*/ 1949153 h 2251520"/>
              <a:gd name="connsiteX0-51" fmla="*/ 2491726 w 2491726"/>
              <a:gd name="connsiteY0-52" fmla="*/ 1949153 h 2251520"/>
              <a:gd name="connsiteX1-53" fmla="*/ 623256 w 2491726"/>
              <a:gd name="connsiteY1-54" fmla="*/ 2186177 h 2251520"/>
              <a:gd name="connsiteX2-55" fmla="*/ 184870 w 2491726"/>
              <a:gd name="connsiteY2-56" fmla="*/ 1061889 h 2251520"/>
              <a:gd name="connsiteX3-57" fmla="*/ 1679041 w 2491726"/>
              <a:gd name="connsiteY3-58" fmla="*/ 0 h 2251520"/>
              <a:gd name="connsiteX4-59" fmla="*/ 2491726 w 2491726"/>
              <a:gd name="connsiteY4-60" fmla="*/ 1949153 h 2251520"/>
              <a:gd name="connsiteX0-61" fmla="*/ 2505668 w 2505668"/>
              <a:gd name="connsiteY0-62" fmla="*/ 1949153 h 2235487"/>
              <a:gd name="connsiteX1-63" fmla="*/ 637198 w 2505668"/>
              <a:gd name="connsiteY1-64" fmla="*/ 2186177 h 2235487"/>
              <a:gd name="connsiteX2-65" fmla="*/ 198812 w 2505668"/>
              <a:gd name="connsiteY2-66" fmla="*/ 1061889 h 2235487"/>
              <a:gd name="connsiteX3-67" fmla="*/ 1692983 w 2505668"/>
              <a:gd name="connsiteY3-68" fmla="*/ 0 h 2235487"/>
              <a:gd name="connsiteX4-69" fmla="*/ 2505668 w 2505668"/>
              <a:gd name="connsiteY4-70" fmla="*/ 1949153 h 2235487"/>
              <a:gd name="connsiteX0-71" fmla="*/ 2507839 w 2507839"/>
              <a:gd name="connsiteY0-72" fmla="*/ 1949153 h 2240888"/>
              <a:gd name="connsiteX1-73" fmla="*/ 639369 w 2507839"/>
              <a:gd name="connsiteY1-74" fmla="*/ 2186177 h 2240888"/>
              <a:gd name="connsiteX2-75" fmla="*/ 200983 w 2507839"/>
              <a:gd name="connsiteY2-76" fmla="*/ 1061889 h 2240888"/>
              <a:gd name="connsiteX3-77" fmla="*/ 1695154 w 2507839"/>
              <a:gd name="connsiteY3-78" fmla="*/ 0 h 2240888"/>
              <a:gd name="connsiteX4-79" fmla="*/ 2507839 w 2507839"/>
              <a:gd name="connsiteY4-80" fmla="*/ 1949153 h 2240888"/>
              <a:gd name="connsiteX0-81" fmla="*/ 2507839 w 2507839"/>
              <a:gd name="connsiteY0-82" fmla="*/ 1949153 h 2240888"/>
              <a:gd name="connsiteX1-83" fmla="*/ 639369 w 2507839"/>
              <a:gd name="connsiteY1-84" fmla="*/ 2186177 h 2240888"/>
              <a:gd name="connsiteX2-85" fmla="*/ 200983 w 2507839"/>
              <a:gd name="connsiteY2-86" fmla="*/ 1061889 h 2240888"/>
              <a:gd name="connsiteX3-87" fmla="*/ 1695154 w 2507839"/>
              <a:gd name="connsiteY3-88" fmla="*/ 0 h 2240888"/>
              <a:gd name="connsiteX4-89" fmla="*/ 2507839 w 2507839"/>
              <a:gd name="connsiteY4-90" fmla="*/ 1949153 h 2240888"/>
              <a:gd name="connsiteX0-91" fmla="*/ 2507839 w 2507839"/>
              <a:gd name="connsiteY0-92" fmla="*/ 1949153 h 2240888"/>
              <a:gd name="connsiteX1-93" fmla="*/ 639369 w 2507839"/>
              <a:gd name="connsiteY1-94" fmla="*/ 2186177 h 2240888"/>
              <a:gd name="connsiteX2-95" fmla="*/ 200983 w 2507839"/>
              <a:gd name="connsiteY2-96" fmla="*/ 1061889 h 2240888"/>
              <a:gd name="connsiteX3-97" fmla="*/ 1695154 w 2507839"/>
              <a:gd name="connsiteY3-98" fmla="*/ 0 h 2240888"/>
              <a:gd name="connsiteX4-99" fmla="*/ 2507839 w 2507839"/>
              <a:gd name="connsiteY4-100" fmla="*/ 1949153 h 2240888"/>
              <a:gd name="connsiteX0-101" fmla="*/ 2486739 w 2486739"/>
              <a:gd name="connsiteY0-102" fmla="*/ 1949153 h 2245464"/>
              <a:gd name="connsiteX1-103" fmla="*/ 618269 w 2486739"/>
              <a:gd name="connsiteY1-104" fmla="*/ 2186177 h 2245464"/>
              <a:gd name="connsiteX2-105" fmla="*/ 185860 w 2486739"/>
              <a:gd name="connsiteY2-106" fmla="*/ 1144290 h 2245464"/>
              <a:gd name="connsiteX3-107" fmla="*/ 1674054 w 2486739"/>
              <a:gd name="connsiteY3-108" fmla="*/ 0 h 2245464"/>
              <a:gd name="connsiteX4-109" fmla="*/ 2486739 w 2486739"/>
              <a:gd name="connsiteY4-110" fmla="*/ 1949153 h 2245464"/>
              <a:gd name="connsiteX0-111" fmla="*/ 2486739 w 2486739"/>
              <a:gd name="connsiteY0-112" fmla="*/ 1949153 h 2245464"/>
              <a:gd name="connsiteX1-113" fmla="*/ 618269 w 2486739"/>
              <a:gd name="connsiteY1-114" fmla="*/ 2186177 h 2245464"/>
              <a:gd name="connsiteX2-115" fmla="*/ 185860 w 2486739"/>
              <a:gd name="connsiteY2-116" fmla="*/ 1144290 h 2245464"/>
              <a:gd name="connsiteX3-117" fmla="*/ 1674054 w 2486739"/>
              <a:gd name="connsiteY3-118" fmla="*/ 0 h 2245464"/>
              <a:gd name="connsiteX4-119" fmla="*/ 2486739 w 2486739"/>
              <a:gd name="connsiteY4-120" fmla="*/ 1949153 h 2245464"/>
              <a:gd name="connsiteX0-121" fmla="*/ 2486739 w 2486739"/>
              <a:gd name="connsiteY0-122" fmla="*/ 1949154 h 2245465"/>
              <a:gd name="connsiteX1-123" fmla="*/ 618269 w 2486739"/>
              <a:gd name="connsiteY1-124" fmla="*/ 2186178 h 2245465"/>
              <a:gd name="connsiteX2-125" fmla="*/ 185860 w 2486739"/>
              <a:gd name="connsiteY2-126" fmla="*/ 1144291 h 2245465"/>
              <a:gd name="connsiteX3-127" fmla="*/ 1674054 w 2486739"/>
              <a:gd name="connsiteY3-128" fmla="*/ 0 h 2245465"/>
              <a:gd name="connsiteX4-129" fmla="*/ 2486739 w 2486739"/>
              <a:gd name="connsiteY4-130" fmla="*/ 1949154 h 2245465"/>
              <a:gd name="connsiteX0-131" fmla="*/ 2486739 w 2486739"/>
              <a:gd name="connsiteY0-132" fmla="*/ 2028566 h 2324877"/>
              <a:gd name="connsiteX1-133" fmla="*/ 618269 w 2486739"/>
              <a:gd name="connsiteY1-134" fmla="*/ 2265590 h 2324877"/>
              <a:gd name="connsiteX2-135" fmla="*/ 185860 w 2486739"/>
              <a:gd name="connsiteY2-136" fmla="*/ 1223703 h 2324877"/>
              <a:gd name="connsiteX3-137" fmla="*/ 1626876 w 2486739"/>
              <a:gd name="connsiteY3-138" fmla="*/ 0 h 2324877"/>
              <a:gd name="connsiteX4-139" fmla="*/ 2486739 w 2486739"/>
              <a:gd name="connsiteY4-140" fmla="*/ 2028566 h 2324877"/>
              <a:gd name="connsiteX0-141" fmla="*/ 2320940 w 2320940"/>
              <a:gd name="connsiteY0-142" fmla="*/ 2117342 h 2413653"/>
              <a:gd name="connsiteX1-143" fmla="*/ 452470 w 2320940"/>
              <a:gd name="connsiteY1-144" fmla="*/ 2354366 h 2413653"/>
              <a:gd name="connsiteX2-145" fmla="*/ 20061 w 2320940"/>
              <a:gd name="connsiteY2-146" fmla="*/ 1312479 h 2413653"/>
              <a:gd name="connsiteX3-147" fmla="*/ 890046 w 2320940"/>
              <a:gd name="connsiteY3-148" fmla="*/ 456447 h 2413653"/>
              <a:gd name="connsiteX4-149" fmla="*/ 1461077 w 2320940"/>
              <a:gd name="connsiteY4-150" fmla="*/ 88776 h 2413653"/>
              <a:gd name="connsiteX5" fmla="*/ 2320940 w 2320940"/>
              <a:gd name="connsiteY5" fmla="*/ 2117342 h 2413653"/>
              <a:gd name="connsiteX0-151" fmla="*/ 2320940 w 2320940"/>
              <a:gd name="connsiteY0-152" fmla="*/ 2117342 h 2413653"/>
              <a:gd name="connsiteX1-153" fmla="*/ 452470 w 2320940"/>
              <a:gd name="connsiteY1-154" fmla="*/ 2354366 h 2413653"/>
              <a:gd name="connsiteX2-155" fmla="*/ 20061 w 2320940"/>
              <a:gd name="connsiteY2-156" fmla="*/ 1312479 h 2413653"/>
              <a:gd name="connsiteX3-157" fmla="*/ 890046 w 2320940"/>
              <a:gd name="connsiteY3-158" fmla="*/ 456447 h 2413653"/>
              <a:gd name="connsiteX4-159" fmla="*/ 1461077 w 2320940"/>
              <a:gd name="connsiteY4-160" fmla="*/ 88776 h 2413653"/>
              <a:gd name="connsiteX5-161" fmla="*/ 2320940 w 2320940"/>
              <a:gd name="connsiteY5-162" fmla="*/ 2117342 h 2413653"/>
              <a:gd name="connsiteX0-163" fmla="*/ 2320940 w 2320940"/>
              <a:gd name="connsiteY0-164" fmla="*/ 2170340 h 2466651"/>
              <a:gd name="connsiteX1-165" fmla="*/ 452470 w 2320940"/>
              <a:gd name="connsiteY1-166" fmla="*/ 2407364 h 2466651"/>
              <a:gd name="connsiteX2-167" fmla="*/ 20061 w 2320940"/>
              <a:gd name="connsiteY2-168" fmla="*/ 1365477 h 2466651"/>
              <a:gd name="connsiteX3-169" fmla="*/ 890046 w 2320940"/>
              <a:gd name="connsiteY3-170" fmla="*/ 509445 h 2466651"/>
              <a:gd name="connsiteX4-171" fmla="*/ 1435994 w 2320940"/>
              <a:gd name="connsiteY4-172" fmla="*/ 81469 h 2466651"/>
              <a:gd name="connsiteX5-173" fmla="*/ 2320940 w 2320940"/>
              <a:gd name="connsiteY5-174" fmla="*/ 2170340 h 2466651"/>
              <a:gd name="connsiteX0-175" fmla="*/ 2320940 w 2320940"/>
              <a:gd name="connsiteY0-176" fmla="*/ 2088871 h 2385182"/>
              <a:gd name="connsiteX1-177" fmla="*/ 452470 w 2320940"/>
              <a:gd name="connsiteY1-178" fmla="*/ 2325895 h 2385182"/>
              <a:gd name="connsiteX2-179" fmla="*/ 20061 w 2320940"/>
              <a:gd name="connsiteY2-180" fmla="*/ 1284008 h 2385182"/>
              <a:gd name="connsiteX3-181" fmla="*/ 890046 w 2320940"/>
              <a:gd name="connsiteY3-182" fmla="*/ 427976 h 2385182"/>
              <a:gd name="connsiteX4-183" fmla="*/ 1435994 w 2320940"/>
              <a:gd name="connsiteY4-184" fmla="*/ 0 h 2385182"/>
              <a:gd name="connsiteX5-185" fmla="*/ 2320940 w 2320940"/>
              <a:gd name="connsiteY5-186" fmla="*/ 2088871 h 2385182"/>
              <a:gd name="connsiteX0-187" fmla="*/ 2320940 w 2320940"/>
              <a:gd name="connsiteY0-188" fmla="*/ 2088871 h 2385182"/>
              <a:gd name="connsiteX1-189" fmla="*/ 452470 w 2320940"/>
              <a:gd name="connsiteY1-190" fmla="*/ 2325895 h 2385182"/>
              <a:gd name="connsiteX2-191" fmla="*/ 20061 w 2320940"/>
              <a:gd name="connsiteY2-192" fmla="*/ 1284008 h 2385182"/>
              <a:gd name="connsiteX3-193" fmla="*/ 912995 w 2320940"/>
              <a:gd name="connsiteY3-194" fmla="*/ 687239 h 2385182"/>
              <a:gd name="connsiteX4-195" fmla="*/ 1435994 w 2320940"/>
              <a:gd name="connsiteY4-196" fmla="*/ 0 h 2385182"/>
              <a:gd name="connsiteX5-197" fmla="*/ 2320940 w 2320940"/>
              <a:gd name="connsiteY5-198" fmla="*/ 2088871 h 2385182"/>
              <a:gd name="connsiteX0-199" fmla="*/ 2357757 w 2357757"/>
              <a:gd name="connsiteY0-200" fmla="*/ 2088871 h 2362224"/>
              <a:gd name="connsiteX1-201" fmla="*/ 489287 w 2357757"/>
              <a:gd name="connsiteY1-202" fmla="*/ 2325895 h 2362224"/>
              <a:gd name="connsiteX2-203" fmla="*/ 17493 w 2357757"/>
              <a:gd name="connsiteY2-204" fmla="*/ 1597492 h 2362224"/>
              <a:gd name="connsiteX3-205" fmla="*/ 949812 w 2357757"/>
              <a:gd name="connsiteY3-206" fmla="*/ 687239 h 2362224"/>
              <a:gd name="connsiteX4-207" fmla="*/ 1472811 w 2357757"/>
              <a:gd name="connsiteY4-208" fmla="*/ 0 h 2362224"/>
              <a:gd name="connsiteX5-209" fmla="*/ 2357757 w 2357757"/>
              <a:gd name="connsiteY5-210" fmla="*/ 2088871 h 2362224"/>
              <a:gd name="connsiteX0-211" fmla="*/ 2357757 w 2357757"/>
              <a:gd name="connsiteY0-212" fmla="*/ 2098904 h 2372257"/>
              <a:gd name="connsiteX1-213" fmla="*/ 489287 w 2357757"/>
              <a:gd name="connsiteY1-214" fmla="*/ 2335928 h 2372257"/>
              <a:gd name="connsiteX2-215" fmla="*/ 17493 w 2357757"/>
              <a:gd name="connsiteY2-216" fmla="*/ 1607525 h 2372257"/>
              <a:gd name="connsiteX3-217" fmla="*/ 949812 w 2357757"/>
              <a:gd name="connsiteY3-218" fmla="*/ 697272 h 2372257"/>
              <a:gd name="connsiteX4-219" fmla="*/ 1496932 w 2357757"/>
              <a:gd name="connsiteY4-220" fmla="*/ 0 h 2372257"/>
              <a:gd name="connsiteX5-221" fmla="*/ 2357757 w 2357757"/>
              <a:gd name="connsiteY5-222" fmla="*/ 2098904 h 2372257"/>
              <a:gd name="connsiteX0-223" fmla="*/ 2357757 w 2357757"/>
              <a:gd name="connsiteY0-224" fmla="*/ 2098904 h 2372257"/>
              <a:gd name="connsiteX1-225" fmla="*/ 489287 w 2357757"/>
              <a:gd name="connsiteY1-226" fmla="*/ 2335928 h 2372257"/>
              <a:gd name="connsiteX2-227" fmla="*/ 17493 w 2357757"/>
              <a:gd name="connsiteY2-228" fmla="*/ 1607525 h 2372257"/>
              <a:gd name="connsiteX3-229" fmla="*/ 949812 w 2357757"/>
              <a:gd name="connsiteY3-230" fmla="*/ 697272 h 2372257"/>
              <a:gd name="connsiteX4-231" fmla="*/ 1496932 w 2357757"/>
              <a:gd name="connsiteY4-232" fmla="*/ 0 h 2372257"/>
              <a:gd name="connsiteX5-233" fmla="*/ 2357757 w 2357757"/>
              <a:gd name="connsiteY5-234" fmla="*/ 2098904 h 23722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61" y="connsiteY5-162"/>
              </a:cxn>
            </a:cxnLst>
            <a:rect l="l" t="t" r="r" b="b"/>
            <a:pathLst>
              <a:path w="2357757" h="2372257">
                <a:moveTo>
                  <a:pt x="2357757" y="2098904"/>
                </a:moveTo>
                <a:cubicBezTo>
                  <a:pt x="1402232" y="2370470"/>
                  <a:pt x="879331" y="2417825"/>
                  <a:pt x="489287" y="2335928"/>
                </a:cubicBezTo>
                <a:cubicBezTo>
                  <a:pt x="99243" y="2254032"/>
                  <a:pt x="-55436" y="1923845"/>
                  <a:pt x="17493" y="1607525"/>
                </a:cubicBezTo>
                <a:cubicBezTo>
                  <a:pt x="364947" y="964806"/>
                  <a:pt x="454330" y="1035709"/>
                  <a:pt x="949812" y="697272"/>
                </a:cubicBezTo>
                <a:cubicBezTo>
                  <a:pt x="1189981" y="493322"/>
                  <a:pt x="1266029" y="455714"/>
                  <a:pt x="1496932" y="0"/>
                </a:cubicBezTo>
                <a:lnTo>
                  <a:pt x="2357757" y="209890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3" y="2481943"/>
            <a:ext cx="2481274" cy="20971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119" y="1842927"/>
            <a:ext cx="3104704" cy="27361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0556" y="4579087"/>
            <a:ext cx="2902038" cy="12899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编辑顶点状态，调整路径节点将半圆绘制成山体。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3201" y="4457343"/>
            <a:ext cx="3678540" cy="212090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选中节点可出现手柄。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单击路径上任意位置可增加节点。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按住</a:t>
            </a:r>
            <a:r>
              <a:rPr lang="en-US" altLang="zh-CN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CRTL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键再单击节点可将其删除。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613375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29214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872228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75555" y="4579087"/>
            <a:ext cx="2902038" cy="45890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一个山体绘制完成。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835" y="117291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第一步：绘制山体</a:t>
            </a:r>
            <a:endParaRPr lang="zh-CN" altLang="en-US" sz="3600" b="1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39573" y="1392908"/>
            <a:ext cx="0" cy="5185337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72937" y="1392908"/>
            <a:ext cx="0" cy="5185337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617" y="1741516"/>
            <a:ext cx="2159414" cy="21182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95358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51" y="2513259"/>
            <a:ext cx="1938745" cy="19465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296" y="2344519"/>
            <a:ext cx="1210473" cy="2305050"/>
          </a:xfrm>
          <a:prstGeom prst="rect">
            <a:avLst/>
          </a:prstGeom>
        </p:spPr>
      </p:pic>
      <p:sp>
        <p:nvSpPr>
          <p:cNvPr id="11" name="弦形 4"/>
          <p:cNvSpPr/>
          <p:nvPr/>
        </p:nvSpPr>
        <p:spPr>
          <a:xfrm rot="6965211">
            <a:off x="6089061" y="3806749"/>
            <a:ext cx="1285973" cy="1445309"/>
          </a:xfrm>
          <a:custGeom>
            <a:avLst/>
            <a:gdLst>
              <a:gd name="connsiteX0" fmla="*/ 2900262 w 4186990"/>
              <a:gd name="connsiteY0" fmla="*/ 1681061 h 1748589"/>
              <a:gd name="connsiteX1" fmla="*/ 1602783 w 4186990"/>
              <a:gd name="connsiteY1" fmla="*/ 1724232 h 1748589"/>
              <a:gd name="connsiteX2" fmla="*/ 331487 w 4186990"/>
              <a:gd name="connsiteY2" fmla="*/ 402166 h 1748589"/>
              <a:gd name="connsiteX3" fmla="*/ 2093494 w 4186990"/>
              <a:gd name="connsiteY3" fmla="*/ -1 h 1748589"/>
              <a:gd name="connsiteX4" fmla="*/ 2900262 w 4186990"/>
              <a:gd name="connsiteY4" fmla="*/ 1681061 h 1748589"/>
              <a:gd name="connsiteX0-1" fmla="*/ 2917440 w 2917440"/>
              <a:gd name="connsiteY0-2" fmla="*/ 1681062 h 1909286"/>
              <a:gd name="connsiteX1-3" fmla="*/ 1546723 w 2917440"/>
              <a:gd name="connsiteY1-4" fmla="*/ 1902984 h 1909286"/>
              <a:gd name="connsiteX2-5" fmla="*/ 348665 w 2917440"/>
              <a:gd name="connsiteY2-6" fmla="*/ 402167 h 1909286"/>
              <a:gd name="connsiteX3-7" fmla="*/ 2110672 w 2917440"/>
              <a:gd name="connsiteY3-8" fmla="*/ 0 h 1909286"/>
              <a:gd name="connsiteX4-9" fmla="*/ 2917440 w 2917440"/>
              <a:gd name="connsiteY4-10" fmla="*/ 1681062 h 1909286"/>
              <a:gd name="connsiteX0-11" fmla="*/ 2688210 w 2688210"/>
              <a:gd name="connsiteY0-12" fmla="*/ 1681062 h 1947908"/>
              <a:gd name="connsiteX1-13" fmla="*/ 1317493 w 2688210"/>
              <a:gd name="connsiteY1-14" fmla="*/ 1902984 h 1947908"/>
              <a:gd name="connsiteX2-15" fmla="*/ 224350 w 2688210"/>
              <a:gd name="connsiteY2-16" fmla="*/ 725895 h 1947908"/>
              <a:gd name="connsiteX3-17" fmla="*/ 1881442 w 2688210"/>
              <a:gd name="connsiteY3-18" fmla="*/ 0 h 1947908"/>
              <a:gd name="connsiteX4-19" fmla="*/ 2688210 w 2688210"/>
              <a:gd name="connsiteY4-20" fmla="*/ 1681062 h 1947908"/>
              <a:gd name="connsiteX0-21" fmla="*/ 2601313 w 2601313"/>
              <a:gd name="connsiteY0-22" fmla="*/ 1681062 h 1947908"/>
              <a:gd name="connsiteX1-23" fmla="*/ 1230596 w 2601313"/>
              <a:gd name="connsiteY1-24" fmla="*/ 1902984 h 1947908"/>
              <a:gd name="connsiteX2-25" fmla="*/ 137453 w 2601313"/>
              <a:gd name="connsiteY2-26" fmla="*/ 725895 h 1947908"/>
              <a:gd name="connsiteX3-27" fmla="*/ 1794545 w 2601313"/>
              <a:gd name="connsiteY3-28" fmla="*/ 0 h 1947908"/>
              <a:gd name="connsiteX4-29" fmla="*/ 2601313 w 2601313"/>
              <a:gd name="connsiteY4-30" fmla="*/ 1681062 h 1947908"/>
              <a:gd name="connsiteX0-31" fmla="*/ 2606235 w 2606235"/>
              <a:gd name="connsiteY0-32" fmla="*/ 1681062 h 1973367"/>
              <a:gd name="connsiteX1-33" fmla="*/ 1177887 w 2606235"/>
              <a:gd name="connsiteY1-34" fmla="*/ 1931201 h 1973367"/>
              <a:gd name="connsiteX2-35" fmla="*/ 142375 w 2606235"/>
              <a:gd name="connsiteY2-36" fmla="*/ 725895 h 1973367"/>
              <a:gd name="connsiteX3-37" fmla="*/ 1799467 w 2606235"/>
              <a:gd name="connsiteY3-38" fmla="*/ 0 h 1973367"/>
              <a:gd name="connsiteX4-39" fmla="*/ 2606235 w 2606235"/>
              <a:gd name="connsiteY4-40" fmla="*/ 1681062 h 1973367"/>
              <a:gd name="connsiteX0-41" fmla="*/ 2621805 w 2621805"/>
              <a:gd name="connsiteY0-42" fmla="*/ 1681062 h 1939707"/>
              <a:gd name="connsiteX1-43" fmla="*/ 1193457 w 2621805"/>
              <a:gd name="connsiteY1-44" fmla="*/ 1931201 h 1939707"/>
              <a:gd name="connsiteX2-45" fmla="*/ 157945 w 2621805"/>
              <a:gd name="connsiteY2-46" fmla="*/ 725895 h 1939707"/>
              <a:gd name="connsiteX3-47" fmla="*/ 1815037 w 2621805"/>
              <a:gd name="connsiteY3-48" fmla="*/ 0 h 1939707"/>
              <a:gd name="connsiteX4-49" fmla="*/ 2621805 w 2621805"/>
              <a:gd name="connsiteY4-50" fmla="*/ 1681062 h 1939707"/>
              <a:gd name="connsiteX0-51" fmla="*/ 2622069 w 2622069"/>
              <a:gd name="connsiteY0-52" fmla="*/ 1681062 h 1938274"/>
              <a:gd name="connsiteX1-53" fmla="*/ 1193721 w 2622069"/>
              <a:gd name="connsiteY1-54" fmla="*/ 1931201 h 1938274"/>
              <a:gd name="connsiteX2-55" fmla="*/ 158209 w 2622069"/>
              <a:gd name="connsiteY2-56" fmla="*/ 725895 h 1938274"/>
              <a:gd name="connsiteX3-57" fmla="*/ 1815301 w 2622069"/>
              <a:gd name="connsiteY3-58" fmla="*/ 0 h 1938274"/>
              <a:gd name="connsiteX4-59" fmla="*/ 2622069 w 2622069"/>
              <a:gd name="connsiteY4-60" fmla="*/ 1681062 h 1938274"/>
              <a:gd name="connsiteX0-61" fmla="*/ 2622069 w 2622069"/>
              <a:gd name="connsiteY0-62" fmla="*/ 2170930 h 2428142"/>
              <a:gd name="connsiteX1-63" fmla="*/ 1193721 w 2622069"/>
              <a:gd name="connsiteY1-64" fmla="*/ 2421069 h 2428142"/>
              <a:gd name="connsiteX2-65" fmla="*/ 158209 w 2622069"/>
              <a:gd name="connsiteY2-66" fmla="*/ 1215763 h 2428142"/>
              <a:gd name="connsiteX3-67" fmla="*/ 1575456 w 2622069"/>
              <a:gd name="connsiteY3-68" fmla="*/ 0 h 2428142"/>
              <a:gd name="connsiteX4-69" fmla="*/ 2622069 w 2622069"/>
              <a:gd name="connsiteY4-70" fmla="*/ 2170930 h 2428142"/>
              <a:gd name="connsiteX0-71" fmla="*/ 2612766 w 2612766"/>
              <a:gd name="connsiteY0-72" fmla="*/ 2170930 h 2464127"/>
              <a:gd name="connsiteX1-73" fmla="*/ 1184418 w 2612766"/>
              <a:gd name="connsiteY1-74" fmla="*/ 2421069 h 2464127"/>
              <a:gd name="connsiteX2-75" fmla="*/ 141852 w 2612766"/>
              <a:gd name="connsiteY2-76" fmla="*/ 1201355 h 2464127"/>
              <a:gd name="connsiteX3-77" fmla="*/ 1566153 w 2612766"/>
              <a:gd name="connsiteY3-78" fmla="*/ 0 h 2464127"/>
              <a:gd name="connsiteX4-79" fmla="*/ 2612766 w 2612766"/>
              <a:gd name="connsiteY4-80" fmla="*/ 2170930 h 2464127"/>
              <a:gd name="connsiteX0-81" fmla="*/ 2612766 w 2612766"/>
              <a:gd name="connsiteY0-82" fmla="*/ 2170930 h 2464127"/>
              <a:gd name="connsiteX1-83" fmla="*/ 1184418 w 2612766"/>
              <a:gd name="connsiteY1-84" fmla="*/ 2421069 h 2464127"/>
              <a:gd name="connsiteX2-85" fmla="*/ 141852 w 2612766"/>
              <a:gd name="connsiteY2-86" fmla="*/ 1201355 h 2464127"/>
              <a:gd name="connsiteX3-87" fmla="*/ 1566153 w 2612766"/>
              <a:gd name="connsiteY3-88" fmla="*/ 0 h 2464127"/>
              <a:gd name="connsiteX4-89" fmla="*/ 2612766 w 2612766"/>
              <a:gd name="connsiteY4-90" fmla="*/ 2170930 h 2464127"/>
              <a:gd name="connsiteX0-91" fmla="*/ 2612766 w 2612766"/>
              <a:gd name="connsiteY0-92" fmla="*/ 2228561 h 2521758"/>
              <a:gd name="connsiteX1-93" fmla="*/ 1184418 w 2612766"/>
              <a:gd name="connsiteY1-94" fmla="*/ 2478700 h 2521758"/>
              <a:gd name="connsiteX2-95" fmla="*/ 141852 w 2612766"/>
              <a:gd name="connsiteY2-96" fmla="*/ 1258986 h 2521758"/>
              <a:gd name="connsiteX3-97" fmla="*/ 1537937 w 2612766"/>
              <a:gd name="connsiteY3-98" fmla="*/ 0 h 2521758"/>
              <a:gd name="connsiteX4-99" fmla="*/ 2612766 w 2612766"/>
              <a:gd name="connsiteY4-100" fmla="*/ 2228561 h 2521758"/>
              <a:gd name="connsiteX0-101" fmla="*/ 2612766 w 2612766"/>
              <a:gd name="connsiteY0-102" fmla="*/ 2228561 h 2521758"/>
              <a:gd name="connsiteX1-103" fmla="*/ 1184418 w 2612766"/>
              <a:gd name="connsiteY1-104" fmla="*/ 2478700 h 2521758"/>
              <a:gd name="connsiteX2-105" fmla="*/ 141852 w 2612766"/>
              <a:gd name="connsiteY2-106" fmla="*/ 1258986 h 2521758"/>
              <a:gd name="connsiteX3-107" fmla="*/ 1537937 w 2612766"/>
              <a:gd name="connsiteY3-108" fmla="*/ 0 h 2521758"/>
              <a:gd name="connsiteX4-109" fmla="*/ 2612766 w 2612766"/>
              <a:gd name="connsiteY4-110" fmla="*/ 2228561 h 2521758"/>
              <a:gd name="connsiteX0-111" fmla="*/ 2615300 w 2615300"/>
              <a:gd name="connsiteY0-112" fmla="*/ 2228561 h 2478743"/>
              <a:gd name="connsiteX1-113" fmla="*/ 1186952 w 2615300"/>
              <a:gd name="connsiteY1-114" fmla="*/ 2478700 h 2478743"/>
              <a:gd name="connsiteX2-115" fmla="*/ 144386 w 2615300"/>
              <a:gd name="connsiteY2-116" fmla="*/ 1258986 h 2478743"/>
              <a:gd name="connsiteX3-117" fmla="*/ 1540471 w 2615300"/>
              <a:gd name="connsiteY3-118" fmla="*/ 0 h 2478743"/>
              <a:gd name="connsiteX4-119" fmla="*/ 2615300 w 2615300"/>
              <a:gd name="connsiteY4-120" fmla="*/ 2228561 h 2478743"/>
              <a:gd name="connsiteX0-121" fmla="*/ 2615300 w 2615300"/>
              <a:gd name="connsiteY0-122" fmla="*/ 2372638 h 2622820"/>
              <a:gd name="connsiteX1-123" fmla="*/ 1186952 w 2615300"/>
              <a:gd name="connsiteY1-124" fmla="*/ 2622777 h 2622820"/>
              <a:gd name="connsiteX2-125" fmla="*/ 144386 w 2615300"/>
              <a:gd name="connsiteY2-126" fmla="*/ 1403063 h 2622820"/>
              <a:gd name="connsiteX3-127" fmla="*/ 1469928 w 2615300"/>
              <a:gd name="connsiteY3-128" fmla="*/ 0 h 2622820"/>
              <a:gd name="connsiteX4-129" fmla="*/ 2615300 w 2615300"/>
              <a:gd name="connsiteY4-130" fmla="*/ 2372638 h 2622820"/>
              <a:gd name="connsiteX0-131" fmla="*/ 2615300 w 2615300"/>
              <a:gd name="connsiteY0-132" fmla="*/ 2500640 h 2750822"/>
              <a:gd name="connsiteX1-133" fmla="*/ 1186952 w 2615300"/>
              <a:gd name="connsiteY1-134" fmla="*/ 2750779 h 2750822"/>
              <a:gd name="connsiteX2-135" fmla="*/ 144386 w 2615300"/>
              <a:gd name="connsiteY2-136" fmla="*/ 1531065 h 2750822"/>
              <a:gd name="connsiteX3-137" fmla="*/ 990324 w 2615300"/>
              <a:gd name="connsiteY3-138" fmla="*/ 442268 h 2750822"/>
              <a:gd name="connsiteX4-139" fmla="*/ 1469928 w 2615300"/>
              <a:gd name="connsiteY4-140" fmla="*/ 128002 h 2750822"/>
              <a:gd name="connsiteX5" fmla="*/ 2615300 w 2615300"/>
              <a:gd name="connsiteY5" fmla="*/ 2500640 h 2750822"/>
              <a:gd name="connsiteX0-141" fmla="*/ 2615300 w 2615300"/>
              <a:gd name="connsiteY0-142" fmla="*/ 3019141 h 3269323"/>
              <a:gd name="connsiteX1-143" fmla="*/ 1186952 w 2615300"/>
              <a:gd name="connsiteY1-144" fmla="*/ 3269280 h 3269323"/>
              <a:gd name="connsiteX2-145" fmla="*/ 144386 w 2615300"/>
              <a:gd name="connsiteY2-146" fmla="*/ 2049566 h 3269323"/>
              <a:gd name="connsiteX3-147" fmla="*/ 990324 w 2615300"/>
              <a:gd name="connsiteY3-148" fmla="*/ 960769 h 3269323"/>
              <a:gd name="connsiteX4-149" fmla="*/ 1187758 w 2615300"/>
              <a:gd name="connsiteY4-150" fmla="*/ 70188 h 3269323"/>
              <a:gd name="connsiteX5-151" fmla="*/ 2615300 w 2615300"/>
              <a:gd name="connsiteY5-152" fmla="*/ 3019141 h 3269323"/>
              <a:gd name="connsiteX0-153" fmla="*/ 2615300 w 2615300"/>
              <a:gd name="connsiteY0-154" fmla="*/ 2948953 h 3199135"/>
              <a:gd name="connsiteX1-155" fmla="*/ 1186952 w 2615300"/>
              <a:gd name="connsiteY1-156" fmla="*/ 3199092 h 3199135"/>
              <a:gd name="connsiteX2-157" fmla="*/ 144386 w 2615300"/>
              <a:gd name="connsiteY2-158" fmla="*/ 1979378 h 3199135"/>
              <a:gd name="connsiteX3-159" fmla="*/ 990324 w 2615300"/>
              <a:gd name="connsiteY3-160" fmla="*/ 890581 h 3199135"/>
              <a:gd name="connsiteX4-161" fmla="*/ 1187758 w 2615300"/>
              <a:gd name="connsiteY4-162" fmla="*/ 0 h 3199135"/>
              <a:gd name="connsiteX5-163" fmla="*/ 2615300 w 2615300"/>
              <a:gd name="connsiteY5-164" fmla="*/ 2948953 h 3199135"/>
              <a:gd name="connsiteX0-165" fmla="*/ 2615300 w 2615300"/>
              <a:gd name="connsiteY0-166" fmla="*/ 2948953 h 3199135"/>
              <a:gd name="connsiteX1-167" fmla="*/ 1186952 w 2615300"/>
              <a:gd name="connsiteY1-168" fmla="*/ 3199092 h 3199135"/>
              <a:gd name="connsiteX2-169" fmla="*/ 144386 w 2615300"/>
              <a:gd name="connsiteY2-170" fmla="*/ 1979378 h 3199135"/>
              <a:gd name="connsiteX3-171" fmla="*/ 990324 w 2615300"/>
              <a:gd name="connsiteY3-172" fmla="*/ 890581 h 3199135"/>
              <a:gd name="connsiteX4-173" fmla="*/ 1187758 w 2615300"/>
              <a:gd name="connsiteY4-174" fmla="*/ 0 h 3199135"/>
              <a:gd name="connsiteX5-175" fmla="*/ 2615300 w 2615300"/>
              <a:gd name="connsiteY5-176" fmla="*/ 2948953 h 3199135"/>
              <a:gd name="connsiteX0-177" fmla="*/ 2615300 w 2615300"/>
              <a:gd name="connsiteY0-178" fmla="*/ 2948953 h 3199135"/>
              <a:gd name="connsiteX1-179" fmla="*/ 1186952 w 2615300"/>
              <a:gd name="connsiteY1-180" fmla="*/ 3199092 h 3199135"/>
              <a:gd name="connsiteX2-181" fmla="*/ 144386 w 2615300"/>
              <a:gd name="connsiteY2-182" fmla="*/ 1979378 h 3199135"/>
              <a:gd name="connsiteX3-183" fmla="*/ 990324 w 2615300"/>
              <a:gd name="connsiteY3-184" fmla="*/ 890581 h 3199135"/>
              <a:gd name="connsiteX4-185" fmla="*/ 1187758 w 2615300"/>
              <a:gd name="connsiteY4-186" fmla="*/ 0 h 3199135"/>
              <a:gd name="connsiteX5-187" fmla="*/ 2615300 w 2615300"/>
              <a:gd name="connsiteY5-188" fmla="*/ 2948953 h 3199135"/>
              <a:gd name="connsiteX0-189" fmla="*/ 2615300 w 2615300"/>
              <a:gd name="connsiteY0-190" fmla="*/ 2948953 h 3199135"/>
              <a:gd name="connsiteX1-191" fmla="*/ 1186952 w 2615300"/>
              <a:gd name="connsiteY1-192" fmla="*/ 3199092 h 3199135"/>
              <a:gd name="connsiteX2-193" fmla="*/ 144386 w 2615300"/>
              <a:gd name="connsiteY2-194" fmla="*/ 1979378 h 3199135"/>
              <a:gd name="connsiteX3-195" fmla="*/ 925938 w 2615300"/>
              <a:gd name="connsiteY3-196" fmla="*/ 868520 h 3199135"/>
              <a:gd name="connsiteX4-197" fmla="*/ 1187758 w 2615300"/>
              <a:gd name="connsiteY4-198" fmla="*/ 0 h 3199135"/>
              <a:gd name="connsiteX5-199" fmla="*/ 2615300 w 2615300"/>
              <a:gd name="connsiteY5-200" fmla="*/ 2948953 h 3199135"/>
              <a:gd name="connsiteX0-201" fmla="*/ 2692798 w 2692798"/>
              <a:gd name="connsiteY0-202" fmla="*/ 2948953 h 3241750"/>
              <a:gd name="connsiteX1-203" fmla="*/ 1264450 w 2692798"/>
              <a:gd name="connsiteY1-204" fmla="*/ 3199092 h 3241750"/>
              <a:gd name="connsiteX2-205" fmla="*/ 135735 w 2692798"/>
              <a:gd name="connsiteY2-206" fmla="*/ 1985833 h 3241750"/>
              <a:gd name="connsiteX3-207" fmla="*/ 1003436 w 2692798"/>
              <a:gd name="connsiteY3-208" fmla="*/ 868520 h 3241750"/>
              <a:gd name="connsiteX4-209" fmla="*/ 1265256 w 2692798"/>
              <a:gd name="connsiteY4-210" fmla="*/ 0 h 3241750"/>
              <a:gd name="connsiteX5-211" fmla="*/ 2692798 w 2692798"/>
              <a:gd name="connsiteY5-212" fmla="*/ 2948953 h 3241750"/>
              <a:gd name="connsiteX0-213" fmla="*/ 2692798 w 2692798"/>
              <a:gd name="connsiteY0-214" fmla="*/ 2948953 h 3241750"/>
              <a:gd name="connsiteX1-215" fmla="*/ 1264450 w 2692798"/>
              <a:gd name="connsiteY1-216" fmla="*/ 3199092 h 3241750"/>
              <a:gd name="connsiteX2-217" fmla="*/ 135735 w 2692798"/>
              <a:gd name="connsiteY2-218" fmla="*/ 1985833 h 3241750"/>
              <a:gd name="connsiteX3-219" fmla="*/ 1003436 w 2692798"/>
              <a:gd name="connsiteY3-220" fmla="*/ 868520 h 3241750"/>
              <a:gd name="connsiteX4-221" fmla="*/ 1265256 w 2692798"/>
              <a:gd name="connsiteY4-222" fmla="*/ 0 h 3241750"/>
              <a:gd name="connsiteX5-223" fmla="*/ 2692798 w 2692798"/>
              <a:gd name="connsiteY5-224" fmla="*/ 2948953 h 3241750"/>
              <a:gd name="connsiteX0-225" fmla="*/ 2699637 w 2699637"/>
              <a:gd name="connsiteY0-226" fmla="*/ 2948953 h 3204162"/>
              <a:gd name="connsiteX1-227" fmla="*/ 1271289 w 2699637"/>
              <a:gd name="connsiteY1-228" fmla="*/ 3199092 h 3204162"/>
              <a:gd name="connsiteX2-229" fmla="*/ 142574 w 2699637"/>
              <a:gd name="connsiteY2-230" fmla="*/ 1985833 h 3204162"/>
              <a:gd name="connsiteX3-231" fmla="*/ 1010275 w 2699637"/>
              <a:gd name="connsiteY3-232" fmla="*/ 868520 h 3204162"/>
              <a:gd name="connsiteX4-233" fmla="*/ 1272095 w 2699637"/>
              <a:gd name="connsiteY4-234" fmla="*/ 0 h 3204162"/>
              <a:gd name="connsiteX5-235" fmla="*/ 2699637 w 2699637"/>
              <a:gd name="connsiteY5-236" fmla="*/ 2948953 h 3204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</a:cxnLst>
            <a:rect l="l" t="t" r="r" b="b"/>
            <a:pathLst>
              <a:path w="2699637" h="3204162">
                <a:moveTo>
                  <a:pt x="2699637" y="2948953"/>
                </a:moveTo>
                <a:cubicBezTo>
                  <a:pt x="2289114" y="3020552"/>
                  <a:pt x="1724840" y="3240146"/>
                  <a:pt x="1271289" y="3199092"/>
                </a:cubicBezTo>
                <a:cubicBezTo>
                  <a:pt x="758066" y="3152637"/>
                  <a:pt x="-403234" y="3110789"/>
                  <a:pt x="142574" y="1985833"/>
                </a:cubicBezTo>
                <a:cubicBezTo>
                  <a:pt x="383653" y="1455093"/>
                  <a:pt x="789351" y="1102364"/>
                  <a:pt x="1010275" y="868520"/>
                </a:cubicBezTo>
                <a:cubicBezTo>
                  <a:pt x="1167412" y="540875"/>
                  <a:pt x="1029452" y="577901"/>
                  <a:pt x="1272095" y="0"/>
                </a:cubicBezTo>
                <a:lnTo>
                  <a:pt x="2699637" y="294895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弦形 4"/>
          <p:cNvSpPr/>
          <p:nvPr/>
        </p:nvSpPr>
        <p:spPr>
          <a:xfrm rot="6965211">
            <a:off x="11388396" y="2647025"/>
            <a:ext cx="497138" cy="616728"/>
          </a:xfrm>
          <a:custGeom>
            <a:avLst/>
            <a:gdLst>
              <a:gd name="connsiteX0" fmla="*/ 2900262 w 4186990"/>
              <a:gd name="connsiteY0" fmla="*/ 1681061 h 1748589"/>
              <a:gd name="connsiteX1" fmla="*/ 1602783 w 4186990"/>
              <a:gd name="connsiteY1" fmla="*/ 1724232 h 1748589"/>
              <a:gd name="connsiteX2" fmla="*/ 331487 w 4186990"/>
              <a:gd name="connsiteY2" fmla="*/ 402166 h 1748589"/>
              <a:gd name="connsiteX3" fmla="*/ 2093494 w 4186990"/>
              <a:gd name="connsiteY3" fmla="*/ -1 h 1748589"/>
              <a:gd name="connsiteX4" fmla="*/ 2900262 w 4186990"/>
              <a:gd name="connsiteY4" fmla="*/ 1681061 h 1748589"/>
              <a:gd name="connsiteX0-1" fmla="*/ 2917440 w 2917440"/>
              <a:gd name="connsiteY0-2" fmla="*/ 1681062 h 1909286"/>
              <a:gd name="connsiteX1-3" fmla="*/ 1546723 w 2917440"/>
              <a:gd name="connsiteY1-4" fmla="*/ 1902984 h 1909286"/>
              <a:gd name="connsiteX2-5" fmla="*/ 348665 w 2917440"/>
              <a:gd name="connsiteY2-6" fmla="*/ 402167 h 1909286"/>
              <a:gd name="connsiteX3-7" fmla="*/ 2110672 w 2917440"/>
              <a:gd name="connsiteY3-8" fmla="*/ 0 h 1909286"/>
              <a:gd name="connsiteX4-9" fmla="*/ 2917440 w 2917440"/>
              <a:gd name="connsiteY4-10" fmla="*/ 1681062 h 1909286"/>
              <a:gd name="connsiteX0-11" fmla="*/ 2688210 w 2688210"/>
              <a:gd name="connsiteY0-12" fmla="*/ 1681062 h 1947908"/>
              <a:gd name="connsiteX1-13" fmla="*/ 1317493 w 2688210"/>
              <a:gd name="connsiteY1-14" fmla="*/ 1902984 h 1947908"/>
              <a:gd name="connsiteX2-15" fmla="*/ 224350 w 2688210"/>
              <a:gd name="connsiteY2-16" fmla="*/ 725895 h 1947908"/>
              <a:gd name="connsiteX3-17" fmla="*/ 1881442 w 2688210"/>
              <a:gd name="connsiteY3-18" fmla="*/ 0 h 1947908"/>
              <a:gd name="connsiteX4-19" fmla="*/ 2688210 w 2688210"/>
              <a:gd name="connsiteY4-20" fmla="*/ 1681062 h 1947908"/>
              <a:gd name="connsiteX0-21" fmla="*/ 2601313 w 2601313"/>
              <a:gd name="connsiteY0-22" fmla="*/ 1681062 h 1947908"/>
              <a:gd name="connsiteX1-23" fmla="*/ 1230596 w 2601313"/>
              <a:gd name="connsiteY1-24" fmla="*/ 1902984 h 1947908"/>
              <a:gd name="connsiteX2-25" fmla="*/ 137453 w 2601313"/>
              <a:gd name="connsiteY2-26" fmla="*/ 725895 h 1947908"/>
              <a:gd name="connsiteX3-27" fmla="*/ 1794545 w 2601313"/>
              <a:gd name="connsiteY3-28" fmla="*/ 0 h 1947908"/>
              <a:gd name="connsiteX4-29" fmla="*/ 2601313 w 2601313"/>
              <a:gd name="connsiteY4-30" fmla="*/ 1681062 h 1947908"/>
              <a:gd name="connsiteX0-31" fmla="*/ 2606235 w 2606235"/>
              <a:gd name="connsiteY0-32" fmla="*/ 1681062 h 1973367"/>
              <a:gd name="connsiteX1-33" fmla="*/ 1177887 w 2606235"/>
              <a:gd name="connsiteY1-34" fmla="*/ 1931201 h 1973367"/>
              <a:gd name="connsiteX2-35" fmla="*/ 142375 w 2606235"/>
              <a:gd name="connsiteY2-36" fmla="*/ 725895 h 1973367"/>
              <a:gd name="connsiteX3-37" fmla="*/ 1799467 w 2606235"/>
              <a:gd name="connsiteY3-38" fmla="*/ 0 h 1973367"/>
              <a:gd name="connsiteX4-39" fmla="*/ 2606235 w 2606235"/>
              <a:gd name="connsiteY4-40" fmla="*/ 1681062 h 1973367"/>
              <a:gd name="connsiteX0-41" fmla="*/ 2621805 w 2621805"/>
              <a:gd name="connsiteY0-42" fmla="*/ 1681062 h 1939707"/>
              <a:gd name="connsiteX1-43" fmla="*/ 1193457 w 2621805"/>
              <a:gd name="connsiteY1-44" fmla="*/ 1931201 h 1939707"/>
              <a:gd name="connsiteX2-45" fmla="*/ 157945 w 2621805"/>
              <a:gd name="connsiteY2-46" fmla="*/ 725895 h 1939707"/>
              <a:gd name="connsiteX3-47" fmla="*/ 1815037 w 2621805"/>
              <a:gd name="connsiteY3-48" fmla="*/ 0 h 1939707"/>
              <a:gd name="connsiteX4-49" fmla="*/ 2621805 w 2621805"/>
              <a:gd name="connsiteY4-50" fmla="*/ 1681062 h 1939707"/>
              <a:gd name="connsiteX0-51" fmla="*/ 2622069 w 2622069"/>
              <a:gd name="connsiteY0-52" fmla="*/ 1681062 h 1938274"/>
              <a:gd name="connsiteX1-53" fmla="*/ 1193721 w 2622069"/>
              <a:gd name="connsiteY1-54" fmla="*/ 1931201 h 1938274"/>
              <a:gd name="connsiteX2-55" fmla="*/ 158209 w 2622069"/>
              <a:gd name="connsiteY2-56" fmla="*/ 725895 h 1938274"/>
              <a:gd name="connsiteX3-57" fmla="*/ 1815301 w 2622069"/>
              <a:gd name="connsiteY3-58" fmla="*/ 0 h 1938274"/>
              <a:gd name="connsiteX4-59" fmla="*/ 2622069 w 2622069"/>
              <a:gd name="connsiteY4-60" fmla="*/ 1681062 h 1938274"/>
              <a:gd name="connsiteX0-61" fmla="*/ 2622069 w 2622069"/>
              <a:gd name="connsiteY0-62" fmla="*/ 2170930 h 2428142"/>
              <a:gd name="connsiteX1-63" fmla="*/ 1193721 w 2622069"/>
              <a:gd name="connsiteY1-64" fmla="*/ 2421069 h 2428142"/>
              <a:gd name="connsiteX2-65" fmla="*/ 158209 w 2622069"/>
              <a:gd name="connsiteY2-66" fmla="*/ 1215763 h 2428142"/>
              <a:gd name="connsiteX3-67" fmla="*/ 1575456 w 2622069"/>
              <a:gd name="connsiteY3-68" fmla="*/ 0 h 2428142"/>
              <a:gd name="connsiteX4-69" fmla="*/ 2622069 w 2622069"/>
              <a:gd name="connsiteY4-70" fmla="*/ 2170930 h 2428142"/>
              <a:gd name="connsiteX0-71" fmla="*/ 2612766 w 2612766"/>
              <a:gd name="connsiteY0-72" fmla="*/ 2170930 h 2464127"/>
              <a:gd name="connsiteX1-73" fmla="*/ 1184418 w 2612766"/>
              <a:gd name="connsiteY1-74" fmla="*/ 2421069 h 2464127"/>
              <a:gd name="connsiteX2-75" fmla="*/ 141852 w 2612766"/>
              <a:gd name="connsiteY2-76" fmla="*/ 1201355 h 2464127"/>
              <a:gd name="connsiteX3-77" fmla="*/ 1566153 w 2612766"/>
              <a:gd name="connsiteY3-78" fmla="*/ 0 h 2464127"/>
              <a:gd name="connsiteX4-79" fmla="*/ 2612766 w 2612766"/>
              <a:gd name="connsiteY4-80" fmla="*/ 2170930 h 2464127"/>
              <a:gd name="connsiteX0-81" fmla="*/ 2612766 w 2612766"/>
              <a:gd name="connsiteY0-82" fmla="*/ 2170930 h 2464127"/>
              <a:gd name="connsiteX1-83" fmla="*/ 1184418 w 2612766"/>
              <a:gd name="connsiteY1-84" fmla="*/ 2421069 h 2464127"/>
              <a:gd name="connsiteX2-85" fmla="*/ 141852 w 2612766"/>
              <a:gd name="connsiteY2-86" fmla="*/ 1201355 h 2464127"/>
              <a:gd name="connsiteX3-87" fmla="*/ 1566153 w 2612766"/>
              <a:gd name="connsiteY3-88" fmla="*/ 0 h 2464127"/>
              <a:gd name="connsiteX4-89" fmla="*/ 2612766 w 2612766"/>
              <a:gd name="connsiteY4-90" fmla="*/ 2170930 h 2464127"/>
              <a:gd name="connsiteX0-91" fmla="*/ 2612766 w 2612766"/>
              <a:gd name="connsiteY0-92" fmla="*/ 2228561 h 2521758"/>
              <a:gd name="connsiteX1-93" fmla="*/ 1184418 w 2612766"/>
              <a:gd name="connsiteY1-94" fmla="*/ 2478700 h 2521758"/>
              <a:gd name="connsiteX2-95" fmla="*/ 141852 w 2612766"/>
              <a:gd name="connsiteY2-96" fmla="*/ 1258986 h 2521758"/>
              <a:gd name="connsiteX3-97" fmla="*/ 1537937 w 2612766"/>
              <a:gd name="connsiteY3-98" fmla="*/ 0 h 2521758"/>
              <a:gd name="connsiteX4-99" fmla="*/ 2612766 w 2612766"/>
              <a:gd name="connsiteY4-100" fmla="*/ 2228561 h 2521758"/>
              <a:gd name="connsiteX0-101" fmla="*/ 2612766 w 2612766"/>
              <a:gd name="connsiteY0-102" fmla="*/ 2228561 h 2521758"/>
              <a:gd name="connsiteX1-103" fmla="*/ 1184418 w 2612766"/>
              <a:gd name="connsiteY1-104" fmla="*/ 2478700 h 2521758"/>
              <a:gd name="connsiteX2-105" fmla="*/ 141852 w 2612766"/>
              <a:gd name="connsiteY2-106" fmla="*/ 1258986 h 2521758"/>
              <a:gd name="connsiteX3-107" fmla="*/ 1537937 w 2612766"/>
              <a:gd name="connsiteY3-108" fmla="*/ 0 h 2521758"/>
              <a:gd name="connsiteX4-109" fmla="*/ 2612766 w 2612766"/>
              <a:gd name="connsiteY4-110" fmla="*/ 2228561 h 2521758"/>
              <a:gd name="connsiteX0-111" fmla="*/ 2615300 w 2615300"/>
              <a:gd name="connsiteY0-112" fmla="*/ 2228561 h 2478743"/>
              <a:gd name="connsiteX1-113" fmla="*/ 1186952 w 2615300"/>
              <a:gd name="connsiteY1-114" fmla="*/ 2478700 h 2478743"/>
              <a:gd name="connsiteX2-115" fmla="*/ 144386 w 2615300"/>
              <a:gd name="connsiteY2-116" fmla="*/ 1258986 h 2478743"/>
              <a:gd name="connsiteX3-117" fmla="*/ 1540471 w 2615300"/>
              <a:gd name="connsiteY3-118" fmla="*/ 0 h 2478743"/>
              <a:gd name="connsiteX4-119" fmla="*/ 2615300 w 2615300"/>
              <a:gd name="connsiteY4-120" fmla="*/ 2228561 h 2478743"/>
              <a:gd name="connsiteX0-121" fmla="*/ 2615300 w 2615300"/>
              <a:gd name="connsiteY0-122" fmla="*/ 2372638 h 2622820"/>
              <a:gd name="connsiteX1-123" fmla="*/ 1186952 w 2615300"/>
              <a:gd name="connsiteY1-124" fmla="*/ 2622777 h 2622820"/>
              <a:gd name="connsiteX2-125" fmla="*/ 144386 w 2615300"/>
              <a:gd name="connsiteY2-126" fmla="*/ 1403063 h 2622820"/>
              <a:gd name="connsiteX3-127" fmla="*/ 1469928 w 2615300"/>
              <a:gd name="connsiteY3-128" fmla="*/ 0 h 2622820"/>
              <a:gd name="connsiteX4-129" fmla="*/ 2615300 w 2615300"/>
              <a:gd name="connsiteY4-130" fmla="*/ 2372638 h 2622820"/>
              <a:gd name="connsiteX0-131" fmla="*/ 2615300 w 2615300"/>
              <a:gd name="connsiteY0-132" fmla="*/ 2500640 h 2750822"/>
              <a:gd name="connsiteX1-133" fmla="*/ 1186952 w 2615300"/>
              <a:gd name="connsiteY1-134" fmla="*/ 2750779 h 2750822"/>
              <a:gd name="connsiteX2-135" fmla="*/ 144386 w 2615300"/>
              <a:gd name="connsiteY2-136" fmla="*/ 1531065 h 2750822"/>
              <a:gd name="connsiteX3-137" fmla="*/ 990324 w 2615300"/>
              <a:gd name="connsiteY3-138" fmla="*/ 442268 h 2750822"/>
              <a:gd name="connsiteX4-139" fmla="*/ 1469928 w 2615300"/>
              <a:gd name="connsiteY4-140" fmla="*/ 128002 h 2750822"/>
              <a:gd name="connsiteX5" fmla="*/ 2615300 w 2615300"/>
              <a:gd name="connsiteY5" fmla="*/ 2500640 h 2750822"/>
              <a:gd name="connsiteX0-141" fmla="*/ 2615300 w 2615300"/>
              <a:gd name="connsiteY0-142" fmla="*/ 3019141 h 3269323"/>
              <a:gd name="connsiteX1-143" fmla="*/ 1186952 w 2615300"/>
              <a:gd name="connsiteY1-144" fmla="*/ 3269280 h 3269323"/>
              <a:gd name="connsiteX2-145" fmla="*/ 144386 w 2615300"/>
              <a:gd name="connsiteY2-146" fmla="*/ 2049566 h 3269323"/>
              <a:gd name="connsiteX3-147" fmla="*/ 990324 w 2615300"/>
              <a:gd name="connsiteY3-148" fmla="*/ 960769 h 3269323"/>
              <a:gd name="connsiteX4-149" fmla="*/ 1187758 w 2615300"/>
              <a:gd name="connsiteY4-150" fmla="*/ 70188 h 3269323"/>
              <a:gd name="connsiteX5-151" fmla="*/ 2615300 w 2615300"/>
              <a:gd name="connsiteY5-152" fmla="*/ 3019141 h 3269323"/>
              <a:gd name="connsiteX0-153" fmla="*/ 2615300 w 2615300"/>
              <a:gd name="connsiteY0-154" fmla="*/ 2948953 h 3199135"/>
              <a:gd name="connsiteX1-155" fmla="*/ 1186952 w 2615300"/>
              <a:gd name="connsiteY1-156" fmla="*/ 3199092 h 3199135"/>
              <a:gd name="connsiteX2-157" fmla="*/ 144386 w 2615300"/>
              <a:gd name="connsiteY2-158" fmla="*/ 1979378 h 3199135"/>
              <a:gd name="connsiteX3-159" fmla="*/ 990324 w 2615300"/>
              <a:gd name="connsiteY3-160" fmla="*/ 890581 h 3199135"/>
              <a:gd name="connsiteX4-161" fmla="*/ 1187758 w 2615300"/>
              <a:gd name="connsiteY4-162" fmla="*/ 0 h 3199135"/>
              <a:gd name="connsiteX5-163" fmla="*/ 2615300 w 2615300"/>
              <a:gd name="connsiteY5-164" fmla="*/ 2948953 h 3199135"/>
              <a:gd name="connsiteX0-165" fmla="*/ 2615300 w 2615300"/>
              <a:gd name="connsiteY0-166" fmla="*/ 2948953 h 3199135"/>
              <a:gd name="connsiteX1-167" fmla="*/ 1186952 w 2615300"/>
              <a:gd name="connsiteY1-168" fmla="*/ 3199092 h 3199135"/>
              <a:gd name="connsiteX2-169" fmla="*/ 144386 w 2615300"/>
              <a:gd name="connsiteY2-170" fmla="*/ 1979378 h 3199135"/>
              <a:gd name="connsiteX3-171" fmla="*/ 990324 w 2615300"/>
              <a:gd name="connsiteY3-172" fmla="*/ 890581 h 3199135"/>
              <a:gd name="connsiteX4-173" fmla="*/ 1187758 w 2615300"/>
              <a:gd name="connsiteY4-174" fmla="*/ 0 h 3199135"/>
              <a:gd name="connsiteX5-175" fmla="*/ 2615300 w 2615300"/>
              <a:gd name="connsiteY5-176" fmla="*/ 2948953 h 3199135"/>
              <a:gd name="connsiteX0-177" fmla="*/ 2615300 w 2615300"/>
              <a:gd name="connsiteY0-178" fmla="*/ 2948953 h 3199135"/>
              <a:gd name="connsiteX1-179" fmla="*/ 1186952 w 2615300"/>
              <a:gd name="connsiteY1-180" fmla="*/ 3199092 h 3199135"/>
              <a:gd name="connsiteX2-181" fmla="*/ 144386 w 2615300"/>
              <a:gd name="connsiteY2-182" fmla="*/ 1979378 h 3199135"/>
              <a:gd name="connsiteX3-183" fmla="*/ 990324 w 2615300"/>
              <a:gd name="connsiteY3-184" fmla="*/ 890581 h 3199135"/>
              <a:gd name="connsiteX4-185" fmla="*/ 1187758 w 2615300"/>
              <a:gd name="connsiteY4-186" fmla="*/ 0 h 3199135"/>
              <a:gd name="connsiteX5-187" fmla="*/ 2615300 w 2615300"/>
              <a:gd name="connsiteY5-188" fmla="*/ 2948953 h 3199135"/>
              <a:gd name="connsiteX0-189" fmla="*/ 2615300 w 2615300"/>
              <a:gd name="connsiteY0-190" fmla="*/ 2948953 h 3199135"/>
              <a:gd name="connsiteX1-191" fmla="*/ 1186952 w 2615300"/>
              <a:gd name="connsiteY1-192" fmla="*/ 3199092 h 3199135"/>
              <a:gd name="connsiteX2-193" fmla="*/ 144386 w 2615300"/>
              <a:gd name="connsiteY2-194" fmla="*/ 1979378 h 3199135"/>
              <a:gd name="connsiteX3-195" fmla="*/ 925938 w 2615300"/>
              <a:gd name="connsiteY3-196" fmla="*/ 868520 h 3199135"/>
              <a:gd name="connsiteX4-197" fmla="*/ 1187758 w 2615300"/>
              <a:gd name="connsiteY4-198" fmla="*/ 0 h 3199135"/>
              <a:gd name="connsiteX5-199" fmla="*/ 2615300 w 2615300"/>
              <a:gd name="connsiteY5-200" fmla="*/ 2948953 h 3199135"/>
              <a:gd name="connsiteX0-201" fmla="*/ 2692798 w 2692798"/>
              <a:gd name="connsiteY0-202" fmla="*/ 2948953 h 3241750"/>
              <a:gd name="connsiteX1-203" fmla="*/ 1264450 w 2692798"/>
              <a:gd name="connsiteY1-204" fmla="*/ 3199092 h 3241750"/>
              <a:gd name="connsiteX2-205" fmla="*/ 135735 w 2692798"/>
              <a:gd name="connsiteY2-206" fmla="*/ 1985833 h 3241750"/>
              <a:gd name="connsiteX3-207" fmla="*/ 1003436 w 2692798"/>
              <a:gd name="connsiteY3-208" fmla="*/ 868520 h 3241750"/>
              <a:gd name="connsiteX4-209" fmla="*/ 1265256 w 2692798"/>
              <a:gd name="connsiteY4-210" fmla="*/ 0 h 3241750"/>
              <a:gd name="connsiteX5-211" fmla="*/ 2692798 w 2692798"/>
              <a:gd name="connsiteY5-212" fmla="*/ 2948953 h 3241750"/>
              <a:gd name="connsiteX0-213" fmla="*/ 2692798 w 2692798"/>
              <a:gd name="connsiteY0-214" fmla="*/ 2948953 h 3241750"/>
              <a:gd name="connsiteX1-215" fmla="*/ 1264450 w 2692798"/>
              <a:gd name="connsiteY1-216" fmla="*/ 3199092 h 3241750"/>
              <a:gd name="connsiteX2-217" fmla="*/ 135735 w 2692798"/>
              <a:gd name="connsiteY2-218" fmla="*/ 1985833 h 3241750"/>
              <a:gd name="connsiteX3-219" fmla="*/ 1003436 w 2692798"/>
              <a:gd name="connsiteY3-220" fmla="*/ 868520 h 3241750"/>
              <a:gd name="connsiteX4-221" fmla="*/ 1265256 w 2692798"/>
              <a:gd name="connsiteY4-222" fmla="*/ 0 h 3241750"/>
              <a:gd name="connsiteX5-223" fmla="*/ 2692798 w 2692798"/>
              <a:gd name="connsiteY5-224" fmla="*/ 2948953 h 3241750"/>
              <a:gd name="connsiteX0-225" fmla="*/ 2699637 w 2699637"/>
              <a:gd name="connsiteY0-226" fmla="*/ 2948953 h 3204162"/>
              <a:gd name="connsiteX1-227" fmla="*/ 1271289 w 2699637"/>
              <a:gd name="connsiteY1-228" fmla="*/ 3199092 h 3204162"/>
              <a:gd name="connsiteX2-229" fmla="*/ 142574 w 2699637"/>
              <a:gd name="connsiteY2-230" fmla="*/ 1985833 h 3204162"/>
              <a:gd name="connsiteX3-231" fmla="*/ 1010275 w 2699637"/>
              <a:gd name="connsiteY3-232" fmla="*/ 868520 h 3204162"/>
              <a:gd name="connsiteX4-233" fmla="*/ 1272095 w 2699637"/>
              <a:gd name="connsiteY4-234" fmla="*/ 0 h 3204162"/>
              <a:gd name="connsiteX5-235" fmla="*/ 2699637 w 2699637"/>
              <a:gd name="connsiteY5-236" fmla="*/ 2948953 h 3204162"/>
              <a:gd name="connsiteX0-237" fmla="*/ 2641454 w 2641454"/>
              <a:gd name="connsiteY0-238" fmla="*/ 2948953 h 3243390"/>
              <a:gd name="connsiteX1-239" fmla="*/ 1213106 w 2641454"/>
              <a:gd name="connsiteY1-240" fmla="*/ 3199092 h 3243390"/>
              <a:gd name="connsiteX2-241" fmla="*/ 139592 w 2641454"/>
              <a:gd name="connsiteY2-242" fmla="*/ 1959450 h 3243390"/>
              <a:gd name="connsiteX3-243" fmla="*/ 952092 w 2641454"/>
              <a:gd name="connsiteY3-244" fmla="*/ 868520 h 3243390"/>
              <a:gd name="connsiteX4-245" fmla="*/ 1213912 w 2641454"/>
              <a:gd name="connsiteY4-246" fmla="*/ 0 h 3243390"/>
              <a:gd name="connsiteX5-247" fmla="*/ 2641454 w 2641454"/>
              <a:gd name="connsiteY5-248" fmla="*/ 2948953 h 3243390"/>
              <a:gd name="connsiteX0-249" fmla="*/ 2643841 w 2643841"/>
              <a:gd name="connsiteY0-250" fmla="*/ 2948953 h 3255368"/>
              <a:gd name="connsiteX1-251" fmla="*/ 1187893 w 2643841"/>
              <a:gd name="connsiteY1-252" fmla="*/ 3212284 h 3255368"/>
              <a:gd name="connsiteX2-253" fmla="*/ 141979 w 2643841"/>
              <a:gd name="connsiteY2-254" fmla="*/ 1959450 h 3255368"/>
              <a:gd name="connsiteX3-255" fmla="*/ 954479 w 2643841"/>
              <a:gd name="connsiteY3-256" fmla="*/ 868520 h 3255368"/>
              <a:gd name="connsiteX4-257" fmla="*/ 1216299 w 2643841"/>
              <a:gd name="connsiteY4-258" fmla="*/ 0 h 3255368"/>
              <a:gd name="connsiteX5-259" fmla="*/ 2643841 w 2643841"/>
              <a:gd name="connsiteY5-260" fmla="*/ 2948953 h 3255368"/>
              <a:gd name="connsiteX0-261" fmla="*/ 2657306 w 2657306"/>
              <a:gd name="connsiteY0-262" fmla="*/ 2948953 h 3218166"/>
              <a:gd name="connsiteX1-263" fmla="*/ 1201358 w 2657306"/>
              <a:gd name="connsiteY1-264" fmla="*/ 3212284 h 3218166"/>
              <a:gd name="connsiteX2-265" fmla="*/ 155444 w 2657306"/>
              <a:gd name="connsiteY2-266" fmla="*/ 1959450 h 3218166"/>
              <a:gd name="connsiteX3-267" fmla="*/ 967944 w 2657306"/>
              <a:gd name="connsiteY3-268" fmla="*/ 868520 h 3218166"/>
              <a:gd name="connsiteX4-269" fmla="*/ 1229764 w 2657306"/>
              <a:gd name="connsiteY4-270" fmla="*/ 0 h 3218166"/>
              <a:gd name="connsiteX5-271" fmla="*/ 2657306 w 2657306"/>
              <a:gd name="connsiteY5-272" fmla="*/ 2948953 h 32181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</a:cxnLst>
            <a:rect l="l" t="t" r="r" b="b"/>
            <a:pathLst>
              <a:path w="2657306" h="3218166">
                <a:moveTo>
                  <a:pt x="2657306" y="2948953"/>
                </a:moveTo>
                <a:cubicBezTo>
                  <a:pt x="2246783" y="3020552"/>
                  <a:pt x="1647387" y="3258386"/>
                  <a:pt x="1201358" y="3212284"/>
                </a:cubicBezTo>
                <a:cubicBezTo>
                  <a:pt x="632292" y="3153465"/>
                  <a:pt x="-390364" y="3084406"/>
                  <a:pt x="155444" y="1959450"/>
                </a:cubicBezTo>
                <a:cubicBezTo>
                  <a:pt x="396523" y="1428710"/>
                  <a:pt x="747020" y="1102364"/>
                  <a:pt x="967944" y="868520"/>
                </a:cubicBezTo>
                <a:cubicBezTo>
                  <a:pt x="1125081" y="540875"/>
                  <a:pt x="987121" y="577901"/>
                  <a:pt x="1229764" y="0"/>
                </a:cubicBezTo>
                <a:lnTo>
                  <a:pt x="2657306" y="294895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6965211">
            <a:off x="9970103" y="2281196"/>
            <a:ext cx="896142" cy="929896"/>
          </a:xfrm>
          <a:custGeom>
            <a:avLst/>
            <a:gdLst>
              <a:gd name="connsiteX0" fmla="*/ 28580 w 2500470"/>
              <a:gd name="connsiteY0" fmla="*/ 2487259 h 2594654"/>
              <a:gd name="connsiteX1" fmla="*/ 355545 w 2500470"/>
              <a:gd name="connsiteY1" fmla="*/ 1645002 h 2594654"/>
              <a:gd name="connsiteX2" fmla="*/ 1919866 w 2500470"/>
              <a:gd name="connsiteY2" fmla="*/ 0 h 2594654"/>
              <a:gd name="connsiteX3" fmla="*/ 2500470 w 2500470"/>
              <a:gd name="connsiteY3" fmla="*/ 1183921 h 2594654"/>
              <a:gd name="connsiteX4" fmla="*/ 2397389 w 2500470"/>
              <a:gd name="connsiteY4" fmla="*/ 1309248 h 2594654"/>
              <a:gd name="connsiteX5" fmla="*/ 2075151 w 2500470"/>
              <a:gd name="connsiteY5" fmla="*/ 1834351 h 2594654"/>
              <a:gd name="connsiteX6" fmla="*/ 1945894 w 2500470"/>
              <a:gd name="connsiteY6" fmla="*/ 2207563 h 2594654"/>
              <a:gd name="connsiteX7" fmla="*/ 1941435 w 2500470"/>
              <a:gd name="connsiteY7" fmla="*/ 2240950 h 2594654"/>
              <a:gd name="connsiteX8" fmla="*/ 1835071 w 2500470"/>
              <a:gd name="connsiteY8" fmla="*/ 2276247 h 2594654"/>
              <a:gd name="connsiteX9" fmla="*/ 1193539 w 2500470"/>
              <a:gd name="connsiteY9" fmla="*/ 2446889 h 2594654"/>
              <a:gd name="connsiteX10" fmla="*/ 28580 w 2500470"/>
              <a:gd name="connsiteY10" fmla="*/ 2487259 h 2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0470" h="2594654">
                <a:moveTo>
                  <a:pt x="28580" y="2487259"/>
                </a:moveTo>
                <a:cubicBezTo>
                  <a:pt x="-49579" y="2361557"/>
                  <a:pt x="24066" y="2108849"/>
                  <a:pt x="355545" y="1645002"/>
                </a:cubicBezTo>
                <a:cubicBezTo>
                  <a:pt x="1139734" y="724964"/>
                  <a:pt x="1199350" y="1007664"/>
                  <a:pt x="1919866" y="0"/>
                </a:cubicBezTo>
                <a:lnTo>
                  <a:pt x="2500470" y="1183921"/>
                </a:lnTo>
                <a:lnTo>
                  <a:pt x="2397389" y="1309248"/>
                </a:lnTo>
                <a:cubicBezTo>
                  <a:pt x="2279110" y="1461329"/>
                  <a:pt x="2165556" y="1635323"/>
                  <a:pt x="2075151" y="1834351"/>
                </a:cubicBezTo>
                <a:cubicBezTo>
                  <a:pt x="2006925" y="1974970"/>
                  <a:pt x="1965373" y="2098666"/>
                  <a:pt x="1945894" y="2207563"/>
                </a:cubicBezTo>
                <a:lnTo>
                  <a:pt x="1941435" y="2240950"/>
                </a:lnTo>
                <a:lnTo>
                  <a:pt x="1835071" y="2276247"/>
                </a:lnTo>
                <a:cubicBezTo>
                  <a:pt x="1670696" y="2329221"/>
                  <a:pt x="1485535" y="2382423"/>
                  <a:pt x="1193539" y="2446889"/>
                </a:cubicBezTo>
                <a:cubicBezTo>
                  <a:pt x="710791" y="2553470"/>
                  <a:pt x="158846" y="2696761"/>
                  <a:pt x="28580" y="2487259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弦形 4"/>
          <p:cNvSpPr/>
          <p:nvPr/>
        </p:nvSpPr>
        <p:spPr>
          <a:xfrm rot="6965211">
            <a:off x="8653816" y="2338730"/>
            <a:ext cx="967521" cy="1148337"/>
          </a:xfrm>
          <a:custGeom>
            <a:avLst/>
            <a:gdLst>
              <a:gd name="connsiteX0" fmla="*/ 2900262 w 4186990"/>
              <a:gd name="connsiteY0" fmla="*/ 1681061 h 1748589"/>
              <a:gd name="connsiteX1" fmla="*/ 1602783 w 4186990"/>
              <a:gd name="connsiteY1" fmla="*/ 1724232 h 1748589"/>
              <a:gd name="connsiteX2" fmla="*/ 331487 w 4186990"/>
              <a:gd name="connsiteY2" fmla="*/ 402166 h 1748589"/>
              <a:gd name="connsiteX3" fmla="*/ 2093494 w 4186990"/>
              <a:gd name="connsiteY3" fmla="*/ -1 h 1748589"/>
              <a:gd name="connsiteX4" fmla="*/ 2900262 w 4186990"/>
              <a:gd name="connsiteY4" fmla="*/ 1681061 h 1748589"/>
              <a:gd name="connsiteX0-1" fmla="*/ 2917440 w 2917440"/>
              <a:gd name="connsiteY0-2" fmla="*/ 1681062 h 1909286"/>
              <a:gd name="connsiteX1-3" fmla="*/ 1546723 w 2917440"/>
              <a:gd name="connsiteY1-4" fmla="*/ 1902984 h 1909286"/>
              <a:gd name="connsiteX2-5" fmla="*/ 348665 w 2917440"/>
              <a:gd name="connsiteY2-6" fmla="*/ 402167 h 1909286"/>
              <a:gd name="connsiteX3-7" fmla="*/ 2110672 w 2917440"/>
              <a:gd name="connsiteY3-8" fmla="*/ 0 h 1909286"/>
              <a:gd name="connsiteX4-9" fmla="*/ 2917440 w 2917440"/>
              <a:gd name="connsiteY4-10" fmla="*/ 1681062 h 1909286"/>
              <a:gd name="connsiteX0-11" fmla="*/ 2688210 w 2688210"/>
              <a:gd name="connsiteY0-12" fmla="*/ 1681062 h 1947908"/>
              <a:gd name="connsiteX1-13" fmla="*/ 1317493 w 2688210"/>
              <a:gd name="connsiteY1-14" fmla="*/ 1902984 h 1947908"/>
              <a:gd name="connsiteX2-15" fmla="*/ 224350 w 2688210"/>
              <a:gd name="connsiteY2-16" fmla="*/ 725895 h 1947908"/>
              <a:gd name="connsiteX3-17" fmla="*/ 1881442 w 2688210"/>
              <a:gd name="connsiteY3-18" fmla="*/ 0 h 1947908"/>
              <a:gd name="connsiteX4-19" fmla="*/ 2688210 w 2688210"/>
              <a:gd name="connsiteY4-20" fmla="*/ 1681062 h 1947908"/>
              <a:gd name="connsiteX0-21" fmla="*/ 2601313 w 2601313"/>
              <a:gd name="connsiteY0-22" fmla="*/ 1681062 h 1947908"/>
              <a:gd name="connsiteX1-23" fmla="*/ 1230596 w 2601313"/>
              <a:gd name="connsiteY1-24" fmla="*/ 1902984 h 1947908"/>
              <a:gd name="connsiteX2-25" fmla="*/ 137453 w 2601313"/>
              <a:gd name="connsiteY2-26" fmla="*/ 725895 h 1947908"/>
              <a:gd name="connsiteX3-27" fmla="*/ 1794545 w 2601313"/>
              <a:gd name="connsiteY3-28" fmla="*/ 0 h 1947908"/>
              <a:gd name="connsiteX4-29" fmla="*/ 2601313 w 2601313"/>
              <a:gd name="connsiteY4-30" fmla="*/ 1681062 h 1947908"/>
              <a:gd name="connsiteX0-31" fmla="*/ 2606235 w 2606235"/>
              <a:gd name="connsiteY0-32" fmla="*/ 1681062 h 1973367"/>
              <a:gd name="connsiteX1-33" fmla="*/ 1177887 w 2606235"/>
              <a:gd name="connsiteY1-34" fmla="*/ 1931201 h 1973367"/>
              <a:gd name="connsiteX2-35" fmla="*/ 142375 w 2606235"/>
              <a:gd name="connsiteY2-36" fmla="*/ 725895 h 1973367"/>
              <a:gd name="connsiteX3-37" fmla="*/ 1799467 w 2606235"/>
              <a:gd name="connsiteY3-38" fmla="*/ 0 h 1973367"/>
              <a:gd name="connsiteX4-39" fmla="*/ 2606235 w 2606235"/>
              <a:gd name="connsiteY4-40" fmla="*/ 1681062 h 1973367"/>
              <a:gd name="connsiteX0-41" fmla="*/ 2621805 w 2621805"/>
              <a:gd name="connsiteY0-42" fmla="*/ 1681062 h 1939707"/>
              <a:gd name="connsiteX1-43" fmla="*/ 1193457 w 2621805"/>
              <a:gd name="connsiteY1-44" fmla="*/ 1931201 h 1939707"/>
              <a:gd name="connsiteX2-45" fmla="*/ 157945 w 2621805"/>
              <a:gd name="connsiteY2-46" fmla="*/ 725895 h 1939707"/>
              <a:gd name="connsiteX3-47" fmla="*/ 1815037 w 2621805"/>
              <a:gd name="connsiteY3-48" fmla="*/ 0 h 1939707"/>
              <a:gd name="connsiteX4-49" fmla="*/ 2621805 w 2621805"/>
              <a:gd name="connsiteY4-50" fmla="*/ 1681062 h 1939707"/>
              <a:gd name="connsiteX0-51" fmla="*/ 2622069 w 2622069"/>
              <a:gd name="connsiteY0-52" fmla="*/ 1681062 h 1938274"/>
              <a:gd name="connsiteX1-53" fmla="*/ 1193721 w 2622069"/>
              <a:gd name="connsiteY1-54" fmla="*/ 1931201 h 1938274"/>
              <a:gd name="connsiteX2-55" fmla="*/ 158209 w 2622069"/>
              <a:gd name="connsiteY2-56" fmla="*/ 725895 h 1938274"/>
              <a:gd name="connsiteX3-57" fmla="*/ 1815301 w 2622069"/>
              <a:gd name="connsiteY3-58" fmla="*/ 0 h 1938274"/>
              <a:gd name="connsiteX4-59" fmla="*/ 2622069 w 2622069"/>
              <a:gd name="connsiteY4-60" fmla="*/ 1681062 h 1938274"/>
              <a:gd name="connsiteX0-61" fmla="*/ 2622069 w 2622069"/>
              <a:gd name="connsiteY0-62" fmla="*/ 2170930 h 2428142"/>
              <a:gd name="connsiteX1-63" fmla="*/ 1193721 w 2622069"/>
              <a:gd name="connsiteY1-64" fmla="*/ 2421069 h 2428142"/>
              <a:gd name="connsiteX2-65" fmla="*/ 158209 w 2622069"/>
              <a:gd name="connsiteY2-66" fmla="*/ 1215763 h 2428142"/>
              <a:gd name="connsiteX3-67" fmla="*/ 1575456 w 2622069"/>
              <a:gd name="connsiteY3-68" fmla="*/ 0 h 2428142"/>
              <a:gd name="connsiteX4-69" fmla="*/ 2622069 w 2622069"/>
              <a:gd name="connsiteY4-70" fmla="*/ 2170930 h 2428142"/>
              <a:gd name="connsiteX0-71" fmla="*/ 2612766 w 2612766"/>
              <a:gd name="connsiteY0-72" fmla="*/ 2170930 h 2464127"/>
              <a:gd name="connsiteX1-73" fmla="*/ 1184418 w 2612766"/>
              <a:gd name="connsiteY1-74" fmla="*/ 2421069 h 2464127"/>
              <a:gd name="connsiteX2-75" fmla="*/ 141852 w 2612766"/>
              <a:gd name="connsiteY2-76" fmla="*/ 1201355 h 2464127"/>
              <a:gd name="connsiteX3-77" fmla="*/ 1566153 w 2612766"/>
              <a:gd name="connsiteY3-78" fmla="*/ 0 h 2464127"/>
              <a:gd name="connsiteX4-79" fmla="*/ 2612766 w 2612766"/>
              <a:gd name="connsiteY4-80" fmla="*/ 2170930 h 2464127"/>
              <a:gd name="connsiteX0-81" fmla="*/ 2612766 w 2612766"/>
              <a:gd name="connsiteY0-82" fmla="*/ 2170930 h 2464127"/>
              <a:gd name="connsiteX1-83" fmla="*/ 1184418 w 2612766"/>
              <a:gd name="connsiteY1-84" fmla="*/ 2421069 h 2464127"/>
              <a:gd name="connsiteX2-85" fmla="*/ 141852 w 2612766"/>
              <a:gd name="connsiteY2-86" fmla="*/ 1201355 h 2464127"/>
              <a:gd name="connsiteX3-87" fmla="*/ 1566153 w 2612766"/>
              <a:gd name="connsiteY3-88" fmla="*/ 0 h 2464127"/>
              <a:gd name="connsiteX4-89" fmla="*/ 2612766 w 2612766"/>
              <a:gd name="connsiteY4-90" fmla="*/ 2170930 h 2464127"/>
              <a:gd name="connsiteX0-91" fmla="*/ 2612766 w 2612766"/>
              <a:gd name="connsiteY0-92" fmla="*/ 2228561 h 2521758"/>
              <a:gd name="connsiteX1-93" fmla="*/ 1184418 w 2612766"/>
              <a:gd name="connsiteY1-94" fmla="*/ 2478700 h 2521758"/>
              <a:gd name="connsiteX2-95" fmla="*/ 141852 w 2612766"/>
              <a:gd name="connsiteY2-96" fmla="*/ 1258986 h 2521758"/>
              <a:gd name="connsiteX3-97" fmla="*/ 1537937 w 2612766"/>
              <a:gd name="connsiteY3-98" fmla="*/ 0 h 2521758"/>
              <a:gd name="connsiteX4-99" fmla="*/ 2612766 w 2612766"/>
              <a:gd name="connsiteY4-100" fmla="*/ 2228561 h 2521758"/>
              <a:gd name="connsiteX0-101" fmla="*/ 2612766 w 2612766"/>
              <a:gd name="connsiteY0-102" fmla="*/ 2228561 h 2521758"/>
              <a:gd name="connsiteX1-103" fmla="*/ 1184418 w 2612766"/>
              <a:gd name="connsiteY1-104" fmla="*/ 2478700 h 2521758"/>
              <a:gd name="connsiteX2-105" fmla="*/ 141852 w 2612766"/>
              <a:gd name="connsiteY2-106" fmla="*/ 1258986 h 2521758"/>
              <a:gd name="connsiteX3-107" fmla="*/ 1537937 w 2612766"/>
              <a:gd name="connsiteY3-108" fmla="*/ 0 h 2521758"/>
              <a:gd name="connsiteX4-109" fmla="*/ 2612766 w 2612766"/>
              <a:gd name="connsiteY4-110" fmla="*/ 2228561 h 2521758"/>
              <a:gd name="connsiteX0-111" fmla="*/ 2615300 w 2615300"/>
              <a:gd name="connsiteY0-112" fmla="*/ 2228561 h 2478743"/>
              <a:gd name="connsiteX1-113" fmla="*/ 1186952 w 2615300"/>
              <a:gd name="connsiteY1-114" fmla="*/ 2478700 h 2478743"/>
              <a:gd name="connsiteX2-115" fmla="*/ 144386 w 2615300"/>
              <a:gd name="connsiteY2-116" fmla="*/ 1258986 h 2478743"/>
              <a:gd name="connsiteX3-117" fmla="*/ 1540471 w 2615300"/>
              <a:gd name="connsiteY3-118" fmla="*/ 0 h 2478743"/>
              <a:gd name="connsiteX4-119" fmla="*/ 2615300 w 2615300"/>
              <a:gd name="connsiteY4-120" fmla="*/ 2228561 h 2478743"/>
              <a:gd name="connsiteX0-121" fmla="*/ 2615300 w 2615300"/>
              <a:gd name="connsiteY0-122" fmla="*/ 2372638 h 2622820"/>
              <a:gd name="connsiteX1-123" fmla="*/ 1186952 w 2615300"/>
              <a:gd name="connsiteY1-124" fmla="*/ 2622777 h 2622820"/>
              <a:gd name="connsiteX2-125" fmla="*/ 144386 w 2615300"/>
              <a:gd name="connsiteY2-126" fmla="*/ 1403063 h 2622820"/>
              <a:gd name="connsiteX3-127" fmla="*/ 1469928 w 2615300"/>
              <a:gd name="connsiteY3-128" fmla="*/ 0 h 2622820"/>
              <a:gd name="connsiteX4-129" fmla="*/ 2615300 w 2615300"/>
              <a:gd name="connsiteY4-130" fmla="*/ 2372638 h 2622820"/>
              <a:gd name="connsiteX0-131" fmla="*/ 2615300 w 2615300"/>
              <a:gd name="connsiteY0-132" fmla="*/ 2500640 h 2750822"/>
              <a:gd name="connsiteX1-133" fmla="*/ 1186952 w 2615300"/>
              <a:gd name="connsiteY1-134" fmla="*/ 2750779 h 2750822"/>
              <a:gd name="connsiteX2-135" fmla="*/ 144386 w 2615300"/>
              <a:gd name="connsiteY2-136" fmla="*/ 1531065 h 2750822"/>
              <a:gd name="connsiteX3-137" fmla="*/ 990324 w 2615300"/>
              <a:gd name="connsiteY3-138" fmla="*/ 442268 h 2750822"/>
              <a:gd name="connsiteX4-139" fmla="*/ 1469928 w 2615300"/>
              <a:gd name="connsiteY4-140" fmla="*/ 128002 h 2750822"/>
              <a:gd name="connsiteX5" fmla="*/ 2615300 w 2615300"/>
              <a:gd name="connsiteY5" fmla="*/ 2500640 h 2750822"/>
              <a:gd name="connsiteX0-141" fmla="*/ 2615300 w 2615300"/>
              <a:gd name="connsiteY0-142" fmla="*/ 3019141 h 3269323"/>
              <a:gd name="connsiteX1-143" fmla="*/ 1186952 w 2615300"/>
              <a:gd name="connsiteY1-144" fmla="*/ 3269280 h 3269323"/>
              <a:gd name="connsiteX2-145" fmla="*/ 144386 w 2615300"/>
              <a:gd name="connsiteY2-146" fmla="*/ 2049566 h 3269323"/>
              <a:gd name="connsiteX3-147" fmla="*/ 990324 w 2615300"/>
              <a:gd name="connsiteY3-148" fmla="*/ 960769 h 3269323"/>
              <a:gd name="connsiteX4-149" fmla="*/ 1187758 w 2615300"/>
              <a:gd name="connsiteY4-150" fmla="*/ 70188 h 3269323"/>
              <a:gd name="connsiteX5-151" fmla="*/ 2615300 w 2615300"/>
              <a:gd name="connsiteY5-152" fmla="*/ 3019141 h 3269323"/>
              <a:gd name="connsiteX0-153" fmla="*/ 2615300 w 2615300"/>
              <a:gd name="connsiteY0-154" fmla="*/ 2948953 h 3199135"/>
              <a:gd name="connsiteX1-155" fmla="*/ 1186952 w 2615300"/>
              <a:gd name="connsiteY1-156" fmla="*/ 3199092 h 3199135"/>
              <a:gd name="connsiteX2-157" fmla="*/ 144386 w 2615300"/>
              <a:gd name="connsiteY2-158" fmla="*/ 1979378 h 3199135"/>
              <a:gd name="connsiteX3-159" fmla="*/ 990324 w 2615300"/>
              <a:gd name="connsiteY3-160" fmla="*/ 890581 h 3199135"/>
              <a:gd name="connsiteX4-161" fmla="*/ 1187758 w 2615300"/>
              <a:gd name="connsiteY4-162" fmla="*/ 0 h 3199135"/>
              <a:gd name="connsiteX5-163" fmla="*/ 2615300 w 2615300"/>
              <a:gd name="connsiteY5-164" fmla="*/ 2948953 h 3199135"/>
              <a:gd name="connsiteX0-165" fmla="*/ 2615300 w 2615300"/>
              <a:gd name="connsiteY0-166" fmla="*/ 2948953 h 3199135"/>
              <a:gd name="connsiteX1-167" fmla="*/ 1186952 w 2615300"/>
              <a:gd name="connsiteY1-168" fmla="*/ 3199092 h 3199135"/>
              <a:gd name="connsiteX2-169" fmla="*/ 144386 w 2615300"/>
              <a:gd name="connsiteY2-170" fmla="*/ 1979378 h 3199135"/>
              <a:gd name="connsiteX3-171" fmla="*/ 990324 w 2615300"/>
              <a:gd name="connsiteY3-172" fmla="*/ 890581 h 3199135"/>
              <a:gd name="connsiteX4-173" fmla="*/ 1187758 w 2615300"/>
              <a:gd name="connsiteY4-174" fmla="*/ 0 h 3199135"/>
              <a:gd name="connsiteX5-175" fmla="*/ 2615300 w 2615300"/>
              <a:gd name="connsiteY5-176" fmla="*/ 2948953 h 3199135"/>
              <a:gd name="connsiteX0-177" fmla="*/ 2615300 w 2615300"/>
              <a:gd name="connsiteY0-178" fmla="*/ 2948953 h 3199135"/>
              <a:gd name="connsiteX1-179" fmla="*/ 1186952 w 2615300"/>
              <a:gd name="connsiteY1-180" fmla="*/ 3199092 h 3199135"/>
              <a:gd name="connsiteX2-181" fmla="*/ 144386 w 2615300"/>
              <a:gd name="connsiteY2-182" fmla="*/ 1979378 h 3199135"/>
              <a:gd name="connsiteX3-183" fmla="*/ 990324 w 2615300"/>
              <a:gd name="connsiteY3-184" fmla="*/ 890581 h 3199135"/>
              <a:gd name="connsiteX4-185" fmla="*/ 1187758 w 2615300"/>
              <a:gd name="connsiteY4-186" fmla="*/ 0 h 3199135"/>
              <a:gd name="connsiteX5-187" fmla="*/ 2615300 w 2615300"/>
              <a:gd name="connsiteY5-188" fmla="*/ 2948953 h 3199135"/>
              <a:gd name="connsiteX0-189" fmla="*/ 2615300 w 2615300"/>
              <a:gd name="connsiteY0-190" fmla="*/ 2948953 h 3199135"/>
              <a:gd name="connsiteX1-191" fmla="*/ 1186952 w 2615300"/>
              <a:gd name="connsiteY1-192" fmla="*/ 3199092 h 3199135"/>
              <a:gd name="connsiteX2-193" fmla="*/ 144386 w 2615300"/>
              <a:gd name="connsiteY2-194" fmla="*/ 1979378 h 3199135"/>
              <a:gd name="connsiteX3-195" fmla="*/ 925938 w 2615300"/>
              <a:gd name="connsiteY3-196" fmla="*/ 868520 h 3199135"/>
              <a:gd name="connsiteX4-197" fmla="*/ 1187758 w 2615300"/>
              <a:gd name="connsiteY4-198" fmla="*/ 0 h 3199135"/>
              <a:gd name="connsiteX5-199" fmla="*/ 2615300 w 2615300"/>
              <a:gd name="connsiteY5-200" fmla="*/ 2948953 h 3199135"/>
              <a:gd name="connsiteX0-201" fmla="*/ 2692798 w 2692798"/>
              <a:gd name="connsiteY0-202" fmla="*/ 2948953 h 3241750"/>
              <a:gd name="connsiteX1-203" fmla="*/ 1264450 w 2692798"/>
              <a:gd name="connsiteY1-204" fmla="*/ 3199092 h 3241750"/>
              <a:gd name="connsiteX2-205" fmla="*/ 135735 w 2692798"/>
              <a:gd name="connsiteY2-206" fmla="*/ 1985833 h 3241750"/>
              <a:gd name="connsiteX3-207" fmla="*/ 1003436 w 2692798"/>
              <a:gd name="connsiteY3-208" fmla="*/ 868520 h 3241750"/>
              <a:gd name="connsiteX4-209" fmla="*/ 1265256 w 2692798"/>
              <a:gd name="connsiteY4-210" fmla="*/ 0 h 3241750"/>
              <a:gd name="connsiteX5-211" fmla="*/ 2692798 w 2692798"/>
              <a:gd name="connsiteY5-212" fmla="*/ 2948953 h 3241750"/>
              <a:gd name="connsiteX0-213" fmla="*/ 2692798 w 2692798"/>
              <a:gd name="connsiteY0-214" fmla="*/ 2948953 h 3241750"/>
              <a:gd name="connsiteX1-215" fmla="*/ 1264450 w 2692798"/>
              <a:gd name="connsiteY1-216" fmla="*/ 3199092 h 3241750"/>
              <a:gd name="connsiteX2-217" fmla="*/ 135735 w 2692798"/>
              <a:gd name="connsiteY2-218" fmla="*/ 1985833 h 3241750"/>
              <a:gd name="connsiteX3-219" fmla="*/ 1003436 w 2692798"/>
              <a:gd name="connsiteY3-220" fmla="*/ 868520 h 3241750"/>
              <a:gd name="connsiteX4-221" fmla="*/ 1265256 w 2692798"/>
              <a:gd name="connsiteY4-222" fmla="*/ 0 h 3241750"/>
              <a:gd name="connsiteX5-223" fmla="*/ 2692798 w 2692798"/>
              <a:gd name="connsiteY5-224" fmla="*/ 2948953 h 3241750"/>
              <a:gd name="connsiteX0-225" fmla="*/ 2699637 w 2699637"/>
              <a:gd name="connsiteY0-226" fmla="*/ 2948953 h 3204162"/>
              <a:gd name="connsiteX1-227" fmla="*/ 1271289 w 2699637"/>
              <a:gd name="connsiteY1-228" fmla="*/ 3199092 h 3204162"/>
              <a:gd name="connsiteX2-229" fmla="*/ 142574 w 2699637"/>
              <a:gd name="connsiteY2-230" fmla="*/ 1985833 h 3204162"/>
              <a:gd name="connsiteX3-231" fmla="*/ 1010275 w 2699637"/>
              <a:gd name="connsiteY3-232" fmla="*/ 868520 h 3204162"/>
              <a:gd name="connsiteX4-233" fmla="*/ 1272095 w 2699637"/>
              <a:gd name="connsiteY4-234" fmla="*/ 0 h 3204162"/>
              <a:gd name="connsiteX5-235" fmla="*/ 2699637 w 2699637"/>
              <a:gd name="connsiteY5-236" fmla="*/ 2948953 h 3204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</a:cxnLst>
            <a:rect l="l" t="t" r="r" b="b"/>
            <a:pathLst>
              <a:path w="2699637" h="3204162">
                <a:moveTo>
                  <a:pt x="2699637" y="2948953"/>
                </a:moveTo>
                <a:cubicBezTo>
                  <a:pt x="2289114" y="3020552"/>
                  <a:pt x="1724840" y="3240146"/>
                  <a:pt x="1271289" y="3199092"/>
                </a:cubicBezTo>
                <a:cubicBezTo>
                  <a:pt x="758066" y="3152637"/>
                  <a:pt x="-403234" y="3110789"/>
                  <a:pt x="142574" y="1985833"/>
                </a:cubicBezTo>
                <a:cubicBezTo>
                  <a:pt x="383653" y="1455093"/>
                  <a:pt x="789351" y="1102364"/>
                  <a:pt x="1010275" y="868520"/>
                </a:cubicBezTo>
                <a:cubicBezTo>
                  <a:pt x="1167412" y="540875"/>
                  <a:pt x="1029452" y="577901"/>
                  <a:pt x="1272095" y="0"/>
                </a:cubicBezTo>
                <a:lnTo>
                  <a:pt x="2699637" y="294895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030" y="3877670"/>
            <a:ext cx="1712461" cy="1410045"/>
            <a:chOff x="2831747" y="1560012"/>
            <a:chExt cx="5366015" cy="4418391"/>
          </a:xfrm>
        </p:grpSpPr>
        <p:sp>
          <p:nvSpPr>
            <p:cNvPr id="19" name="弦形 4"/>
            <p:cNvSpPr/>
            <p:nvPr/>
          </p:nvSpPr>
          <p:spPr>
            <a:xfrm rot="6965211">
              <a:off x="6643772" y="3662803"/>
              <a:ext cx="1387147" cy="1720832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  <a:gd name="connsiteX0-237" fmla="*/ 2641454 w 2641454"/>
                <a:gd name="connsiteY0-238" fmla="*/ 2948953 h 3243390"/>
                <a:gd name="connsiteX1-239" fmla="*/ 1213106 w 2641454"/>
                <a:gd name="connsiteY1-240" fmla="*/ 3199092 h 3243390"/>
                <a:gd name="connsiteX2-241" fmla="*/ 139592 w 2641454"/>
                <a:gd name="connsiteY2-242" fmla="*/ 1959450 h 3243390"/>
                <a:gd name="connsiteX3-243" fmla="*/ 952092 w 2641454"/>
                <a:gd name="connsiteY3-244" fmla="*/ 868520 h 3243390"/>
                <a:gd name="connsiteX4-245" fmla="*/ 1213912 w 2641454"/>
                <a:gd name="connsiteY4-246" fmla="*/ 0 h 3243390"/>
                <a:gd name="connsiteX5-247" fmla="*/ 2641454 w 2641454"/>
                <a:gd name="connsiteY5-248" fmla="*/ 2948953 h 3243390"/>
                <a:gd name="connsiteX0-249" fmla="*/ 2643841 w 2643841"/>
                <a:gd name="connsiteY0-250" fmla="*/ 2948953 h 3255368"/>
                <a:gd name="connsiteX1-251" fmla="*/ 1187893 w 2643841"/>
                <a:gd name="connsiteY1-252" fmla="*/ 3212284 h 3255368"/>
                <a:gd name="connsiteX2-253" fmla="*/ 141979 w 2643841"/>
                <a:gd name="connsiteY2-254" fmla="*/ 1959450 h 3255368"/>
                <a:gd name="connsiteX3-255" fmla="*/ 954479 w 2643841"/>
                <a:gd name="connsiteY3-256" fmla="*/ 868520 h 3255368"/>
                <a:gd name="connsiteX4-257" fmla="*/ 1216299 w 2643841"/>
                <a:gd name="connsiteY4-258" fmla="*/ 0 h 3255368"/>
                <a:gd name="connsiteX5-259" fmla="*/ 2643841 w 2643841"/>
                <a:gd name="connsiteY5-260" fmla="*/ 2948953 h 3255368"/>
                <a:gd name="connsiteX0-261" fmla="*/ 2657306 w 2657306"/>
                <a:gd name="connsiteY0-262" fmla="*/ 2948953 h 3218166"/>
                <a:gd name="connsiteX1-263" fmla="*/ 1201358 w 2657306"/>
                <a:gd name="connsiteY1-264" fmla="*/ 3212284 h 3218166"/>
                <a:gd name="connsiteX2-265" fmla="*/ 155444 w 2657306"/>
                <a:gd name="connsiteY2-266" fmla="*/ 1959450 h 3218166"/>
                <a:gd name="connsiteX3-267" fmla="*/ 967944 w 2657306"/>
                <a:gd name="connsiteY3-268" fmla="*/ 868520 h 3218166"/>
                <a:gd name="connsiteX4-269" fmla="*/ 1229764 w 2657306"/>
                <a:gd name="connsiteY4-270" fmla="*/ 0 h 3218166"/>
                <a:gd name="connsiteX5-271" fmla="*/ 2657306 w 2657306"/>
                <a:gd name="connsiteY5-272" fmla="*/ 2948953 h 32181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弦形 4"/>
            <p:cNvSpPr/>
            <p:nvPr/>
          </p:nvSpPr>
          <p:spPr>
            <a:xfrm rot="6965211">
              <a:off x="3084009" y="3026504"/>
              <a:ext cx="2699637" cy="3204162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600496" y="1360232"/>
            <a:ext cx="551693" cy="5516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716335" y="1360232"/>
            <a:ext cx="551693" cy="5516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897986" y="1360232"/>
            <a:ext cx="551693" cy="5516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2835" y="117291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第一步：绘制山体</a:t>
            </a:r>
            <a:endParaRPr lang="zh-CN" altLang="en-US" sz="3600" b="1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7434" y="5374507"/>
            <a:ext cx="2902038" cy="874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准备一张喜欢的纹理图片。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78585" y="4982955"/>
            <a:ext cx="4101646" cy="21698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选中绘制好的山形。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在设置图片格式中将填充改为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图片或纹理填充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插入图片来自纹理图片文件。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86312" y="5224151"/>
            <a:ext cx="3218986" cy="13388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编辑顶点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和大小调整再复制两个山体。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组合。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507753" y="1286975"/>
            <a:ext cx="0" cy="53520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180231" y="1286975"/>
            <a:ext cx="0" cy="53520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下箭头 33"/>
          <p:cNvSpPr/>
          <p:nvPr/>
        </p:nvSpPr>
        <p:spPr>
          <a:xfrm>
            <a:off x="6225283" y="3314234"/>
            <a:ext cx="605579" cy="213192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十字形 34"/>
          <p:cNvSpPr/>
          <p:nvPr/>
        </p:nvSpPr>
        <p:spPr>
          <a:xfrm>
            <a:off x="9487482" y="2539482"/>
            <a:ext cx="436160" cy="436160"/>
          </a:xfrm>
          <a:prstGeom prst="plus">
            <a:avLst>
              <a:gd name="adj" fmla="val 4566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十字形 35"/>
          <p:cNvSpPr/>
          <p:nvPr/>
        </p:nvSpPr>
        <p:spPr>
          <a:xfrm>
            <a:off x="10753335" y="2550061"/>
            <a:ext cx="436160" cy="436160"/>
          </a:xfrm>
          <a:prstGeom prst="plus">
            <a:avLst>
              <a:gd name="adj" fmla="val 4566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>
            <a:off x="10006868" y="3365501"/>
            <a:ext cx="605579" cy="213192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9393114" y="3514333"/>
            <a:ext cx="2487541" cy="453037"/>
          </a:xfrm>
          <a:custGeom>
            <a:avLst/>
            <a:gdLst>
              <a:gd name="connsiteX0" fmla="*/ 0 w 2996994"/>
              <a:gd name="connsiteY0" fmla="*/ 272909 h 545820"/>
              <a:gd name="connsiteX1" fmla="*/ 0 w 2996994"/>
              <a:gd name="connsiteY1" fmla="*/ 272910 h 545820"/>
              <a:gd name="connsiteX2" fmla="*/ 0 w 2996994"/>
              <a:gd name="connsiteY2" fmla="*/ 272910 h 545820"/>
              <a:gd name="connsiteX3" fmla="*/ 272910 w 2996994"/>
              <a:gd name="connsiteY3" fmla="*/ 0 h 545820"/>
              <a:gd name="connsiteX4" fmla="*/ 2825612 w 2996994"/>
              <a:gd name="connsiteY4" fmla="*/ 0 h 545820"/>
              <a:gd name="connsiteX5" fmla="*/ 2978199 w 2996994"/>
              <a:gd name="connsiteY5" fmla="*/ 46609 h 545820"/>
              <a:gd name="connsiteX6" fmla="*/ 2996994 w 2996994"/>
              <a:gd name="connsiteY6" fmla="*/ 62116 h 545820"/>
              <a:gd name="connsiteX7" fmla="*/ 430687 w 2996994"/>
              <a:gd name="connsiteY7" fmla="*/ 62116 h 545820"/>
              <a:gd name="connsiteX8" fmla="*/ 236458 w 2996994"/>
              <a:gd name="connsiteY8" fmla="*/ 190860 h 545820"/>
              <a:gd name="connsiteX9" fmla="*/ 219892 w 2996994"/>
              <a:gd name="connsiteY9" fmla="*/ 272911 h 545820"/>
              <a:gd name="connsiteX10" fmla="*/ 219892 w 2996994"/>
              <a:gd name="connsiteY10" fmla="*/ 272910 h 545820"/>
              <a:gd name="connsiteX11" fmla="*/ 219892 w 2996994"/>
              <a:gd name="connsiteY11" fmla="*/ 272911 h 545820"/>
              <a:gd name="connsiteX12" fmla="*/ 219892 w 2996994"/>
              <a:gd name="connsiteY12" fmla="*/ 272911 h 545820"/>
              <a:gd name="connsiteX13" fmla="*/ 236458 w 2996994"/>
              <a:gd name="connsiteY13" fmla="*/ 354961 h 545820"/>
              <a:gd name="connsiteX14" fmla="*/ 430687 w 2996994"/>
              <a:gd name="connsiteY14" fmla="*/ 483705 h 545820"/>
              <a:gd name="connsiteX15" fmla="*/ 2996991 w 2996994"/>
              <a:gd name="connsiteY15" fmla="*/ 483706 h 545820"/>
              <a:gd name="connsiteX16" fmla="*/ 2978198 w 2996994"/>
              <a:gd name="connsiteY16" fmla="*/ 499211 h 545820"/>
              <a:gd name="connsiteX17" fmla="*/ 2825611 w 2996994"/>
              <a:gd name="connsiteY17" fmla="*/ 545820 h 545820"/>
              <a:gd name="connsiteX18" fmla="*/ 272910 w 2996994"/>
              <a:gd name="connsiteY18" fmla="*/ 545819 h 545820"/>
              <a:gd name="connsiteX19" fmla="*/ 21447 w 2996994"/>
              <a:gd name="connsiteY19" fmla="*/ 379138 h 545820"/>
              <a:gd name="connsiteX20" fmla="*/ 0 w 2996994"/>
              <a:gd name="connsiteY20" fmla="*/ 272910 h 545820"/>
              <a:gd name="connsiteX21" fmla="*/ 21447 w 2996994"/>
              <a:gd name="connsiteY21" fmla="*/ 166681 h 545820"/>
              <a:gd name="connsiteX22" fmla="*/ 272910 w 2996994"/>
              <a:gd name="connsiteY22" fmla="*/ 0 h 5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96994" h="545820">
                <a:moveTo>
                  <a:pt x="0" y="272909"/>
                </a:moveTo>
                <a:lnTo>
                  <a:pt x="0" y="272910"/>
                </a:lnTo>
                <a:lnTo>
                  <a:pt x="0" y="272910"/>
                </a:lnTo>
                <a:close/>
                <a:moveTo>
                  <a:pt x="272910" y="0"/>
                </a:moveTo>
                <a:lnTo>
                  <a:pt x="2825612" y="0"/>
                </a:lnTo>
                <a:cubicBezTo>
                  <a:pt x="2882134" y="0"/>
                  <a:pt x="2934642" y="17183"/>
                  <a:pt x="2978199" y="46609"/>
                </a:cubicBezTo>
                <a:lnTo>
                  <a:pt x="2996994" y="62116"/>
                </a:lnTo>
                <a:lnTo>
                  <a:pt x="430687" y="62116"/>
                </a:lnTo>
                <a:cubicBezTo>
                  <a:pt x="343373" y="62116"/>
                  <a:pt x="268458" y="115203"/>
                  <a:pt x="236458" y="190860"/>
                </a:cubicBezTo>
                <a:lnTo>
                  <a:pt x="219892" y="272911"/>
                </a:lnTo>
                <a:lnTo>
                  <a:pt x="219892" y="272910"/>
                </a:lnTo>
                <a:lnTo>
                  <a:pt x="219892" y="272911"/>
                </a:lnTo>
                <a:lnTo>
                  <a:pt x="219892" y="272911"/>
                </a:lnTo>
                <a:lnTo>
                  <a:pt x="236458" y="354961"/>
                </a:lnTo>
                <a:cubicBezTo>
                  <a:pt x="268458" y="430619"/>
                  <a:pt x="343373" y="483705"/>
                  <a:pt x="430687" y="483705"/>
                </a:cubicBezTo>
                <a:lnTo>
                  <a:pt x="2996991" y="483706"/>
                </a:lnTo>
                <a:lnTo>
                  <a:pt x="2978198" y="499211"/>
                </a:lnTo>
                <a:cubicBezTo>
                  <a:pt x="2934641" y="528638"/>
                  <a:pt x="2882133" y="545820"/>
                  <a:pt x="2825611" y="545820"/>
                </a:cubicBezTo>
                <a:lnTo>
                  <a:pt x="272910" y="545819"/>
                </a:lnTo>
                <a:cubicBezTo>
                  <a:pt x="159867" y="545819"/>
                  <a:pt x="62877" y="477089"/>
                  <a:pt x="21447" y="379138"/>
                </a:cubicBezTo>
                <a:lnTo>
                  <a:pt x="0" y="272910"/>
                </a:lnTo>
                <a:lnTo>
                  <a:pt x="21447" y="166681"/>
                </a:lnTo>
                <a:cubicBezTo>
                  <a:pt x="62877" y="68730"/>
                  <a:pt x="159867" y="0"/>
                  <a:pt x="27291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95358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8011" y="3514333"/>
            <a:ext cx="2730138" cy="50034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82" y="3085253"/>
            <a:ext cx="3769205" cy="14058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004" y="2638316"/>
            <a:ext cx="1178733" cy="229968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32835" y="117291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第二步：绘制祥云</a:t>
            </a:r>
            <a:endParaRPr lang="zh-CN" altLang="en-US" sz="3600" b="1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613375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056437" y="162093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596381" y="1620937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2356" y="5091933"/>
            <a:ext cx="2902038" cy="874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利用自选图形绘制一个</a:t>
            </a: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47682" y="4491064"/>
            <a:ext cx="3592261" cy="21698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复制一个，调整大小，置于第一个圆角矩形上，按</a:t>
            </a:r>
            <a:r>
              <a:rPr lang="en-US" altLang="zh-CN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同时选中两个图形。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注意选择顺序，先选底部图形，再选上方图形。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275933" y="1308889"/>
            <a:ext cx="0" cy="53520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65371" y="1308889"/>
            <a:ext cx="0" cy="53520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8318496" y="5189286"/>
            <a:ext cx="3107464" cy="13388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在顶部菜单栏选择绘图工具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合并形状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剪除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4923027" y="2142100"/>
            <a:ext cx="2246812" cy="453037"/>
          </a:xfrm>
          <a:custGeom>
            <a:avLst/>
            <a:gdLst>
              <a:gd name="connsiteX0" fmla="*/ 226519 w 2246812"/>
              <a:gd name="connsiteY0" fmla="*/ 0 h 453037"/>
              <a:gd name="connsiteX1" fmla="*/ 2246812 w 2246812"/>
              <a:gd name="connsiteY1" fmla="*/ 0 h 453037"/>
              <a:gd name="connsiteX2" fmla="*/ 2246812 w 2246812"/>
              <a:gd name="connsiteY2" fmla="*/ 51557 h 453037"/>
              <a:gd name="connsiteX3" fmla="*/ 357476 w 2246812"/>
              <a:gd name="connsiteY3" fmla="*/ 51557 h 453037"/>
              <a:gd name="connsiteX4" fmla="*/ 196263 w 2246812"/>
              <a:gd name="connsiteY4" fmla="*/ 158416 h 453037"/>
              <a:gd name="connsiteX5" fmla="*/ 182513 w 2246812"/>
              <a:gd name="connsiteY5" fmla="*/ 226519 h 453037"/>
              <a:gd name="connsiteX6" fmla="*/ 196263 w 2246812"/>
              <a:gd name="connsiteY6" fmla="*/ 294622 h 453037"/>
              <a:gd name="connsiteX7" fmla="*/ 357476 w 2246812"/>
              <a:gd name="connsiteY7" fmla="*/ 401481 h 453037"/>
              <a:gd name="connsiteX8" fmla="*/ 1677644 w 2246812"/>
              <a:gd name="connsiteY8" fmla="*/ 401482 h 453037"/>
              <a:gd name="connsiteX9" fmla="*/ 1677644 w 2246812"/>
              <a:gd name="connsiteY9" fmla="*/ 453037 h 453037"/>
              <a:gd name="connsiteX10" fmla="*/ 226519 w 2246812"/>
              <a:gd name="connsiteY10" fmla="*/ 453036 h 453037"/>
              <a:gd name="connsiteX11" fmla="*/ 17801 w 2246812"/>
              <a:gd name="connsiteY11" fmla="*/ 314689 h 453037"/>
              <a:gd name="connsiteX12" fmla="*/ 0 w 2246812"/>
              <a:gd name="connsiteY12" fmla="*/ 226519 h 453037"/>
              <a:gd name="connsiteX13" fmla="*/ 17801 w 2246812"/>
              <a:gd name="connsiteY13" fmla="*/ 138347 h 453037"/>
              <a:gd name="connsiteX14" fmla="*/ 226519 w 2246812"/>
              <a:gd name="connsiteY14" fmla="*/ 0 h 45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46812" h="453037">
                <a:moveTo>
                  <a:pt x="226519" y="0"/>
                </a:moveTo>
                <a:lnTo>
                  <a:pt x="2246812" y="0"/>
                </a:lnTo>
                <a:lnTo>
                  <a:pt x="2246812" y="51557"/>
                </a:lnTo>
                <a:lnTo>
                  <a:pt x="357476" y="51557"/>
                </a:lnTo>
                <a:cubicBezTo>
                  <a:pt x="285004" y="51557"/>
                  <a:pt x="222823" y="95620"/>
                  <a:pt x="196263" y="158416"/>
                </a:cubicBezTo>
                <a:lnTo>
                  <a:pt x="182513" y="226519"/>
                </a:lnTo>
                <a:lnTo>
                  <a:pt x="196263" y="294622"/>
                </a:lnTo>
                <a:cubicBezTo>
                  <a:pt x="222823" y="357419"/>
                  <a:pt x="285004" y="401481"/>
                  <a:pt x="357476" y="401481"/>
                </a:cubicBezTo>
                <a:lnTo>
                  <a:pt x="1677644" y="401482"/>
                </a:lnTo>
                <a:lnTo>
                  <a:pt x="1677644" y="453037"/>
                </a:lnTo>
                <a:lnTo>
                  <a:pt x="226519" y="453036"/>
                </a:lnTo>
                <a:cubicBezTo>
                  <a:pt x="132692" y="453036"/>
                  <a:pt x="52189" y="395990"/>
                  <a:pt x="17801" y="314689"/>
                </a:cubicBezTo>
                <a:lnTo>
                  <a:pt x="0" y="226519"/>
                </a:lnTo>
                <a:lnTo>
                  <a:pt x="17801" y="138347"/>
                </a:lnTo>
                <a:cubicBezTo>
                  <a:pt x="52189" y="57047"/>
                  <a:pt x="132692" y="0"/>
                  <a:pt x="22651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95358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13" y="1966602"/>
            <a:ext cx="3971751" cy="3116643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flipH="1" flipV="1">
            <a:off x="4935556" y="3051890"/>
            <a:ext cx="2246812" cy="453037"/>
          </a:xfrm>
          <a:custGeom>
            <a:avLst/>
            <a:gdLst>
              <a:gd name="connsiteX0" fmla="*/ 226519 w 2246812"/>
              <a:gd name="connsiteY0" fmla="*/ 0 h 453037"/>
              <a:gd name="connsiteX1" fmla="*/ 2246812 w 2246812"/>
              <a:gd name="connsiteY1" fmla="*/ 0 h 453037"/>
              <a:gd name="connsiteX2" fmla="*/ 2246812 w 2246812"/>
              <a:gd name="connsiteY2" fmla="*/ 51557 h 453037"/>
              <a:gd name="connsiteX3" fmla="*/ 357476 w 2246812"/>
              <a:gd name="connsiteY3" fmla="*/ 51557 h 453037"/>
              <a:gd name="connsiteX4" fmla="*/ 196263 w 2246812"/>
              <a:gd name="connsiteY4" fmla="*/ 158416 h 453037"/>
              <a:gd name="connsiteX5" fmla="*/ 182513 w 2246812"/>
              <a:gd name="connsiteY5" fmla="*/ 226519 h 453037"/>
              <a:gd name="connsiteX6" fmla="*/ 196263 w 2246812"/>
              <a:gd name="connsiteY6" fmla="*/ 294622 h 453037"/>
              <a:gd name="connsiteX7" fmla="*/ 357476 w 2246812"/>
              <a:gd name="connsiteY7" fmla="*/ 401481 h 453037"/>
              <a:gd name="connsiteX8" fmla="*/ 1677644 w 2246812"/>
              <a:gd name="connsiteY8" fmla="*/ 401482 h 453037"/>
              <a:gd name="connsiteX9" fmla="*/ 1677644 w 2246812"/>
              <a:gd name="connsiteY9" fmla="*/ 453037 h 453037"/>
              <a:gd name="connsiteX10" fmla="*/ 226519 w 2246812"/>
              <a:gd name="connsiteY10" fmla="*/ 453036 h 453037"/>
              <a:gd name="connsiteX11" fmla="*/ 17801 w 2246812"/>
              <a:gd name="connsiteY11" fmla="*/ 314689 h 453037"/>
              <a:gd name="connsiteX12" fmla="*/ 0 w 2246812"/>
              <a:gd name="connsiteY12" fmla="*/ 226519 h 453037"/>
              <a:gd name="connsiteX13" fmla="*/ 17801 w 2246812"/>
              <a:gd name="connsiteY13" fmla="*/ 138347 h 453037"/>
              <a:gd name="connsiteX14" fmla="*/ 226519 w 2246812"/>
              <a:gd name="connsiteY14" fmla="*/ 0 h 45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46812" h="453037">
                <a:moveTo>
                  <a:pt x="226519" y="0"/>
                </a:moveTo>
                <a:lnTo>
                  <a:pt x="2246812" y="0"/>
                </a:lnTo>
                <a:lnTo>
                  <a:pt x="2246812" y="51557"/>
                </a:lnTo>
                <a:lnTo>
                  <a:pt x="357476" y="51557"/>
                </a:lnTo>
                <a:cubicBezTo>
                  <a:pt x="285004" y="51557"/>
                  <a:pt x="222823" y="95620"/>
                  <a:pt x="196263" y="158416"/>
                </a:cubicBezTo>
                <a:lnTo>
                  <a:pt x="182513" y="226519"/>
                </a:lnTo>
                <a:lnTo>
                  <a:pt x="196263" y="294622"/>
                </a:lnTo>
                <a:cubicBezTo>
                  <a:pt x="222823" y="357419"/>
                  <a:pt x="285004" y="401481"/>
                  <a:pt x="357476" y="401481"/>
                </a:cubicBezTo>
                <a:lnTo>
                  <a:pt x="1677644" y="401482"/>
                </a:lnTo>
                <a:lnTo>
                  <a:pt x="1677644" y="453037"/>
                </a:lnTo>
                <a:lnTo>
                  <a:pt x="226519" y="453036"/>
                </a:lnTo>
                <a:cubicBezTo>
                  <a:pt x="132692" y="453036"/>
                  <a:pt x="52189" y="395990"/>
                  <a:pt x="17801" y="314689"/>
                </a:cubicBezTo>
                <a:lnTo>
                  <a:pt x="0" y="226519"/>
                </a:lnTo>
                <a:lnTo>
                  <a:pt x="17801" y="138347"/>
                </a:lnTo>
                <a:cubicBezTo>
                  <a:pt x="52189" y="57047"/>
                  <a:pt x="132692" y="0"/>
                  <a:pt x="22651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71949" y="1926171"/>
            <a:ext cx="2246812" cy="853822"/>
            <a:chOff x="8649244" y="3344123"/>
            <a:chExt cx="2246812" cy="853822"/>
          </a:xfrm>
        </p:grpSpPr>
        <p:sp>
          <p:nvSpPr>
            <p:cNvPr id="13" name="任意多边形 12"/>
            <p:cNvSpPr/>
            <p:nvPr/>
          </p:nvSpPr>
          <p:spPr>
            <a:xfrm>
              <a:off x="8649244" y="3344123"/>
              <a:ext cx="2246812" cy="453037"/>
            </a:xfrm>
            <a:custGeom>
              <a:avLst/>
              <a:gdLst>
                <a:gd name="connsiteX0" fmla="*/ 226519 w 2246812"/>
                <a:gd name="connsiteY0" fmla="*/ 0 h 453037"/>
                <a:gd name="connsiteX1" fmla="*/ 2246812 w 2246812"/>
                <a:gd name="connsiteY1" fmla="*/ 0 h 453037"/>
                <a:gd name="connsiteX2" fmla="*/ 2246812 w 2246812"/>
                <a:gd name="connsiteY2" fmla="*/ 51557 h 453037"/>
                <a:gd name="connsiteX3" fmla="*/ 357476 w 2246812"/>
                <a:gd name="connsiteY3" fmla="*/ 51557 h 453037"/>
                <a:gd name="connsiteX4" fmla="*/ 196263 w 2246812"/>
                <a:gd name="connsiteY4" fmla="*/ 158416 h 453037"/>
                <a:gd name="connsiteX5" fmla="*/ 182513 w 2246812"/>
                <a:gd name="connsiteY5" fmla="*/ 226519 h 453037"/>
                <a:gd name="connsiteX6" fmla="*/ 196263 w 2246812"/>
                <a:gd name="connsiteY6" fmla="*/ 294622 h 453037"/>
                <a:gd name="connsiteX7" fmla="*/ 357476 w 2246812"/>
                <a:gd name="connsiteY7" fmla="*/ 401481 h 453037"/>
                <a:gd name="connsiteX8" fmla="*/ 1677644 w 2246812"/>
                <a:gd name="connsiteY8" fmla="*/ 401482 h 453037"/>
                <a:gd name="connsiteX9" fmla="*/ 1677644 w 2246812"/>
                <a:gd name="connsiteY9" fmla="*/ 453037 h 453037"/>
                <a:gd name="connsiteX10" fmla="*/ 226519 w 2246812"/>
                <a:gd name="connsiteY10" fmla="*/ 453036 h 453037"/>
                <a:gd name="connsiteX11" fmla="*/ 17801 w 2246812"/>
                <a:gd name="connsiteY11" fmla="*/ 314689 h 453037"/>
                <a:gd name="connsiteX12" fmla="*/ 0 w 2246812"/>
                <a:gd name="connsiteY12" fmla="*/ 226519 h 453037"/>
                <a:gd name="connsiteX13" fmla="*/ 17801 w 2246812"/>
                <a:gd name="connsiteY13" fmla="*/ 138347 h 453037"/>
                <a:gd name="connsiteX14" fmla="*/ 226519 w 2246812"/>
                <a:gd name="connsiteY14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6812" h="453037">
                  <a:moveTo>
                    <a:pt x="226519" y="0"/>
                  </a:moveTo>
                  <a:lnTo>
                    <a:pt x="2246812" y="0"/>
                  </a:lnTo>
                  <a:lnTo>
                    <a:pt x="2246812" y="51557"/>
                  </a:lnTo>
                  <a:lnTo>
                    <a:pt x="357476" y="51557"/>
                  </a:lnTo>
                  <a:cubicBezTo>
                    <a:pt x="285004" y="51557"/>
                    <a:pt x="222823" y="95620"/>
                    <a:pt x="196263" y="158416"/>
                  </a:cubicBezTo>
                  <a:lnTo>
                    <a:pt x="182513" y="226519"/>
                  </a:lnTo>
                  <a:lnTo>
                    <a:pt x="196263" y="294622"/>
                  </a:lnTo>
                  <a:cubicBezTo>
                    <a:pt x="222823" y="357419"/>
                    <a:pt x="285004" y="401481"/>
                    <a:pt x="357476" y="401481"/>
                  </a:cubicBezTo>
                  <a:lnTo>
                    <a:pt x="1677644" y="401482"/>
                  </a:lnTo>
                  <a:lnTo>
                    <a:pt x="1677644" y="453037"/>
                  </a:lnTo>
                  <a:lnTo>
                    <a:pt x="226519" y="453036"/>
                  </a:lnTo>
                  <a:cubicBezTo>
                    <a:pt x="132692" y="453036"/>
                    <a:pt x="52189" y="395990"/>
                    <a:pt x="17801" y="314689"/>
                  </a:cubicBezTo>
                  <a:lnTo>
                    <a:pt x="0" y="226519"/>
                  </a:lnTo>
                  <a:lnTo>
                    <a:pt x="17801" y="138347"/>
                  </a:lnTo>
                  <a:cubicBezTo>
                    <a:pt x="52189" y="57047"/>
                    <a:pt x="132692" y="0"/>
                    <a:pt x="22651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 flipV="1">
              <a:off x="8649244" y="3744908"/>
              <a:ext cx="2246812" cy="453037"/>
            </a:xfrm>
            <a:custGeom>
              <a:avLst/>
              <a:gdLst>
                <a:gd name="connsiteX0" fmla="*/ 226519 w 2246812"/>
                <a:gd name="connsiteY0" fmla="*/ 0 h 453037"/>
                <a:gd name="connsiteX1" fmla="*/ 2246812 w 2246812"/>
                <a:gd name="connsiteY1" fmla="*/ 0 h 453037"/>
                <a:gd name="connsiteX2" fmla="*/ 2246812 w 2246812"/>
                <a:gd name="connsiteY2" fmla="*/ 51557 h 453037"/>
                <a:gd name="connsiteX3" fmla="*/ 357476 w 2246812"/>
                <a:gd name="connsiteY3" fmla="*/ 51557 h 453037"/>
                <a:gd name="connsiteX4" fmla="*/ 196263 w 2246812"/>
                <a:gd name="connsiteY4" fmla="*/ 158416 h 453037"/>
                <a:gd name="connsiteX5" fmla="*/ 182513 w 2246812"/>
                <a:gd name="connsiteY5" fmla="*/ 226519 h 453037"/>
                <a:gd name="connsiteX6" fmla="*/ 196263 w 2246812"/>
                <a:gd name="connsiteY6" fmla="*/ 294622 h 453037"/>
                <a:gd name="connsiteX7" fmla="*/ 357476 w 2246812"/>
                <a:gd name="connsiteY7" fmla="*/ 401481 h 453037"/>
                <a:gd name="connsiteX8" fmla="*/ 1677644 w 2246812"/>
                <a:gd name="connsiteY8" fmla="*/ 401482 h 453037"/>
                <a:gd name="connsiteX9" fmla="*/ 1677644 w 2246812"/>
                <a:gd name="connsiteY9" fmla="*/ 453037 h 453037"/>
                <a:gd name="connsiteX10" fmla="*/ 226519 w 2246812"/>
                <a:gd name="connsiteY10" fmla="*/ 453036 h 453037"/>
                <a:gd name="connsiteX11" fmla="*/ 17801 w 2246812"/>
                <a:gd name="connsiteY11" fmla="*/ 314689 h 453037"/>
                <a:gd name="connsiteX12" fmla="*/ 0 w 2246812"/>
                <a:gd name="connsiteY12" fmla="*/ 226519 h 453037"/>
                <a:gd name="connsiteX13" fmla="*/ 17801 w 2246812"/>
                <a:gd name="connsiteY13" fmla="*/ 138347 h 453037"/>
                <a:gd name="connsiteX14" fmla="*/ 226519 w 2246812"/>
                <a:gd name="connsiteY14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6812" h="453037">
                  <a:moveTo>
                    <a:pt x="226519" y="0"/>
                  </a:moveTo>
                  <a:lnTo>
                    <a:pt x="2246812" y="0"/>
                  </a:lnTo>
                  <a:lnTo>
                    <a:pt x="2246812" y="51557"/>
                  </a:lnTo>
                  <a:lnTo>
                    <a:pt x="357476" y="51557"/>
                  </a:lnTo>
                  <a:cubicBezTo>
                    <a:pt x="285004" y="51557"/>
                    <a:pt x="222823" y="95620"/>
                    <a:pt x="196263" y="158416"/>
                  </a:cubicBezTo>
                  <a:lnTo>
                    <a:pt x="182513" y="226519"/>
                  </a:lnTo>
                  <a:lnTo>
                    <a:pt x="196263" y="294622"/>
                  </a:lnTo>
                  <a:cubicBezTo>
                    <a:pt x="222823" y="357419"/>
                    <a:pt x="285004" y="401481"/>
                    <a:pt x="357476" y="401481"/>
                  </a:cubicBezTo>
                  <a:lnTo>
                    <a:pt x="1677644" y="401482"/>
                  </a:lnTo>
                  <a:lnTo>
                    <a:pt x="1677644" y="453037"/>
                  </a:lnTo>
                  <a:lnTo>
                    <a:pt x="226519" y="453036"/>
                  </a:lnTo>
                  <a:cubicBezTo>
                    <a:pt x="132692" y="453036"/>
                    <a:pt x="52189" y="395990"/>
                    <a:pt x="17801" y="314689"/>
                  </a:cubicBezTo>
                  <a:lnTo>
                    <a:pt x="0" y="226519"/>
                  </a:lnTo>
                  <a:lnTo>
                    <a:pt x="17801" y="138347"/>
                  </a:lnTo>
                  <a:cubicBezTo>
                    <a:pt x="52189" y="57047"/>
                    <a:pt x="132692" y="0"/>
                    <a:pt x="22651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060327" y="3298003"/>
            <a:ext cx="224681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960200" y="4004657"/>
            <a:ext cx="2246812" cy="858449"/>
            <a:chOff x="5019675" y="3886523"/>
            <a:chExt cx="2246812" cy="858449"/>
          </a:xfrm>
        </p:grpSpPr>
        <p:sp>
          <p:nvSpPr>
            <p:cNvPr id="16" name="任意多边形 15"/>
            <p:cNvSpPr/>
            <p:nvPr/>
          </p:nvSpPr>
          <p:spPr>
            <a:xfrm>
              <a:off x="5019675" y="3886523"/>
              <a:ext cx="2246812" cy="453037"/>
            </a:xfrm>
            <a:custGeom>
              <a:avLst/>
              <a:gdLst>
                <a:gd name="connsiteX0" fmla="*/ 226519 w 2246812"/>
                <a:gd name="connsiteY0" fmla="*/ 0 h 453037"/>
                <a:gd name="connsiteX1" fmla="*/ 2246812 w 2246812"/>
                <a:gd name="connsiteY1" fmla="*/ 0 h 453037"/>
                <a:gd name="connsiteX2" fmla="*/ 2246812 w 2246812"/>
                <a:gd name="connsiteY2" fmla="*/ 51557 h 453037"/>
                <a:gd name="connsiteX3" fmla="*/ 357476 w 2246812"/>
                <a:gd name="connsiteY3" fmla="*/ 51557 h 453037"/>
                <a:gd name="connsiteX4" fmla="*/ 196263 w 2246812"/>
                <a:gd name="connsiteY4" fmla="*/ 158416 h 453037"/>
                <a:gd name="connsiteX5" fmla="*/ 182513 w 2246812"/>
                <a:gd name="connsiteY5" fmla="*/ 226519 h 453037"/>
                <a:gd name="connsiteX6" fmla="*/ 196263 w 2246812"/>
                <a:gd name="connsiteY6" fmla="*/ 294622 h 453037"/>
                <a:gd name="connsiteX7" fmla="*/ 357476 w 2246812"/>
                <a:gd name="connsiteY7" fmla="*/ 401481 h 453037"/>
                <a:gd name="connsiteX8" fmla="*/ 1677644 w 2246812"/>
                <a:gd name="connsiteY8" fmla="*/ 401482 h 453037"/>
                <a:gd name="connsiteX9" fmla="*/ 1677644 w 2246812"/>
                <a:gd name="connsiteY9" fmla="*/ 453037 h 453037"/>
                <a:gd name="connsiteX10" fmla="*/ 226519 w 2246812"/>
                <a:gd name="connsiteY10" fmla="*/ 453036 h 453037"/>
                <a:gd name="connsiteX11" fmla="*/ 17801 w 2246812"/>
                <a:gd name="connsiteY11" fmla="*/ 314689 h 453037"/>
                <a:gd name="connsiteX12" fmla="*/ 0 w 2246812"/>
                <a:gd name="connsiteY12" fmla="*/ 226519 h 453037"/>
                <a:gd name="connsiteX13" fmla="*/ 17801 w 2246812"/>
                <a:gd name="connsiteY13" fmla="*/ 138347 h 453037"/>
                <a:gd name="connsiteX14" fmla="*/ 226519 w 2246812"/>
                <a:gd name="connsiteY14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6812" h="453037">
                  <a:moveTo>
                    <a:pt x="226519" y="0"/>
                  </a:moveTo>
                  <a:lnTo>
                    <a:pt x="2246812" y="0"/>
                  </a:lnTo>
                  <a:lnTo>
                    <a:pt x="2246812" y="51557"/>
                  </a:lnTo>
                  <a:lnTo>
                    <a:pt x="357476" y="51557"/>
                  </a:lnTo>
                  <a:cubicBezTo>
                    <a:pt x="285004" y="51557"/>
                    <a:pt x="222823" y="95620"/>
                    <a:pt x="196263" y="158416"/>
                  </a:cubicBezTo>
                  <a:lnTo>
                    <a:pt x="182513" y="226519"/>
                  </a:lnTo>
                  <a:lnTo>
                    <a:pt x="196263" y="294622"/>
                  </a:lnTo>
                  <a:cubicBezTo>
                    <a:pt x="222823" y="357419"/>
                    <a:pt x="285004" y="401481"/>
                    <a:pt x="357476" y="401481"/>
                  </a:cubicBezTo>
                  <a:lnTo>
                    <a:pt x="1677644" y="401482"/>
                  </a:lnTo>
                  <a:lnTo>
                    <a:pt x="1677644" y="453037"/>
                  </a:lnTo>
                  <a:lnTo>
                    <a:pt x="226519" y="453036"/>
                  </a:lnTo>
                  <a:cubicBezTo>
                    <a:pt x="132692" y="453036"/>
                    <a:pt x="52189" y="395990"/>
                    <a:pt x="17801" y="314689"/>
                  </a:cubicBezTo>
                  <a:lnTo>
                    <a:pt x="0" y="226519"/>
                  </a:lnTo>
                  <a:lnTo>
                    <a:pt x="17801" y="138347"/>
                  </a:lnTo>
                  <a:cubicBezTo>
                    <a:pt x="52189" y="57047"/>
                    <a:pt x="132692" y="0"/>
                    <a:pt x="22651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 flipV="1">
              <a:off x="5019675" y="4291935"/>
              <a:ext cx="2246812" cy="453037"/>
            </a:xfrm>
            <a:custGeom>
              <a:avLst/>
              <a:gdLst>
                <a:gd name="connsiteX0" fmla="*/ 226519 w 2246812"/>
                <a:gd name="connsiteY0" fmla="*/ 0 h 453037"/>
                <a:gd name="connsiteX1" fmla="*/ 2246812 w 2246812"/>
                <a:gd name="connsiteY1" fmla="*/ 0 h 453037"/>
                <a:gd name="connsiteX2" fmla="*/ 2246812 w 2246812"/>
                <a:gd name="connsiteY2" fmla="*/ 51557 h 453037"/>
                <a:gd name="connsiteX3" fmla="*/ 357476 w 2246812"/>
                <a:gd name="connsiteY3" fmla="*/ 51557 h 453037"/>
                <a:gd name="connsiteX4" fmla="*/ 196263 w 2246812"/>
                <a:gd name="connsiteY4" fmla="*/ 158416 h 453037"/>
                <a:gd name="connsiteX5" fmla="*/ 182513 w 2246812"/>
                <a:gd name="connsiteY5" fmla="*/ 226519 h 453037"/>
                <a:gd name="connsiteX6" fmla="*/ 196263 w 2246812"/>
                <a:gd name="connsiteY6" fmla="*/ 294622 h 453037"/>
                <a:gd name="connsiteX7" fmla="*/ 357476 w 2246812"/>
                <a:gd name="connsiteY7" fmla="*/ 401481 h 453037"/>
                <a:gd name="connsiteX8" fmla="*/ 1677644 w 2246812"/>
                <a:gd name="connsiteY8" fmla="*/ 401482 h 453037"/>
                <a:gd name="connsiteX9" fmla="*/ 1677644 w 2246812"/>
                <a:gd name="connsiteY9" fmla="*/ 453037 h 453037"/>
                <a:gd name="connsiteX10" fmla="*/ 226519 w 2246812"/>
                <a:gd name="connsiteY10" fmla="*/ 453036 h 453037"/>
                <a:gd name="connsiteX11" fmla="*/ 17801 w 2246812"/>
                <a:gd name="connsiteY11" fmla="*/ 314689 h 453037"/>
                <a:gd name="connsiteX12" fmla="*/ 0 w 2246812"/>
                <a:gd name="connsiteY12" fmla="*/ 226519 h 453037"/>
                <a:gd name="connsiteX13" fmla="*/ 17801 w 2246812"/>
                <a:gd name="connsiteY13" fmla="*/ 138347 h 453037"/>
                <a:gd name="connsiteX14" fmla="*/ 226519 w 2246812"/>
                <a:gd name="connsiteY14" fmla="*/ 0 h 45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6812" h="453037">
                  <a:moveTo>
                    <a:pt x="226519" y="0"/>
                  </a:moveTo>
                  <a:lnTo>
                    <a:pt x="2246812" y="0"/>
                  </a:lnTo>
                  <a:lnTo>
                    <a:pt x="2246812" y="51557"/>
                  </a:lnTo>
                  <a:lnTo>
                    <a:pt x="357476" y="51557"/>
                  </a:lnTo>
                  <a:cubicBezTo>
                    <a:pt x="285004" y="51557"/>
                    <a:pt x="222823" y="95620"/>
                    <a:pt x="196263" y="158416"/>
                  </a:cubicBezTo>
                  <a:lnTo>
                    <a:pt x="182513" y="226519"/>
                  </a:lnTo>
                  <a:lnTo>
                    <a:pt x="196263" y="294622"/>
                  </a:lnTo>
                  <a:cubicBezTo>
                    <a:pt x="222823" y="357419"/>
                    <a:pt x="285004" y="401481"/>
                    <a:pt x="357476" y="401481"/>
                  </a:cubicBezTo>
                  <a:lnTo>
                    <a:pt x="1677644" y="401482"/>
                  </a:lnTo>
                  <a:lnTo>
                    <a:pt x="1677644" y="453037"/>
                  </a:lnTo>
                  <a:lnTo>
                    <a:pt x="226519" y="453036"/>
                  </a:lnTo>
                  <a:cubicBezTo>
                    <a:pt x="132692" y="453036"/>
                    <a:pt x="52189" y="395990"/>
                    <a:pt x="17801" y="314689"/>
                  </a:cubicBezTo>
                  <a:lnTo>
                    <a:pt x="0" y="226519"/>
                  </a:lnTo>
                  <a:lnTo>
                    <a:pt x="17801" y="138347"/>
                  </a:lnTo>
                  <a:cubicBezTo>
                    <a:pt x="52189" y="57047"/>
                    <a:pt x="132692" y="0"/>
                    <a:pt x="22651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flipV="1">
            <a:off x="8514205" y="3950692"/>
            <a:ext cx="3162300" cy="858449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249942" y="1306274"/>
            <a:ext cx="0" cy="53520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989601" y="1306274"/>
            <a:ext cx="0" cy="53520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9060327" y="3479099"/>
            <a:ext cx="224681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1998" y="5226156"/>
            <a:ext cx="2950207" cy="13388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绘制两个矩形，仍使用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剪除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调整一下边缘，步骤同上页。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652011" y="127199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767850" y="127199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910864" y="1271998"/>
            <a:ext cx="551693" cy="55169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65984" y="5226156"/>
            <a:ext cx="3507576" cy="13388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复制一个绘制好的图形，水平翻转，垂直翻转。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将两图形组合成上图模样。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十字形 31"/>
          <p:cNvSpPr/>
          <p:nvPr/>
        </p:nvSpPr>
        <p:spPr>
          <a:xfrm>
            <a:off x="5900994" y="2627076"/>
            <a:ext cx="392875" cy="392875"/>
          </a:xfrm>
          <a:prstGeom prst="plus">
            <a:avLst>
              <a:gd name="adj" fmla="val 4566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/>
        </p:nvSpPr>
        <p:spPr>
          <a:xfrm>
            <a:off x="5808477" y="3689267"/>
            <a:ext cx="605579" cy="213192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十字形 33"/>
          <p:cNvSpPr/>
          <p:nvPr/>
        </p:nvSpPr>
        <p:spPr>
          <a:xfrm>
            <a:off x="9962380" y="2847286"/>
            <a:ext cx="392875" cy="392875"/>
          </a:xfrm>
          <a:prstGeom prst="plus">
            <a:avLst>
              <a:gd name="adj" fmla="val 4566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下箭头 34"/>
          <p:cNvSpPr/>
          <p:nvPr/>
        </p:nvSpPr>
        <p:spPr>
          <a:xfrm>
            <a:off x="9880944" y="3634516"/>
            <a:ext cx="605579" cy="213192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341567" y="5001175"/>
            <a:ext cx="3507576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绘制两个矩形，组合进上一步完成的图形首尾。</a:t>
            </a:r>
            <a:endParaRPr lang="en-US" altLang="zh-CN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全选后选择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合并形状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en-US" altLang="zh-CN" spc="3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，祥云完成。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2835" y="117291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第二步：绘制祥云</a:t>
            </a:r>
            <a:endParaRPr lang="zh-CN" altLang="en-US" sz="3600" b="1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087073" y="0"/>
            <a:ext cx="5104926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95358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21916" y="2248323"/>
            <a:ext cx="4399725" cy="2567969"/>
            <a:chOff x="648793" y="1560012"/>
            <a:chExt cx="7570069" cy="4418391"/>
          </a:xfrm>
        </p:grpSpPr>
        <p:grpSp>
          <p:nvGrpSpPr>
            <p:cNvPr id="23" name="组合 22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26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任意多边形 23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5812" y="2807474"/>
            <a:ext cx="2266451" cy="1839893"/>
            <a:chOff x="2831747" y="1560012"/>
            <a:chExt cx="5366015" cy="4418391"/>
          </a:xfrm>
        </p:grpSpPr>
        <p:sp>
          <p:nvSpPr>
            <p:cNvPr id="31" name="弦形 4"/>
            <p:cNvSpPr/>
            <p:nvPr/>
          </p:nvSpPr>
          <p:spPr>
            <a:xfrm rot="6965211">
              <a:off x="6643772" y="3662803"/>
              <a:ext cx="1387147" cy="1720832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  <a:gd name="connsiteX0-237" fmla="*/ 2641454 w 2641454"/>
                <a:gd name="connsiteY0-238" fmla="*/ 2948953 h 3243390"/>
                <a:gd name="connsiteX1-239" fmla="*/ 1213106 w 2641454"/>
                <a:gd name="connsiteY1-240" fmla="*/ 3199092 h 3243390"/>
                <a:gd name="connsiteX2-241" fmla="*/ 139592 w 2641454"/>
                <a:gd name="connsiteY2-242" fmla="*/ 1959450 h 3243390"/>
                <a:gd name="connsiteX3-243" fmla="*/ 952092 w 2641454"/>
                <a:gd name="connsiteY3-244" fmla="*/ 868520 h 3243390"/>
                <a:gd name="connsiteX4-245" fmla="*/ 1213912 w 2641454"/>
                <a:gd name="connsiteY4-246" fmla="*/ 0 h 3243390"/>
                <a:gd name="connsiteX5-247" fmla="*/ 2641454 w 2641454"/>
                <a:gd name="connsiteY5-248" fmla="*/ 2948953 h 3243390"/>
                <a:gd name="connsiteX0-249" fmla="*/ 2643841 w 2643841"/>
                <a:gd name="connsiteY0-250" fmla="*/ 2948953 h 3255368"/>
                <a:gd name="connsiteX1-251" fmla="*/ 1187893 w 2643841"/>
                <a:gd name="connsiteY1-252" fmla="*/ 3212284 h 3255368"/>
                <a:gd name="connsiteX2-253" fmla="*/ 141979 w 2643841"/>
                <a:gd name="connsiteY2-254" fmla="*/ 1959450 h 3255368"/>
                <a:gd name="connsiteX3-255" fmla="*/ 954479 w 2643841"/>
                <a:gd name="connsiteY3-256" fmla="*/ 868520 h 3255368"/>
                <a:gd name="connsiteX4-257" fmla="*/ 1216299 w 2643841"/>
                <a:gd name="connsiteY4-258" fmla="*/ 0 h 3255368"/>
                <a:gd name="connsiteX5-259" fmla="*/ 2643841 w 2643841"/>
                <a:gd name="connsiteY5-260" fmla="*/ 2948953 h 3255368"/>
                <a:gd name="connsiteX0-261" fmla="*/ 2657306 w 2657306"/>
                <a:gd name="connsiteY0-262" fmla="*/ 2948953 h 3218166"/>
                <a:gd name="connsiteX1-263" fmla="*/ 1201358 w 2657306"/>
                <a:gd name="connsiteY1-264" fmla="*/ 3212284 h 3218166"/>
                <a:gd name="connsiteX2-265" fmla="*/ 155444 w 2657306"/>
                <a:gd name="connsiteY2-266" fmla="*/ 1959450 h 3218166"/>
                <a:gd name="connsiteX3-267" fmla="*/ 967944 w 2657306"/>
                <a:gd name="connsiteY3-268" fmla="*/ 868520 h 3218166"/>
                <a:gd name="connsiteX4-269" fmla="*/ 1229764 w 2657306"/>
                <a:gd name="connsiteY4-270" fmla="*/ 0 h 3218166"/>
                <a:gd name="connsiteX5-271" fmla="*/ 2657306 w 2657306"/>
                <a:gd name="connsiteY5-272" fmla="*/ 2948953 h 32181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弦形 4"/>
            <p:cNvSpPr/>
            <p:nvPr/>
          </p:nvSpPr>
          <p:spPr>
            <a:xfrm rot="6965211">
              <a:off x="3084009" y="3026504"/>
              <a:ext cx="2699637" cy="3204162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 flipV="1">
            <a:off x="4036505" y="3525553"/>
            <a:ext cx="2392109" cy="428993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2835" y="117291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第三步：组合</a:t>
            </a:r>
            <a:endParaRPr lang="zh-CN" altLang="en-US" sz="3600" b="1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6" name="十字形 35"/>
          <p:cNvSpPr/>
          <p:nvPr/>
        </p:nvSpPr>
        <p:spPr>
          <a:xfrm>
            <a:off x="3203806" y="3425766"/>
            <a:ext cx="392875" cy="392875"/>
          </a:xfrm>
          <a:prstGeom prst="plus">
            <a:avLst>
              <a:gd name="adj" fmla="val 4566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 rot="16200000">
            <a:off x="6784283" y="3419066"/>
            <a:ext cx="605579" cy="333240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203806" y="5298577"/>
            <a:ext cx="5366334" cy="9612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调整祥云的颜色，组合进山体，一个简单的中式元素就完成啦。</a:t>
            </a:r>
            <a:endParaRPr lang="zh-CN" altLang="en-US" sz="20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076375" y="1061944"/>
            <a:ext cx="1966226" cy="196622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60348" y="1321782"/>
            <a:ext cx="279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谢谢</a:t>
            </a:r>
          </a:p>
        </p:txBody>
      </p:sp>
      <p:sp>
        <p:nvSpPr>
          <p:cNvPr id="5" name="矩形 4"/>
          <p:cNvSpPr/>
          <p:nvPr/>
        </p:nvSpPr>
        <p:spPr>
          <a:xfrm>
            <a:off x="4768206" y="753775"/>
            <a:ext cx="2582563" cy="2582563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28510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5947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28510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5947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16080" y="4707924"/>
            <a:ext cx="4425477" cy="2582999"/>
            <a:chOff x="-345817" y="1592096"/>
            <a:chExt cx="7570069" cy="4418391"/>
          </a:xfrm>
        </p:grpSpPr>
        <p:grpSp>
          <p:nvGrpSpPr>
            <p:cNvPr id="19" name="组合 18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22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424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894" y="1210733"/>
            <a:ext cx="934007" cy="4436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41"/>
          <a:stretch>
            <a:fillRect/>
          </a:stretch>
        </p:blipFill>
        <p:spPr>
          <a:xfrm>
            <a:off x="9865893" y="989487"/>
            <a:ext cx="934007" cy="1523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41"/>
          <a:stretch>
            <a:fillRect/>
          </a:stretch>
        </p:blipFill>
        <p:spPr>
          <a:xfrm>
            <a:off x="9865893" y="5713886"/>
            <a:ext cx="934007" cy="15239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52542" y="2153569"/>
            <a:ext cx="4837606" cy="2823545"/>
            <a:chOff x="-345817" y="1592096"/>
            <a:chExt cx="7570069" cy="4418391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12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990518" y="1741876"/>
            <a:ext cx="677108" cy="4982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灵山</a:t>
            </a:r>
            <a:r>
              <a:rPr lang="zh-CN" altLang="en-US" sz="3200" spc="6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有路入</a:t>
            </a:r>
            <a:r>
              <a:rPr lang="zh-CN" altLang="en-US" sz="32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烟霞</a:t>
            </a:r>
          </a:p>
        </p:txBody>
      </p:sp>
      <p:sp>
        <p:nvSpPr>
          <p:cNvPr id="19" name="矩形 18"/>
          <p:cNvSpPr/>
          <p:nvPr/>
        </p:nvSpPr>
        <p:spPr>
          <a:xfrm>
            <a:off x="9625263" y="625642"/>
            <a:ext cx="1379621" cy="5566611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493918" y="494297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889580" y="494297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477877" y="6059961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73539" y="6059961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703975" y="3617554"/>
            <a:ext cx="492443" cy="3028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理智的</a:t>
            </a:r>
            <a:r>
              <a:rPr lang="en-US" altLang="zh-CN" sz="20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Lee_ao】</a:t>
            </a:r>
            <a:endParaRPr lang="zh-CN" altLang="en-US" sz="2000" spc="600" dirty="0">
              <a:solidFill>
                <a:schemeClr val="tx1">
                  <a:lumMod val="65000"/>
                  <a:lumOff val="3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570017" y="531002"/>
            <a:ext cx="1107996" cy="1107996"/>
            <a:chOff x="3251200" y="863600"/>
            <a:chExt cx="5334000" cy="5334000"/>
          </a:xfrm>
        </p:grpSpPr>
        <p:sp>
          <p:nvSpPr>
            <p:cNvPr id="4" name="矩形 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4" idx="1"/>
              <a:endCxn id="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4" idx="0"/>
              <a:endCxn id="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0570017" y="1803125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70017" y="695129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目</a:t>
            </a:r>
            <a:endParaRPr lang="zh-CN" altLang="en-US" sz="6000" spc="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570017" y="1959261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录</a:t>
            </a:r>
            <a:endParaRPr lang="zh-CN" altLang="en-US" sz="6000" spc="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>
            <a:fillRect/>
          </a:stretch>
        </p:blipFill>
        <p:spPr>
          <a:xfrm>
            <a:off x="1925453" y="-9210"/>
            <a:ext cx="545863" cy="438350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>
            <a:fillRect/>
          </a:stretch>
        </p:blipFill>
        <p:spPr>
          <a:xfrm>
            <a:off x="838355" y="2501272"/>
            <a:ext cx="545863" cy="438350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>
            <a:fillRect/>
          </a:stretch>
        </p:blipFill>
        <p:spPr>
          <a:xfrm>
            <a:off x="4099647" y="-9210"/>
            <a:ext cx="545863" cy="438350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>
            <a:fillRect/>
          </a:stretch>
        </p:blipFill>
        <p:spPr>
          <a:xfrm>
            <a:off x="3012550" y="2501272"/>
            <a:ext cx="545863" cy="438350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966780" y="-2814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95021" y="2663001"/>
            <a:ext cx="553998" cy="2168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日出而作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884309" y="541145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987583" y="2666030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日入而息</a:t>
            </a:r>
            <a:endParaRPr lang="zh-CN" altLang="en-US" sz="2400" spc="6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16323" y="2627001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凿井而饮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29733" y="2627001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耕田而食</a:t>
            </a:r>
            <a:endParaRPr lang="zh-CN" altLang="en-US" sz="2400" spc="6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01838" y="18414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11672" y="541145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  <a:endParaRPr lang="zh-CN" altLang="en-US" sz="88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394570" y="-156651"/>
            <a:ext cx="1962188" cy="196218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41054" y="5488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8" name="任意多边形 7"/>
          <p:cNvSpPr/>
          <p:nvPr/>
        </p:nvSpPr>
        <p:spPr>
          <a:xfrm flipV="1">
            <a:off x="9731320" y="1349044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394569" y="652517"/>
            <a:ext cx="756677" cy="544818"/>
            <a:chOff x="2591395" y="1560012"/>
            <a:chExt cx="6273282" cy="4516858"/>
          </a:xfrm>
          <a:solidFill>
            <a:schemeClr val="bg1"/>
          </a:solidFill>
        </p:grpSpPr>
        <p:sp>
          <p:nvSpPr>
            <p:cNvPr id="10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  <a:gd name="connsiteX0-237" fmla="*/ 2641454 w 2641454"/>
                <a:gd name="connsiteY0-238" fmla="*/ 2948953 h 3243390"/>
                <a:gd name="connsiteX1-239" fmla="*/ 1213106 w 2641454"/>
                <a:gd name="connsiteY1-240" fmla="*/ 3199092 h 3243390"/>
                <a:gd name="connsiteX2-241" fmla="*/ 139592 w 2641454"/>
                <a:gd name="connsiteY2-242" fmla="*/ 1959450 h 3243390"/>
                <a:gd name="connsiteX3-243" fmla="*/ 952092 w 2641454"/>
                <a:gd name="connsiteY3-244" fmla="*/ 868520 h 3243390"/>
                <a:gd name="connsiteX4-245" fmla="*/ 1213912 w 2641454"/>
                <a:gd name="connsiteY4-246" fmla="*/ 0 h 3243390"/>
                <a:gd name="connsiteX5-247" fmla="*/ 2641454 w 2641454"/>
                <a:gd name="connsiteY5-248" fmla="*/ 2948953 h 3243390"/>
                <a:gd name="connsiteX0-249" fmla="*/ 2643841 w 2643841"/>
                <a:gd name="connsiteY0-250" fmla="*/ 2948953 h 3255368"/>
                <a:gd name="connsiteX1-251" fmla="*/ 1187893 w 2643841"/>
                <a:gd name="connsiteY1-252" fmla="*/ 3212284 h 3255368"/>
                <a:gd name="connsiteX2-253" fmla="*/ 141979 w 2643841"/>
                <a:gd name="connsiteY2-254" fmla="*/ 1959450 h 3255368"/>
                <a:gd name="connsiteX3-255" fmla="*/ 954479 w 2643841"/>
                <a:gd name="connsiteY3-256" fmla="*/ 868520 h 3255368"/>
                <a:gd name="connsiteX4-257" fmla="*/ 1216299 w 2643841"/>
                <a:gd name="connsiteY4-258" fmla="*/ 0 h 3255368"/>
                <a:gd name="connsiteX5-259" fmla="*/ 2643841 w 2643841"/>
                <a:gd name="connsiteY5-260" fmla="*/ 2948953 h 3255368"/>
                <a:gd name="connsiteX0-261" fmla="*/ 2657306 w 2657306"/>
                <a:gd name="connsiteY0-262" fmla="*/ 2948953 h 3218166"/>
                <a:gd name="connsiteX1-263" fmla="*/ 1201358 w 2657306"/>
                <a:gd name="connsiteY1-264" fmla="*/ 3212284 h 3218166"/>
                <a:gd name="connsiteX2-265" fmla="*/ 155444 w 2657306"/>
                <a:gd name="connsiteY2-266" fmla="*/ 1959450 h 3218166"/>
                <a:gd name="connsiteX3-267" fmla="*/ 967944 w 2657306"/>
                <a:gd name="connsiteY3-268" fmla="*/ 868520 h 3218166"/>
                <a:gd name="connsiteX4-269" fmla="*/ 1229764 w 2657306"/>
                <a:gd name="connsiteY4-270" fmla="*/ 0 h 3218166"/>
                <a:gd name="connsiteX5-271" fmla="*/ 2657306 w 2657306"/>
                <a:gd name="connsiteY5-272" fmla="*/ 2948953 h 32181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3"/>
          <a:stretch>
            <a:fillRect/>
          </a:stretch>
        </p:blipFill>
        <p:spPr>
          <a:xfrm>
            <a:off x="0" y="0"/>
            <a:ext cx="9366422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16032" y="186372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</a:t>
            </a:r>
            <a:r>
              <a:rPr lang="zh-CN" altLang="en-US" sz="1600" spc="3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spc="3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</a:t>
            </a:r>
            <a:r>
              <a:rPr lang="zh-CN" altLang="en-US" sz="1600" spc="3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，龙光射牛斗之墟；人杰地灵，徐孺下陈蕃之榻。雄州雾列，俊采星驰</a:t>
            </a:r>
            <a:r>
              <a:rPr lang="zh-CN" altLang="en-US" sz="1600" spc="3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spc="300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12189" y="1066292"/>
            <a:ext cx="1266555" cy="739245"/>
            <a:chOff x="648793" y="1560012"/>
            <a:chExt cx="7570069" cy="4418391"/>
          </a:xfrm>
        </p:grpSpPr>
        <p:grpSp>
          <p:nvGrpSpPr>
            <p:cNvPr id="15" name="组合 14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8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58181" y="0"/>
            <a:ext cx="6117669" cy="6858000"/>
            <a:chOff x="-58181" y="0"/>
            <a:chExt cx="6117669" cy="6858000"/>
          </a:xfrm>
        </p:grpSpPr>
        <p:grpSp>
          <p:nvGrpSpPr>
            <p:cNvPr id="37" name="组合 36"/>
            <p:cNvGrpSpPr/>
            <p:nvPr/>
          </p:nvGrpSpPr>
          <p:grpSpPr>
            <a:xfrm>
              <a:off x="-58181" y="0"/>
              <a:ext cx="6112992" cy="4762500"/>
              <a:chOff x="-58181" y="0"/>
              <a:chExt cx="6112992" cy="4762500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8181" y="0"/>
                <a:ext cx="4743450" cy="4762500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9487"/>
              <a:stretch>
                <a:fillRect/>
              </a:stretch>
            </p:blipFill>
            <p:spPr>
              <a:xfrm>
                <a:off x="4607467" y="0"/>
                <a:ext cx="1447344" cy="4762500"/>
              </a:xfrm>
              <a:prstGeom prst="rect">
                <a:avLst/>
              </a:prstGeom>
            </p:spPr>
          </p:pic>
        </p:grp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91"/>
            <a:stretch>
              <a:fillRect/>
            </a:stretch>
          </p:blipFill>
          <p:spPr>
            <a:xfrm>
              <a:off x="-53504" y="4757351"/>
              <a:ext cx="4743450" cy="210064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373" r="69487" b="-1"/>
            <a:stretch>
              <a:fillRect/>
            </a:stretch>
          </p:blipFill>
          <p:spPr>
            <a:xfrm>
              <a:off x="4612144" y="4732638"/>
              <a:ext cx="1447344" cy="2125362"/>
            </a:xfrm>
            <a:prstGeom prst="rect">
              <a:avLst/>
            </a:prstGeom>
          </p:spPr>
        </p:pic>
      </p:grpSp>
      <p:sp>
        <p:nvSpPr>
          <p:cNvPr id="2" name="椭圆 1"/>
          <p:cNvSpPr/>
          <p:nvPr/>
        </p:nvSpPr>
        <p:spPr>
          <a:xfrm>
            <a:off x="991078" y="67125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04179" y="882787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91077" y="1480418"/>
            <a:ext cx="756677" cy="544818"/>
            <a:chOff x="2591395" y="1560012"/>
            <a:chExt cx="6273282" cy="4516858"/>
          </a:xfrm>
          <a:solidFill>
            <a:schemeClr val="bg1"/>
          </a:solidFill>
        </p:grpSpPr>
        <p:sp>
          <p:nvSpPr>
            <p:cNvPr id="10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  <a:gd name="connsiteX0-237" fmla="*/ 2641454 w 2641454"/>
                <a:gd name="connsiteY0-238" fmla="*/ 2948953 h 3243390"/>
                <a:gd name="connsiteX1-239" fmla="*/ 1213106 w 2641454"/>
                <a:gd name="connsiteY1-240" fmla="*/ 3199092 h 3243390"/>
                <a:gd name="connsiteX2-241" fmla="*/ 139592 w 2641454"/>
                <a:gd name="connsiteY2-242" fmla="*/ 1959450 h 3243390"/>
                <a:gd name="connsiteX3-243" fmla="*/ 952092 w 2641454"/>
                <a:gd name="connsiteY3-244" fmla="*/ 868520 h 3243390"/>
                <a:gd name="connsiteX4-245" fmla="*/ 1213912 w 2641454"/>
                <a:gd name="connsiteY4-246" fmla="*/ 0 h 3243390"/>
                <a:gd name="connsiteX5-247" fmla="*/ 2641454 w 2641454"/>
                <a:gd name="connsiteY5-248" fmla="*/ 2948953 h 3243390"/>
                <a:gd name="connsiteX0-249" fmla="*/ 2643841 w 2643841"/>
                <a:gd name="connsiteY0-250" fmla="*/ 2948953 h 3255368"/>
                <a:gd name="connsiteX1-251" fmla="*/ 1187893 w 2643841"/>
                <a:gd name="connsiteY1-252" fmla="*/ 3212284 h 3255368"/>
                <a:gd name="connsiteX2-253" fmla="*/ 141979 w 2643841"/>
                <a:gd name="connsiteY2-254" fmla="*/ 1959450 h 3255368"/>
                <a:gd name="connsiteX3-255" fmla="*/ 954479 w 2643841"/>
                <a:gd name="connsiteY3-256" fmla="*/ 868520 h 3255368"/>
                <a:gd name="connsiteX4-257" fmla="*/ 1216299 w 2643841"/>
                <a:gd name="connsiteY4-258" fmla="*/ 0 h 3255368"/>
                <a:gd name="connsiteX5-259" fmla="*/ 2643841 w 2643841"/>
                <a:gd name="connsiteY5-260" fmla="*/ 2948953 h 3255368"/>
                <a:gd name="connsiteX0-261" fmla="*/ 2657306 w 2657306"/>
                <a:gd name="connsiteY0-262" fmla="*/ 2948953 h 3218166"/>
                <a:gd name="connsiteX1-263" fmla="*/ 1201358 w 2657306"/>
                <a:gd name="connsiteY1-264" fmla="*/ 3212284 h 3218166"/>
                <a:gd name="connsiteX2-265" fmla="*/ 155444 w 2657306"/>
                <a:gd name="connsiteY2-266" fmla="*/ 1959450 h 3218166"/>
                <a:gd name="connsiteX3-267" fmla="*/ 967944 w 2657306"/>
                <a:gd name="connsiteY3-268" fmla="*/ 868520 h 3218166"/>
                <a:gd name="connsiteX4-269" fmla="*/ 1229764 w 2657306"/>
                <a:gd name="connsiteY4-270" fmla="*/ 0 h 3218166"/>
                <a:gd name="connsiteX5-271" fmla="*/ 2657306 w 2657306"/>
                <a:gd name="connsiteY5-272" fmla="*/ 2948953 h 32181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783585" y="3461220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俨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骖騑于上路，访风景于崇阿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临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帝子之长洲，得仙人之旧馆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57617" y="5546271"/>
            <a:ext cx="1653819" cy="965278"/>
            <a:chOff x="648793" y="1560012"/>
            <a:chExt cx="7570069" cy="4418391"/>
          </a:xfrm>
        </p:grpSpPr>
        <p:grpSp>
          <p:nvGrpSpPr>
            <p:cNvPr id="18" name="组合 17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21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>
            <a:fillRect/>
          </a:stretch>
        </p:blipFill>
        <p:spPr>
          <a:xfrm>
            <a:off x="10563308" y="1835471"/>
            <a:ext cx="1019401" cy="132144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>
            <a:fillRect/>
          </a:stretch>
        </p:blipFill>
        <p:spPr>
          <a:xfrm rot="2729201">
            <a:off x="9897094" y="2362870"/>
            <a:ext cx="759419" cy="984432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 flipV="1">
            <a:off x="480228" y="2329345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783585" y="5798262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68949" cy="4953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-1448136" y="3869355"/>
            <a:ext cx="3171697" cy="403320"/>
            <a:chOff x="1691640" y="2438400"/>
            <a:chExt cx="5995256" cy="1310640"/>
          </a:xfrm>
          <a:solidFill>
            <a:schemeClr val="bg1"/>
          </a:solidFill>
        </p:grpSpPr>
        <p:sp>
          <p:nvSpPr>
            <p:cNvPr id="25" name="任意多边形 24"/>
            <p:cNvSpPr/>
            <p:nvPr/>
          </p:nvSpPr>
          <p:spPr>
            <a:xfrm>
              <a:off x="2773680" y="2438400"/>
              <a:ext cx="2937952" cy="701040"/>
            </a:xfrm>
            <a:custGeom>
              <a:avLst/>
              <a:gdLst>
                <a:gd name="connsiteX0" fmla="*/ 350520 w 2937952"/>
                <a:gd name="connsiteY0" fmla="*/ 0 h 701040"/>
                <a:gd name="connsiteX1" fmla="*/ 2937952 w 2937952"/>
                <a:gd name="connsiteY1" fmla="*/ 0 h 701040"/>
                <a:gd name="connsiteX2" fmla="*/ 2937952 w 2937952"/>
                <a:gd name="connsiteY2" fmla="*/ 90286 h 701040"/>
                <a:gd name="connsiteX3" fmla="*/ 580274 w 2937952"/>
                <a:gd name="connsiteY3" fmla="*/ 90286 h 701040"/>
                <a:gd name="connsiteX4" fmla="*/ 340491 w 2937952"/>
                <a:gd name="connsiteY4" fmla="*/ 249225 h 701040"/>
                <a:gd name="connsiteX5" fmla="*/ 320040 w 2937952"/>
                <a:gd name="connsiteY5" fmla="*/ 350520 h 701040"/>
                <a:gd name="connsiteX6" fmla="*/ 340491 w 2937952"/>
                <a:gd name="connsiteY6" fmla="*/ 451814 h 701040"/>
                <a:gd name="connsiteX7" fmla="*/ 580274 w 2937952"/>
                <a:gd name="connsiteY7" fmla="*/ 610753 h 701040"/>
                <a:gd name="connsiteX8" fmla="*/ 2937952 w 2937952"/>
                <a:gd name="connsiteY8" fmla="*/ 610754 h 701040"/>
                <a:gd name="connsiteX9" fmla="*/ 2937952 w 2937952"/>
                <a:gd name="connsiteY9" fmla="*/ 701040 h 701040"/>
                <a:gd name="connsiteX10" fmla="*/ 350520 w 2937952"/>
                <a:gd name="connsiteY10" fmla="*/ 701040 h 701040"/>
                <a:gd name="connsiteX11" fmla="*/ 0 w 2937952"/>
                <a:gd name="connsiteY11" fmla="*/ 350520 h 701040"/>
                <a:gd name="connsiteX12" fmla="*/ 350520 w 2937952"/>
                <a:gd name="connsiteY12" fmla="*/ 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7952" h="701040">
                  <a:moveTo>
                    <a:pt x="350520" y="0"/>
                  </a:moveTo>
                  <a:lnTo>
                    <a:pt x="2937952" y="0"/>
                  </a:lnTo>
                  <a:lnTo>
                    <a:pt x="2937952" y="90286"/>
                  </a:lnTo>
                  <a:lnTo>
                    <a:pt x="580274" y="90286"/>
                  </a:lnTo>
                  <a:cubicBezTo>
                    <a:pt x="472482" y="90286"/>
                    <a:pt x="379996" y="155824"/>
                    <a:pt x="340491" y="249225"/>
                  </a:cubicBezTo>
                  <a:lnTo>
                    <a:pt x="320040" y="350520"/>
                  </a:lnTo>
                  <a:lnTo>
                    <a:pt x="340491" y="451814"/>
                  </a:lnTo>
                  <a:cubicBezTo>
                    <a:pt x="379996" y="545216"/>
                    <a:pt x="472482" y="610753"/>
                    <a:pt x="580274" y="610753"/>
                  </a:cubicBezTo>
                  <a:lnTo>
                    <a:pt x="2937952" y="610754"/>
                  </a:lnTo>
                  <a:lnTo>
                    <a:pt x="2937952" y="701040"/>
                  </a:lnTo>
                  <a:lnTo>
                    <a:pt x="350520" y="701040"/>
                  </a:lnTo>
                  <a:cubicBezTo>
                    <a:pt x="156933" y="701040"/>
                    <a:pt x="0" y="544107"/>
                    <a:pt x="0" y="350520"/>
                  </a:cubicBezTo>
                  <a:cubicBezTo>
                    <a:pt x="0" y="156933"/>
                    <a:pt x="156933" y="0"/>
                    <a:pt x="3505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flipH="1">
              <a:off x="3733800" y="3048000"/>
              <a:ext cx="2937952" cy="701040"/>
            </a:xfrm>
            <a:custGeom>
              <a:avLst/>
              <a:gdLst>
                <a:gd name="connsiteX0" fmla="*/ 350520 w 2937952"/>
                <a:gd name="connsiteY0" fmla="*/ 0 h 701040"/>
                <a:gd name="connsiteX1" fmla="*/ 2937952 w 2937952"/>
                <a:gd name="connsiteY1" fmla="*/ 0 h 701040"/>
                <a:gd name="connsiteX2" fmla="*/ 2937952 w 2937952"/>
                <a:gd name="connsiteY2" fmla="*/ 90286 h 701040"/>
                <a:gd name="connsiteX3" fmla="*/ 580274 w 2937952"/>
                <a:gd name="connsiteY3" fmla="*/ 90286 h 701040"/>
                <a:gd name="connsiteX4" fmla="*/ 340491 w 2937952"/>
                <a:gd name="connsiteY4" fmla="*/ 249225 h 701040"/>
                <a:gd name="connsiteX5" fmla="*/ 320040 w 2937952"/>
                <a:gd name="connsiteY5" fmla="*/ 350520 h 701040"/>
                <a:gd name="connsiteX6" fmla="*/ 340491 w 2937952"/>
                <a:gd name="connsiteY6" fmla="*/ 451814 h 701040"/>
                <a:gd name="connsiteX7" fmla="*/ 580274 w 2937952"/>
                <a:gd name="connsiteY7" fmla="*/ 610753 h 701040"/>
                <a:gd name="connsiteX8" fmla="*/ 2937952 w 2937952"/>
                <a:gd name="connsiteY8" fmla="*/ 610754 h 701040"/>
                <a:gd name="connsiteX9" fmla="*/ 2937952 w 2937952"/>
                <a:gd name="connsiteY9" fmla="*/ 701040 h 701040"/>
                <a:gd name="connsiteX10" fmla="*/ 350520 w 2937952"/>
                <a:gd name="connsiteY10" fmla="*/ 701040 h 701040"/>
                <a:gd name="connsiteX11" fmla="*/ 0 w 2937952"/>
                <a:gd name="connsiteY11" fmla="*/ 350520 h 701040"/>
                <a:gd name="connsiteX12" fmla="*/ 350520 w 2937952"/>
                <a:gd name="connsiteY12" fmla="*/ 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7952" h="701040">
                  <a:moveTo>
                    <a:pt x="350520" y="0"/>
                  </a:moveTo>
                  <a:lnTo>
                    <a:pt x="2937952" y="0"/>
                  </a:lnTo>
                  <a:lnTo>
                    <a:pt x="2937952" y="90286"/>
                  </a:lnTo>
                  <a:lnTo>
                    <a:pt x="580274" y="90286"/>
                  </a:lnTo>
                  <a:cubicBezTo>
                    <a:pt x="472482" y="90286"/>
                    <a:pt x="379996" y="155824"/>
                    <a:pt x="340491" y="249225"/>
                  </a:cubicBezTo>
                  <a:lnTo>
                    <a:pt x="320040" y="350520"/>
                  </a:lnTo>
                  <a:lnTo>
                    <a:pt x="340491" y="451814"/>
                  </a:lnTo>
                  <a:cubicBezTo>
                    <a:pt x="379996" y="545216"/>
                    <a:pt x="472482" y="610753"/>
                    <a:pt x="580274" y="610753"/>
                  </a:cubicBezTo>
                  <a:lnTo>
                    <a:pt x="2937952" y="610754"/>
                  </a:lnTo>
                  <a:lnTo>
                    <a:pt x="2937952" y="701040"/>
                  </a:lnTo>
                  <a:lnTo>
                    <a:pt x="350520" y="701040"/>
                  </a:lnTo>
                  <a:cubicBezTo>
                    <a:pt x="156933" y="701040"/>
                    <a:pt x="0" y="544107"/>
                    <a:pt x="0" y="350520"/>
                  </a:cubicBezTo>
                  <a:cubicBezTo>
                    <a:pt x="0" y="156933"/>
                    <a:pt x="156933" y="0"/>
                    <a:pt x="3505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flipV="1">
              <a:off x="5522816" y="2438400"/>
              <a:ext cx="2164080" cy="902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V="1">
              <a:off x="1691640" y="3658754"/>
              <a:ext cx="2164080" cy="902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94865" y="1204317"/>
            <a:ext cx="3505201" cy="594360"/>
            <a:chOff x="7140108" y="1043679"/>
            <a:chExt cx="3505201" cy="594360"/>
          </a:xfrm>
        </p:grpSpPr>
        <p:grpSp>
          <p:nvGrpSpPr>
            <p:cNvPr id="8" name="组合 7"/>
            <p:cNvGrpSpPr/>
            <p:nvPr/>
          </p:nvGrpSpPr>
          <p:grpSpPr>
            <a:xfrm>
              <a:off x="7140108" y="1043679"/>
              <a:ext cx="3505200" cy="594360"/>
              <a:chOff x="1691640" y="2438400"/>
              <a:chExt cx="5995256" cy="1310640"/>
            </a:xfrm>
            <a:solidFill>
              <a:schemeClr val="bg1"/>
            </a:solidFill>
          </p:grpSpPr>
          <p:sp>
            <p:nvSpPr>
              <p:cNvPr id="9" name="任意多边形 8"/>
              <p:cNvSpPr/>
              <p:nvPr/>
            </p:nvSpPr>
            <p:spPr>
              <a:xfrm>
                <a:off x="2773680" y="2438400"/>
                <a:ext cx="2937952" cy="701040"/>
              </a:xfrm>
              <a:custGeom>
                <a:avLst/>
                <a:gdLst>
                  <a:gd name="connsiteX0" fmla="*/ 350520 w 2937952"/>
                  <a:gd name="connsiteY0" fmla="*/ 0 h 701040"/>
                  <a:gd name="connsiteX1" fmla="*/ 2937952 w 2937952"/>
                  <a:gd name="connsiteY1" fmla="*/ 0 h 701040"/>
                  <a:gd name="connsiteX2" fmla="*/ 2937952 w 2937952"/>
                  <a:gd name="connsiteY2" fmla="*/ 90286 h 701040"/>
                  <a:gd name="connsiteX3" fmla="*/ 580274 w 2937952"/>
                  <a:gd name="connsiteY3" fmla="*/ 90286 h 701040"/>
                  <a:gd name="connsiteX4" fmla="*/ 340491 w 2937952"/>
                  <a:gd name="connsiteY4" fmla="*/ 249225 h 701040"/>
                  <a:gd name="connsiteX5" fmla="*/ 320040 w 2937952"/>
                  <a:gd name="connsiteY5" fmla="*/ 350520 h 701040"/>
                  <a:gd name="connsiteX6" fmla="*/ 340491 w 2937952"/>
                  <a:gd name="connsiteY6" fmla="*/ 451814 h 701040"/>
                  <a:gd name="connsiteX7" fmla="*/ 580274 w 2937952"/>
                  <a:gd name="connsiteY7" fmla="*/ 610753 h 701040"/>
                  <a:gd name="connsiteX8" fmla="*/ 2937952 w 2937952"/>
                  <a:gd name="connsiteY8" fmla="*/ 610754 h 701040"/>
                  <a:gd name="connsiteX9" fmla="*/ 2937952 w 2937952"/>
                  <a:gd name="connsiteY9" fmla="*/ 701040 h 701040"/>
                  <a:gd name="connsiteX10" fmla="*/ 350520 w 2937952"/>
                  <a:gd name="connsiteY10" fmla="*/ 701040 h 701040"/>
                  <a:gd name="connsiteX11" fmla="*/ 0 w 2937952"/>
                  <a:gd name="connsiteY11" fmla="*/ 350520 h 701040"/>
                  <a:gd name="connsiteX12" fmla="*/ 350520 w 2937952"/>
                  <a:gd name="connsiteY12" fmla="*/ 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37952" h="701040">
                    <a:moveTo>
                      <a:pt x="350520" y="0"/>
                    </a:moveTo>
                    <a:lnTo>
                      <a:pt x="2937952" y="0"/>
                    </a:lnTo>
                    <a:lnTo>
                      <a:pt x="2937952" y="90286"/>
                    </a:lnTo>
                    <a:lnTo>
                      <a:pt x="580274" y="90286"/>
                    </a:lnTo>
                    <a:cubicBezTo>
                      <a:pt x="472482" y="90286"/>
                      <a:pt x="379996" y="155824"/>
                      <a:pt x="340491" y="249225"/>
                    </a:cubicBezTo>
                    <a:lnTo>
                      <a:pt x="320040" y="350520"/>
                    </a:lnTo>
                    <a:lnTo>
                      <a:pt x="340491" y="451814"/>
                    </a:lnTo>
                    <a:cubicBezTo>
                      <a:pt x="379996" y="545216"/>
                      <a:pt x="472482" y="610753"/>
                      <a:pt x="580274" y="610753"/>
                    </a:cubicBezTo>
                    <a:lnTo>
                      <a:pt x="2937952" y="610754"/>
                    </a:lnTo>
                    <a:lnTo>
                      <a:pt x="2937952" y="701040"/>
                    </a:lnTo>
                    <a:lnTo>
                      <a:pt x="350520" y="701040"/>
                    </a:lnTo>
                    <a:cubicBezTo>
                      <a:pt x="156933" y="701040"/>
                      <a:pt x="0" y="544107"/>
                      <a:pt x="0" y="350520"/>
                    </a:cubicBezTo>
                    <a:cubicBezTo>
                      <a:pt x="0" y="156933"/>
                      <a:pt x="156933" y="0"/>
                      <a:pt x="3505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H="1">
                <a:off x="3733800" y="3048000"/>
                <a:ext cx="2937952" cy="701040"/>
              </a:xfrm>
              <a:custGeom>
                <a:avLst/>
                <a:gdLst>
                  <a:gd name="connsiteX0" fmla="*/ 350520 w 2937952"/>
                  <a:gd name="connsiteY0" fmla="*/ 0 h 701040"/>
                  <a:gd name="connsiteX1" fmla="*/ 2937952 w 2937952"/>
                  <a:gd name="connsiteY1" fmla="*/ 0 h 701040"/>
                  <a:gd name="connsiteX2" fmla="*/ 2937952 w 2937952"/>
                  <a:gd name="connsiteY2" fmla="*/ 90286 h 701040"/>
                  <a:gd name="connsiteX3" fmla="*/ 580274 w 2937952"/>
                  <a:gd name="connsiteY3" fmla="*/ 90286 h 701040"/>
                  <a:gd name="connsiteX4" fmla="*/ 340491 w 2937952"/>
                  <a:gd name="connsiteY4" fmla="*/ 249225 h 701040"/>
                  <a:gd name="connsiteX5" fmla="*/ 320040 w 2937952"/>
                  <a:gd name="connsiteY5" fmla="*/ 350520 h 701040"/>
                  <a:gd name="connsiteX6" fmla="*/ 340491 w 2937952"/>
                  <a:gd name="connsiteY6" fmla="*/ 451814 h 701040"/>
                  <a:gd name="connsiteX7" fmla="*/ 580274 w 2937952"/>
                  <a:gd name="connsiteY7" fmla="*/ 610753 h 701040"/>
                  <a:gd name="connsiteX8" fmla="*/ 2937952 w 2937952"/>
                  <a:gd name="connsiteY8" fmla="*/ 610754 h 701040"/>
                  <a:gd name="connsiteX9" fmla="*/ 2937952 w 2937952"/>
                  <a:gd name="connsiteY9" fmla="*/ 701040 h 701040"/>
                  <a:gd name="connsiteX10" fmla="*/ 350520 w 2937952"/>
                  <a:gd name="connsiteY10" fmla="*/ 701040 h 701040"/>
                  <a:gd name="connsiteX11" fmla="*/ 0 w 2937952"/>
                  <a:gd name="connsiteY11" fmla="*/ 350520 h 701040"/>
                  <a:gd name="connsiteX12" fmla="*/ 350520 w 2937952"/>
                  <a:gd name="connsiteY12" fmla="*/ 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37952" h="701040">
                    <a:moveTo>
                      <a:pt x="350520" y="0"/>
                    </a:moveTo>
                    <a:lnTo>
                      <a:pt x="2937952" y="0"/>
                    </a:lnTo>
                    <a:lnTo>
                      <a:pt x="2937952" y="90286"/>
                    </a:lnTo>
                    <a:lnTo>
                      <a:pt x="580274" y="90286"/>
                    </a:lnTo>
                    <a:cubicBezTo>
                      <a:pt x="472482" y="90286"/>
                      <a:pt x="379996" y="155824"/>
                      <a:pt x="340491" y="249225"/>
                    </a:cubicBezTo>
                    <a:lnTo>
                      <a:pt x="320040" y="350520"/>
                    </a:lnTo>
                    <a:lnTo>
                      <a:pt x="340491" y="451814"/>
                    </a:lnTo>
                    <a:cubicBezTo>
                      <a:pt x="379996" y="545216"/>
                      <a:pt x="472482" y="610753"/>
                      <a:pt x="580274" y="610753"/>
                    </a:cubicBezTo>
                    <a:lnTo>
                      <a:pt x="2937952" y="610754"/>
                    </a:lnTo>
                    <a:lnTo>
                      <a:pt x="2937952" y="701040"/>
                    </a:lnTo>
                    <a:lnTo>
                      <a:pt x="350520" y="701040"/>
                    </a:lnTo>
                    <a:cubicBezTo>
                      <a:pt x="156933" y="701040"/>
                      <a:pt x="0" y="544107"/>
                      <a:pt x="0" y="350520"/>
                    </a:cubicBezTo>
                    <a:cubicBezTo>
                      <a:pt x="0" y="156933"/>
                      <a:pt x="156933" y="0"/>
                      <a:pt x="3505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 flipV="1">
                <a:off x="5522816" y="2438400"/>
                <a:ext cx="2164080" cy="90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 flipV="1">
                <a:off x="1691640" y="3658754"/>
                <a:ext cx="2164080" cy="90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>
              <a:off x="8711940" y="1043679"/>
              <a:ext cx="1933369" cy="594360"/>
            </a:xfrm>
            <a:custGeom>
              <a:avLst/>
              <a:gdLst>
                <a:gd name="connsiteX0" fmla="*/ 0 w 1933369"/>
                <a:gd name="connsiteY0" fmla="*/ 276447 h 594360"/>
                <a:gd name="connsiteX1" fmla="*/ 1134917 w 1933369"/>
                <a:gd name="connsiteY1" fmla="*/ 276447 h 594360"/>
                <a:gd name="connsiteX2" fmla="*/ 1339853 w 1933369"/>
                <a:gd name="connsiteY2" fmla="*/ 435404 h 594360"/>
                <a:gd name="connsiteX3" fmla="*/ 1134917 w 1933369"/>
                <a:gd name="connsiteY3" fmla="*/ 594360 h 594360"/>
                <a:gd name="connsiteX4" fmla="*/ 0 w 1933369"/>
                <a:gd name="connsiteY4" fmla="*/ 594360 h 594360"/>
                <a:gd name="connsiteX5" fmla="*/ 0 w 1933369"/>
                <a:gd name="connsiteY5" fmla="*/ 553417 h 594360"/>
                <a:gd name="connsiteX6" fmla="*/ 1000589 w 1933369"/>
                <a:gd name="connsiteY6" fmla="*/ 553416 h 594360"/>
                <a:gd name="connsiteX7" fmla="*/ 1140781 w 1933369"/>
                <a:gd name="connsiteY7" fmla="*/ 481339 h 594360"/>
                <a:gd name="connsiteX8" fmla="*/ 1152738 w 1933369"/>
                <a:gd name="connsiteY8" fmla="*/ 435404 h 594360"/>
                <a:gd name="connsiteX9" fmla="*/ 1140781 w 1933369"/>
                <a:gd name="connsiteY9" fmla="*/ 389468 h 594360"/>
                <a:gd name="connsiteX10" fmla="*/ 1000589 w 1933369"/>
                <a:gd name="connsiteY10" fmla="*/ 317391 h 594360"/>
                <a:gd name="connsiteX11" fmla="*/ 778507 w 1933369"/>
                <a:gd name="connsiteY11" fmla="*/ 317391 h 594360"/>
                <a:gd name="connsiteX12" fmla="*/ 778507 w 1933369"/>
                <a:gd name="connsiteY12" fmla="*/ 317913 h 594360"/>
                <a:gd name="connsiteX13" fmla="*/ 0 w 1933369"/>
                <a:gd name="connsiteY13" fmla="*/ 317913 h 594360"/>
                <a:gd name="connsiteX14" fmla="*/ 0 w 1933369"/>
                <a:gd name="connsiteY14" fmla="*/ 0 h 594360"/>
                <a:gd name="connsiteX15" fmla="*/ 668113 w 1933369"/>
                <a:gd name="connsiteY15" fmla="*/ 0 h 594360"/>
                <a:gd name="connsiteX16" fmla="*/ 778507 w 1933369"/>
                <a:gd name="connsiteY16" fmla="*/ 0 h 594360"/>
                <a:gd name="connsiteX17" fmla="*/ 1933369 w 1933369"/>
                <a:gd name="connsiteY17" fmla="*/ 0 h 594360"/>
                <a:gd name="connsiteX18" fmla="*/ 1933369 w 1933369"/>
                <a:gd name="connsiteY18" fmla="*/ 40944 h 594360"/>
                <a:gd name="connsiteX19" fmla="*/ 668113 w 1933369"/>
                <a:gd name="connsiteY19" fmla="*/ 40944 h 594360"/>
                <a:gd name="connsiteX20" fmla="*/ 0 w 1933369"/>
                <a:gd name="connsiteY20" fmla="*/ 40944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33369" h="594360">
                  <a:moveTo>
                    <a:pt x="0" y="276447"/>
                  </a:moveTo>
                  <a:lnTo>
                    <a:pt x="1134917" y="276447"/>
                  </a:lnTo>
                  <a:cubicBezTo>
                    <a:pt x="1248100" y="276447"/>
                    <a:pt x="1339853" y="347614"/>
                    <a:pt x="1339853" y="435404"/>
                  </a:cubicBezTo>
                  <a:cubicBezTo>
                    <a:pt x="1339853" y="523193"/>
                    <a:pt x="1248100" y="594360"/>
                    <a:pt x="1134917" y="594360"/>
                  </a:cubicBezTo>
                  <a:lnTo>
                    <a:pt x="0" y="594360"/>
                  </a:lnTo>
                  <a:lnTo>
                    <a:pt x="0" y="553417"/>
                  </a:lnTo>
                  <a:lnTo>
                    <a:pt x="1000589" y="553416"/>
                  </a:lnTo>
                  <a:cubicBezTo>
                    <a:pt x="1063611" y="553416"/>
                    <a:pt x="1117684" y="523696"/>
                    <a:pt x="1140781" y="481339"/>
                  </a:cubicBezTo>
                  <a:lnTo>
                    <a:pt x="1152738" y="435404"/>
                  </a:lnTo>
                  <a:lnTo>
                    <a:pt x="1140781" y="389468"/>
                  </a:lnTo>
                  <a:cubicBezTo>
                    <a:pt x="1117684" y="347112"/>
                    <a:pt x="1063611" y="317391"/>
                    <a:pt x="1000589" y="317391"/>
                  </a:cubicBezTo>
                  <a:lnTo>
                    <a:pt x="778507" y="317391"/>
                  </a:lnTo>
                  <a:lnTo>
                    <a:pt x="778507" y="317913"/>
                  </a:lnTo>
                  <a:lnTo>
                    <a:pt x="0" y="317913"/>
                  </a:lnTo>
                  <a:close/>
                  <a:moveTo>
                    <a:pt x="0" y="0"/>
                  </a:moveTo>
                  <a:lnTo>
                    <a:pt x="668113" y="0"/>
                  </a:lnTo>
                  <a:lnTo>
                    <a:pt x="778507" y="0"/>
                  </a:lnTo>
                  <a:lnTo>
                    <a:pt x="1933369" y="0"/>
                  </a:lnTo>
                  <a:lnTo>
                    <a:pt x="1933369" y="40944"/>
                  </a:lnTo>
                  <a:lnTo>
                    <a:pt x="668113" y="40944"/>
                  </a:lnTo>
                  <a:lnTo>
                    <a:pt x="0" y="4094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/>
          <p:cNvSpPr/>
          <p:nvPr/>
        </p:nvSpPr>
        <p:spPr>
          <a:xfrm>
            <a:off x="9554311" y="4244892"/>
            <a:ext cx="1962188" cy="196218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0467412" y="4456429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554310" y="5054060"/>
            <a:ext cx="756677" cy="544818"/>
            <a:chOff x="2591395" y="1560012"/>
            <a:chExt cx="6273282" cy="4516858"/>
          </a:xfrm>
          <a:solidFill>
            <a:schemeClr val="bg1"/>
          </a:solidFill>
        </p:grpSpPr>
        <p:sp>
          <p:nvSpPr>
            <p:cNvPr id="32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  <a:gd name="connsiteX0-237" fmla="*/ 2641454 w 2641454"/>
                <a:gd name="connsiteY0-238" fmla="*/ 2948953 h 3243390"/>
                <a:gd name="connsiteX1-239" fmla="*/ 1213106 w 2641454"/>
                <a:gd name="connsiteY1-240" fmla="*/ 3199092 h 3243390"/>
                <a:gd name="connsiteX2-241" fmla="*/ 139592 w 2641454"/>
                <a:gd name="connsiteY2-242" fmla="*/ 1959450 h 3243390"/>
                <a:gd name="connsiteX3-243" fmla="*/ 952092 w 2641454"/>
                <a:gd name="connsiteY3-244" fmla="*/ 868520 h 3243390"/>
                <a:gd name="connsiteX4-245" fmla="*/ 1213912 w 2641454"/>
                <a:gd name="connsiteY4-246" fmla="*/ 0 h 3243390"/>
                <a:gd name="connsiteX5-247" fmla="*/ 2641454 w 2641454"/>
                <a:gd name="connsiteY5-248" fmla="*/ 2948953 h 3243390"/>
                <a:gd name="connsiteX0-249" fmla="*/ 2643841 w 2643841"/>
                <a:gd name="connsiteY0-250" fmla="*/ 2948953 h 3255368"/>
                <a:gd name="connsiteX1-251" fmla="*/ 1187893 w 2643841"/>
                <a:gd name="connsiteY1-252" fmla="*/ 3212284 h 3255368"/>
                <a:gd name="connsiteX2-253" fmla="*/ 141979 w 2643841"/>
                <a:gd name="connsiteY2-254" fmla="*/ 1959450 h 3255368"/>
                <a:gd name="connsiteX3-255" fmla="*/ 954479 w 2643841"/>
                <a:gd name="connsiteY3-256" fmla="*/ 868520 h 3255368"/>
                <a:gd name="connsiteX4-257" fmla="*/ 1216299 w 2643841"/>
                <a:gd name="connsiteY4-258" fmla="*/ 0 h 3255368"/>
                <a:gd name="connsiteX5-259" fmla="*/ 2643841 w 2643841"/>
                <a:gd name="connsiteY5-260" fmla="*/ 2948953 h 3255368"/>
                <a:gd name="connsiteX0-261" fmla="*/ 2657306 w 2657306"/>
                <a:gd name="connsiteY0-262" fmla="*/ 2948953 h 3218166"/>
                <a:gd name="connsiteX1-263" fmla="*/ 1201358 w 2657306"/>
                <a:gd name="connsiteY1-264" fmla="*/ 3212284 h 3218166"/>
                <a:gd name="connsiteX2-265" fmla="*/ 155444 w 2657306"/>
                <a:gd name="connsiteY2-266" fmla="*/ 1959450 h 3218166"/>
                <a:gd name="connsiteX3-267" fmla="*/ 967944 w 2657306"/>
                <a:gd name="connsiteY3-268" fmla="*/ 868520 h 3218166"/>
                <a:gd name="connsiteX4-269" fmla="*/ 1229764 w 2657306"/>
                <a:gd name="connsiteY4-270" fmla="*/ 0 h 3218166"/>
                <a:gd name="connsiteX5-271" fmla="*/ 2657306 w 2657306"/>
                <a:gd name="connsiteY5-272" fmla="*/ 2948953 h 32181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flipV="1">
            <a:off x="9043461" y="5902987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74" y="151467"/>
            <a:ext cx="3851029" cy="484914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8041230" y="876532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俨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骖騑于上路，访风景于崇阿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临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帝子之长洲，得仙人之旧馆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429000"/>
            <a:ext cx="12217887" cy="2485401"/>
            <a:chOff x="0" y="3694669"/>
            <a:chExt cx="12217887" cy="209616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94669"/>
              <a:ext cx="4743450" cy="209616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533" y="3694669"/>
              <a:ext cx="4743450" cy="209616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4437" y="3694669"/>
              <a:ext cx="4743450" cy="2096165"/>
            </a:xfrm>
            <a:prstGeom prst="rect">
              <a:avLst/>
            </a:prstGeom>
          </p:spPr>
        </p:pic>
      </p:grpSp>
      <p:sp>
        <p:nvSpPr>
          <p:cNvPr id="29" name="椭圆 28"/>
          <p:cNvSpPr/>
          <p:nvPr/>
        </p:nvSpPr>
        <p:spPr>
          <a:xfrm>
            <a:off x="897689" y="49622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10790" y="707757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7688" y="1305388"/>
            <a:ext cx="756677" cy="544818"/>
            <a:chOff x="2591395" y="1560012"/>
            <a:chExt cx="6273282" cy="4516858"/>
          </a:xfrm>
          <a:solidFill>
            <a:schemeClr val="bg1"/>
          </a:solidFill>
        </p:grpSpPr>
        <p:sp>
          <p:nvSpPr>
            <p:cNvPr id="32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  <a:gd name="connsiteX0-237" fmla="*/ 2641454 w 2641454"/>
                <a:gd name="connsiteY0-238" fmla="*/ 2948953 h 3243390"/>
                <a:gd name="connsiteX1-239" fmla="*/ 1213106 w 2641454"/>
                <a:gd name="connsiteY1-240" fmla="*/ 3199092 h 3243390"/>
                <a:gd name="connsiteX2-241" fmla="*/ 139592 w 2641454"/>
                <a:gd name="connsiteY2-242" fmla="*/ 1959450 h 3243390"/>
                <a:gd name="connsiteX3-243" fmla="*/ 952092 w 2641454"/>
                <a:gd name="connsiteY3-244" fmla="*/ 868520 h 3243390"/>
                <a:gd name="connsiteX4-245" fmla="*/ 1213912 w 2641454"/>
                <a:gd name="connsiteY4-246" fmla="*/ 0 h 3243390"/>
                <a:gd name="connsiteX5-247" fmla="*/ 2641454 w 2641454"/>
                <a:gd name="connsiteY5-248" fmla="*/ 2948953 h 3243390"/>
                <a:gd name="connsiteX0-249" fmla="*/ 2643841 w 2643841"/>
                <a:gd name="connsiteY0-250" fmla="*/ 2948953 h 3255368"/>
                <a:gd name="connsiteX1-251" fmla="*/ 1187893 w 2643841"/>
                <a:gd name="connsiteY1-252" fmla="*/ 3212284 h 3255368"/>
                <a:gd name="connsiteX2-253" fmla="*/ 141979 w 2643841"/>
                <a:gd name="connsiteY2-254" fmla="*/ 1959450 h 3255368"/>
                <a:gd name="connsiteX3-255" fmla="*/ 954479 w 2643841"/>
                <a:gd name="connsiteY3-256" fmla="*/ 868520 h 3255368"/>
                <a:gd name="connsiteX4-257" fmla="*/ 1216299 w 2643841"/>
                <a:gd name="connsiteY4-258" fmla="*/ 0 h 3255368"/>
                <a:gd name="connsiteX5-259" fmla="*/ 2643841 w 2643841"/>
                <a:gd name="connsiteY5-260" fmla="*/ 2948953 h 3255368"/>
                <a:gd name="connsiteX0-261" fmla="*/ 2657306 w 2657306"/>
                <a:gd name="connsiteY0-262" fmla="*/ 2948953 h 3218166"/>
                <a:gd name="connsiteX1-263" fmla="*/ 1201358 w 2657306"/>
                <a:gd name="connsiteY1-264" fmla="*/ 3212284 h 3218166"/>
                <a:gd name="connsiteX2-265" fmla="*/ 155444 w 2657306"/>
                <a:gd name="connsiteY2-266" fmla="*/ 1959450 h 3218166"/>
                <a:gd name="connsiteX3-267" fmla="*/ 967944 w 2657306"/>
                <a:gd name="connsiteY3-268" fmla="*/ 868520 h 3218166"/>
                <a:gd name="connsiteX4-269" fmla="*/ 1229764 w 2657306"/>
                <a:gd name="connsiteY4-270" fmla="*/ 0 h 3218166"/>
                <a:gd name="connsiteX5-271" fmla="*/ 2657306 w 2657306"/>
                <a:gd name="connsiteY5-272" fmla="*/ 2948953 h 32181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-1" fmla="*/ 2917440 w 2917440"/>
                <a:gd name="connsiteY0-2" fmla="*/ 1681062 h 1909286"/>
                <a:gd name="connsiteX1-3" fmla="*/ 1546723 w 2917440"/>
                <a:gd name="connsiteY1-4" fmla="*/ 1902984 h 1909286"/>
                <a:gd name="connsiteX2-5" fmla="*/ 348665 w 2917440"/>
                <a:gd name="connsiteY2-6" fmla="*/ 402167 h 1909286"/>
                <a:gd name="connsiteX3-7" fmla="*/ 2110672 w 2917440"/>
                <a:gd name="connsiteY3-8" fmla="*/ 0 h 1909286"/>
                <a:gd name="connsiteX4-9" fmla="*/ 2917440 w 2917440"/>
                <a:gd name="connsiteY4-10" fmla="*/ 1681062 h 1909286"/>
                <a:gd name="connsiteX0-11" fmla="*/ 2688210 w 2688210"/>
                <a:gd name="connsiteY0-12" fmla="*/ 1681062 h 1947908"/>
                <a:gd name="connsiteX1-13" fmla="*/ 1317493 w 2688210"/>
                <a:gd name="connsiteY1-14" fmla="*/ 1902984 h 1947908"/>
                <a:gd name="connsiteX2-15" fmla="*/ 224350 w 2688210"/>
                <a:gd name="connsiteY2-16" fmla="*/ 725895 h 1947908"/>
                <a:gd name="connsiteX3-17" fmla="*/ 1881442 w 2688210"/>
                <a:gd name="connsiteY3-18" fmla="*/ 0 h 1947908"/>
                <a:gd name="connsiteX4-19" fmla="*/ 2688210 w 2688210"/>
                <a:gd name="connsiteY4-20" fmla="*/ 1681062 h 1947908"/>
                <a:gd name="connsiteX0-21" fmla="*/ 2601313 w 2601313"/>
                <a:gd name="connsiteY0-22" fmla="*/ 1681062 h 1947908"/>
                <a:gd name="connsiteX1-23" fmla="*/ 1230596 w 2601313"/>
                <a:gd name="connsiteY1-24" fmla="*/ 1902984 h 1947908"/>
                <a:gd name="connsiteX2-25" fmla="*/ 137453 w 2601313"/>
                <a:gd name="connsiteY2-26" fmla="*/ 725895 h 1947908"/>
                <a:gd name="connsiteX3-27" fmla="*/ 1794545 w 2601313"/>
                <a:gd name="connsiteY3-28" fmla="*/ 0 h 1947908"/>
                <a:gd name="connsiteX4-29" fmla="*/ 2601313 w 2601313"/>
                <a:gd name="connsiteY4-30" fmla="*/ 1681062 h 1947908"/>
                <a:gd name="connsiteX0-31" fmla="*/ 2606235 w 2606235"/>
                <a:gd name="connsiteY0-32" fmla="*/ 1681062 h 1973367"/>
                <a:gd name="connsiteX1-33" fmla="*/ 1177887 w 2606235"/>
                <a:gd name="connsiteY1-34" fmla="*/ 1931201 h 1973367"/>
                <a:gd name="connsiteX2-35" fmla="*/ 142375 w 2606235"/>
                <a:gd name="connsiteY2-36" fmla="*/ 725895 h 1973367"/>
                <a:gd name="connsiteX3-37" fmla="*/ 1799467 w 2606235"/>
                <a:gd name="connsiteY3-38" fmla="*/ 0 h 1973367"/>
                <a:gd name="connsiteX4-39" fmla="*/ 2606235 w 2606235"/>
                <a:gd name="connsiteY4-40" fmla="*/ 1681062 h 1973367"/>
                <a:gd name="connsiteX0-41" fmla="*/ 2621805 w 2621805"/>
                <a:gd name="connsiteY0-42" fmla="*/ 1681062 h 1939707"/>
                <a:gd name="connsiteX1-43" fmla="*/ 1193457 w 2621805"/>
                <a:gd name="connsiteY1-44" fmla="*/ 1931201 h 1939707"/>
                <a:gd name="connsiteX2-45" fmla="*/ 157945 w 2621805"/>
                <a:gd name="connsiteY2-46" fmla="*/ 725895 h 1939707"/>
                <a:gd name="connsiteX3-47" fmla="*/ 1815037 w 2621805"/>
                <a:gd name="connsiteY3-48" fmla="*/ 0 h 1939707"/>
                <a:gd name="connsiteX4-49" fmla="*/ 2621805 w 2621805"/>
                <a:gd name="connsiteY4-50" fmla="*/ 1681062 h 1939707"/>
                <a:gd name="connsiteX0-51" fmla="*/ 2622069 w 2622069"/>
                <a:gd name="connsiteY0-52" fmla="*/ 1681062 h 1938274"/>
                <a:gd name="connsiteX1-53" fmla="*/ 1193721 w 2622069"/>
                <a:gd name="connsiteY1-54" fmla="*/ 1931201 h 1938274"/>
                <a:gd name="connsiteX2-55" fmla="*/ 158209 w 2622069"/>
                <a:gd name="connsiteY2-56" fmla="*/ 725895 h 1938274"/>
                <a:gd name="connsiteX3-57" fmla="*/ 1815301 w 2622069"/>
                <a:gd name="connsiteY3-58" fmla="*/ 0 h 1938274"/>
                <a:gd name="connsiteX4-59" fmla="*/ 2622069 w 2622069"/>
                <a:gd name="connsiteY4-60" fmla="*/ 1681062 h 1938274"/>
                <a:gd name="connsiteX0-61" fmla="*/ 2622069 w 2622069"/>
                <a:gd name="connsiteY0-62" fmla="*/ 2170930 h 2428142"/>
                <a:gd name="connsiteX1-63" fmla="*/ 1193721 w 2622069"/>
                <a:gd name="connsiteY1-64" fmla="*/ 2421069 h 2428142"/>
                <a:gd name="connsiteX2-65" fmla="*/ 158209 w 2622069"/>
                <a:gd name="connsiteY2-66" fmla="*/ 1215763 h 2428142"/>
                <a:gd name="connsiteX3-67" fmla="*/ 1575456 w 2622069"/>
                <a:gd name="connsiteY3-68" fmla="*/ 0 h 2428142"/>
                <a:gd name="connsiteX4-69" fmla="*/ 2622069 w 2622069"/>
                <a:gd name="connsiteY4-70" fmla="*/ 2170930 h 2428142"/>
                <a:gd name="connsiteX0-71" fmla="*/ 2612766 w 2612766"/>
                <a:gd name="connsiteY0-72" fmla="*/ 2170930 h 2464127"/>
                <a:gd name="connsiteX1-73" fmla="*/ 1184418 w 2612766"/>
                <a:gd name="connsiteY1-74" fmla="*/ 2421069 h 2464127"/>
                <a:gd name="connsiteX2-75" fmla="*/ 141852 w 2612766"/>
                <a:gd name="connsiteY2-76" fmla="*/ 1201355 h 2464127"/>
                <a:gd name="connsiteX3-77" fmla="*/ 1566153 w 2612766"/>
                <a:gd name="connsiteY3-78" fmla="*/ 0 h 2464127"/>
                <a:gd name="connsiteX4-79" fmla="*/ 2612766 w 2612766"/>
                <a:gd name="connsiteY4-80" fmla="*/ 2170930 h 2464127"/>
                <a:gd name="connsiteX0-81" fmla="*/ 2612766 w 2612766"/>
                <a:gd name="connsiteY0-82" fmla="*/ 2170930 h 2464127"/>
                <a:gd name="connsiteX1-83" fmla="*/ 1184418 w 2612766"/>
                <a:gd name="connsiteY1-84" fmla="*/ 2421069 h 2464127"/>
                <a:gd name="connsiteX2-85" fmla="*/ 141852 w 2612766"/>
                <a:gd name="connsiteY2-86" fmla="*/ 1201355 h 2464127"/>
                <a:gd name="connsiteX3-87" fmla="*/ 1566153 w 2612766"/>
                <a:gd name="connsiteY3-88" fmla="*/ 0 h 2464127"/>
                <a:gd name="connsiteX4-89" fmla="*/ 2612766 w 2612766"/>
                <a:gd name="connsiteY4-90" fmla="*/ 2170930 h 2464127"/>
                <a:gd name="connsiteX0-91" fmla="*/ 2612766 w 2612766"/>
                <a:gd name="connsiteY0-92" fmla="*/ 2228561 h 2521758"/>
                <a:gd name="connsiteX1-93" fmla="*/ 1184418 w 2612766"/>
                <a:gd name="connsiteY1-94" fmla="*/ 2478700 h 2521758"/>
                <a:gd name="connsiteX2-95" fmla="*/ 141852 w 2612766"/>
                <a:gd name="connsiteY2-96" fmla="*/ 1258986 h 2521758"/>
                <a:gd name="connsiteX3-97" fmla="*/ 1537937 w 2612766"/>
                <a:gd name="connsiteY3-98" fmla="*/ 0 h 2521758"/>
                <a:gd name="connsiteX4-99" fmla="*/ 2612766 w 2612766"/>
                <a:gd name="connsiteY4-100" fmla="*/ 2228561 h 2521758"/>
                <a:gd name="connsiteX0-101" fmla="*/ 2612766 w 2612766"/>
                <a:gd name="connsiteY0-102" fmla="*/ 2228561 h 2521758"/>
                <a:gd name="connsiteX1-103" fmla="*/ 1184418 w 2612766"/>
                <a:gd name="connsiteY1-104" fmla="*/ 2478700 h 2521758"/>
                <a:gd name="connsiteX2-105" fmla="*/ 141852 w 2612766"/>
                <a:gd name="connsiteY2-106" fmla="*/ 1258986 h 2521758"/>
                <a:gd name="connsiteX3-107" fmla="*/ 1537937 w 2612766"/>
                <a:gd name="connsiteY3-108" fmla="*/ 0 h 2521758"/>
                <a:gd name="connsiteX4-109" fmla="*/ 2612766 w 2612766"/>
                <a:gd name="connsiteY4-110" fmla="*/ 2228561 h 2521758"/>
                <a:gd name="connsiteX0-111" fmla="*/ 2615300 w 2615300"/>
                <a:gd name="connsiteY0-112" fmla="*/ 2228561 h 2478743"/>
                <a:gd name="connsiteX1-113" fmla="*/ 1186952 w 2615300"/>
                <a:gd name="connsiteY1-114" fmla="*/ 2478700 h 2478743"/>
                <a:gd name="connsiteX2-115" fmla="*/ 144386 w 2615300"/>
                <a:gd name="connsiteY2-116" fmla="*/ 1258986 h 2478743"/>
                <a:gd name="connsiteX3-117" fmla="*/ 1540471 w 2615300"/>
                <a:gd name="connsiteY3-118" fmla="*/ 0 h 2478743"/>
                <a:gd name="connsiteX4-119" fmla="*/ 2615300 w 2615300"/>
                <a:gd name="connsiteY4-120" fmla="*/ 2228561 h 2478743"/>
                <a:gd name="connsiteX0-121" fmla="*/ 2615300 w 2615300"/>
                <a:gd name="connsiteY0-122" fmla="*/ 2372638 h 2622820"/>
                <a:gd name="connsiteX1-123" fmla="*/ 1186952 w 2615300"/>
                <a:gd name="connsiteY1-124" fmla="*/ 2622777 h 2622820"/>
                <a:gd name="connsiteX2-125" fmla="*/ 144386 w 2615300"/>
                <a:gd name="connsiteY2-126" fmla="*/ 1403063 h 2622820"/>
                <a:gd name="connsiteX3-127" fmla="*/ 1469928 w 2615300"/>
                <a:gd name="connsiteY3-128" fmla="*/ 0 h 2622820"/>
                <a:gd name="connsiteX4-129" fmla="*/ 2615300 w 2615300"/>
                <a:gd name="connsiteY4-130" fmla="*/ 2372638 h 2622820"/>
                <a:gd name="connsiteX0-131" fmla="*/ 2615300 w 2615300"/>
                <a:gd name="connsiteY0-132" fmla="*/ 2500640 h 2750822"/>
                <a:gd name="connsiteX1-133" fmla="*/ 1186952 w 2615300"/>
                <a:gd name="connsiteY1-134" fmla="*/ 2750779 h 2750822"/>
                <a:gd name="connsiteX2-135" fmla="*/ 144386 w 2615300"/>
                <a:gd name="connsiteY2-136" fmla="*/ 1531065 h 2750822"/>
                <a:gd name="connsiteX3-137" fmla="*/ 990324 w 2615300"/>
                <a:gd name="connsiteY3-138" fmla="*/ 442268 h 2750822"/>
                <a:gd name="connsiteX4-139" fmla="*/ 1469928 w 2615300"/>
                <a:gd name="connsiteY4-140" fmla="*/ 128002 h 2750822"/>
                <a:gd name="connsiteX5" fmla="*/ 2615300 w 2615300"/>
                <a:gd name="connsiteY5" fmla="*/ 2500640 h 2750822"/>
                <a:gd name="connsiteX0-141" fmla="*/ 2615300 w 2615300"/>
                <a:gd name="connsiteY0-142" fmla="*/ 3019141 h 3269323"/>
                <a:gd name="connsiteX1-143" fmla="*/ 1186952 w 2615300"/>
                <a:gd name="connsiteY1-144" fmla="*/ 3269280 h 3269323"/>
                <a:gd name="connsiteX2-145" fmla="*/ 144386 w 2615300"/>
                <a:gd name="connsiteY2-146" fmla="*/ 2049566 h 3269323"/>
                <a:gd name="connsiteX3-147" fmla="*/ 990324 w 2615300"/>
                <a:gd name="connsiteY3-148" fmla="*/ 960769 h 3269323"/>
                <a:gd name="connsiteX4-149" fmla="*/ 1187758 w 2615300"/>
                <a:gd name="connsiteY4-150" fmla="*/ 70188 h 3269323"/>
                <a:gd name="connsiteX5-151" fmla="*/ 2615300 w 2615300"/>
                <a:gd name="connsiteY5-152" fmla="*/ 3019141 h 3269323"/>
                <a:gd name="connsiteX0-153" fmla="*/ 2615300 w 2615300"/>
                <a:gd name="connsiteY0-154" fmla="*/ 2948953 h 3199135"/>
                <a:gd name="connsiteX1-155" fmla="*/ 1186952 w 2615300"/>
                <a:gd name="connsiteY1-156" fmla="*/ 3199092 h 3199135"/>
                <a:gd name="connsiteX2-157" fmla="*/ 144386 w 2615300"/>
                <a:gd name="connsiteY2-158" fmla="*/ 1979378 h 3199135"/>
                <a:gd name="connsiteX3-159" fmla="*/ 990324 w 2615300"/>
                <a:gd name="connsiteY3-160" fmla="*/ 890581 h 3199135"/>
                <a:gd name="connsiteX4-161" fmla="*/ 1187758 w 2615300"/>
                <a:gd name="connsiteY4-162" fmla="*/ 0 h 3199135"/>
                <a:gd name="connsiteX5-163" fmla="*/ 2615300 w 2615300"/>
                <a:gd name="connsiteY5-164" fmla="*/ 2948953 h 3199135"/>
                <a:gd name="connsiteX0-165" fmla="*/ 2615300 w 2615300"/>
                <a:gd name="connsiteY0-166" fmla="*/ 2948953 h 3199135"/>
                <a:gd name="connsiteX1-167" fmla="*/ 1186952 w 2615300"/>
                <a:gd name="connsiteY1-168" fmla="*/ 3199092 h 3199135"/>
                <a:gd name="connsiteX2-169" fmla="*/ 144386 w 2615300"/>
                <a:gd name="connsiteY2-170" fmla="*/ 1979378 h 3199135"/>
                <a:gd name="connsiteX3-171" fmla="*/ 990324 w 2615300"/>
                <a:gd name="connsiteY3-172" fmla="*/ 890581 h 3199135"/>
                <a:gd name="connsiteX4-173" fmla="*/ 1187758 w 2615300"/>
                <a:gd name="connsiteY4-174" fmla="*/ 0 h 3199135"/>
                <a:gd name="connsiteX5-175" fmla="*/ 2615300 w 2615300"/>
                <a:gd name="connsiteY5-176" fmla="*/ 2948953 h 3199135"/>
                <a:gd name="connsiteX0-177" fmla="*/ 2615300 w 2615300"/>
                <a:gd name="connsiteY0-178" fmla="*/ 2948953 h 3199135"/>
                <a:gd name="connsiteX1-179" fmla="*/ 1186952 w 2615300"/>
                <a:gd name="connsiteY1-180" fmla="*/ 3199092 h 3199135"/>
                <a:gd name="connsiteX2-181" fmla="*/ 144386 w 2615300"/>
                <a:gd name="connsiteY2-182" fmla="*/ 1979378 h 3199135"/>
                <a:gd name="connsiteX3-183" fmla="*/ 990324 w 2615300"/>
                <a:gd name="connsiteY3-184" fmla="*/ 890581 h 3199135"/>
                <a:gd name="connsiteX4-185" fmla="*/ 1187758 w 2615300"/>
                <a:gd name="connsiteY4-186" fmla="*/ 0 h 3199135"/>
                <a:gd name="connsiteX5-187" fmla="*/ 2615300 w 2615300"/>
                <a:gd name="connsiteY5-188" fmla="*/ 2948953 h 3199135"/>
                <a:gd name="connsiteX0-189" fmla="*/ 2615300 w 2615300"/>
                <a:gd name="connsiteY0-190" fmla="*/ 2948953 h 3199135"/>
                <a:gd name="connsiteX1-191" fmla="*/ 1186952 w 2615300"/>
                <a:gd name="connsiteY1-192" fmla="*/ 3199092 h 3199135"/>
                <a:gd name="connsiteX2-193" fmla="*/ 144386 w 2615300"/>
                <a:gd name="connsiteY2-194" fmla="*/ 1979378 h 3199135"/>
                <a:gd name="connsiteX3-195" fmla="*/ 925938 w 2615300"/>
                <a:gd name="connsiteY3-196" fmla="*/ 868520 h 3199135"/>
                <a:gd name="connsiteX4-197" fmla="*/ 1187758 w 2615300"/>
                <a:gd name="connsiteY4-198" fmla="*/ 0 h 3199135"/>
                <a:gd name="connsiteX5-199" fmla="*/ 2615300 w 2615300"/>
                <a:gd name="connsiteY5-200" fmla="*/ 2948953 h 3199135"/>
                <a:gd name="connsiteX0-201" fmla="*/ 2692798 w 2692798"/>
                <a:gd name="connsiteY0-202" fmla="*/ 2948953 h 3241750"/>
                <a:gd name="connsiteX1-203" fmla="*/ 1264450 w 2692798"/>
                <a:gd name="connsiteY1-204" fmla="*/ 3199092 h 3241750"/>
                <a:gd name="connsiteX2-205" fmla="*/ 135735 w 2692798"/>
                <a:gd name="connsiteY2-206" fmla="*/ 1985833 h 3241750"/>
                <a:gd name="connsiteX3-207" fmla="*/ 1003436 w 2692798"/>
                <a:gd name="connsiteY3-208" fmla="*/ 868520 h 3241750"/>
                <a:gd name="connsiteX4-209" fmla="*/ 1265256 w 2692798"/>
                <a:gd name="connsiteY4-210" fmla="*/ 0 h 3241750"/>
                <a:gd name="connsiteX5-211" fmla="*/ 2692798 w 2692798"/>
                <a:gd name="connsiteY5-212" fmla="*/ 2948953 h 3241750"/>
                <a:gd name="connsiteX0-213" fmla="*/ 2692798 w 2692798"/>
                <a:gd name="connsiteY0-214" fmla="*/ 2948953 h 3241750"/>
                <a:gd name="connsiteX1-215" fmla="*/ 1264450 w 2692798"/>
                <a:gd name="connsiteY1-216" fmla="*/ 3199092 h 3241750"/>
                <a:gd name="connsiteX2-217" fmla="*/ 135735 w 2692798"/>
                <a:gd name="connsiteY2-218" fmla="*/ 1985833 h 3241750"/>
                <a:gd name="connsiteX3-219" fmla="*/ 1003436 w 2692798"/>
                <a:gd name="connsiteY3-220" fmla="*/ 868520 h 3241750"/>
                <a:gd name="connsiteX4-221" fmla="*/ 1265256 w 2692798"/>
                <a:gd name="connsiteY4-222" fmla="*/ 0 h 3241750"/>
                <a:gd name="connsiteX5-223" fmla="*/ 2692798 w 2692798"/>
                <a:gd name="connsiteY5-224" fmla="*/ 2948953 h 3241750"/>
                <a:gd name="connsiteX0-225" fmla="*/ 2699637 w 2699637"/>
                <a:gd name="connsiteY0-226" fmla="*/ 2948953 h 3204162"/>
                <a:gd name="connsiteX1-227" fmla="*/ 1271289 w 2699637"/>
                <a:gd name="connsiteY1-228" fmla="*/ 3199092 h 3204162"/>
                <a:gd name="connsiteX2-229" fmla="*/ 142574 w 2699637"/>
                <a:gd name="connsiteY2-230" fmla="*/ 1985833 h 3204162"/>
                <a:gd name="connsiteX3-231" fmla="*/ 1010275 w 2699637"/>
                <a:gd name="connsiteY3-232" fmla="*/ 868520 h 3204162"/>
                <a:gd name="connsiteX4-233" fmla="*/ 1272095 w 2699637"/>
                <a:gd name="connsiteY4-234" fmla="*/ 0 h 3204162"/>
                <a:gd name="connsiteX5-235" fmla="*/ 2699637 w 2699637"/>
                <a:gd name="connsiteY5-236" fmla="*/ 2948953 h 32041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51" y="connsiteY5-152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flipV="1">
            <a:off x="386839" y="2154315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603" y="1998646"/>
            <a:ext cx="4768708" cy="3657599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922684" y="3724226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</a:t>
            </a:r>
            <a:r>
              <a:rPr lang="zh-CN" altLang="en-US" sz="1600" spc="3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spc="3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物华天宝</a:t>
            </a: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，龙光射牛斗之墟；人杰地灵，徐孺下陈蕃之榻。雄州雾列，俊采星驰</a:t>
            </a:r>
            <a:r>
              <a:rPr lang="zh-CN" altLang="en-US" sz="1600" spc="3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spc="3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8821874" y="570182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845779" y="5656245"/>
            <a:ext cx="1653819" cy="965278"/>
            <a:chOff x="648793" y="1560012"/>
            <a:chExt cx="7570069" cy="4418391"/>
          </a:xfrm>
        </p:grpSpPr>
        <p:grpSp>
          <p:nvGrpSpPr>
            <p:cNvPr id="42" name="组合 41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45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076375" y="1061944"/>
            <a:ext cx="1966226" cy="196622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0348" y="1321782"/>
            <a:ext cx="279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谢谢</a:t>
            </a:r>
          </a:p>
        </p:txBody>
      </p:sp>
      <p:sp>
        <p:nvSpPr>
          <p:cNvPr id="5" name="矩形 4"/>
          <p:cNvSpPr/>
          <p:nvPr/>
        </p:nvSpPr>
        <p:spPr>
          <a:xfrm>
            <a:off x="4768206" y="753775"/>
            <a:ext cx="2582563" cy="2582563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28510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5947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28510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45947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516080" y="4707924"/>
            <a:ext cx="4425477" cy="2582999"/>
            <a:chOff x="-345817" y="1592096"/>
            <a:chExt cx="7570069" cy="4418391"/>
          </a:xfrm>
        </p:grpSpPr>
        <p:grpSp>
          <p:nvGrpSpPr>
            <p:cNvPr id="19" name="组合 18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22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424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59488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154760" y="1970318"/>
            <a:ext cx="5894784" cy="3440584"/>
            <a:chOff x="648793" y="1560012"/>
            <a:chExt cx="7570069" cy="4418391"/>
          </a:xfrm>
        </p:grpSpPr>
        <p:grpSp>
          <p:nvGrpSpPr>
            <p:cNvPr id="14" name="组合 13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7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  <a:gd name="connsiteX0-237" fmla="*/ 2641454 w 2641454"/>
                  <a:gd name="connsiteY0-238" fmla="*/ 2948953 h 3243390"/>
                  <a:gd name="connsiteX1-239" fmla="*/ 1213106 w 2641454"/>
                  <a:gd name="connsiteY1-240" fmla="*/ 3199092 h 3243390"/>
                  <a:gd name="connsiteX2-241" fmla="*/ 139592 w 2641454"/>
                  <a:gd name="connsiteY2-242" fmla="*/ 1959450 h 3243390"/>
                  <a:gd name="connsiteX3-243" fmla="*/ 952092 w 2641454"/>
                  <a:gd name="connsiteY3-244" fmla="*/ 868520 h 3243390"/>
                  <a:gd name="connsiteX4-245" fmla="*/ 1213912 w 2641454"/>
                  <a:gd name="connsiteY4-246" fmla="*/ 0 h 3243390"/>
                  <a:gd name="connsiteX5-247" fmla="*/ 2641454 w 2641454"/>
                  <a:gd name="connsiteY5-248" fmla="*/ 2948953 h 3243390"/>
                  <a:gd name="connsiteX0-249" fmla="*/ 2643841 w 2643841"/>
                  <a:gd name="connsiteY0-250" fmla="*/ 2948953 h 3255368"/>
                  <a:gd name="connsiteX1-251" fmla="*/ 1187893 w 2643841"/>
                  <a:gd name="connsiteY1-252" fmla="*/ 3212284 h 3255368"/>
                  <a:gd name="connsiteX2-253" fmla="*/ 141979 w 2643841"/>
                  <a:gd name="connsiteY2-254" fmla="*/ 1959450 h 3255368"/>
                  <a:gd name="connsiteX3-255" fmla="*/ 954479 w 2643841"/>
                  <a:gd name="connsiteY3-256" fmla="*/ 868520 h 3255368"/>
                  <a:gd name="connsiteX4-257" fmla="*/ 1216299 w 2643841"/>
                  <a:gd name="connsiteY4-258" fmla="*/ 0 h 3255368"/>
                  <a:gd name="connsiteX5-259" fmla="*/ 2643841 w 2643841"/>
                  <a:gd name="connsiteY5-260" fmla="*/ 2948953 h 3255368"/>
                  <a:gd name="connsiteX0-261" fmla="*/ 2657306 w 2657306"/>
                  <a:gd name="connsiteY0-262" fmla="*/ 2948953 h 3218166"/>
                  <a:gd name="connsiteX1-263" fmla="*/ 1201358 w 2657306"/>
                  <a:gd name="connsiteY1-264" fmla="*/ 3212284 h 3218166"/>
                  <a:gd name="connsiteX2-265" fmla="*/ 155444 w 2657306"/>
                  <a:gd name="connsiteY2-266" fmla="*/ 1959450 h 3218166"/>
                  <a:gd name="connsiteX3-267" fmla="*/ 967944 w 2657306"/>
                  <a:gd name="connsiteY3-268" fmla="*/ 868520 h 3218166"/>
                  <a:gd name="connsiteX4-269" fmla="*/ 1229764 w 2657306"/>
                  <a:gd name="connsiteY4-270" fmla="*/ 0 h 3218166"/>
                  <a:gd name="connsiteX5-271" fmla="*/ 2657306 w 2657306"/>
                  <a:gd name="connsiteY5-272" fmla="*/ 2948953 h 32181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-1" fmla="*/ 2917440 w 2917440"/>
                  <a:gd name="connsiteY0-2" fmla="*/ 1681062 h 1909286"/>
                  <a:gd name="connsiteX1-3" fmla="*/ 1546723 w 2917440"/>
                  <a:gd name="connsiteY1-4" fmla="*/ 1902984 h 1909286"/>
                  <a:gd name="connsiteX2-5" fmla="*/ 348665 w 2917440"/>
                  <a:gd name="connsiteY2-6" fmla="*/ 402167 h 1909286"/>
                  <a:gd name="connsiteX3-7" fmla="*/ 2110672 w 2917440"/>
                  <a:gd name="connsiteY3-8" fmla="*/ 0 h 1909286"/>
                  <a:gd name="connsiteX4-9" fmla="*/ 2917440 w 2917440"/>
                  <a:gd name="connsiteY4-10" fmla="*/ 1681062 h 1909286"/>
                  <a:gd name="connsiteX0-11" fmla="*/ 2688210 w 2688210"/>
                  <a:gd name="connsiteY0-12" fmla="*/ 1681062 h 1947908"/>
                  <a:gd name="connsiteX1-13" fmla="*/ 1317493 w 2688210"/>
                  <a:gd name="connsiteY1-14" fmla="*/ 1902984 h 1947908"/>
                  <a:gd name="connsiteX2-15" fmla="*/ 224350 w 2688210"/>
                  <a:gd name="connsiteY2-16" fmla="*/ 725895 h 1947908"/>
                  <a:gd name="connsiteX3-17" fmla="*/ 1881442 w 2688210"/>
                  <a:gd name="connsiteY3-18" fmla="*/ 0 h 1947908"/>
                  <a:gd name="connsiteX4-19" fmla="*/ 2688210 w 2688210"/>
                  <a:gd name="connsiteY4-20" fmla="*/ 1681062 h 1947908"/>
                  <a:gd name="connsiteX0-21" fmla="*/ 2601313 w 2601313"/>
                  <a:gd name="connsiteY0-22" fmla="*/ 1681062 h 1947908"/>
                  <a:gd name="connsiteX1-23" fmla="*/ 1230596 w 2601313"/>
                  <a:gd name="connsiteY1-24" fmla="*/ 1902984 h 1947908"/>
                  <a:gd name="connsiteX2-25" fmla="*/ 137453 w 2601313"/>
                  <a:gd name="connsiteY2-26" fmla="*/ 725895 h 1947908"/>
                  <a:gd name="connsiteX3-27" fmla="*/ 1794545 w 2601313"/>
                  <a:gd name="connsiteY3-28" fmla="*/ 0 h 1947908"/>
                  <a:gd name="connsiteX4-29" fmla="*/ 2601313 w 2601313"/>
                  <a:gd name="connsiteY4-30" fmla="*/ 1681062 h 1947908"/>
                  <a:gd name="connsiteX0-31" fmla="*/ 2606235 w 2606235"/>
                  <a:gd name="connsiteY0-32" fmla="*/ 1681062 h 1973367"/>
                  <a:gd name="connsiteX1-33" fmla="*/ 1177887 w 2606235"/>
                  <a:gd name="connsiteY1-34" fmla="*/ 1931201 h 1973367"/>
                  <a:gd name="connsiteX2-35" fmla="*/ 142375 w 2606235"/>
                  <a:gd name="connsiteY2-36" fmla="*/ 725895 h 1973367"/>
                  <a:gd name="connsiteX3-37" fmla="*/ 1799467 w 2606235"/>
                  <a:gd name="connsiteY3-38" fmla="*/ 0 h 1973367"/>
                  <a:gd name="connsiteX4-39" fmla="*/ 2606235 w 2606235"/>
                  <a:gd name="connsiteY4-40" fmla="*/ 1681062 h 1973367"/>
                  <a:gd name="connsiteX0-41" fmla="*/ 2621805 w 2621805"/>
                  <a:gd name="connsiteY0-42" fmla="*/ 1681062 h 1939707"/>
                  <a:gd name="connsiteX1-43" fmla="*/ 1193457 w 2621805"/>
                  <a:gd name="connsiteY1-44" fmla="*/ 1931201 h 1939707"/>
                  <a:gd name="connsiteX2-45" fmla="*/ 157945 w 2621805"/>
                  <a:gd name="connsiteY2-46" fmla="*/ 725895 h 1939707"/>
                  <a:gd name="connsiteX3-47" fmla="*/ 1815037 w 2621805"/>
                  <a:gd name="connsiteY3-48" fmla="*/ 0 h 1939707"/>
                  <a:gd name="connsiteX4-49" fmla="*/ 2621805 w 2621805"/>
                  <a:gd name="connsiteY4-50" fmla="*/ 1681062 h 1939707"/>
                  <a:gd name="connsiteX0-51" fmla="*/ 2622069 w 2622069"/>
                  <a:gd name="connsiteY0-52" fmla="*/ 1681062 h 1938274"/>
                  <a:gd name="connsiteX1-53" fmla="*/ 1193721 w 2622069"/>
                  <a:gd name="connsiteY1-54" fmla="*/ 1931201 h 1938274"/>
                  <a:gd name="connsiteX2-55" fmla="*/ 158209 w 2622069"/>
                  <a:gd name="connsiteY2-56" fmla="*/ 725895 h 1938274"/>
                  <a:gd name="connsiteX3-57" fmla="*/ 1815301 w 2622069"/>
                  <a:gd name="connsiteY3-58" fmla="*/ 0 h 1938274"/>
                  <a:gd name="connsiteX4-59" fmla="*/ 2622069 w 2622069"/>
                  <a:gd name="connsiteY4-60" fmla="*/ 1681062 h 1938274"/>
                  <a:gd name="connsiteX0-61" fmla="*/ 2622069 w 2622069"/>
                  <a:gd name="connsiteY0-62" fmla="*/ 2170930 h 2428142"/>
                  <a:gd name="connsiteX1-63" fmla="*/ 1193721 w 2622069"/>
                  <a:gd name="connsiteY1-64" fmla="*/ 2421069 h 2428142"/>
                  <a:gd name="connsiteX2-65" fmla="*/ 158209 w 2622069"/>
                  <a:gd name="connsiteY2-66" fmla="*/ 1215763 h 2428142"/>
                  <a:gd name="connsiteX3-67" fmla="*/ 1575456 w 2622069"/>
                  <a:gd name="connsiteY3-68" fmla="*/ 0 h 2428142"/>
                  <a:gd name="connsiteX4-69" fmla="*/ 2622069 w 2622069"/>
                  <a:gd name="connsiteY4-70" fmla="*/ 2170930 h 2428142"/>
                  <a:gd name="connsiteX0-71" fmla="*/ 2612766 w 2612766"/>
                  <a:gd name="connsiteY0-72" fmla="*/ 2170930 h 2464127"/>
                  <a:gd name="connsiteX1-73" fmla="*/ 1184418 w 2612766"/>
                  <a:gd name="connsiteY1-74" fmla="*/ 2421069 h 2464127"/>
                  <a:gd name="connsiteX2-75" fmla="*/ 141852 w 2612766"/>
                  <a:gd name="connsiteY2-76" fmla="*/ 1201355 h 2464127"/>
                  <a:gd name="connsiteX3-77" fmla="*/ 1566153 w 2612766"/>
                  <a:gd name="connsiteY3-78" fmla="*/ 0 h 2464127"/>
                  <a:gd name="connsiteX4-79" fmla="*/ 2612766 w 2612766"/>
                  <a:gd name="connsiteY4-80" fmla="*/ 2170930 h 2464127"/>
                  <a:gd name="connsiteX0-81" fmla="*/ 2612766 w 2612766"/>
                  <a:gd name="connsiteY0-82" fmla="*/ 2170930 h 2464127"/>
                  <a:gd name="connsiteX1-83" fmla="*/ 1184418 w 2612766"/>
                  <a:gd name="connsiteY1-84" fmla="*/ 2421069 h 2464127"/>
                  <a:gd name="connsiteX2-85" fmla="*/ 141852 w 2612766"/>
                  <a:gd name="connsiteY2-86" fmla="*/ 1201355 h 2464127"/>
                  <a:gd name="connsiteX3-87" fmla="*/ 1566153 w 2612766"/>
                  <a:gd name="connsiteY3-88" fmla="*/ 0 h 2464127"/>
                  <a:gd name="connsiteX4-89" fmla="*/ 2612766 w 2612766"/>
                  <a:gd name="connsiteY4-90" fmla="*/ 2170930 h 2464127"/>
                  <a:gd name="connsiteX0-91" fmla="*/ 2612766 w 2612766"/>
                  <a:gd name="connsiteY0-92" fmla="*/ 2228561 h 2521758"/>
                  <a:gd name="connsiteX1-93" fmla="*/ 1184418 w 2612766"/>
                  <a:gd name="connsiteY1-94" fmla="*/ 2478700 h 2521758"/>
                  <a:gd name="connsiteX2-95" fmla="*/ 141852 w 2612766"/>
                  <a:gd name="connsiteY2-96" fmla="*/ 1258986 h 2521758"/>
                  <a:gd name="connsiteX3-97" fmla="*/ 1537937 w 2612766"/>
                  <a:gd name="connsiteY3-98" fmla="*/ 0 h 2521758"/>
                  <a:gd name="connsiteX4-99" fmla="*/ 2612766 w 2612766"/>
                  <a:gd name="connsiteY4-100" fmla="*/ 2228561 h 2521758"/>
                  <a:gd name="connsiteX0-101" fmla="*/ 2612766 w 2612766"/>
                  <a:gd name="connsiteY0-102" fmla="*/ 2228561 h 2521758"/>
                  <a:gd name="connsiteX1-103" fmla="*/ 1184418 w 2612766"/>
                  <a:gd name="connsiteY1-104" fmla="*/ 2478700 h 2521758"/>
                  <a:gd name="connsiteX2-105" fmla="*/ 141852 w 2612766"/>
                  <a:gd name="connsiteY2-106" fmla="*/ 1258986 h 2521758"/>
                  <a:gd name="connsiteX3-107" fmla="*/ 1537937 w 2612766"/>
                  <a:gd name="connsiteY3-108" fmla="*/ 0 h 2521758"/>
                  <a:gd name="connsiteX4-109" fmla="*/ 2612766 w 2612766"/>
                  <a:gd name="connsiteY4-110" fmla="*/ 2228561 h 2521758"/>
                  <a:gd name="connsiteX0-111" fmla="*/ 2615300 w 2615300"/>
                  <a:gd name="connsiteY0-112" fmla="*/ 2228561 h 2478743"/>
                  <a:gd name="connsiteX1-113" fmla="*/ 1186952 w 2615300"/>
                  <a:gd name="connsiteY1-114" fmla="*/ 2478700 h 2478743"/>
                  <a:gd name="connsiteX2-115" fmla="*/ 144386 w 2615300"/>
                  <a:gd name="connsiteY2-116" fmla="*/ 1258986 h 2478743"/>
                  <a:gd name="connsiteX3-117" fmla="*/ 1540471 w 2615300"/>
                  <a:gd name="connsiteY3-118" fmla="*/ 0 h 2478743"/>
                  <a:gd name="connsiteX4-119" fmla="*/ 2615300 w 2615300"/>
                  <a:gd name="connsiteY4-120" fmla="*/ 2228561 h 2478743"/>
                  <a:gd name="connsiteX0-121" fmla="*/ 2615300 w 2615300"/>
                  <a:gd name="connsiteY0-122" fmla="*/ 2372638 h 2622820"/>
                  <a:gd name="connsiteX1-123" fmla="*/ 1186952 w 2615300"/>
                  <a:gd name="connsiteY1-124" fmla="*/ 2622777 h 2622820"/>
                  <a:gd name="connsiteX2-125" fmla="*/ 144386 w 2615300"/>
                  <a:gd name="connsiteY2-126" fmla="*/ 1403063 h 2622820"/>
                  <a:gd name="connsiteX3-127" fmla="*/ 1469928 w 2615300"/>
                  <a:gd name="connsiteY3-128" fmla="*/ 0 h 2622820"/>
                  <a:gd name="connsiteX4-129" fmla="*/ 2615300 w 2615300"/>
                  <a:gd name="connsiteY4-130" fmla="*/ 2372638 h 2622820"/>
                  <a:gd name="connsiteX0-131" fmla="*/ 2615300 w 2615300"/>
                  <a:gd name="connsiteY0-132" fmla="*/ 2500640 h 2750822"/>
                  <a:gd name="connsiteX1-133" fmla="*/ 1186952 w 2615300"/>
                  <a:gd name="connsiteY1-134" fmla="*/ 2750779 h 2750822"/>
                  <a:gd name="connsiteX2-135" fmla="*/ 144386 w 2615300"/>
                  <a:gd name="connsiteY2-136" fmla="*/ 1531065 h 2750822"/>
                  <a:gd name="connsiteX3-137" fmla="*/ 990324 w 2615300"/>
                  <a:gd name="connsiteY3-138" fmla="*/ 442268 h 2750822"/>
                  <a:gd name="connsiteX4-139" fmla="*/ 1469928 w 2615300"/>
                  <a:gd name="connsiteY4-140" fmla="*/ 128002 h 2750822"/>
                  <a:gd name="connsiteX5" fmla="*/ 2615300 w 2615300"/>
                  <a:gd name="connsiteY5" fmla="*/ 2500640 h 2750822"/>
                  <a:gd name="connsiteX0-141" fmla="*/ 2615300 w 2615300"/>
                  <a:gd name="connsiteY0-142" fmla="*/ 3019141 h 3269323"/>
                  <a:gd name="connsiteX1-143" fmla="*/ 1186952 w 2615300"/>
                  <a:gd name="connsiteY1-144" fmla="*/ 3269280 h 3269323"/>
                  <a:gd name="connsiteX2-145" fmla="*/ 144386 w 2615300"/>
                  <a:gd name="connsiteY2-146" fmla="*/ 2049566 h 3269323"/>
                  <a:gd name="connsiteX3-147" fmla="*/ 990324 w 2615300"/>
                  <a:gd name="connsiteY3-148" fmla="*/ 960769 h 3269323"/>
                  <a:gd name="connsiteX4-149" fmla="*/ 1187758 w 2615300"/>
                  <a:gd name="connsiteY4-150" fmla="*/ 70188 h 3269323"/>
                  <a:gd name="connsiteX5-151" fmla="*/ 2615300 w 2615300"/>
                  <a:gd name="connsiteY5-152" fmla="*/ 3019141 h 3269323"/>
                  <a:gd name="connsiteX0-153" fmla="*/ 2615300 w 2615300"/>
                  <a:gd name="connsiteY0-154" fmla="*/ 2948953 h 3199135"/>
                  <a:gd name="connsiteX1-155" fmla="*/ 1186952 w 2615300"/>
                  <a:gd name="connsiteY1-156" fmla="*/ 3199092 h 3199135"/>
                  <a:gd name="connsiteX2-157" fmla="*/ 144386 w 2615300"/>
                  <a:gd name="connsiteY2-158" fmla="*/ 1979378 h 3199135"/>
                  <a:gd name="connsiteX3-159" fmla="*/ 990324 w 2615300"/>
                  <a:gd name="connsiteY3-160" fmla="*/ 890581 h 3199135"/>
                  <a:gd name="connsiteX4-161" fmla="*/ 1187758 w 2615300"/>
                  <a:gd name="connsiteY4-162" fmla="*/ 0 h 3199135"/>
                  <a:gd name="connsiteX5-163" fmla="*/ 2615300 w 2615300"/>
                  <a:gd name="connsiteY5-164" fmla="*/ 2948953 h 3199135"/>
                  <a:gd name="connsiteX0-165" fmla="*/ 2615300 w 2615300"/>
                  <a:gd name="connsiteY0-166" fmla="*/ 2948953 h 3199135"/>
                  <a:gd name="connsiteX1-167" fmla="*/ 1186952 w 2615300"/>
                  <a:gd name="connsiteY1-168" fmla="*/ 3199092 h 3199135"/>
                  <a:gd name="connsiteX2-169" fmla="*/ 144386 w 2615300"/>
                  <a:gd name="connsiteY2-170" fmla="*/ 1979378 h 3199135"/>
                  <a:gd name="connsiteX3-171" fmla="*/ 990324 w 2615300"/>
                  <a:gd name="connsiteY3-172" fmla="*/ 890581 h 3199135"/>
                  <a:gd name="connsiteX4-173" fmla="*/ 1187758 w 2615300"/>
                  <a:gd name="connsiteY4-174" fmla="*/ 0 h 3199135"/>
                  <a:gd name="connsiteX5-175" fmla="*/ 2615300 w 2615300"/>
                  <a:gd name="connsiteY5-176" fmla="*/ 2948953 h 3199135"/>
                  <a:gd name="connsiteX0-177" fmla="*/ 2615300 w 2615300"/>
                  <a:gd name="connsiteY0-178" fmla="*/ 2948953 h 3199135"/>
                  <a:gd name="connsiteX1-179" fmla="*/ 1186952 w 2615300"/>
                  <a:gd name="connsiteY1-180" fmla="*/ 3199092 h 3199135"/>
                  <a:gd name="connsiteX2-181" fmla="*/ 144386 w 2615300"/>
                  <a:gd name="connsiteY2-182" fmla="*/ 1979378 h 3199135"/>
                  <a:gd name="connsiteX3-183" fmla="*/ 990324 w 2615300"/>
                  <a:gd name="connsiteY3-184" fmla="*/ 890581 h 3199135"/>
                  <a:gd name="connsiteX4-185" fmla="*/ 1187758 w 2615300"/>
                  <a:gd name="connsiteY4-186" fmla="*/ 0 h 3199135"/>
                  <a:gd name="connsiteX5-187" fmla="*/ 2615300 w 2615300"/>
                  <a:gd name="connsiteY5-188" fmla="*/ 2948953 h 3199135"/>
                  <a:gd name="connsiteX0-189" fmla="*/ 2615300 w 2615300"/>
                  <a:gd name="connsiteY0-190" fmla="*/ 2948953 h 3199135"/>
                  <a:gd name="connsiteX1-191" fmla="*/ 1186952 w 2615300"/>
                  <a:gd name="connsiteY1-192" fmla="*/ 3199092 h 3199135"/>
                  <a:gd name="connsiteX2-193" fmla="*/ 144386 w 2615300"/>
                  <a:gd name="connsiteY2-194" fmla="*/ 1979378 h 3199135"/>
                  <a:gd name="connsiteX3-195" fmla="*/ 925938 w 2615300"/>
                  <a:gd name="connsiteY3-196" fmla="*/ 868520 h 3199135"/>
                  <a:gd name="connsiteX4-197" fmla="*/ 1187758 w 2615300"/>
                  <a:gd name="connsiteY4-198" fmla="*/ 0 h 3199135"/>
                  <a:gd name="connsiteX5-199" fmla="*/ 2615300 w 2615300"/>
                  <a:gd name="connsiteY5-200" fmla="*/ 2948953 h 3199135"/>
                  <a:gd name="connsiteX0-201" fmla="*/ 2692798 w 2692798"/>
                  <a:gd name="connsiteY0-202" fmla="*/ 2948953 h 3241750"/>
                  <a:gd name="connsiteX1-203" fmla="*/ 1264450 w 2692798"/>
                  <a:gd name="connsiteY1-204" fmla="*/ 3199092 h 3241750"/>
                  <a:gd name="connsiteX2-205" fmla="*/ 135735 w 2692798"/>
                  <a:gd name="connsiteY2-206" fmla="*/ 1985833 h 3241750"/>
                  <a:gd name="connsiteX3-207" fmla="*/ 1003436 w 2692798"/>
                  <a:gd name="connsiteY3-208" fmla="*/ 868520 h 3241750"/>
                  <a:gd name="connsiteX4-209" fmla="*/ 1265256 w 2692798"/>
                  <a:gd name="connsiteY4-210" fmla="*/ 0 h 3241750"/>
                  <a:gd name="connsiteX5-211" fmla="*/ 2692798 w 2692798"/>
                  <a:gd name="connsiteY5-212" fmla="*/ 2948953 h 3241750"/>
                  <a:gd name="connsiteX0-213" fmla="*/ 2692798 w 2692798"/>
                  <a:gd name="connsiteY0-214" fmla="*/ 2948953 h 3241750"/>
                  <a:gd name="connsiteX1-215" fmla="*/ 1264450 w 2692798"/>
                  <a:gd name="connsiteY1-216" fmla="*/ 3199092 h 3241750"/>
                  <a:gd name="connsiteX2-217" fmla="*/ 135735 w 2692798"/>
                  <a:gd name="connsiteY2-218" fmla="*/ 1985833 h 3241750"/>
                  <a:gd name="connsiteX3-219" fmla="*/ 1003436 w 2692798"/>
                  <a:gd name="connsiteY3-220" fmla="*/ 868520 h 3241750"/>
                  <a:gd name="connsiteX4-221" fmla="*/ 1265256 w 2692798"/>
                  <a:gd name="connsiteY4-222" fmla="*/ 0 h 3241750"/>
                  <a:gd name="connsiteX5-223" fmla="*/ 2692798 w 2692798"/>
                  <a:gd name="connsiteY5-224" fmla="*/ 2948953 h 3241750"/>
                  <a:gd name="connsiteX0-225" fmla="*/ 2699637 w 2699637"/>
                  <a:gd name="connsiteY0-226" fmla="*/ 2948953 h 3204162"/>
                  <a:gd name="connsiteX1-227" fmla="*/ 1271289 w 2699637"/>
                  <a:gd name="connsiteY1-228" fmla="*/ 3199092 h 3204162"/>
                  <a:gd name="connsiteX2-229" fmla="*/ 142574 w 2699637"/>
                  <a:gd name="connsiteY2-230" fmla="*/ 1985833 h 3204162"/>
                  <a:gd name="connsiteX3-231" fmla="*/ 1010275 w 2699637"/>
                  <a:gd name="connsiteY3-232" fmla="*/ 868520 h 3204162"/>
                  <a:gd name="connsiteX4-233" fmla="*/ 1272095 w 2699637"/>
                  <a:gd name="connsiteY4-234" fmla="*/ 0 h 3204162"/>
                  <a:gd name="connsiteX5-235" fmla="*/ 2699637 w 2699637"/>
                  <a:gd name="connsiteY5-236" fmla="*/ 2948953 h 32041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51" y="connsiteY5-152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6931" y="446251"/>
            <a:ext cx="1107996" cy="1107996"/>
            <a:chOff x="3251200" y="863600"/>
            <a:chExt cx="5334000" cy="5334000"/>
          </a:xfrm>
        </p:grpSpPr>
        <p:sp>
          <p:nvSpPr>
            <p:cNvPr id="21" name="矩形 20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1"/>
              <a:endCxn id="21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21" idx="0"/>
              <a:endCxn id="21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76931" y="1718374"/>
            <a:ext cx="1107996" cy="1107996"/>
            <a:chOff x="3251200" y="863600"/>
            <a:chExt cx="5334000" cy="5334000"/>
          </a:xfrm>
        </p:grpSpPr>
        <p:sp>
          <p:nvSpPr>
            <p:cNvPr id="25" name="矩形 2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576931" y="610378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教</a:t>
            </a:r>
            <a:endParaRPr lang="zh-CN" altLang="en-US" sz="6000" spc="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6931" y="1874510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程</a:t>
            </a:r>
            <a:endParaRPr lang="zh-CN" altLang="en-US" sz="6000" spc="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3689" y="4570390"/>
            <a:ext cx="6100246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8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绘制简易中式山体祥云</a:t>
            </a:r>
            <a:endParaRPr lang="en-US" altLang="zh-CN" sz="2800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适用版本：</a:t>
            </a:r>
            <a:r>
              <a:rPr lang="en-US" altLang="zh-CN" sz="28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office 2013</a:t>
            </a:r>
            <a:endParaRPr lang="zh-CN" altLang="en-US" sz="28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Microsoft Office PowerPoint</Application>
  <PresentationFormat>宽屏</PresentationFormat>
  <Paragraphs>85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仿宋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2014-12-22T06:25:00Z</dcterms:created>
  <dcterms:modified xsi:type="dcterms:W3CDTF">2017-06-12T06:30:07Z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