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6" r:id="rId9"/>
    <p:sldId id="265" r:id="rId10"/>
    <p:sldId id="267" r:id="rId11"/>
    <p:sldId id="268" r:id="rId12"/>
    <p:sldId id="270" r:id="rId13"/>
    <p:sldId id="271" r:id="rId14"/>
    <p:sldId id="272" r:id="rId15"/>
    <p:sldId id="274" r:id="rId16"/>
    <p:sldId id="273" r:id="rId17"/>
    <p:sldId id="275" r:id="rId18"/>
  </p:sldIdLst>
  <p:sldSz cx="12192000" cy="6858000"/>
  <p:notesSz cx="6858000" cy="9144000"/>
  <p:embeddedFontLst>
    <p:embeddedFont>
      <p:font typeface="等线" panose="02010600030101010101" pitchFamily="2" charset="-122"/>
      <p:regular r:id="rId20"/>
      <p:bold r:id="rId21"/>
    </p:embeddedFont>
    <p:embeddedFont>
      <p:font typeface="等线 Light" panose="02010600030101010101" pitchFamily="2" charset="-122"/>
      <p:regular r:id="rId22"/>
    </p:embeddedFont>
    <p:embeddedFont>
      <p:font typeface="方正古隶简体" panose="02010600030101010101" charset="-122"/>
      <p:regular r:id="rId23"/>
    </p:embeddedFont>
    <p:embeddedFont>
      <p:font typeface="方正行楷繁体" panose="02010600030101010101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76" y="10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20E77-BEAC-4C9D-A744-ECB27BC4F8AC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EC9C7-1CA5-4F0A-A098-4F97ADAB24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52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276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380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32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1732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70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43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57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828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45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47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77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4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01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71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686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40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EC9C7-1CA5-4F0A-A098-4F97ADAB24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273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microsoft.com/office/2007/relationships/hdphoto" Target="../media/hdphoto1.wdp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image" Target="../media/image4.emf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notesSlide" Target="../notesSlides/notesSlide1.xml"/><Relationship Id="rId40" Type="http://schemas.openxmlformats.org/officeDocument/2006/relationships/image" Target="../media/image2.emf"/><Relationship Id="rId45" Type="http://schemas.openxmlformats.org/officeDocument/2006/relationships/image" Target="../media/image7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image" Target="../media/image6.emf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image" Target="../media/image5.emf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image" Target="../media/image1.png"/><Relationship Id="rId20" Type="http://schemas.openxmlformats.org/officeDocument/2006/relationships/tags" Target="../tags/tag20.xml"/><Relationship Id="rId4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8.emf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emf"/><Relationship Id="rId4" Type="http://schemas.microsoft.com/office/2007/relationships/hdphoto" Target="../media/hdphoto1.wdp"/><Relationship Id="rId9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8">
            <a:alphaModFix amt="26000"/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A_淘宝店chenying0907 5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PA_淘宝店chenying0907 59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0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PA_淘宝店chenying0907 596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1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PA_淘宝店chenying0907 596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2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PA_淘宝店chenying0907 595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3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PA_淘宝店chenying0907 596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PA_椭圆 5967"/>
          <p:cNvSpPr/>
          <p:nvPr>
            <p:custDataLst>
              <p:tags r:id="rId7"/>
            </p:custDataLst>
          </p:nvPr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PA_椭圆 5968"/>
          <p:cNvSpPr/>
          <p:nvPr>
            <p:custDataLst>
              <p:tags r:id="rId8"/>
            </p:custDataLst>
          </p:nvPr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PA_椭圆 5969"/>
          <p:cNvSpPr/>
          <p:nvPr>
            <p:custDataLst>
              <p:tags r:id="rId9"/>
            </p:custDataLst>
          </p:nvPr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PA_椭圆 5970"/>
          <p:cNvSpPr/>
          <p:nvPr>
            <p:custDataLst>
              <p:tags r:id="rId10"/>
            </p:custDataLst>
          </p:nvPr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PA_椭圆 5971"/>
          <p:cNvSpPr/>
          <p:nvPr>
            <p:custDataLst>
              <p:tags r:id="rId11"/>
            </p:custDataLst>
          </p:nvPr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PA_椭圆 5972"/>
          <p:cNvSpPr/>
          <p:nvPr>
            <p:custDataLst>
              <p:tags r:id="rId12"/>
            </p:custDataLst>
          </p:nvPr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PA_椭圆 5973"/>
          <p:cNvSpPr/>
          <p:nvPr>
            <p:custDataLst>
              <p:tags r:id="rId13"/>
            </p:custDataLst>
          </p:nvPr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PA_椭圆 5974"/>
          <p:cNvSpPr/>
          <p:nvPr>
            <p:custDataLst>
              <p:tags r:id="rId14"/>
            </p:custDataLst>
          </p:nvPr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PA_椭圆 5975"/>
          <p:cNvSpPr/>
          <p:nvPr>
            <p:custDataLst>
              <p:tags r:id="rId15"/>
            </p:custDataLst>
          </p:nvPr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PA_椭圆 5976"/>
          <p:cNvSpPr/>
          <p:nvPr>
            <p:custDataLst>
              <p:tags r:id="rId16"/>
            </p:custDataLst>
          </p:nvPr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PA_椭圆 5977"/>
          <p:cNvSpPr/>
          <p:nvPr>
            <p:custDataLst>
              <p:tags r:id="rId17"/>
            </p:custDataLst>
          </p:nvPr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PA_椭圆 5978"/>
          <p:cNvSpPr/>
          <p:nvPr>
            <p:custDataLst>
              <p:tags r:id="rId18"/>
            </p:custDataLst>
          </p:nvPr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PA_椭圆 5979"/>
          <p:cNvSpPr/>
          <p:nvPr>
            <p:custDataLst>
              <p:tags r:id="rId19"/>
            </p:custDataLst>
          </p:nvPr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PA_椭圆 5980"/>
          <p:cNvSpPr/>
          <p:nvPr>
            <p:custDataLst>
              <p:tags r:id="rId20"/>
            </p:custDataLst>
          </p:nvPr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PA_椭圆 5981"/>
          <p:cNvSpPr/>
          <p:nvPr>
            <p:custDataLst>
              <p:tags r:id="rId21"/>
            </p:custDataLst>
          </p:nvPr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PA_椭圆 5982"/>
          <p:cNvSpPr/>
          <p:nvPr>
            <p:custDataLst>
              <p:tags r:id="rId22"/>
            </p:custDataLst>
          </p:nvPr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PA_椭圆 5983"/>
          <p:cNvSpPr/>
          <p:nvPr>
            <p:custDataLst>
              <p:tags r:id="rId23"/>
            </p:custDataLst>
          </p:nvPr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PA_椭圆 5984"/>
          <p:cNvSpPr/>
          <p:nvPr>
            <p:custDataLst>
              <p:tags r:id="rId24"/>
            </p:custDataLst>
          </p:nvPr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PA_椭圆 5985"/>
          <p:cNvSpPr/>
          <p:nvPr>
            <p:custDataLst>
              <p:tags r:id="rId25"/>
            </p:custDataLst>
          </p:nvPr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PA_椭圆 5986"/>
          <p:cNvSpPr/>
          <p:nvPr>
            <p:custDataLst>
              <p:tags r:id="rId26"/>
            </p:custDataLst>
          </p:nvPr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PA_椭圆 5987"/>
          <p:cNvSpPr/>
          <p:nvPr>
            <p:custDataLst>
              <p:tags r:id="rId27"/>
            </p:custDataLst>
          </p:nvPr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PA_椭圆 5988"/>
          <p:cNvSpPr/>
          <p:nvPr>
            <p:custDataLst>
              <p:tags r:id="rId28"/>
            </p:custDataLst>
          </p:nvPr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PA_椭圆 5989"/>
          <p:cNvSpPr/>
          <p:nvPr>
            <p:custDataLst>
              <p:tags r:id="rId29"/>
            </p:custDataLst>
          </p:nvPr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PA_椭圆 6005"/>
          <p:cNvSpPr/>
          <p:nvPr>
            <p:custDataLst>
              <p:tags r:id="rId30"/>
            </p:custDataLst>
          </p:nvPr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PA_淘宝店chenying0907 1"/>
          <p:cNvGrpSpPr/>
          <p:nvPr>
            <p:custDataLst>
              <p:tags r:id="rId31"/>
            </p:custDataLst>
          </p:nvPr>
        </p:nvGrpSpPr>
        <p:grpSpPr>
          <a:xfrm>
            <a:off x="5768048" y="937846"/>
            <a:ext cx="2353976" cy="5209517"/>
            <a:chOff x="5768048" y="937846"/>
            <a:chExt cx="2353976" cy="5209517"/>
          </a:xfrm>
        </p:grpSpPr>
        <p:grpSp>
          <p:nvGrpSpPr>
            <p:cNvPr id="6020" name="淘宝店chenying0907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淘宝店chenying0907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淘宝店chenying0907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39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淘宝店chenying0907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淘宝店chenying0907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淘宝店chenying0907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淘宝店chenying0907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PA_文本框 6013"/>
          <p:cNvSpPr txBox="1"/>
          <p:nvPr>
            <p:custDataLst>
              <p:tags r:id="rId32"/>
            </p:custDataLst>
          </p:nvPr>
        </p:nvSpPr>
        <p:spPr>
          <a:xfrm>
            <a:off x="5890514" y="184016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 smtClean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文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6015" name="PA_文本框 6014"/>
          <p:cNvSpPr txBox="1"/>
          <p:nvPr>
            <p:custDataLst>
              <p:tags r:id="rId33"/>
            </p:custDataLst>
          </p:nvPr>
        </p:nvSpPr>
        <p:spPr>
          <a:xfrm>
            <a:off x="5955656" y="3620683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 smtClean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艺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pic>
        <p:nvPicPr>
          <p:cNvPr id="6026" name="PA_淘宝店chenying0907 60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40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grpSp>
        <p:nvGrpSpPr>
          <p:cNvPr id="5" name="PA_淘宝店chenying0907 4"/>
          <p:cNvGrpSpPr/>
          <p:nvPr>
            <p:custDataLst>
              <p:tags r:id="rId35"/>
            </p:custDataLst>
          </p:nvPr>
        </p:nvGrpSpPr>
        <p:grpSpPr>
          <a:xfrm>
            <a:off x="7615152" y="2447373"/>
            <a:ext cx="461665" cy="3268053"/>
            <a:chOff x="7615152" y="2447373"/>
            <a:chExt cx="461665" cy="3268053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615152" y="2447373"/>
              <a:ext cx="461665" cy="32680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blue        </a:t>
              </a:r>
              <a:r>
                <a:rPr lang="zh-CN" altLang="en-US" dirty="0" smtClean="0">
                  <a:solidFill>
                    <a:srgbClr val="AF5558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</a:t>
              </a:r>
              <a:endParaRPr lang="zh-CN" altLang="en-US" dirty="0">
                <a:solidFill>
                  <a:srgbClr val="AF5558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7829973" y="2976140"/>
              <a:ext cx="0" cy="3417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淘宝店chenying0907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淘宝店chenying0907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淘宝店chenying0907 4"/>
          <p:cNvPicPr>
            <a:picLocks noChangeAspect="1"/>
          </p:cNvPicPr>
          <p:nvPr/>
        </p:nvPicPr>
        <p:blipFill>
          <a:blip r:embed="rId6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淘宝店chenying0907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423207" y="1730346"/>
            <a:ext cx="3057247" cy="1046440"/>
            <a:chOff x="423207" y="1730346"/>
            <a:chExt cx="3057247" cy="1046440"/>
          </a:xfrm>
        </p:grpSpPr>
        <p:sp>
          <p:nvSpPr>
            <p:cNvPr id="18" name="文本框 17"/>
            <p:cNvSpPr txBox="1"/>
            <p:nvPr/>
          </p:nvSpPr>
          <p:spPr>
            <a:xfrm>
              <a:off x="591629" y="1730346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淘宝店chenying0907 19"/>
            <p:cNvSpPr/>
            <p:nvPr/>
          </p:nvSpPr>
          <p:spPr>
            <a:xfrm>
              <a:off x="423207" y="225356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3" name="淘宝店chenying0907 2"/>
          <p:cNvGrpSpPr/>
          <p:nvPr/>
        </p:nvGrpSpPr>
        <p:grpSpPr>
          <a:xfrm>
            <a:off x="1185207" y="4074962"/>
            <a:ext cx="3057247" cy="1046440"/>
            <a:chOff x="1185207" y="4074962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353629" y="4074962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612" y="456301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淘宝店chenying0907 22"/>
            <p:cNvSpPr/>
            <p:nvPr/>
          </p:nvSpPr>
          <p:spPr>
            <a:xfrm>
              <a:off x="1185207" y="459818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淘宝店chenying0907 3"/>
          <p:cNvGrpSpPr/>
          <p:nvPr/>
        </p:nvGrpSpPr>
        <p:grpSpPr>
          <a:xfrm>
            <a:off x="8723146" y="2832316"/>
            <a:ext cx="3057247" cy="1046440"/>
            <a:chOff x="8723146" y="2832316"/>
            <a:chExt cx="3057247" cy="1046440"/>
          </a:xfrm>
        </p:grpSpPr>
        <p:sp>
          <p:nvSpPr>
            <p:cNvPr id="28" name="文本框 27"/>
            <p:cNvSpPr txBox="1"/>
            <p:nvPr/>
          </p:nvSpPr>
          <p:spPr>
            <a:xfrm>
              <a:off x="8891568" y="2832316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551" y="332036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淘宝店chenying0907 29"/>
            <p:cNvSpPr/>
            <p:nvPr/>
          </p:nvSpPr>
          <p:spPr>
            <a:xfrm>
              <a:off x="8723146" y="335553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淘宝店chenying0907 946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淘宝店chenying0907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7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淘宝店chenying0907 6"/>
          <p:cNvPicPr>
            <a:picLocks noChangeAspect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grpSp>
        <p:nvGrpSpPr>
          <p:cNvPr id="18" name="淘宝店chenying0907 17"/>
          <p:cNvGrpSpPr/>
          <p:nvPr/>
        </p:nvGrpSpPr>
        <p:grpSpPr>
          <a:xfrm>
            <a:off x="6535241" y="827454"/>
            <a:ext cx="3057247" cy="1046440"/>
            <a:chOff x="6535241" y="827454"/>
            <a:chExt cx="3057247" cy="1046440"/>
          </a:xfrm>
        </p:grpSpPr>
        <p:sp>
          <p:nvSpPr>
            <p:cNvPr id="8" name="文本框 7"/>
            <p:cNvSpPr txBox="1"/>
            <p:nvPr/>
          </p:nvSpPr>
          <p:spPr>
            <a:xfrm>
              <a:off x="6703663" y="827454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646" y="1315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淘宝店chenying0907 9"/>
            <p:cNvSpPr/>
            <p:nvPr/>
          </p:nvSpPr>
          <p:spPr>
            <a:xfrm>
              <a:off x="6535241" y="1350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0" name="淘宝店chenying0907 19"/>
          <p:cNvGrpSpPr/>
          <p:nvPr/>
        </p:nvGrpSpPr>
        <p:grpSpPr>
          <a:xfrm>
            <a:off x="7438352" y="2543365"/>
            <a:ext cx="3057247" cy="1046440"/>
            <a:chOff x="7438352" y="2543365"/>
            <a:chExt cx="3057247" cy="1046440"/>
          </a:xfrm>
        </p:grpSpPr>
        <p:sp>
          <p:nvSpPr>
            <p:cNvPr id="11" name="文本框 10"/>
            <p:cNvSpPr txBox="1"/>
            <p:nvPr/>
          </p:nvSpPr>
          <p:spPr>
            <a:xfrm>
              <a:off x="7606774" y="2543365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757" y="3031416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淘宝店chenying0907 12"/>
            <p:cNvSpPr/>
            <p:nvPr/>
          </p:nvSpPr>
          <p:spPr>
            <a:xfrm>
              <a:off x="7438352" y="3066585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21" name="淘宝店chenying0907 20"/>
          <p:cNvGrpSpPr/>
          <p:nvPr/>
        </p:nvGrpSpPr>
        <p:grpSpPr>
          <a:xfrm>
            <a:off x="6835085" y="4572454"/>
            <a:ext cx="3057247" cy="1046440"/>
            <a:chOff x="6835085" y="4572454"/>
            <a:chExt cx="3057247" cy="1046440"/>
          </a:xfrm>
        </p:grpSpPr>
        <p:sp>
          <p:nvSpPr>
            <p:cNvPr id="14" name="文本框 13"/>
            <p:cNvSpPr txBox="1"/>
            <p:nvPr/>
          </p:nvSpPr>
          <p:spPr>
            <a:xfrm>
              <a:off x="7003507" y="4572454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490" y="5060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淘宝店chenying0907 15"/>
            <p:cNvSpPr/>
            <p:nvPr/>
          </p:nvSpPr>
          <p:spPr>
            <a:xfrm>
              <a:off x="6835085" y="5095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4289670" y="1456467"/>
            <a:ext cx="4423779" cy="1200329"/>
            <a:chOff x="4289670" y="1456467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84353" y="1456467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719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淘宝店chenying0907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淘宝店chenying0907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6972" y="3392488"/>
            <a:ext cx="2432925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0" name="淘宝店chenying0907 19"/>
          <p:cNvSpPr/>
          <p:nvPr/>
        </p:nvSpPr>
        <p:spPr>
          <a:xfrm>
            <a:off x="638550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78506" y="3392488"/>
            <a:ext cx="2432925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3" name="淘宝店chenying0907 22"/>
          <p:cNvSpPr/>
          <p:nvPr/>
        </p:nvSpPr>
        <p:spPr>
          <a:xfrm>
            <a:off x="4610084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50040" y="3392488"/>
            <a:ext cx="2432925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30" name="淘宝店chenying0907 29"/>
          <p:cNvSpPr/>
          <p:nvPr/>
        </p:nvSpPr>
        <p:spPr>
          <a:xfrm>
            <a:off x="8581618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0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4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296447" y="1634306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86075" y="2280636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595" y="213408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3" grpId="0" uiExpand="1" build="p"/>
      <p:bldP spid="28" grpId="0"/>
      <p:bldP spid="30" grpId="0" uiExpand="1" build="p"/>
      <p:bldP spid="26" grpId="0"/>
      <p:bldP spid="2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淘宝店chenying0907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淘宝店chenying0907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淘宝店chenying0907 28"/>
          <p:cNvSpPr/>
          <p:nvPr/>
        </p:nvSpPr>
        <p:spPr>
          <a:xfrm>
            <a:off x="7495851" y="178960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462043" y="2489467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2" name="淘宝店chenying0907 1"/>
          <p:cNvGrpSpPr/>
          <p:nvPr/>
        </p:nvGrpSpPr>
        <p:grpSpPr>
          <a:xfrm>
            <a:off x="6990622" y="1251722"/>
            <a:ext cx="3625342" cy="400110"/>
            <a:chOff x="6990622" y="1251722"/>
            <a:chExt cx="3625342" cy="400110"/>
          </a:xfrm>
        </p:grpSpPr>
        <p:sp>
          <p:nvSpPr>
            <p:cNvPr id="19" name="文本框 18"/>
            <p:cNvSpPr txBox="1"/>
            <p:nvPr/>
          </p:nvSpPr>
          <p:spPr>
            <a:xfrm>
              <a:off x="7364764" y="1251722"/>
              <a:ext cx="2909052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8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淘宝店chenying0907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>
            <a:fillRect/>
          </a:stretch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淘宝店chenying0907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>
            <a:fillRect/>
          </a:stretch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淘宝店chenying0907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>
            <a:fillRect/>
          </a:stretch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199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699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399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899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599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淘宝店chenying0907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73386" flipH="1" flipV="1">
            <a:off x="7602364" y="206267"/>
            <a:ext cx="2801815" cy="3626711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-13774" y="2783679"/>
            <a:ext cx="12219547" cy="4074321"/>
            <a:chOff x="-13774" y="2783679"/>
            <a:chExt cx="12219547" cy="4568523"/>
          </a:xfrm>
        </p:grpSpPr>
        <p:sp>
          <p:nvSpPr>
            <p:cNvPr id="16" name="淘宝店chenying0907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淘宝店chenying0907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0117" y="3392488"/>
            <a:ext cx="352737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0" name="淘宝店chenying0907 19"/>
          <p:cNvSpPr/>
          <p:nvPr/>
        </p:nvSpPr>
        <p:spPr>
          <a:xfrm>
            <a:off x="109169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372" y="3392488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666135" y="527500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5763" y="1173830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3283" y="1027274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31577" y="3392488"/>
            <a:ext cx="352737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22" name="淘宝店chenying0907 21"/>
          <p:cNvSpPr/>
          <p:nvPr/>
        </p:nvSpPr>
        <p:spPr>
          <a:xfrm>
            <a:off x="716315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139" name="淘宝店chenying0907 138"/>
          <p:cNvPicPr>
            <a:picLocks noChangeAspect="1"/>
          </p:cNvPicPr>
          <p:nvPr/>
        </p:nvPicPr>
        <p:blipFill rotWithShape="1">
          <a:blip r:embed="rId7">
            <a:grayscl/>
          </a:blip>
          <a:srcRect l="-856" t="45442" r="73283" b="11830"/>
          <a:stretch>
            <a:fillRect/>
          </a:stretch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淘宝店chenying0907 139"/>
          <p:cNvPicPr>
            <a:picLocks noChangeAspect="1"/>
          </p:cNvPicPr>
          <p:nvPr/>
        </p:nvPicPr>
        <p:blipFill rotWithShape="1">
          <a:blip r:embed="rId7">
            <a:grayscl/>
          </a:blip>
          <a:srcRect l="43742" t="13987" r="32523" b="39979"/>
          <a:stretch>
            <a:fillRect/>
          </a:stretch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淘宝店chenying0907 140"/>
          <p:cNvPicPr>
            <a:picLocks noChangeAspect="1"/>
          </p:cNvPicPr>
          <p:nvPr/>
        </p:nvPicPr>
        <p:blipFill rotWithShape="1">
          <a:blip r:embed="rId7">
            <a:grayscl/>
          </a:blip>
          <a:srcRect l="43742" t="43053" r="-2121" b="32531"/>
          <a:stretch>
            <a:fillRect/>
          </a:stretch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淘宝店chenying0907 141"/>
          <p:cNvPicPr>
            <a:picLocks noChangeAspect="1"/>
          </p:cNvPicPr>
          <p:nvPr/>
        </p:nvPicPr>
        <p:blipFill rotWithShape="1">
          <a:blip r:embed="rId7">
            <a:grayscl/>
          </a:blip>
          <a:srcRect l="-856" t="45442" r="73283" b="11830"/>
          <a:stretch>
            <a:fillRect/>
          </a:stretch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淘宝店chenying0907 142"/>
          <p:cNvPicPr>
            <a:picLocks noChangeAspect="1"/>
          </p:cNvPicPr>
          <p:nvPr/>
        </p:nvPicPr>
        <p:blipFill rotWithShape="1">
          <a:blip r:embed="rId7">
            <a:grayscl/>
          </a:blip>
          <a:srcRect l="43742" t="43053" r="-2121" b="32531"/>
          <a:stretch>
            <a:fillRect/>
          </a:stretch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淘宝店chenying0907 143"/>
          <p:cNvPicPr>
            <a:picLocks noChangeAspect="1"/>
          </p:cNvPicPr>
          <p:nvPr/>
        </p:nvPicPr>
        <p:blipFill rotWithShape="1">
          <a:blip r:embed="rId7">
            <a:grayscl/>
          </a:blip>
          <a:srcRect l="43742" t="13987" r="32523" b="39979"/>
          <a:stretch>
            <a:fillRect/>
          </a:stretch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淘宝店chenying0907 144"/>
          <p:cNvPicPr>
            <a:picLocks noChangeAspect="1"/>
          </p:cNvPicPr>
          <p:nvPr/>
        </p:nvPicPr>
        <p:blipFill rotWithShape="1">
          <a:blip r:embed="rId7">
            <a:grayscl/>
          </a:blip>
          <a:srcRect l="-856" t="45442" r="73283" b="11830"/>
          <a:stretch>
            <a:fillRect/>
          </a:stretch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9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4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9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4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8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3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uiExpand="1" build="p"/>
      <p:bldP spid="26" grpId="0"/>
      <p:bldP spid="27" grpId="0" uiExpand="1" build="p"/>
      <p:bldP spid="19" grpId="0" build="p"/>
      <p:bldP spid="2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淘宝店chenying0907 34"/>
          <p:cNvPicPr>
            <a:picLocks noChangeAspect="1"/>
          </p:cNvPicPr>
          <p:nvPr/>
        </p:nvPicPr>
        <p:blipFill>
          <a:blip r:embed="rId5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grpSp>
        <p:nvGrpSpPr>
          <p:cNvPr id="3" name="淘宝店chenying0907 2"/>
          <p:cNvGrpSpPr/>
          <p:nvPr/>
        </p:nvGrpSpPr>
        <p:grpSpPr>
          <a:xfrm>
            <a:off x="1407415" y="727977"/>
            <a:ext cx="3057247" cy="1046440"/>
            <a:chOff x="1407415" y="727977"/>
            <a:chExt cx="3057247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1575837" y="727977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820" y="1216028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淘宝店chenying0907 19"/>
            <p:cNvSpPr/>
            <p:nvPr/>
          </p:nvSpPr>
          <p:spPr>
            <a:xfrm>
              <a:off x="1407415" y="1251197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6" name="淘宝店chenying0907 5"/>
          <p:cNvGrpSpPr/>
          <p:nvPr/>
        </p:nvGrpSpPr>
        <p:grpSpPr>
          <a:xfrm>
            <a:off x="1378000" y="2914314"/>
            <a:ext cx="3057247" cy="1046440"/>
            <a:chOff x="1378000" y="2914314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546422" y="2914314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405" y="340236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淘宝店chenying0907 23"/>
            <p:cNvSpPr/>
            <p:nvPr/>
          </p:nvSpPr>
          <p:spPr>
            <a:xfrm>
              <a:off x="1378000" y="343753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淘宝店chenying0907 3"/>
          <p:cNvGrpSpPr/>
          <p:nvPr/>
        </p:nvGrpSpPr>
        <p:grpSpPr>
          <a:xfrm>
            <a:off x="1392405" y="4942372"/>
            <a:ext cx="3057247" cy="1046440"/>
            <a:chOff x="1392405" y="4942372"/>
            <a:chExt cx="3057247" cy="1046440"/>
          </a:xfrm>
        </p:grpSpPr>
        <p:sp>
          <p:nvSpPr>
            <p:cNvPr id="25" name="文本框 24"/>
            <p:cNvSpPr txBox="1"/>
            <p:nvPr/>
          </p:nvSpPr>
          <p:spPr>
            <a:xfrm>
              <a:off x="1560827" y="4942372"/>
              <a:ext cx="243292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810" y="543042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淘宝店chenying0907 26"/>
            <p:cNvSpPr/>
            <p:nvPr/>
          </p:nvSpPr>
          <p:spPr>
            <a:xfrm>
              <a:off x="1392405" y="546559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</a:p>
          </p:txBody>
        </p:sp>
      </p:grpSp>
      <p:pic>
        <p:nvPicPr>
          <p:cNvPr id="34" name="淘宝店chenying0907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淘宝店chenying0907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淘宝店chenying0907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淘宝店chenying0907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淘宝店chenying0907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6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淘宝店chenying0907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淘宝店chenying0907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淘宝店chenying0907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淘宝店chenying0907 28"/>
          <p:cNvSpPr/>
          <p:nvPr/>
        </p:nvSpPr>
        <p:spPr>
          <a:xfrm>
            <a:off x="7051763" y="1855201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017955" y="2555062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  <p:grpSp>
        <p:nvGrpSpPr>
          <p:cNvPr id="7" name="淘宝店chenying0907 6"/>
          <p:cNvGrpSpPr/>
          <p:nvPr/>
        </p:nvGrpSpPr>
        <p:grpSpPr>
          <a:xfrm>
            <a:off x="6546534" y="1317317"/>
            <a:ext cx="3625342" cy="400110"/>
            <a:chOff x="6546534" y="1317317"/>
            <a:chExt cx="3625342" cy="400110"/>
          </a:xfrm>
        </p:grpSpPr>
        <p:sp>
          <p:nvSpPr>
            <p:cNvPr id="19" name="文本框 18"/>
            <p:cNvSpPr txBox="1"/>
            <p:nvPr/>
          </p:nvSpPr>
          <p:spPr>
            <a:xfrm>
              <a:off x="6920676" y="1317317"/>
              <a:ext cx="2909052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199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699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399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899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599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淘宝店chenying0907 66"/>
          <p:cNvPicPr>
            <a:picLocks noChangeAspect="1"/>
          </p:cNvPicPr>
          <p:nvPr/>
        </p:nvPicPr>
        <p:blipFill>
          <a:blip r:embed="rId5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淘宝店chenying0907 59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淘宝店chenying0907 596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淘宝店chenying0907 59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淘宝店chenying0907 60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淘宝店chenying0907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淘宝店chenying0907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淘宝店chenying0907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淘宝店chenying0907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淘宝店chenying0907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淘宝店chenying0907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淘宝店chenying0907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淘宝店chenying0907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淘宝店chenying0907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淘宝店chenying0907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淘宝店chenying0907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  <p:grpSp>
        <p:nvGrpSpPr>
          <p:cNvPr id="4" name="淘宝店chenying0907 3"/>
          <p:cNvGrpSpPr/>
          <p:nvPr/>
        </p:nvGrpSpPr>
        <p:grpSpPr>
          <a:xfrm>
            <a:off x="7110468" y="4614231"/>
            <a:ext cx="2814883" cy="338554"/>
            <a:chOff x="7110468" y="4614231"/>
            <a:chExt cx="2814883" cy="338554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110468" y="4614231"/>
              <a:ext cx="2814883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600" dirty="0" smtClean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blue        </a:t>
              </a:r>
              <a:r>
                <a:rPr lang="zh-CN" altLang="en-US" sz="1600" dirty="0" smtClean="0">
                  <a:solidFill>
                    <a:srgbClr val="AF5558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</a:t>
              </a:r>
              <a:endParaRPr lang="zh-CN" altLang="en-US" sz="1600" dirty="0">
                <a:solidFill>
                  <a:srgbClr val="AF5558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 flipH="1">
              <a:off x="7670949" y="4798899"/>
              <a:ext cx="4189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0368" y="914718"/>
            <a:ext cx="208048" cy="869944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4778883" y="584777"/>
            <a:ext cx="1164716" cy="1164716"/>
            <a:chOff x="6289903" y="1763607"/>
            <a:chExt cx="1520414" cy="1520414"/>
          </a:xfrm>
        </p:grpSpPr>
        <p:sp>
          <p:nvSpPr>
            <p:cNvPr id="7" name="淘宝店chenying0907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2" name="淘宝店chenying0907 11"/>
          <p:cNvGrpSpPr/>
          <p:nvPr/>
        </p:nvGrpSpPr>
        <p:grpSpPr>
          <a:xfrm>
            <a:off x="6185652" y="584777"/>
            <a:ext cx="1164716" cy="1164716"/>
            <a:chOff x="6289903" y="1763607"/>
            <a:chExt cx="1520414" cy="1520414"/>
          </a:xfrm>
        </p:grpSpPr>
        <p:sp>
          <p:nvSpPr>
            <p:cNvPr id="13" name="淘宝店chenying0907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33588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40357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录</a:t>
            </a:r>
          </a:p>
        </p:txBody>
      </p:sp>
      <p:pic>
        <p:nvPicPr>
          <p:cNvPr id="20" name="淘宝店chenying0907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571412" y="914717"/>
            <a:ext cx="208048" cy="869944"/>
          </a:xfrm>
          <a:prstGeom prst="rect">
            <a:avLst/>
          </a:prstGeom>
        </p:spPr>
      </p:pic>
      <p:pic>
        <p:nvPicPr>
          <p:cNvPr id="56" name="淘宝店chenying0907 55"/>
          <p:cNvPicPr>
            <a:picLocks noChangeAspect="1"/>
          </p:cNvPicPr>
          <p:nvPr/>
        </p:nvPicPr>
        <p:blipFill>
          <a:blip r:embed="rId6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24" name="淘宝店chenying0907 23"/>
          <p:cNvGrpSpPr/>
          <p:nvPr/>
        </p:nvGrpSpPr>
        <p:grpSpPr>
          <a:xfrm>
            <a:off x="1477178" y="2194969"/>
            <a:ext cx="811790" cy="4158939"/>
            <a:chOff x="7210222" y="3140035"/>
            <a:chExt cx="1770664" cy="3272488"/>
          </a:xfrm>
        </p:grpSpPr>
        <p:sp>
          <p:nvSpPr>
            <p:cNvPr id="22" name="淘宝店chenying0907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店chenying0907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7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淘宝店chenying0907 37"/>
          <p:cNvGrpSpPr/>
          <p:nvPr/>
        </p:nvGrpSpPr>
        <p:grpSpPr>
          <a:xfrm>
            <a:off x="3585131" y="2194969"/>
            <a:ext cx="811790" cy="4158939"/>
            <a:chOff x="7210222" y="3140035"/>
            <a:chExt cx="1770664" cy="3272488"/>
          </a:xfrm>
        </p:grpSpPr>
        <p:sp>
          <p:nvSpPr>
            <p:cNvPr id="39" name="淘宝店chenying0907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淘宝店chenying0907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7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淘宝店chenying0907 40"/>
          <p:cNvGrpSpPr/>
          <p:nvPr/>
        </p:nvGrpSpPr>
        <p:grpSpPr>
          <a:xfrm>
            <a:off x="5654971" y="2167038"/>
            <a:ext cx="811790" cy="4158939"/>
            <a:chOff x="7210222" y="3140035"/>
            <a:chExt cx="1770664" cy="3272488"/>
          </a:xfrm>
        </p:grpSpPr>
        <p:sp>
          <p:nvSpPr>
            <p:cNvPr id="42" name="淘宝店chenying0907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淘宝店chenying0907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7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淘宝店chenying0907 43"/>
          <p:cNvGrpSpPr/>
          <p:nvPr/>
        </p:nvGrpSpPr>
        <p:grpSpPr>
          <a:xfrm>
            <a:off x="7799013" y="2194969"/>
            <a:ext cx="811790" cy="4158939"/>
            <a:chOff x="7210222" y="3140035"/>
            <a:chExt cx="1770664" cy="3272488"/>
          </a:xfrm>
        </p:grpSpPr>
        <p:sp>
          <p:nvSpPr>
            <p:cNvPr id="45" name="淘宝店chenying0907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淘宝店chenying0907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7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淘宝店chenying0907 46"/>
          <p:cNvGrpSpPr/>
          <p:nvPr/>
        </p:nvGrpSpPr>
        <p:grpSpPr>
          <a:xfrm>
            <a:off x="9961029" y="2194969"/>
            <a:ext cx="811790" cy="4158939"/>
            <a:chOff x="7210222" y="3140035"/>
            <a:chExt cx="1770664" cy="3272488"/>
          </a:xfrm>
        </p:grpSpPr>
        <p:sp>
          <p:nvSpPr>
            <p:cNvPr id="48" name="淘宝店chenying0907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淘宝店chenying0907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7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43400" y="2640411"/>
            <a:ext cx="55399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单击添加目录一文字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41831" y="2640411"/>
            <a:ext cx="55399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单击添加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目录二文字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16816" y="2640411"/>
            <a:ext cx="55399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单击添加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目录三文字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73862" y="2640411"/>
            <a:ext cx="55399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单击添加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目录四文字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119185" y="2640411"/>
            <a:ext cx="55399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单击添加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目录五文字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pic>
        <p:nvPicPr>
          <p:cNvPr id="55" name="淘宝店chenying0907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2086777" y="881984"/>
            <a:ext cx="8393653" cy="4158939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 flipV="1">
            <a:off x="6585261" y="3643737"/>
            <a:ext cx="2801815" cy="3626711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4018737" y="1038778"/>
            <a:ext cx="4423779" cy="1200329"/>
            <a:chOff x="4018737" y="1038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4813420" y="1038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753786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淘宝店chenying0907 947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grpSp>
        <p:nvGrpSpPr>
          <p:cNvPr id="5" name="淘宝店chenying0907 4"/>
          <p:cNvGrpSpPr/>
          <p:nvPr/>
        </p:nvGrpSpPr>
        <p:grpSpPr>
          <a:xfrm>
            <a:off x="4642339" y="0"/>
            <a:ext cx="5896708" cy="6857999"/>
            <a:chOff x="7210222" y="3140035"/>
            <a:chExt cx="1770664" cy="3272488"/>
          </a:xfrm>
        </p:grpSpPr>
        <p:sp>
          <p:nvSpPr>
            <p:cNvPr id="6" name="淘宝店chenying0907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淘宝店chenying0907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0121" y="565426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4982" y="1088646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grpSp>
        <p:nvGrpSpPr>
          <p:cNvPr id="2" name="淘宝店chenying0907 1"/>
          <p:cNvGrpSpPr/>
          <p:nvPr/>
        </p:nvGrpSpPr>
        <p:grpSpPr>
          <a:xfrm>
            <a:off x="5558267" y="1946031"/>
            <a:ext cx="707829" cy="3681046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淘宝店chenying0907 10"/>
          <p:cNvSpPr/>
          <p:nvPr/>
        </p:nvSpPr>
        <p:spPr>
          <a:xfrm>
            <a:off x="5527432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6" name="淘宝店chenying0907 15"/>
          <p:cNvSpPr/>
          <p:nvPr/>
        </p:nvSpPr>
        <p:spPr>
          <a:xfrm>
            <a:off x="714955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窗含西岭千秋雪，门泊东吴万里船。</a:t>
            </a:r>
          </a:p>
        </p:txBody>
      </p:sp>
      <p:grpSp>
        <p:nvGrpSpPr>
          <p:cNvPr id="4" name="淘宝店chenying0907 3"/>
          <p:cNvGrpSpPr/>
          <p:nvPr/>
        </p:nvGrpSpPr>
        <p:grpSpPr>
          <a:xfrm>
            <a:off x="7180385" y="1946031"/>
            <a:ext cx="707829" cy="3681046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淘宝店chenying0907 18"/>
          <p:cNvSpPr/>
          <p:nvPr/>
        </p:nvSpPr>
        <p:spPr>
          <a:xfrm>
            <a:off x="892159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半盏屠苏犹未举，灯前小草写桃符。</a:t>
            </a:r>
          </a:p>
        </p:txBody>
      </p:sp>
      <p:grpSp>
        <p:nvGrpSpPr>
          <p:cNvPr id="12" name="淘宝店chenying0907 11"/>
          <p:cNvGrpSpPr/>
          <p:nvPr/>
        </p:nvGrpSpPr>
        <p:grpSpPr>
          <a:xfrm>
            <a:off x="8940703" y="1946031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269" y="106520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6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1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6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1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6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1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6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1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6" grpId="0" uiExpand="1" build="p"/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淘宝店chenying0907 948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pic>
        <p:nvPicPr>
          <p:cNvPr id="950" name="淘宝店chenying0907 94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>
            <a:fillRect/>
          </a:stretch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淘宝店chenying0907 95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4466492" y="1542779"/>
            <a:ext cx="2743200" cy="2708946"/>
          </a:xfrm>
          <a:prstGeom prst="ellipse">
            <a:avLst/>
          </a:prstGeom>
        </p:spPr>
      </p:pic>
      <p:pic>
        <p:nvPicPr>
          <p:cNvPr id="952" name="淘宝店chenying0907 95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4190613" y="4696285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sp>
        <p:nvSpPr>
          <p:cNvPr id="954" name="文本框 953"/>
          <p:cNvSpPr txBox="1"/>
          <p:nvPr/>
        </p:nvSpPr>
        <p:spPr>
          <a:xfrm>
            <a:off x="3815474" y="5219505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7761" y="519605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淘宝店chenying0907 7"/>
          <p:cNvSpPr/>
          <p:nvPr/>
        </p:nvSpPr>
        <p:spPr>
          <a:xfrm>
            <a:off x="505268" y="911696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pic>
        <p:nvPicPr>
          <p:cNvPr id="741" name="淘宝店chenying0907 7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3" name="淘宝店chenying0907 2"/>
          <p:cNvGrpSpPr/>
          <p:nvPr/>
        </p:nvGrpSpPr>
        <p:grpSpPr>
          <a:xfrm>
            <a:off x="6508540" y="870243"/>
            <a:ext cx="3868208" cy="1272559"/>
            <a:chOff x="6508540" y="870243"/>
            <a:chExt cx="3868208" cy="1272559"/>
          </a:xfrm>
        </p:grpSpPr>
        <p:sp>
          <p:nvSpPr>
            <p:cNvPr id="9" name="文本框 8"/>
            <p:cNvSpPr txBox="1"/>
            <p:nvPr/>
          </p:nvSpPr>
          <p:spPr>
            <a:xfrm>
              <a:off x="6508540" y="870243"/>
              <a:ext cx="2934088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967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淘宝店chenying0907 10"/>
            <p:cNvSpPr/>
            <p:nvPr/>
          </p:nvSpPr>
          <p:spPr>
            <a:xfrm>
              <a:off x="6508540" y="1558027"/>
              <a:ext cx="3868208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4" name="淘宝店chenying0907 3"/>
          <p:cNvGrpSpPr/>
          <p:nvPr/>
        </p:nvGrpSpPr>
        <p:grpSpPr>
          <a:xfrm>
            <a:off x="6508540" y="2745936"/>
            <a:ext cx="3868208" cy="1272559"/>
            <a:chOff x="6508540" y="2745936"/>
            <a:chExt cx="3868208" cy="1272559"/>
          </a:xfrm>
        </p:grpSpPr>
        <p:sp>
          <p:nvSpPr>
            <p:cNvPr id="12" name="文本框 11"/>
            <p:cNvSpPr txBox="1"/>
            <p:nvPr/>
          </p:nvSpPr>
          <p:spPr>
            <a:xfrm>
              <a:off x="6508540" y="2745936"/>
              <a:ext cx="2934088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660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淘宝店chenying0907 13"/>
            <p:cNvSpPr/>
            <p:nvPr/>
          </p:nvSpPr>
          <p:spPr>
            <a:xfrm>
              <a:off x="6508540" y="3433720"/>
              <a:ext cx="3868208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19" name="淘宝店chenying0907 18"/>
          <p:cNvGrpSpPr/>
          <p:nvPr/>
        </p:nvGrpSpPr>
        <p:grpSpPr>
          <a:xfrm>
            <a:off x="6508540" y="4586459"/>
            <a:ext cx="3868208" cy="1272559"/>
            <a:chOff x="6508540" y="4586459"/>
            <a:chExt cx="3868208" cy="1272559"/>
          </a:xfrm>
        </p:grpSpPr>
        <p:sp>
          <p:nvSpPr>
            <p:cNvPr id="15" name="文本框 14"/>
            <p:cNvSpPr txBox="1"/>
            <p:nvPr/>
          </p:nvSpPr>
          <p:spPr>
            <a:xfrm>
              <a:off x="6508540" y="4586459"/>
              <a:ext cx="2934088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好文艺出 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品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183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淘宝店chenying0907 16"/>
            <p:cNvSpPr/>
            <p:nvPr/>
          </p:nvSpPr>
          <p:spPr>
            <a:xfrm>
              <a:off x="6508540" y="5274243"/>
              <a:ext cx="3868208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淘宝店chenying0907 13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淘宝店chenying0907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淘宝店chenying0907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淘宝店chenying0907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淘宝店chenying0907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淘宝店chenying0907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淘宝店chenying0907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淘宝店chenying0907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淘宝店chenying0907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淘宝店chenying0907 15"/>
          <p:cNvPicPr>
            <a:picLocks noChangeAspect="1"/>
          </p:cNvPicPr>
          <p:nvPr/>
        </p:nvPicPr>
        <p:blipFill rotWithShape="1">
          <a:blip r:embed="rId7"/>
          <a:srcRect l="-856" t="45442" r="73283" b="11830"/>
          <a:stretch>
            <a:fillRect/>
          </a:stretch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淘宝店chenying0907 16"/>
          <p:cNvPicPr>
            <a:picLocks noChangeAspect="1"/>
          </p:cNvPicPr>
          <p:nvPr/>
        </p:nvPicPr>
        <p:blipFill rotWithShape="1">
          <a:blip r:embed="rId7"/>
          <a:srcRect l="43742" t="13987" r="32523" b="39979"/>
          <a:stretch>
            <a:fillRect/>
          </a:stretch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淘宝店chenying0907 17"/>
          <p:cNvPicPr>
            <a:picLocks noChangeAspect="1"/>
          </p:cNvPicPr>
          <p:nvPr/>
        </p:nvPicPr>
        <p:blipFill rotWithShape="1">
          <a:blip r:embed="rId7"/>
          <a:srcRect l="43742" t="43053" r="-2121" b="32531"/>
          <a:stretch>
            <a:fillRect/>
          </a:stretch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039" y="3771786"/>
            <a:ext cx="293408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964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淘宝店chenying0907 23"/>
          <p:cNvSpPr/>
          <p:nvPr/>
        </p:nvSpPr>
        <p:spPr>
          <a:xfrm>
            <a:off x="1219607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故穿庭树作飞花。</a:t>
            </a:r>
          </a:p>
        </p:txBody>
      </p:sp>
      <p:sp>
        <p:nvSpPr>
          <p:cNvPr id="25" name="淘宝店chenying0907 24"/>
          <p:cNvSpPr/>
          <p:nvPr/>
        </p:nvSpPr>
        <p:spPr>
          <a:xfrm>
            <a:off x="501722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门泊东吴万里船。</a:t>
            </a:r>
          </a:p>
        </p:txBody>
      </p:sp>
      <p:sp>
        <p:nvSpPr>
          <p:cNvPr id="26" name="淘宝店chenying0907 25"/>
          <p:cNvSpPr/>
          <p:nvPr/>
        </p:nvSpPr>
        <p:spPr>
          <a:xfrm>
            <a:off x="889838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灯前小草写桃符。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45424" y="3771786"/>
            <a:ext cx="293408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349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90593" y="3771786"/>
            <a:ext cx="293408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518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01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101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801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30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301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301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301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1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701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402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2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602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602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602"/>
                            </p:stCondLst>
                            <p:childTnLst>
                              <p:par>
                                <p:cTn id="9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6602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303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3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1703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uiExpand="1" build="p"/>
      <p:bldP spid="25" grpId="0" uiExpand="1" build="p"/>
      <p:bldP spid="26" grpId="0" uiExpand="1" build="p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淘宝店chenying0907 4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淘宝店chenying0907 5"/>
          <p:cNvGrpSpPr/>
          <p:nvPr/>
        </p:nvGrpSpPr>
        <p:grpSpPr>
          <a:xfrm>
            <a:off x="996531" y="1298153"/>
            <a:ext cx="8393653" cy="4158939"/>
            <a:chOff x="7210222" y="3140035"/>
            <a:chExt cx="1770664" cy="3272488"/>
          </a:xfrm>
        </p:grpSpPr>
        <p:sp>
          <p:nvSpPr>
            <p:cNvPr id="7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淘宝店chenying0907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6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淘宝店chenying0907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 flipH="1" flipV="1">
            <a:off x="8203046" y="3643737"/>
            <a:ext cx="2801815" cy="3626711"/>
          </a:xfrm>
          <a:prstGeom prst="rect">
            <a:avLst/>
          </a:prstGeom>
        </p:spPr>
      </p:pic>
      <p:grpSp>
        <p:nvGrpSpPr>
          <p:cNvPr id="2" name="淘宝店chenying0907 1"/>
          <p:cNvGrpSpPr/>
          <p:nvPr/>
        </p:nvGrpSpPr>
        <p:grpSpPr>
          <a:xfrm>
            <a:off x="2878559" y="1546778"/>
            <a:ext cx="4423779" cy="1200329"/>
            <a:chOff x="2878559" y="1546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3673242" y="1546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608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1"/>
          <p:cNvGrpSpPr/>
          <p:nvPr/>
        </p:nvGrpSpPr>
        <p:grpSpPr>
          <a:xfrm>
            <a:off x="1875692" y="-36512"/>
            <a:ext cx="8358555" cy="8013393"/>
            <a:chOff x="1875692" y="-36512"/>
            <a:chExt cx="8358555" cy="8013393"/>
          </a:xfrm>
        </p:grpSpPr>
        <p:grpSp>
          <p:nvGrpSpPr>
            <p:cNvPr id="6" name="淘宝店chenying0907 5"/>
            <p:cNvGrpSpPr/>
            <p:nvPr/>
          </p:nvGrpSpPr>
          <p:grpSpPr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淘宝店chenying0907 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淘宝店chenying0907 7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5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淘宝店chenying0907 17"/>
            <p:cNvSpPr/>
            <p:nvPr/>
          </p:nvSpPr>
          <p:spPr>
            <a:xfrm>
              <a:off x="4157490" y="98973"/>
              <a:ext cx="430887" cy="7877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两个黄鹂鸣翠柳，一行白鹭上青天。窗含西岭千秋雪，门泊东吴万里船。</a:t>
              </a:r>
            </a:p>
          </p:txBody>
        </p:sp>
        <p:sp>
          <p:nvSpPr>
            <p:cNvPr id="19" name="淘宝店chenying0907 18"/>
            <p:cNvSpPr/>
            <p:nvPr/>
          </p:nvSpPr>
          <p:spPr>
            <a:xfrm>
              <a:off x="3639357" y="98973"/>
              <a:ext cx="430887" cy="665823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北风吹雪四更初，嘉瑞天教及岁除。半盏屠苏犹未举，灯前小草写桃符。</a:t>
              </a:r>
            </a:p>
          </p:txBody>
        </p:sp>
      </p:grpSp>
      <p:pic>
        <p:nvPicPr>
          <p:cNvPr id="5" name="淘宝店chenying0907 4"/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淘宝店chenying0907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5607" y="1217855"/>
            <a:ext cx="290905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好文艺出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品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279" y="1717629"/>
            <a:ext cx="30053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淘宝店chenying0907 11"/>
          <p:cNvSpPr/>
          <p:nvPr/>
        </p:nvSpPr>
        <p:spPr>
          <a:xfrm>
            <a:off x="5216694" y="1755739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82886" y="2455600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">
        <p15:prstTrans prst="drap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699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199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899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399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99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uiExpand="1" build="p"/>
      <p:bldP spid="17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1125</Words>
  <Application>Microsoft Office PowerPoint</Application>
  <PresentationFormat>宽屏</PresentationFormat>
  <Paragraphs>156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等线 Light</vt:lpstr>
      <vt:lpstr>Arial</vt:lpstr>
      <vt:lpstr>宋体</vt:lpstr>
      <vt:lpstr>方正古隶简体</vt:lpstr>
      <vt:lpstr>方正行楷繁体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CHENYING0907出 品</Manager>
  <Company>CHENYING0907出 品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CHENYING0907出 品</dc:title>
  <dc:creator>CHENYING0907出 品</dc:creator>
  <cp:lastModifiedBy>VIP</cp:lastModifiedBy>
  <cp:revision>138</cp:revision>
  <dcterms:created xsi:type="dcterms:W3CDTF">2016-07-26T07:52:00Z</dcterms:created>
  <dcterms:modified xsi:type="dcterms:W3CDTF">2016-12-21T13:06:33Z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