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3"/>
    <p:sldId id="264" r:id="rId4"/>
    <p:sldId id="256" r:id="rId5"/>
    <p:sldId id="258" r:id="rId6"/>
    <p:sldId id="259" r:id="rId7"/>
    <p:sldId id="263" r:id="rId8"/>
    <p:sldId id="260" r:id="rId9"/>
    <p:sldId id="261" r:id="rId10"/>
    <p:sldId id="262" r:id="rId11"/>
    <p:sldId id="265" r:id="rId12"/>
    <p:sldId id="268" r:id="rId13"/>
    <p:sldId id="269" r:id="rId14"/>
  </p:sldIdLst>
  <p:sldSz cx="9144000" cy="5143500" type="screen16x9"/>
  <p:notesSz cx="6858000" cy="9144000"/>
  <p:defaultTextStyle>
    <a:defPPr>
      <a:defRPr lang="zh-CN"/>
    </a:defPPr>
    <a:lvl1pPr marL="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686868"/>
    <a:srgbClr val="1E6086"/>
    <a:srgbClr val="131313"/>
    <a:srgbClr val="342F2C"/>
    <a:srgbClr val="201F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53" d="100"/>
          <a:sy n="153" d="100"/>
        </p:scale>
        <p:origin x="420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666E8-DCBF-4434-8BF3-18D8CC239B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12039-E9AC-495E-829E-E5892CCD1C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136CB-31C4-4992-AB19-CDDC9010E0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8A657-080E-4201-9955-EFBBE4978F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4.tiff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3" Type="http://schemas.openxmlformats.org/officeDocument/2006/relationships/image" Target="../media/image5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5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>
            <a:fillRect/>
          </a:stretch>
        </p:blipFill>
        <p:spPr>
          <a:xfrm>
            <a:off x="1733938" y="563152"/>
            <a:ext cx="4017196" cy="40171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64159" y="857434"/>
            <a:ext cx="1366250" cy="144655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龙</a:t>
            </a:r>
            <a:endParaRPr lang="zh-CN" altLang="en-US" sz="88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34732" y="2648898"/>
            <a:ext cx="1034257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腾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51860" y="1951015"/>
            <a:ext cx="1034257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图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757" y="3753548"/>
            <a:ext cx="408377" cy="42198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117401" y="3264505"/>
            <a:ext cx="1292662" cy="1038838"/>
            <a:chOff x="6025459" y="3174250"/>
            <a:chExt cx="1292662" cy="1038838"/>
          </a:xfrm>
        </p:grpSpPr>
        <p:sp>
          <p:nvSpPr>
            <p:cNvPr id="10" name="矩形 9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3939268" y="1509963"/>
            <a:ext cx="1265465" cy="2123574"/>
            <a:chOff x="4050540" y="1387270"/>
            <a:chExt cx="1265465" cy="2123574"/>
          </a:xfrm>
        </p:grpSpPr>
        <p:sp>
          <p:nvSpPr>
            <p:cNvPr id="5" name="文本框 4"/>
            <p:cNvSpPr txBox="1"/>
            <p:nvPr/>
          </p:nvSpPr>
          <p:spPr>
            <a:xfrm>
              <a:off x="4275614" y="1608500"/>
              <a:ext cx="815316" cy="1754326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谢谢</a:t>
              </a:r>
              <a:endPara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03" y="3266022"/>
            <a:ext cx="233954" cy="2417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>
            <a:fillRect/>
          </a:stretch>
        </p:blipFill>
        <p:spPr>
          <a:xfrm>
            <a:off x="6030827" y="-343601"/>
            <a:ext cx="5187280" cy="5187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3357226" y="1554223"/>
            <a:ext cx="2429549" cy="2035054"/>
            <a:chOff x="2757061" y="1554223"/>
            <a:chExt cx="2429549" cy="2035054"/>
          </a:xfrm>
        </p:grpSpPr>
        <p:grpSp>
          <p:nvGrpSpPr>
            <p:cNvPr id="15" name="组合 14"/>
            <p:cNvGrpSpPr/>
            <p:nvPr/>
          </p:nvGrpSpPr>
          <p:grpSpPr>
            <a:xfrm>
              <a:off x="3957390" y="1554223"/>
              <a:ext cx="1229220" cy="2035054"/>
              <a:chOff x="4320684" y="1586918"/>
              <a:chExt cx="1229220" cy="2035054"/>
            </a:xfrm>
          </p:grpSpPr>
          <p:pic>
            <p:nvPicPr>
              <p:cNvPr id="7" name="图片 6"/>
              <p:cNvPicPr preferRelativeResize="0"/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92623" y="1586918"/>
                <a:ext cx="757281" cy="757281"/>
              </a:xfrm>
              <a:prstGeom prst="ellipse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1" name="矩形 10"/>
              <p:cNvSpPr/>
              <p:nvPr/>
            </p:nvSpPr>
            <p:spPr>
              <a:xfrm>
                <a:off x="4320684" y="1586918"/>
                <a:ext cx="461665" cy="2035054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【</a:t>
                </a:r>
                <a:r>
                  <a:rPr lang="zh-CN" altLang="en-US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秀在屏幕，让演示更出彩</a:t>
                </a:r>
                <a:r>
                  <a:rPr lang="en-US" altLang="zh-CN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】</a:t>
                </a:r>
                <a:endPara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757061" y="2250039"/>
              <a:ext cx="1200329" cy="1236400"/>
              <a:chOff x="6117792" y="3174250"/>
              <a:chExt cx="1200329" cy="123640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117792" y="3185242"/>
                <a:ext cx="1200329" cy="1225408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十月荷纯手绘</a:t>
                </a:r>
                <a:r>
                  <a:rPr lang="en-US" altLang="zh-CN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PPT</a:t>
                </a:r>
                <a:r>
                  <a: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，为您的专属定制。请联系</a:t>
                </a:r>
                <a:r>
                  <a:rPr lang="en-US" altLang="zh-CN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QQ-965583511</a:t>
                </a:r>
                <a:r>
                  <a: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 </a:t>
                </a:r>
                <a:endPara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6179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6441206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692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933658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7205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1390582" y="1343974"/>
            <a:ext cx="6362836" cy="1739489"/>
            <a:chOff x="2129263" y="2225483"/>
            <a:chExt cx="7574895" cy="2070846"/>
          </a:xfrm>
        </p:grpSpPr>
        <p:sp>
          <p:nvSpPr>
            <p:cNvPr id="6" name="文本框 5"/>
            <p:cNvSpPr txBox="1"/>
            <p:nvPr/>
          </p:nvSpPr>
          <p:spPr>
            <a:xfrm>
              <a:off x="2956236" y="2565844"/>
              <a:ext cx="3235003" cy="141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雪君体简" charset="0"/>
                  <a:ea typeface="汉仪雪君体简" charset="0"/>
                </a:rPr>
                <a:t>谢谢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29263" y="2225483"/>
              <a:ext cx="7574895" cy="2070846"/>
              <a:chOff x="1021976" y="2538069"/>
              <a:chExt cx="7574896" cy="2070847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021976" y="2538069"/>
                <a:ext cx="7574896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alpha val="0"/>
                      </a:schemeClr>
                    </a:gs>
                    <a:gs pos="18000">
                      <a:schemeClr val="tx1">
                        <a:lumMod val="75000"/>
                        <a:lumOff val="2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021976" y="4608916"/>
                <a:ext cx="7574896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alpha val="0"/>
                      </a:schemeClr>
                    </a:gs>
                    <a:gs pos="18000">
                      <a:schemeClr val="tx1">
                        <a:lumMod val="75000"/>
                        <a:lumOff val="2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1257916" y="3865027"/>
            <a:ext cx="4962826" cy="372120"/>
            <a:chOff x="2644644" y="5542223"/>
            <a:chExt cx="4962826" cy="372120"/>
          </a:xfrm>
        </p:grpSpPr>
        <p:grpSp>
          <p:nvGrpSpPr>
            <p:cNvPr id="38" name="组合 37"/>
            <p:cNvGrpSpPr/>
            <p:nvPr/>
          </p:nvGrpSpPr>
          <p:grpSpPr>
            <a:xfrm rot="0">
              <a:off x="7235350" y="5542223"/>
              <a:ext cx="372120" cy="372120"/>
              <a:chOff x="6423153" y="5298646"/>
              <a:chExt cx="372120" cy="37212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6423153" y="5298646"/>
                <a:ext cx="372120" cy="372120"/>
              </a:xfrm>
              <a:prstGeom prst="ellipse">
                <a:avLst/>
              </a:prstGeom>
              <a:solidFill>
                <a:srgbClr val="464D5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0" name="组合 39"/>
              <p:cNvGrpSpPr>
                <a:grpSpLocks noChangeAspect="1"/>
              </p:cNvGrpSpPr>
              <p:nvPr userDrawn="1"/>
            </p:nvGrpSpPr>
            <p:grpSpPr>
              <a:xfrm>
                <a:off x="6465213" y="5368577"/>
                <a:ext cx="288000" cy="232258"/>
                <a:chOff x="2482850" y="17463"/>
                <a:chExt cx="442913" cy="357188"/>
              </a:xfrm>
              <a:solidFill>
                <a:schemeClr val="bg1"/>
              </a:solidFill>
            </p:grpSpPr>
            <p:sp>
              <p:nvSpPr>
                <p:cNvPr id="41" name="Freeform 14"/>
                <p:cNvSpPr/>
                <p:nvPr/>
              </p:nvSpPr>
              <p:spPr bwMode="auto">
                <a:xfrm>
                  <a:off x="2482850" y="17463"/>
                  <a:ext cx="442913" cy="204788"/>
                </a:xfrm>
                <a:custGeom>
                  <a:avLst/>
                  <a:gdLst>
                    <a:gd name="T0" fmla="*/ 553 w 558"/>
                    <a:gd name="T1" fmla="*/ 229 h 257"/>
                    <a:gd name="T2" fmla="*/ 354 w 558"/>
                    <a:gd name="T3" fmla="*/ 30 h 257"/>
                    <a:gd name="T4" fmla="*/ 354 w 558"/>
                    <a:gd name="T5" fmla="*/ 30 h 257"/>
                    <a:gd name="T6" fmla="*/ 346 w 558"/>
                    <a:gd name="T7" fmla="*/ 24 h 257"/>
                    <a:gd name="T8" fmla="*/ 339 w 558"/>
                    <a:gd name="T9" fmla="*/ 17 h 257"/>
                    <a:gd name="T10" fmla="*/ 329 w 558"/>
                    <a:gd name="T11" fmla="*/ 12 h 257"/>
                    <a:gd name="T12" fmla="*/ 320 w 558"/>
                    <a:gd name="T13" fmla="*/ 7 h 257"/>
                    <a:gd name="T14" fmla="*/ 310 w 558"/>
                    <a:gd name="T15" fmla="*/ 3 h 257"/>
                    <a:gd name="T16" fmla="*/ 300 w 558"/>
                    <a:gd name="T17" fmla="*/ 1 h 257"/>
                    <a:gd name="T18" fmla="*/ 290 w 558"/>
                    <a:gd name="T19" fmla="*/ 0 h 257"/>
                    <a:gd name="T20" fmla="*/ 280 w 558"/>
                    <a:gd name="T21" fmla="*/ 0 h 257"/>
                    <a:gd name="T22" fmla="*/ 280 w 558"/>
                    <a:gd name="T23" fmla="*/ 0 h 257"/>
                    <a:gd name="T24" fmla="*/ 268 w 558"/>
                    <a:gd name="T25" fmla="*/ 0 h 257"/>
                    <a:gd name="T26" fmla="*/ 258 w 558"/>
                    <a:gd name="T27" fmla="*/ 1 h 257"/>
                    <a:gd name="T28" fmla="*/ 248 w 558"/>
                    <a:gd name="T29" fmla="*/ 3 h 257"/>
                    <a:gd name="T30" fmla="*/ 238 w 558"/>
                    <a:gd name="T31" fmla="*/ 7 h 257"/>
                    <a:gd name="T32" fmla="*/ 229 w 558"/>
                    <a:gd name="T33" fmla="*/ 12 h 257"/>
                    <a:gd name="T34" fmla="*/ 220 w 558"/>
                    <a:gd name="T35" fmla="*/ 17 h 257"/>
                    <a:gd name="T36" fmla="*/ 212 w 558"/>
                    <a:gd name="T37" fmla="*/ 24 h 257"/>
                    <a:gd name="T38" fmla="*/ 204 w 558"/>
                    <a:gd name="T39" fmla="*/ 30 h 257"/>
                    <a:gd name="T40" fmla="*/ 169 w 558"/>
                    <a:gd name="T41" fmla="*/ 65 h 257"/>
                    <a:gd name="T42" fmla="*/ 169 w 558"/>
                    <a:gd name="T43" fmla="*/ 17 h 257"/>
                    <a:gd name="T44" fmla="*/ 84 w 558"/>
                    <a:gd name="T45" fmla="*/ 17 h 257"/>
                    <a:gd name="T46" fmla="*/ 84 w 558"/>
                    <a:gd name="T47" fmla="*/ 151 h 257"/>
                    <a:gd name="T48" fmla="*/ 5 w 558"/>
                    <a:gd name="T49" fmla="*/ 229 h 257"/>
                    <a:gd name="T50" fmla="*/ 5 w 558"/>
                    <a:gd name="T51" fmla="*/ 229 h 257"/>
                    <a:gd name="T52" fmla="*/ 1 w 558"/>
                    <a:gd name="T53" fmla="*/ 234 h 257"/>
                    <a:gd name="T54" fmla="*/ 0 w 558"/>
                    <a:gd name="T55" fmla="*/ 240 h 257"/>
                    <a:gd name="T56" fmla="*/ 1 w 558"/>
                    <a:gd name="T57" fmla="*/ 247 h 257"/>
                    <a:gd name="T58" fmla="*/ 5 w 558"/>
                    <a:gd name="T59" fmla="*/ 252 h 257"/>
                    <a:gd name="T60" fmla="*/ 5 w 558"/>
                    <a:gd name="T61" fmla="*/ 252 h 257"/>
                    <a:gd name="T62" fmla="*/ 10 w 558"/>
                    <a:gd name="T63" fmla="*/ 255 h 257"/>
                    <a:gd name="T64" fmla="*/ 16 w 558"/>
                    <a:gd name="T65" fmla="*/ 257 h 257"/>
                    <a:gd name="T66" fmla="*/ 23 w 558"/>
                    <a:gd name="T67" fmla="*/ 255 h 257"/>
                    <a:gd name="T68" fmla="*/ 29 w 558"/>
                    <a:gd name="T69" fmla="*/ 252 h 257"/>
                    <a:gd name="T70" fmla="*/ 227 w 558"/>
                    <a:gd name="T71" fmla="*/ 54 h 257"/>
                    <a:gd name="T72" fmla="*/ 227 w 558"/>
                    <a:gd name="T73" fmla="*/ 54 h 257"/>
                    <a:gd name="T74" fmla="*/ 238 w 558"/>
                    <a:gd name="T75" fmla="*/ 45 h 257"/>
                    <a:gd name="T76" fmla="*/ 251 w 558"/>
                    <a:gd name="T77" fmla="*/ 37 h 257"/>
                    <a:gd name="T78" fmla="*/ 265 w 558"/>
                    <a:gd name="T79" fmla="*/ 34 h 257"/>
                    <a:gd name="T80" fmla="*/ 280 w 558"/>
                    <a:gd name="T81" fmla="*/ 32 h 257"/>
                    <a:gd name="T82" fmla="*/ 280 w 558"/>
                    <a:gd name="T83" fmla="*/ 32 h 257"/>
                    <a:gd name="T84" fmla="*/ 293 w 558"/>
                    <a:gd name="T85" fmla="*/ 34 h 257"/>
                    <a:gd name="T86" fmla="*/ 307 w 558"/>
                    <a:gd name="T87" fmla="*/ 37 h 257"/>
                    <a:gd name="T88" fmla="*/ 320 w 558"/>
                    <a:gd name="T89" fmla="*/ 45 h 257"/>
                    <a:gd name="T90" fmla="*/ 331 w 558"/>
                    <a:gd name="T91" fmla="*/ 54 h 257"/>
                    <a:gd name="T92" fmla="*/ 530 w 558"/>
                    <a:gd name="T93" fmla="*/ 252 h 257"/>
                    <a:gd name="T94" fmla="*/ 530 w 558"/>
                    <a:gd name="T95" fmla="*/ 252 h 257"/>
                    <a:gd name="T96" fmla="*/ 535 w 558"/>
                    <a:gd name="T97" fmla="*/ 255 h 257"/>
                    <a:gd name="T98" fmla="*/ 542 w 558"/>
                    <a:gd name="T99" fmla="*/ 257 h 257"/>
                    <a:gd name="T100" fmla="*/ 548 w 558"/>
                    <a:gd name="T101" fmla="*/ 255 h 257"/>
                    <a:gd name="T102" fmla="*/ 553 w 558"/>
                    <a:gd name="T103" fmla="*/ 252 h 257"/>
                    <a:gd name="T104" fmla="*/ 553 w 558"/>
                    <a:gd name="T105" fmla="*/ 252 h 257"/>
                    <a:gd name="T106" fmla="*/ 557 w 558"/>
                    <a:gd name="T107" fmla="*/ 247 h 257"/>
                    <a:gd name="T108" fmla="*/ 558 w 558"/>
                    <a:gd name="T109" fmla="*/ 240 h 257"/>
                    <a:gd name="T110" fmla="*/ 557 w 558"/>
                    <a:gd name="T111" fmla="*/ 234 h 257"/>
                    <a:gd name="T112" fmla="*/ 553 w 558"/>
                    <a:gd name="T113" fmla="*/ 229 h 257"/>
                    <a:gd name="T114" fmla="*/ 553 w 558"/>
                    <a:gd name="T115" fmla="*/ 229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58" h="257">
                      <a:moveTo>
                        <a:pt x="553" y="229"/>
                      </a:moveTo>
                      <a:lnTo>
                        <a:pt x="354" y="30"/>
                      </a:lnTo>
                      <a:lnTo>
                        <a:pt x="354" y="30"/>
                      </a:lnTo>
                      <a:lnTo>
                        <a:pt x="346" y="24"/>
                      </a:lnTo>
                      <a:lnTo>
                        <a:pt x="339" y="17"/>
                      </a:lnTo>
                      <a:lnTo>
                        <a:pt x="329" y="12"/>
                      </a:lnTo>
                      <a:lnTo>
                        <a:pt x="320" y="7"/>
                      </a:lnTo>
                      <a:lnTo>
                        <a:pt x="310" y="3"/>
                      </a:lnTo>
                      <a:lnTo>
                        <a:pt x="300" y="1"/>
                      </a:lnTo>
                      <a:lnTo>
                        <a:pt x="290" y="0"/>
                      </a:lnTo>
                      <a:lnTo>
                        <a:pt x="280" y="0"/>
                      </a:lnTo>
                      <a:lnTo>
                        <a:pt x="280" y="0"/>
                      </a:lnTo>
                      <a:lnTo>
                        <a:pt x="268" y="0"/>
                      </a:lnTo>
                      <a:lnTo>
                        <a:pt x="258" y="1"/>
                      </a:lnTo>
                      <a:lnTo>
                        <a:pt x="248" y="3"/>
                      </a:lnTo>
                      <a:lnTo>
                        <a:pt x="238" y="7"/>
                      </a:lnTo>
                      <a:lnTo>
                        <a:pt x="229" y="12"/>
                      </a:lnTo>
                      <a:lnTo>
                        <a:pt x="220" y="17"/>
                      </a:lnTo>
                      <a:lnTo>
                        <a:pt x="212" y="24"/>
                      </a:lnTo>
                      <a:lnTo>
                        <a:pt x="204" y="30"/>
                      </a:lnTo>
                      <a:lnTo>
                        <a:pt x="169" y="65"/>
                      </a:lnTo>
                      <a:lnTo>
                        <a:pt x="169" y="17"/>
                      </a:lnTo>
                      <a:lnTo>
                        <a:pt x="84" y="17"/>
                      </a:lnTo>
                      <a:lnTo>
                        <a:pt x="84" y="151"/>
                      </a:lnTo>
                      <a:lnTo>
                        <a:pt x="5" y="229"/>
                      </a:lnTo>
                      <a:lnTo>
                        <a:pt x="5" y="229"/>
                      </a:lnTo>
                      <a:lnTo>
                        <a:pt x="1" y="234"/>
                      </a:lnTo>
                      <a:lnTo>
                        <a:pt x="0" y="240"/>
                      </a:lnTo>
                      <a:lnTo>
                        <a:pt x="1" y="247"/>
                      </a:lnTo>
                      <a:lnTo>
                        <a:pt x="5" y="252"/>
                      </a:lnTo>
                      <a:lnTo>
                        <a:pt x="5" y="252"/>
                      </a:lnTo>
                      <a:lnTo>
                        <a:pt x="10" y="255"/>
                      </a:lnTo>
                      <a:lnTo>
                        <a:pt x="16" y="257"/>
                      </a:lnTo>
                      <a:lnTo>
                        <a:pt x="23" y="255"/>
                      </a:lnTo>
                      <a:lnTo>
                        <a:pt x="29" y="252"/>
                      </a:lnTo>
                      <a:lnTo>
                        <a:pt x="227" y="54"/>
                      </a:lnTo>
                      <a:lnTo>
                        <a:pt x="227" y="54"/>
                      </a:lnTo>
                      <a:lnTo>
                        <a:pt x="238" y="45"/>
                      </a:lnTo>
                      <a:lnTo>
                        <a:pt x="251" y="37"/>
                      </a:lnTo>
                      <a:lnTo>
                        <a:pt x="265" y="34"/>
                      </a:lnTo>
                      <a:lnTo>
                        <a:pt x="280" y="32"/>
                      </a:lnTo>
                      <a:lnTo>
                        <a:pt x="280" y="32"/>
                      </a:lnTo>
                      <a:lnTo>
                        <a:pt x="293" y="34"/>
                      </a:lnTo>
                      <a:lnTo>
                        <a:pt x="307" y="37"/>
                      </a:lnTo>
                      <a:lnTo>
                        <a:pt x="320" y="45"/>
                      </a:lnTo>
                      <a:lnTo>
                        <a:pt x="331" y="54"/>
                      </a:lnTo>
                      <a:lnTo>
                        <a:pt x="530" y="252"/>
                      </a:lnTo>
                      <a:lnTo>
                        <a:pt x="530" y="252"/>
                      </a:lnTo>
                      <a:lnTo>
                        <a:pt x="535" y="255"/>
                      </a:lnTo>
                      <a:lnTo>
                        <a:pt x="542" y="257"/>
                      </a:lnTo>
                      <a:lnTo>
                        <a:pt x="548" y="255"/>
                      </a:lnTo>
                      <a:lnTo>
                        <a:pt x="553" y="252"/>
                      </a:lnTo>
                      <a:lnTo>
                        <a:pt x="553" y="252"/>
                      </a:lnTo>
                      <a:lnTo>
                        <a:pt x="557" y="247"/>
                      </a:lnTo>
                      <a:lnTo>
                        <a:pt x="558" y="240"/>
                      </a:lnTo>
                      <a:lnTo>
                        <a:pt x="557" y="234"/>
                      </a:lnTo>
                      <a:lnTo>
                        <a:pt x="553" y="229"/>
                      </a:lnTo>
                      <a:lnTo>
                        <a:pt x="553" y="2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white">
                        <a:lumMod val="50000"/>
                      </a:prstClr>
                    </a:solidFill>
                  </a:endParaRPr>
                </a:p>
              </p:txBody>
            </p:sp>
            <p:sp>
              <p:nvSpPr>
                <p:cNvPr id="42" name="Freeform 15"/>
                <p:cNvSpPr/>
                <p:nvPr/>
              </p:nvSpPr>
              <p:spPr bwMode="auto">
                <a:xfrm>
                  <a:off x="2543175" y="65088"/>
                  <a:ext cx="322263" cy="309563"/>
                </a:xfrm>
                <a:custGeom>
                  <a:avLst/>
                  <a:gdLst>
                    <a:gd name="T0" fmla="*/ 249 w 404"/>
                    <a:gd name="T1" fmla="*/ 20 h 389"/>
                    <a:gd name="T2" fmla="*/ 249 w 404"/>
                    <a:gd name="T3" fmla="*/ 20 h 389"/>
                    <a:gd name="T4" fmla="*/ 239 w 404"/>
                    <a:gd name="T5" fmla="*/ 11 h 389"/>
                    <a:gd name="T6" fmla="*/ 228 w 404"/>
                    <a:gd name="T7" fmla="*/ 5 h 389"/>
                    <a:gd name="T8" fmla="*/ 215 w 404"/>
                    <a:gd name="T9" fmla="*/ 1 h 389"/>
                    <a:gd name="T10" fmla="*/ 203 w 404"/>
                    <a:gd name="T11" fmla="*/ 0 h 389"/>
                    <a:gd name="T12" fmla="*/ 203 w 404"/>
                    <a:gd name="T13" fmla="*/ 0 h 389"/>
                    <a:gd name="T14" fmla="*/ 189 w 404"/>
                    <a:gd name="T15" fmla="*/ 1 h 389"/>
                    <a:gd name="T16" fmla="*/ 177 w 404"/>
                    <a:gd name="T17" fmla="*/ 5 h 389"/>
                    <a:gd name="T18" fmla="*/ 166 w 404"/>
                    <a:gd name="T19" fmla="*/ 11 h 389"/>
                    <a:gd name="T20" fmla="*/ 156 w 404"/>
                    <a:gd name="T21" fmla="*/ 20 h 389"/>
                    <a:gd name="T22" fmla="*/ 0 w 404"/>
                    <a:gd name="T23" fmla="*/ 175 h 389"/>
                    <a:gd name="T24" fmla="*/ 0 w 404"/>
                    <a:gd name="T25" fmla="*/ 354 h 389"/>
                    <a:gd name="T26" fmla="*/ 0 w 404"/>
                    <a:gd name="T27" fmla="*/ 354 h 389"/>
                    <a:gd name="T28" fmla="*/ 1 w 404"/>
                    <a:gd name="T29" fmla="*/ 360 h 389"/>
                    <a:gd name="T30" fmla="*/ 2 w 404"/>
                    <a:gd name="T31" fmla="*/ 367 h 389"/>
                    <a:gd name="T32" fmla="*/ 6 w 404"/>
                    <a:gd name="T33" fmla="*/ 373 h 389"/>
                    <a:gd name="T34" fmla="*/ 10 w 404"/>
                    <a:gd name="T35" fmla="*/ 378 h 389"/>
                    <a:gd name="T36" fmla="*/ 16 w 404"/>
                    <a:gd name="T37" fmla="*/ 383 h 389"/>
                    <a:gd name="T38" fmla="*/ 21 w 404"/>
                    <a:gd name="T39" fmla="*/ 385 h 389"/>
                    <a:gd name="T40" fmla="*/ 29 w 404"/>
                    <a:gd name="T41" fmla="*/ 388 h 389"/>
                    <a:gd name="T42" fmla="*/ 35 w 404"/>
                    <a:gd name="T43" fmla="*/ 389 h 389"/>
                    <a:gd name="T44" fmla="*/ 122 w 404"/>
                    <a:gd name="T45" fmla="*/ 389 h 389"/>
                    <a:gd name="T46" fmla="*/ 122 w 404"/>
                    <a:gd name="T47" fmla="*/ 283 h 389"/>
                    <a:gd name="T48" fmla="*/ 122 w 404"/>
                    <a:gd name="T49" fmla="*/ 283 h 389"/>
                    <a:gd name="T50" fmla="*/ 122 w 404"/>
                    <a:gd name="T51" fmla="*/ 278 h 389"/>
                    <a:gd name="T52" fmla="*/ 123 w 404"/>
                    <a:gd name="T53" fmla="*/ 275 h 389"/>
                    <a:gd name="T54" fmla="*/ 126 w 404"/>
                    <a:gd name="T55" fmla="*/ 271 h 389"/>
                    <a:gd name="T56" fmla="*/ 128 w 404"/>
                    <a:gd name="T57" fmla="*/ 267 h 389"/>
                    <a:gd name="T58" fmla="*/ 132 w 404"/>
                    <a:gd name="T59" fmla="*/ 264 h 389"/>
                    <a:gd name="T60" fmla="*/ 136 w 404"/>
                    <a:gd name="T61" fmla="*/ 262 h 389"/>
                    <a:gd name="T62" fmla="*/ 140 w 404"/>
                    <a:gd name="T63" fmla="*/ 261 h 389"/>
                    <a:gd name="T64" fmla="*/ 145 w 404"/>
                    <a:gd name="T65" fmla="*/ 259 h 389"/>
                    <a:gd name="T66" fmla="*/ 259 w 404"/>
                    <a:gd name="T67" fmla="*/ 259 h 389"/>
                    <a:gd name="T68" fmla="*/ 259 w 404"/>
                    <a:gd name="T69" fmla="*/ 259 h 389"/>
                    <a:gd name="T70" fmla="*/ 264 w 404"/>
                    <a:gd name="T71" fmla="*/ 261 h 389"/>
                    <a:gd name="T72" fmla="*/ 268 w 404"/>
                    <a:gd name="T73" fmla="*/ 262 h 389"/>
                    <a:gd name="T74" fmla="*/ 272 w 404"/>
                    <a:gd name="T75" fmla="*/ 264 h 389"/>
                    <a:gd name="T76" fmla="*/ 276 w 404"/>
                    <a:gd name="T77" fmla="*/ 267 h 389"/>
                    <a:gd name="T78" fmla="*/ 278 w 404"/>
                    <a:gd name="T79" fmla="*/ 271 h 389"/>
                    <a:gd name="T80" fmla="*/ 281 w 404"/>
                    <a:gd name="T81" fmla="*/ 275 h 389"/>
                    <a:gd name="T82" fmla="*/ 282 w 404"/>
                    <a:gd name="T83" fmla="*/ 278 h 389"/>
                    <a:gd name="T84" fmla="*/ 283 w 404"/>
                    <a:gd name="T85" fmla="*/ 283 h 389"/>
                    <a:gd name="T86" fmla="*/ 283 w 404"/>
                    <a:gd name="T87" fmla="*/ 389 h 389"/>
                    <a:gd name="T88" fmla="*/ 369 w 404"/>
                    <a:gd name="T89" fmla="*/ 389 h 389"/>
                    <a:gd name="T90" fmla="*/ 369 w 404"/>
                    <a:gd name="T91" fmla="*/ 389 h 389"/>
                    <a:gd name="T92" fmla="*/ 376 w 404"/>
                    <a:gd name="T93" fmla="*/ 388 h 389"/>
                    <a:gd name="T94" fmla="*/ 383 w 404"/>
                    <a:gd name="T95" fmla="*/ 385 h 389"/>
                    <a:gd name="T96" fmla="*/ 389 w 404"/>
                    <a:gd name="T97" fmla="*/ 383 h 389"/>
                    <a:gd name="T98" fmla="*/ 394 w 404"/>
                    <a:gd name="T99" fmla="*/ 378 h 389"/>
                    <a:gd name="T100" fmla="*/ 398 w 404"/>
                    <a:gd name="T101" fmla="*/ 373 h 389"/>
                    <a:gd name="T102" fmla="*/ 402 w 404"/>
                    <a:gd name="T103" fmla="*/ 367 h 389"/>
                    <a:gd name="T104" fmla="*/ 403 w 404"/>
                    <a:gd name="T105" fmla="*/ 360 h 389"/>
                    <a:gd name="T106" fmla="*/ 404 w 404"/>
                    <a:gd name="T107" fmla="*/ 354 h 389"/>
                    <a:gd name="T108" fmla="*/ 404 w 404"/>
                    <a:gd name="T109" fmla="*/ 175 h 389"/>
                    <a:gd name="T110" fmla="*/ 249 w 404"/>
                    <a:gd name="T111" fmla="*/ 20 h 3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04" h="389">
                      <a:moveTo>
                        <a:pt x="249" y="20"/>
                      </a:moveTo>
                      <a:lnTo>
                        <a:pt x="249" y="20"/>
                      </a:lnTo>
                      <a:lnTo>
                        <a:pt x="239" y="11"/>
                      </a:lnTo>
                      <a:lnTo>
                        <a:pt x="228" y="5"/>
                      </a:lnTo>
                      <a:lnTo>
                        <a:pt x="215" y="1"/>
                      </a:lnTo>
                      <a:lnTo>
                        <a:pt x="203" y="0"/>
                      </a:lnTo>
                      <a:lnTo>
                        <a:pt x="203" y="0"/>
                      </a:lnTo>
                      <a:lnTo>
                        <a:pt x="189" y="1"/>
                      </a:lnTo>
                      <a:lnTo>
                        <a:pt x="177" y="5"/>
                      </a:lnTo>
                      <a:lnTo>
                        <a:pt x="166" y="11"/>
                      </a:lnTo>
                      <a:lnTo>
                        <a:pt x="156" y="20"/>
                      </a:lnTo>
                      <a:lnTo>
                        <a:pt x="0" y="175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1" y="360"/>
                      </a:lnTo>
                      <a:lnTo>
                        <a:pt x="2" y="367"/>
                      </a:lnTo>
                      <a:lnTo>
                        <a:pt x="6" y="373"/>
                      </a:lnTo>
                      <a:lnTo>
                        <a:pt x="10" y="378"/>
                      </a:lnTo>
                      <a:lnTo>
                        <a:pt x="16" y="383"/>
                      </a:lnTo>
                      <a:lnTo>
                        <a:pt x="21" y="385"/>
                      </a:lnTo>
                      <a:lnTo>
                        <a:pt x="29" y="388"/>
                      </a:lnTo>
                      <a:lnTo>
                        <a:pt x="35" y="389"/>
                      </a:lnTo>
                      <a:lnTo>
                        <a:pt x="122" y="389"/>
                      </a:lnTo>
                      <a:lnTo>
                        <a:pt x="122" y="283"/>
                      </a:lnTo>
                      <a:lnTo>
                        <a:pt x="122" y="283"/>
                      </a:lnTo>
                      <a:lnTo>
                        <a:pt x="122" y="278"/>
                      </a:lnTo>
                      <a:lnTo>
                        <a:pt x="123" y="275"/>
                      </a:lnTo>
                      <a:lnTo>
                        <a:pt x="126" y="271"/>
                      </a:lnTo>
                      <a:lnTo>
                        <a:pt x="128" y="267"/>
                      </a:lnTo>
                      <a:lnTo>
                        <a:pt x="132" y="264"/>
                      </a:lnTo>
                      <a:lnTo>
                        <a:pt x="136" y="262"/>
                      </a:lnTo>
                      <a:lnTo>
                        <a:pt x="140" y="261"/>
                      </a:lnTo>
                      <a:lnTo>
                        <a:pt x="145" y="259"/>
                      </a:lnTo>
                      <a:lnTo>
                        <a:pt x="259" y="259"/>
                      </a:lnTo>
                      <a:lnTo>
                        <a:pt x="259" y="259"/>
                      </a:lnTo>
                      <a:lnTo>
                        <a:pt x="264" y="261"/>
                      </a:lnTo>
                      <a:lnTo>
                        <a:pt x="268" y="262"/>
                      </a:lnTo>
                      <a:lnTo>
                        <a:pt x="272" y="264"/>
                      </a:lnTo>
                      <a:lnTo>
                        <a:pt x="276" y="267"/>
                      </a:lnTo>
                      <a:lnTo>
                        <a:pt x="278" y="271"/>
                      </a:lnTo>
                      <a:lnTo>
                        <a:pt x="281" y="275"/>
                      </a:lnTo>
                      <a:lnTo>
                        <a:pt x="282" y="278"/>
                      </a:lnTo>
                      <a:lnTo>
                        <a:pt x="283" y="283"/>
                      </a:lnTo>
                      <a:lnTo>
                        <a:pt x="283" y="389"/>
                      </a:lnTo>
                      <a:lnTo>
                        <a:pt x="369" y="389"/>
                      </a:lnTo>
                      <a:lnTo>
                        <a:pt x="369" y="389"/>
                      </a:lnTo>
                      <a:lnTo>
                        <a:pt x="376" y="388"/>
                      </a:lnTo>
                      <a:lnTo>
                        <a:pt x="383" y="385"/>
                      </a:lnTo>
                      <a:lnTo>
                        <a:pt x="389" y="383"/>
                      </a:lnTo>
                      <a:lnTo>
                        <a:pt x="394" y="378"/>
                      </a:lnTo>
                      <a:lnTo>
                        <a:pt x="398" y="373"/>
                      </a:lnTo>
                      <a:lnTo>
                        <a:pt x="402" y="367"/>
                      </a:lnTo>
                      <a:lnTo>
                        <a:pt x="403" y="360"/>
                      </a:lnTo>
                      <a:lnTo>
                        <a:pt x="404" y="354"/>
                      </a:lnTo>
                      <a:lnTo>
                        <a:pt x="404" y="175"/>
                      </a:lnTo>
                      <a:lnTo>
                        <a:pt x="249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white">
                        <a:lumMod val="50000"/>
                      </a:prstClr>
                    </a:solidFill>
                  </a:endParaRPr>
                </a:p>
              </p:txBody>
            </p:sp>
          </p:grpSp>
        </p:grpSp>
        <p:grpSp>
          <p:nvGrpSpPr>
            <p:cNvPr id="33" name="组合 32"/>
            <p:cNvGrpSpPr/>
            <p:nvPr/>
          </p:nvGrpSpPr>
          <p:grpSpPr>
            <a:xfrm rot="0">
              <a:off x="2644644" y="5542223"/>
              <a:ext cx="372120" cy="372120"/>
              <a:chOff x="4206741" y="5380411"/>
              <a:chExt cx="372120" cy="37212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206741" y="5380411"/>
                <a:ext cx="372120" cy="372120"/>
              </a:xfrm>
              <a:prstGeom prst="ellipse">
                <a:avLst/>
              </a:prstGeom>
              <a:solidFill>
                <a:srgbClr val="40BCCA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Freeform 16"/>
              <p:cNvSpPr>
                <a:spLocks noChangeAspect="1"/>
              </p:cNvSpPr>
              <p:nvPr/>
            </p:nvSpPr>
            <p:spPr bwMode="auto">
              <a:xfrm>
                <a:off x="4268850" y="5440471"/>
                <a:ext cx="247903" cy="252000"/>
              </a:xfrm>
              <a:custGeom>
                <a:avLst/>
                <a:gdLst>
                  <a:gd name="T0" fmla="*/ 33 w 242"/>
                  <a:gd name="T1" fmla="*/ 104 h 246"/>
                  <a:gd name="T2" fmla="*/ 38 w 242"/>
                  <a:gd name="T3" fmla="*/ 90 h 246"/>
                  <a:gd name="T4" fmla="*/ 43 w 242"/>
                  <a:gd name="T5" fmla="*/ 78 h 246"/>
                  <a:gd name="T6" fmla="*/ 45 w 242"/>
                  <a:gd name="T7" fmla="*/ 64 h 246"/>
                  <a:gd name="T8" fmla="*/ 52 w 242"/>
                  <a:gd name="T9" fmla="*/ 45 h 246"/>
                  <a:gd name="T10" fmla="*/ 62 w 242"/>
                  <a:gd name="T11" fmla="*/ 28 h 246"/>
                  <a:gd name="T12" fmla="*/ 81 w 242"/>
                  <a:gd name="T13" fmla="*/ 14 h 246"/>
                  <a:gd name="T14" fmla="*/ 102 w 242"/>
                  <a:gd name="T15" fmla="*/ 4 h 246"/>
                  <a:gd name="T16" fmla="*/ 126 w 242"/>
                  <a:gd name="T17" fmla="*/ 0 h 246"/>
                  <a:gd name="T18" fmla="*/ 152 w 242"/>
                  <a:gd name="T19" fmla="*/ 4 h 246"/>
                  <a:gd name="T20" fmla="*/ 178 w 242"/>
                  <a:gd name="T21" fmla="*/ 14 h 246"/>
                  <a:gd name="T22" fmla="*/ 192 w 242"/>
                  <a:gd name="T23" fmla="*/ 26 h 246"/>
                  <a:gd name="T24" fmla="*/ 204 w 242"/>
                  <a:gd name="T25" fmla="*/ 42 h 246"/>
                  <a:gd name="T26" fmla="*/ 211 w 242"/>
                  <a:gd name="T27" fmla="*/ 61 h 246"/>
                  <a:gd name="T28" fmla="*/ 213 w 242"/>
                  <a:gd name="T29" fmla="*/ 80 h 246"/>
                  <a:gd name="T30" fmla="*/ 220 w 242"/>
                  <a:gd name="T31" fmla="*/ 94 h 246"/>
                  <a:gd name="T32" fmla="*/ 220 w 242"/>
                  <a:gd name="T33" fmla="*/ 104 h 246"/>
                  <a:gd name="T34" fmla="*/ 223 w 242"/>
                  <a:gd name="T35" fmla="*/ 118 h 246"/>
                  <a:gd name="T36" fmla="*/ 234 w 242"/>
                  <a:gd name="T37" fmla="*/ 139 h 246"/>
                  <a:gd name="T38" fmla="*/ 242 w 242"/>
                  <a:gd name="T39" fmla="*/ 158 h 246"/>
                  <a:gd name="T40" fmla="*/ 242 w 242"/>
                  <a:gd name="T41" fmla="*/ 177 h 246"/>
                  <a:gd name="T42" fmla="*/ 237 w 242"/>
                  <a:gd name="T43" fmla="*/ 189 h 246"/>
                  <a:gd name="T44" fmla="*/ 232 w 242"/>
                  <a:gd name="T45" fmla="*/ 194 h 246"/>
                  <a:gd name="T46" fmla="*/ 227 w 242"/>
                  <a:gd name="T47" fmla="*/ 189 h 246"/>
                  <a:gd name="T48" fmla="*/ 218 w 242"/>
                  <a:gd name="T49" fmla="*/ 175 h 246"/>
                  <a:gd name="T50" fmla="*/ 213 w 242"/>
                  <a:gd name="T51" fmla="*/ 184 h 246"/>
                  <a:gd name="T52" fmla="*/ 201 w 242"/>
                  <a:gd name="T53" fmla="*/ 203 h 246"/>
                  <a:gd name="T54" fmla="*/ 213 w 242"/>
                  <a:gd name="T55" fmla="*/ 215 h 246"/>
                  <a:gd name="T56" fmla="*/ 220 w 242"/>
                  <a:gd name="T57" fmla="*/ 222 h 246"/>
                  <a:gd name="T58" fmla="*/ 220 w 242"/>
                  <a:gd name="T59" fmla="*/ 229 h 246"/>
                  <a:gd name="T60" fmla="*/ 215 w 242"/>
                  <a:gd name="T61" fmla="*/ 236 h 246"/>
                  <a:gd name="T62" fmla="*/ 201 w 242"/>
                  <a:gd name="T63" fmla="*/ 243 h 246"/>
                  <a:gd name="T64" fmla="*/ 178 w 242"/>
                  <a:gd name="T65" fmla="*/ 246 h 246"/>
                  <a:gd name="T66" fmla="*/ 152 w 242"/>
                  <a:gd name="T67" fmla="*/ 241 h 246"/>
                  <a:gd name="T68" fmla="*/ 133 w 242"/>
                  <a:gd name="T69" fmla="*/ 236 h 246"/>
                  <a:gd name="T70" fmla="*/ 118 w 242"/>
                  <a:gd name="T71" fmla="*/ 236 h 246"/>
                  <a:gd name="T72" fmla="*/ 102 w 242"/>
                  <a:gd name="T73" fmla="*/ 246 h 246"/>
                  <a:gd name="T74" fmla="*/ 83 w 242"/>
                  <a:gd name="T75" fmla="*/ 246 h 246"/>
                  <a:gd name="T76" fmla="*/ 52 w 242"/>
                  <a:gd name="T77" fmla="*/ 246 h 246"/>
                  <a:gd name="T78" fmla="*/ 36 w 242"/>
                  <a:gd name="T79" fmla="*/ 239 h 246"/>
                  <a:gd name="T80" fmla="*/ 31 w 242"/>
                  <a:gd name="T81" fmla="*/ 232 h 246"/>
                  <a:gd name="T82" fmla="*/ 31 w 242"/>
                  <a:gd name="T83" fmla="*/ 224 h 246"/>
                  <a:gd name="T84" fmla="*/ 31 w 242"/>
                  <a:gd name="T85" fmla="*/ 217 h 246"/>
                  <a:gd name="T86" fmla="*/ 38 w 242"/>
                  <a:gd name="T87" fmla="*/ 213 h 246"/>
                  <a:gd name="T88" fmla="*/ 50 w 242"/>
                  <a:gd name="T89" fmla="*/ 210 h 246"/>
                  <a:gd name="T90" fmla="*/ 47 w 242"/>
                  <a:gd name="T91" fmla="*/ 206 h 246"/>
                  <a:gd name="T92" fmla="*/ 33 w 242"/>
                  <a:gd name="T93" fmla="*/ 191 h 246"/>
                  <a:gd name="T94" fmla="*/ 26 w 242"/>
                  <a:gd name="T95" fmla="*/ 175 h 246"/>
                  <a:gd name="T96" fmla="*/ 24 w 242"/>
                  <a:gd name="T97" fmla="*/ 172 h 246"/>
                  <a:gd name="T98" fmla="*/ 21 w 242"/>
                  <a:gd name="T99" fmla="*/ 179 h 246"/>
                  <a:gd name="T100" fmla="*/ 10 w 242"/>
                  <a:gd name="T101" fmla="*/ 189 h 246"/>
                  <a:gd name="T102" fmla="*/ 5 w 242"/>
                  <a:gd name="T103" fmla="*/ 189 h 246"/>
                  <a:gd name="T104" fmla="*/ 0 w 242"/>
                  <a:gd name="T105" fmla="*/ 179 h 246"/>
                  <a:gd name="T106" fmla="*/ 2 w 242"/>
                  <a:gd name="T107" fmla="*/ 158 h 246"/>
                  <a:gd name="T108" fmla="*/ 10 w 242"/>
                  <a:gd name="T109" fmla="*/ 139 h 246"/>
                  <a:gd name="T110" fmla="*/ 24 w 242"/>
                  <a:gd name="T111" fmla="*/ 123 h 246"/>
                  <a:gd name="T112" fmla="*/ 36 w 242"/>
                  <a:gd name="T113" fmla="*/ 111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2" h="246">
                    <a:moveTo>
                      <a:pt x="36" y="111"/>
                    </a:moveTo>
                    <a:lnTo>
                      <a:pt x="36" y="111"/>
                    </a:lnTo>
                    <a:lnTo>
                      <a:pt x="33" y="109"/>
                    </a:lnTo>
                    <a:lnTo>
                      <a:pt x="33" y="106"/>
                    </a:lnTo>
                    <a:lnTo>
                      <a:pt x="33" y="106"/>
                    </a:lnTo>
                    <a:lnTo>
                      <a:pt x="33" y="104"/>
                    </a:lnTo>
                    <a:lnTo>
                      <a:pt x="33" y="104"/>
                    </a:lnTo>
                    <a:lnTo>
                      <a:pt x="33" y="101"/>
                    </a:lnTo>
                    <a:lnTo>
                      <a:pt x="36" y="99"/>
                    </a:lnTo>
                    <a:lnTo>
                      <a:pt x="36" y="97"/>
                    </a:lnTo>
                    <a:lnTo>
                      <a:pt x="36" y="94"/>
                    </a:lnTo>
                    <a:lnTo>
                      <a:pt x="38" y="94"/>
                    </a:lnTo>
                    <a:lnTo>
                      <a:pt x="38" y="92"/>
                    </a:lnTo>
                    <a:lnTo>
                      <a:pt x="38" y="90"/>
                    </a:lnTo>
                    <a:lnTo>
                      <a:pt x="38" y="87"/>
                    </a:lnTo>
                    <a:lnTo>
                      <a:pt x="40" y="87"/>
                    </a:lnTo>
                    <a:lnTo>
                      <a:pt x="40" y="85"/>
                    </a:lnTo>
                    <a:lnTo>
                      <a:pt x="40" y="82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3" y="78"/>
                    </a:lnTo>
                    <a:lnTo>
                      <a:pt x="43" y="78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3"/>
                    </a:lnTo>
                    <a:lnTo>
                      <a:pt x="43" y="71"/>
                    </a:lnTo>
                    <a:lnTo>
                      <a:pt x="43" y="66"/>
                    </a:lnTo>
                    <a:lnTo>
                      <a:pt x="45" y="64"/>
                    </a:lnTo>
                    <a:lnTo>
                      <a:pt x="45" y="59"/>
                    </a:lnTo>
                    <a:lnTo>
                      <a:pt x="47" y="56"/>
                    </a:lnTo>
                    <a:lnTo>
                      <a:pt x="47" y="54"/>
                    </a:lnTo>
                    <a:lnTo>
                      <a:pt x="47" y="52"/>
                    </a:lnTo>
                    <a:lnTo>
                      <a:pt x="50" y="49"/>
                    </a:lnTo>
                    <a:lnTo>
                      <a:pt x="50" y="47"/>
                    </a:lnTo>
                    <a:lnTo>
                      <a:pt x="52" y="45"/>
                    </a:lnTo>
                    <a:lnTo>
                      <a:pt x="52" y="42"/>
                    </a:lnTo>
                    <a:lnTo>
                      <a:pt x="55" y="40"/>
                    </a:lnTo>
                    <a:lnTo>
                      <a:pt x="55" y="38"/>
                    </a:lnTo>
                    <a:lnTo>
                      <a:pt x="57" y="38"/>
                    </a:lnTo>
                    <a:lnTo>
                      <a:pt x="59" y="35"/>
                    </a:lnTo>
                    <a:lnTo>
                      <a:pt x="59" y="33"/>
                    </a:lnTo>
                    <a:lnTo>
                      <a:pt x="62" y="28"/>
                    </a:lnTo>
                    <a:lnTo>
                      <a:pt x="64" y="26"/>
                    </a:lnTo>
                    <a:lnTo>
                      <a:pt x="66" y="23"/>
                    </a:lnTo>
                    <a:lnTo>
                      <a:pt x="69" y="21"/>
                    </a:lnTo>
                    <a:lnTo>
                      <a:pt x="73" y="19"/>
                    </a:lnTo>
                    <a:lnTo>
                      <a:pt x="76" y="16"/>
                    </a:lnTo>
                    <a:lnTo>
                      <a:pt x="78" y="14"/>
                    </a:lnTo>
                    <a:lnTo>
                      <a:pt x="81" y="14"/>
                    </a:lnTo>
                    <a:lnTo>
                      <a:pt x="83" y="11"/>
                    </a:lnTo>
                    <a:lnTo>
                      <a:pt x="85" y="9"/>
                    </a:lnTo>
                    <a:lnTo>
                      <a:pt x="88" y="9"/>
                    </a:lnTo>
                    <a:lnTo>
                      <a:pt x="92" y="7"/>
                    </a:lnTo>
                    <a:lnTo>
                      <a:pt x="95" y="7"/>
                    </a:lnTo>
                    <a:lnTo>
                      <a:pt x="97" y="4"/>
                    </a:lnTo>
                    <a:lnTo>
                      <a:pt x="102" y="4"/>
                    </a:lnTo>
                    <a:lnTo>
                      <a:pt x="104" y="2"/>
                    </a:lnTo>
                    <a:lnTo>
                      <a:pt x="109" y="2"/>
                    </a:lnTo>
                    <a:lnTo>
                      <a:pt x="111" y="2"/>
                    </a:lnTo>
                    <a:lnTo>
                      <a:pt x="116" y="2"/>
                    </a:lnTo>
                    <a:lnTo>
                      <a:pt x="118" y="0"/>
                    </a:lnTo>
                    <a:lnTo>
                      <a:pt x="123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3" y="0"/>
                    </a:lnTo>
                    <a:lnTo>
                      <a:pt x="137" y="2"/>
                    </a:lnTo>
                    <a:lnTo>
                      <a:pt x="142" y="2"/>
                    </a:lnTo>
                    <a:lnTo>
                      <a:pt x="144" y="2"/>
                    </a:lnTo>
                    <a:lnTo>
                      <a:pt x="149" y="2"/>
                    </a:lnTo>
                    <a:lnTo>
                      <a:pt x="152" y="4"/>
                    </a:lnTo>
                    <a:lnTo>
                      <a:pt x="156" y="4"/>
                    </a:lnTo>
                    <a:lnTo>
                      <a:pt x="159" y="4"/>
                    </a:lnTo>
                    <a:lnTo>
                      <a:pt x="163" y="7"/>
                    </a:lnTo>
                    <a:lnTo>
                      <a:pt x="166" y="9"/>
                    </a:lnTo>
                    <a:lnTo>
                      <a:pt x="171" y="9"/>
                    </a:lnTo>
                    <a:lnTo>
                      <a:pt x="173" y="11"/>
                    </a:lnTo>
                    <a:lnTo>
                      <a:pt x="178" y="14"/>
                    </a:lnTo>
                    <a:lnTo>
                      <a:pt x="180" y="16"/>
                    </a:lnTo>
                    <a:lnTo>
                      <a:pt x="182" y="16"/>
                    </a:lnTo>
                    <a:lnTo>
                      <a:pt x="185" y="19"/>
                    </a:lnTo>
                    <a:lnTo>
                      <a:pt x="185" y="19"/>
                    </a:lnTo>
                    <a:lnTo>
                      <a:pt x="187" y="21"/>
                    </a:lnTo>
                    <a:lnTo>
                      <a:pt x="189" y="23"/>
                    </a:lnTo>
                    <a:lnTo>
                      <a:pt x="192" y="26"/>
                    </a:lnTo>
                    <a:lnTo>
                      <a:pt x="194" y="28"/>
                    </a:lnTo>
                    <a:lnTo>
                      <a:pt x="197" y="30"/>
                    </a:lnTo>
                    <a:lnTo>
                      <a:pt x="197" y="33"/>
                    </a:lnTo>
                    <a:lnTo>
                      <a:pt x="199" y="35"/>
                    </a:lnTo>
                    <a:lnTo>
                      <a:pt x="201" y="38"/>
                    </a:lnTo>
                    <a:lnTo>
                      <a:pt x="201" y="40"/>
                    </a:lnTo>
                    <a:lnTo>
                      <a:pt x="204" y="42"/>
                    </a:lnTo>
                    <a:lnTo>
                      <a:pt x="206" y="47"/>
                    </a:lnTo>
                    <a:lnTo>
                      <a:pt x="206" y="49"/>
                    </a:lnTo>
                    <a:lnTo>
                      <a:pt x="206" y="52"/>
                    </a:lnTo>
                    <a:lnTo>
                      <a:pt x="208" y="54"/>
                    </a:lnTo>
                    <a:lnTo>
                      <a:pt x="208" y="56"/>
                    </a:lnTo>
                    <a:lnTo>
                      <a:pt x="208" y="59"/>
                    </a:lnTo>
                    <a:lnTo>
                      <a:pt x="211" y="61"/>
                    </a:lnTo>
                    <a:lnTo>
                      <a:pt x="211" y="64"/>
                    </a:lnTo>
                    <a:lnTo>
                      <a:pt x="211" y="68"/>
                    </a:lnTo>
                    <a:lnTo>
                      <a:pt x="211" y="73"/>
                    </a:lnTo>
                    <a:lnTo>
                      <a:pt x="213" y="75"/>
                    </a:lnTo>
                    <a:lnTo>
                      <a:pt x="213" y="80"/>
                    </a:lnTo>
                    <a:lnTo>
                      <a:pt x="213" y="80"/>
                    </a:lnTo>
                    <a:lnTo>
                      <a:pt x="213" y="80"/>
                    </a:lnTo>
                    <a:lnTo>
                      <a:pt x="215" y="82"/>
                    </a:lnTo>
                    <a:lnTo>
                      <a:pt x="215" y="85"/>
                    </a:lnTo>
                    <a:lnTo>
                      <a:pt x="218" y="87"/>
                    </a:lnTo>
                    <a:lnTo>
                      <a:pt x="218" y="87"/>
                    </a:lnTo>
                    <a:lnTo>
                      <a:pt x="218" y="90"/>
                    </a:lnTo>
                    <a:lnTo>
                      <a:pt x="220" y="92"/>
                    </a:lnTo>
                    <a:lnTo>
                      <a:pt x="220" y="94"/>
                    </a:lnTo>
                    <a:lnTo>
                      <a:pt x="220" y="97"/>
                    </a:lnTo>
                    <a:lnTo>
                      <a:pt x="220" y="97"/>
                    </a:lnTo>
                    <a:lnTo>
                      <a:pt x="220" y="99"/>
                    </a:lnTo>
                    <a:lnTo>
                      <a:pt x="220" y="101"/>
                    </a:lnTo>
                    <a:lnTo>
                      <a:pt x="220" y="101"/>
                    </a:lnTo>
                    <a:lnTo>
                      <a:pt x="220" y="104"/>
                    </a:lnTo>
                    <a:lnTo>
                      <a:pt x="220" y="104"/>
                    </a:lnTo>
                    <a:lnTo>
                      <a:pt x="220" y="109"/>
                    </a:lnTo>
                    <a:lnTo>
                      <a:pt x="218" y="109"/>
                    </a:lnTo>
                    <a:lnTo>
                      <a:pt x="218" y="111"/>
                    </a:lnTo>
                    <a:lnTo>
                      <a:pt x="218" y="111"/>
                    </a:lnTo>
                    <a:lnTo>
                      <a:pt x="218" y="111"/>
                    </a:lnTo>
                    <a:lnTo>
                      <a:pt x="220" y="113"/>
                    </a:lnTo>
                    <a:lnTo>
                      <a:pt x="223" y="118"/>
                    </a:lnTo>
                    <a:lnTo>
                      <a:pt x="225" y="120"/>
                    </a:lnTo>
                    <a:lnTo>
                      <a:pt x="227" y="123"/>
                    </a:lnTo>
                    <a:lnTo>
                      <a:pt x="227" y="127"/>
                    </a:lnTo>
                    <a:lnTo>
                      <a:pt x="230" y="130"/>
                    </a:lnTo>
                    <a:lnTo>
                      <a:pt x="232" y="132"/>
                    </a:lnTo>
                    <a:lnTo>
                      <a:pt x="232" y="137"/>
                    </a:lnTo>
                    <a:lnTo>
                      <a:pt x="234" y="139"/>
                    </a:lnTo>
                    <a:lnTo>
                      <a:pt x="237" y="142"/>
                    </a:lnTo>
                    <a:lnTo>
                      <a:pt x="237" y="144"/>
                    </a:lnTo>
                    <a:lnTo>
                      <a:pt x="237" y="146"/>
                    </a:lnTo>
                    <a:lnTo>
                      <a:pt x="239" y="149"/>
                    </a:lnTo>
                    <a:lnTo>
                      <a:pt x="239" y="151"/>
                    </a:lnTo>
                    <a:lnTo>
                      <a:pt x="239" y="153"/>
                    </a:lnTo>
                    <a:lnTo>
                      <a:pt x="242" y="158"/>
                    </a:lnTo>
                    <a:lnTo>
                      <a:pt x="242" y="163"/>
                    </a:lnTo>
                    <a:lnTo>
                      <a:pt x="242" y="168"/>
                    </a:lnTo>
                    <a:lnTo>
                      <a:pt x="242" y="170"/>
                    </a:lnTo>
                    <a:lnTo>
                      <a:pt x="242" y="170"/>
                    </a:lnTo>
                    <a:lnTo>
                      <a:pt x="242" y="172"/>
                    </a:lnTo>
                    <a:lnTo>
                      <a:pt x="242" y="175"/>
                    </a:lnTo>
                    <a:lnTo>
                      <a:pt x="242" y="177"/>
                    </a:lnTo>
                    <a:lnTo>
                      <a:pt x="239" y="182"/>
                    </a:lnTo>
                    <a:lnTo>
                      <a:pt x="239" y="184"/>
                    </a:lnTo>
                    <a:lnTo>
                      <a:pt x="239" y="184"/>
                    </a:lnTo>
                    <a:lnTo>
                      <a:pt x="239" y="187"/>
                    </a:lnTo>
                    <a:lnTo>
                      <a:pt x="237" y="187"/>
                    </a:lnTo>
                    <a:lnTo>
                      <a:pt x="237" y="189"/>
                    </a:lnTo>
                    <a:lnTo>
                      <a:pt x="237" y="189"/>
                    </a:lnTo>
                    <a:lnTo>
                      <a:pt x="237" y="189"/>
                    </a:lnTo>
                    <a:lnTo>
                      <a:pt x="234" y="191"/>
                    </a:lnTo>
                    <a:lnTo>
                      <a:pt x="234" y="191"/>
                    </a:lnTo>
                    <a:lnTo>
                      <a:pt x="234" y="191"/>
                    </a:lnTo>
                    <a:lnTo>
                      <a:pt x="232" y="191"/>
                    </a:lnTo>
                    <a:lnTo>
                      <a:pt x="232" y="194"/>
                    </a:lnTo>
                    <a:lnTo>
                      <a:pt x="232" y="194"/>
                    </a:lnTo>
                    <a:lnTo>
                      <a:pt x="232" y="194"/>
                    </a:lnTo>
                    <a:lnTo>
                      <a:pt x="230" y="191"/>
                    </a:lnTo>
                    <a:lnTo>
                      <a:pt x="230" y="191"/>
                    </a:lnTo>
                    <a:lnTo>
                      <a:pt x="227" y="191"/>
                    </a:lnTo>
                    <a:lnTo>
                      <a:pt x="227" y="191"/>
                    </a:lnTo>
                    <a:lnTo>
                      <a:pt x="227" y="191"/>
                    </a:lnTo>
                    <a:lnTo>
                      <a:pt x="227" y="189"/>
                    </a:lnTo>
                    <a:lnTo>
                      <a:pt x="225" y="189"/>
                    </a:lnTo>
                    <a:lnTo>
                      <a:pt x="225" y="187"/>
                    </a:lnTo>
                    <a:lnTo>
                      <a:pt x="223" y="184"/>
                    </a:lnTo>
                    <a:lnTo>
                      <a:pt x="223" y="184"/>
                    </a:lnTo>
                    <a:lnTo>
                      <a:pt x="220" y="182"/>
                    </a:lnTo>
                    <a:lnTo>
                      <a:pt x="220" y="179"/>
                    </a:lnTo>
                    <a:lnTo>
                      <a:pt x="218" y="175"/>
                    </a:lnTo>
                    <a:lnTo>
                      <a:pt x="218" y="175"/>
                    </a:lnTo>
                    <a:lnTo>
                      <a:pt x="218" y="175"/>
                    </a:lnTo>
                    <a:lnTo>
                      <a:pt x="218" y="177"/>
                    </a:lnTo>
                    <a:lnTo>
                      <a:pt x="218" y="177"/>
                    </a:lnTo>
                    <a:lnTo>
                      <a:pt x="215" y="177"/>
                    </a:lnTo>
                    <a:lnTo>
                      <a:pt x="215" y="182"/>
                    </a:lnTo>
                    <a:lnTo>
                      <a:pt x="213" y="184"/>
                    </a:lnTo>
                    <a:lnTo>
                      <a:pt x="211" y="191"/>
                    </a:lnTo>
                    <a:lnTo>
                      <a:pt x="211" y="194"/>
                    </a:lnTo>
                    <a:lnTo>
                      <a:pt x="208" y="196"/>
                    </a:lnTo>
                    <a:lnTo>
                      <a:pt x="206" y="198"/>
                    </a:lnTo>
                    <a:lnTo>
                      <a:pt x="204" y="201"/>
                    </a:lnTo>
                    <a:lnTo>
                      <a:pt x="204" y="203"/>
                    </a:lnTo>
                    <a:lnTo>
                      <a:pt x="201" y="203"/>
                    </a:lnTo>
                    <a:lnTo>
                      <a:pt x="199" y="208"/>
                    </a:lnTo>
                    <a:lnTo>
                      <a:pt x="199" y="208"/>
                    </a:lnTo>
                    <a:lnTo>
                      <a:pt x="199" y="208"/>
                    </a:lnTo>
                    <a:lnTo>
                      <a:pt x="201" y="208"/>
                    </a:lnTo>
                    <a:lnTo>
                      <a:pt x="206" y="210"/>
                    </a:lnTo>
                    <a:lnTo>
                      <a:pt x="211" y="213"/>
                    </a:lnTo>
                    <a:lnTo>
                      <a:pt x="213" y="215"/>
                    </a:lnTo>
                    <a:lnTo>
                      <a:pt x="215" y="215"/>
                    </a:lnTo>
                    <a:lnTo>
                      <a:pt x="218" y="217"/>
                    </a:lnTo>
                    <a:lnTo>
                      <a:pt x="218" y="220"/>
                    </a:lnTo>
                    <a:lnTo>
                      <a:pt x="218" y="220"/>
                    </a:lnTo>
                    <a:lnTo>
                      <a:pt x="220" y="222"/>
                    </a:lnTo>
                    <a:lnTo>
                      <a:pt x="220" y="222"/>
                    </a:lnTo>
                    <a:lnTo>
                      <a:pt x="220" y="222"/>
                    </a:lnTo>
                    <a:lnTo>
                      <a:pt x="220" y="224"/>
                    </a:lnTo>
                    <a:lnTo>
                      <a:pt x="223" y="224"/>
                    </a:lnTo>
                    <a:lnTo>
                      <a:pt x="223" y="227"/>
                    </a:lnTo>
                    <a:lnTo>
                      <a:pt x="223" y="227"/>
                    </a:lnTo>
                    <a:lnTo>
                      <a:pt x="223" y="229"/>
                    </a:lnTo>
                    <a:lnTo>
                      <a:pt x="220" y="229"/>
                    </a:lnTo>
                    <a:lnTo>
                      <a:pt x="220" y="229"/>
                    </a:lnTo>
                    <a:lnTo>
                      <a:pt x="220" y="232"/>
                    </a:lnTo>
                    <a:lnTo>
                      <a:pt x="220" y="232"/>
                    </a:lnTo>
                    <a:lnTo>
                      <a:pt x="220" y="234"/>
                    </a:lnTo>
                    <a:lnTo>
                      <a:pt x="218" y="234"/>
                    </a:lnTo>
                    <a:lnTo>
                      <a:pt x="218" y="236"/>
                    </a:lnTo>
                    <a:lnTo>
                      <a:pt x="218" y="236"/>
                    </a:lnTo>
                    <a:lnTo>
                      <a:pt x="215" y="236"/>
                    </a:lnTo>
                    <a:lnTo>
                      <a:pt x="213" y="239"/>
                    </a:lnTo>
                    <a:lnTo>
                      <a:pt x="211" y="239"/>
                    </a:lnTo>
                    <a:lnTo>
                      <a:pt x="208" y="241"/>
                    </a:lnTo>
                    <a:lnTo>
                      <a:pt x="206" y="241"/>
                    </a:lnTo>
                    <a:lnTo>
                      <a:pt x="206" y="241"/>
                    </a:lnTo>
                    <a:lnTo>
                      <a:pt x="204" y="241"/>
                    </a:lnTo>
                    <a:lnTo>
                      <a:pt x="201" y="243"/>
                    </a:lnTo>
                    <a:lnTo>
                      <a:pt x="199" y="243"/>
                    </a:lnTo>
                    <a:lnTo>
                      <a:pt x="197" y="243"/>
                    </a:lnTo>
                    <a:lnTo>
                      <a:pt x="192" y="243"/>
                    </a:lnTo>
                    <a:lnTo>
                      <a:pt x="189" y="243"/>
                    </a:lnTo>
                    <a:lnTo>
                      <a:pt x="185" y="246"/>
                    </a:lnTo>
                    <a:lnTo>
                      <a:pt x="182" y="246"/>
                    </a:lnTo>
                    <a:lnTo>
                      <a:pt x="178" y="246"/>
                    </a:lnTo>
                    <a:lnTo>
                      <a:pt x="175" y="246"/>
                    </a:lnTo>
                    <a:lnTo>
                      <a:pt x="171" y="246"/>
                    </a:lnTo>
                    <a:lnTo>
                      <a:pt x="168" y="243"/>
                    </a:lnTo>
                    <a:lnTo>
                      <a:pt x="163" y="243"/>
                    </a:lnTo>
                    <a:lnTo>
                      <a:pt x="161" y="243"/>
                    </a:lnTo>
                    <a:lnTo>
                      <a:pt x="156" y="243"/>
                    </a:lnTo>
                    <a:lnTo>
                      <a:pt x="152" y="241"/>
                    </a:lnTo>
                    <a:lnTo>
                      <a:pt x="149" y="241"/>
                    </a:lnTo>
                    <a:lnTo>
                      <a:pt x="144" y="241"/>
                    </a:lnTo>
                    <a:lnTo>
                      <a:pt x="142" y="239"/>
                    </a:lnTo>
                    <a:lnTo>
                      <a:pt x="137" y="239"/>
                    </a:lnTo>
                    <a:lnTo>
                      <a:pt x="135" y="236"/>
                    </a:lnTo>
                    <a:lnTo>
                      <a:pt x="133" y="236"/>
                    </a:lnTo>
                    <a:lnTo>
                      <a:pt x="133" y="236"/>
                    </a:lnTo>
                    <a:lnTo>
                      <a:pt x="133" y="236"/>
                    </a:lnTo>
                    <a:lnTo>
                      <a:pt x="130" y="236"/>
                    </a:lnTo>
                    <a:lnTo>
                      <a:pt x="128" y="236"/>
                    </a:lnTo>
                    <a:lnTo>
                      <a:pt x="126" y="236"/>
                    </a:lnTo>
                    <a:lnTo>
                      <a:pt x="123" y="236"/>
                    </a:lnTo>
                    <a:lnTo>
                      <a:pt x="121" y="234"/>
                    </a:lnTo>
                    <a:lnTo>
                      <a:pt x="118" y="236"/>
                    </a:lnTo>
                    <a:lnTo>
                      <a:pt x="116" y="239"/>
                    </a:lnTo>
                    <a:lnTo>
                      <a:pt x="114" y="239"/>
                    </a:lnTo>
                    <a:lnTo>
                      <a:pt x="111" y="241"/>
                    </a:lnTo>
                    <a:lnTo>
                      <a:pt x="109" y="241"/>
                    </a:lnTo>
                    <a:lnTo>
                      <a:pt x="107" y="243"/>
                    </a:lnTo>
                    <a:lnTo>
                      <a:pt x="104" y="243"/>
                    </a:lnTo>
                    <a:lnTo>
                      <a:pt x="102" y="246"/>
                    </a:lnTo>
                    <a:lnTo>
                      <a:pt x="100" y="246"/>
                    </a:lnTo>
                    <a:lnTo>
                      <a:pt x="95" y="246"/>
                    </a:lnTo>
                    <a:lnTo>
                      <a:pt x="92" y="246"/>
                    </a:lnTo>
                    <a:lnTo>
                      <a:pt x="90" y="246"/>
                    </a:lnTo>
                    <a:lnTo>
                      <a:pt x="88" y="246"/>
                    </a:lnTo>
                    <a:lnTo>
                      <a:pt x="85" y="246"/>
                    </a:lnTo>
                    <a:lnTo>
                      <a:pt x="83" y="246"/>
                    </a:lnTo>
                    <a:lnTo>
                      <a:pt x="81" y="246"/>
                    </a:lnTo>
                    <a:lnTo>
                      <a:pt x="73" y="246"/>
                    </a:lnTo>
                    <a:lnTo>
                      <a:pt x="69" y="246"/>
                    </a:lnTo>
                    <a:lnTo>
                      <a:pt x="62" y="246"/>
                    </a:lnTo>
                    <a:lnTo>
                      <a:pt x="59" y="246"/>
                    </a:lnTo>
                    <a:lnTo>
                      <a:pt x="57" y="246"/>
                    </a:lnTo>
                    <a:lnTo>
                      <a:pt x="52" y="246"/>
                    </a:lnTo>
                    <a:lnTo>
                      <a:pt x="50" y="243"/>
                    </a:lnTo>
                    <a:lnTo>
                      <a:pt x="47" y="243"/>
                    </a:lnTo>
                    <a:lnTo>
                      <a:pt x="45" y="243"/>
                    </a:lnTo>
                    <a:lnTo>
                      <a:pt x="43" y="241"/>
                    </a:lnTo>
                    <a:lnTo>
                      <a:pt x="40" y="241"/>
                    </a:lnTo>
                    <a:lnTo>
                      <a:pt x="38" y="239"/>
                    </a:lnTo>
                    <a:lnTo>
                      <a:pt x="36" y="239"/>
                    </a:lnTo>
                    <a:lnTo>
                      <a:pt x="33" y="236"/>
                    </a:lnTo>
                    <a:lnTo>
                      <a:pt x="33" y="236"/>
                    </a:lnTo>
                    <a:lnTo>
                      <a:pt x="33" y="236"/>
                    </a:lnTo>
                    <a:lnTo>
                      <a:pt x="31" y="234"/>
                    </a:lnTo>
                    <a:lnTo>
                      <a:pt x="31" y="234"/>
                    </a:lnTo>
                    <a:lnTo>
                      <a:pt x="31" y="234"/>
                    </a:lnTo>
                    <a:lnTo>
                      <a:pt x="31" y="232"/>
                    </a:lnTo>
                    <a:lnTo>
                      <a:pt x="31" y="232"/>
                    </a:lnTo>
                    <a:lnTo>
                      <a:pt x="29" y="229"/>
                    </a:lnTo>
                    <a:lnTo>
                      <a:pt x="29" y="229"/>
                    </a:lnTo>
                    <a:lnTo>
                      <a:pt x="29" y="229"/>
                    </a:lnTo>
                    <a:lnTo>
                      <a:pt x="29" y="227"/>
                    </a:lnTo>
                    <a:lnTo>
                      <a:pt x="29" y="227"/>
                    </a:lnTo>
                    <a:lnTo>
                      <a:pt x="31" y="224"/>
                    </a:lnTo>
                    <a:lnTo>
                      <a:pt x="31" y="224"/>
                    </a:lnTo>
                    <a:lnTo>
                      <a:pt x="31" y="222"/>
                    </a:lnTo>
                    <a:lnTo>
                      <a:pt x="31" y="222"/>
                    </a:lnTo>
                    <a:lnTo>
                      <a:pt x="31" y="220"/>
                    </a:lnTo>
                    <a:lnTo>
                      <a:pt x="31" y="220"/>
                    </a:lnTo>
                    <a:lnTo>
                      <a:pt x="31" y="217"/>
                    </a:lnTo>
                    <a:lnTo>
                      <a:pt x="31" y="217"/>
                    </a:lnTo>
                    <a:lnTo>
                      <a:pt x="33" y="217"/>
                    </a:lnTo>
                    <a:lnTo>
                      <a:pt x="33" y="215"/>
                    </a:lnTo>
                    <a:lnTo>
                      <a:pt x="36" y="215"/>
                    </a:lnTo>
                    <a:lnTo>
                      <a:pt x="36" y="215"/>
                    </a:lnTo>
                    <a:lnTo>
                      <a:pt x="36" y="213"/>
                    </a:lnTo>
                    <a:lnTo>
                      <a:pt x="38" y="213"/>
                    </a:lnTo>
                    <a:lnTo>
                      <a:pt x="38" y="213"/>
                    </a:lnTo>
                    <a:lnTo>
                      <a:pt x="40" y="213"/>
                    </a:lnTo>
                    <a:lnTo>
                      <a:pt x="40" y="210"/>
                    </a:lnTo>
                    <a:lnTo>
                      <a:pt x="43" y="210"/>
                    </a:lnTo>
                    <a:lnTo>
                      <a:pt x="45" y="210"/>
                    </a:lnTo>
                    <a:lnTo>
                      <a:pt x="45" y="210"/>
                    </a:lnTo>
                    <a:lnTo>
                      <a:pt x="47" y="210"/>
                    </a:lnTo>
                    <a:lnTo>
                      <a:pt x="50" y="210"/>
                    </a:lnTo>
                    <a:lnTo>
                      <a:pt x="50" y="210"/>
                    </a:lnTo>
                    <a:lnTo>
                      <a:pt x="50" y="210"/>
                    </a:lnTo>
                    <a:lnTo>
                      <a:pt x="50" y="210"/>
                    </a:lnTo>
                    <a:lnTo>
                      <a:pt x="50" y="208"/>
                    </a:lnTo>
                    <a:lnTo>
                      <a:pt x="50" y="208"/>
                    </a:lnTo>
                    <a:lnTo>
                      <a:pt x="50" y="208"/>
                    </a:lnTo>
                    <a:lnTo>
                      <a:pt x="47" y="206"/>
                    </a:lnTo>
                    <a:lnTo>
                      <a:pt x="45" y="203"/>
                    </a:lnTo>
                    <a:lnTo>
                      <a:pt x="43" y="203"/>
                    </a:lnTo>
                    <a:lnTo>
                      <a:pt x="40" y="201"/>
                    </a:lnTo>
                    <a:lnTo>
                      <a:pt x="38" y="198"/>
                    </a:lnTo>
                    <a:lnTo>
                      <a:pt x="36" y="194"/>
                    </a:lnTo>
                    <a:lnTo>
                      <a:pt x="36" y="194"/>
                    </a:lnTo>
                    <a:lnTo>
                      <a:pt x="33" y="191"/>
                    </a:lnTo>
                    <a:lnTo>
                      <a:pt x="33" y="189"/>
                    </a:lnTo>
                    <a:lnTo>
                      <a:pt x="31" y="187"/>
                    </a:lnTo>
                    <a:lnTo>
                      <a:pt x="31" y="184"/>
                    </a:lnTo>
                    <a:lnTo>
                      <a:pt x="29" y="182"/>
                    </a:lnTo>
                    <a:lnTo>
                      <a:pt x="29" y="179"/>
                    </a:lnTo>
                    <a:lnTo>
                      <a:pt x="26" y="177"/>
                    </a:lnTo>
                    <a:lnTo>
                      <a:pt x="26" y="175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4" y="172"/>
                    </a:lnTo>
                    <a:lnTo>
                      <a:pt x="24" y="172"/>
                    </a:lnTo>
                    <a:lnTo>
                      <a:pt x="24" y="172"/>
                    </a:lnTo>
                    <a:lnTo>
                      <a:pt x="24" y="175"/>
                    </a:lnTo>
                    <a:lnTo>
                      <a:pt x="24" y="175"/>
                    </a:lnTo>
                    <a:lnTo>
                      <a:pt x="24" y="175"/>
                    </a:lnTo>
                    <a:lnTo>
                      <a:pt x="21" y="177"/>
                    </a:lnTo>
                    <a:lnTo>
                      <a:pt x="21" y="179"/>
                    </a:lnTo>
                    <a:lnTo>
                      <a:pt x="21" y="179"/>
                    </a:lnTo>
                    <a:lnTo>
                      <a:pt x="19" y="182"/>
                    </a:lnTo>
                    <a:lnTo>
                      <a:pt x="19" y="182"/>
                    </a:lnTo>
                    <a:lnTo>
                      <a:pt x="17" y="184"/>
                    </a:lnTo>
                    <a:lnTo>
                      <a:pt x="14" y="187"/>
                    </a:lnTo>
                    <a:lnTo>
                      <a:pt x="14" y="187"/>
                    </a:lnTo>
                    <a:lnTo>
                      <a:pt x="12" y="189"/>
                    </a:lnTo>
                    <a:lnTo>
                      <a:pt x="10" y="189"/>
                    </a:lnTo>
                    <a:lnTo>
                      <a:pt x="10" y="189"/>
                    </a:lnTo>
                    <a:lnTo>
                      <a:pt x="7" y="189"/>
                    </a:lnTo>
                    <a:lnTo>
                      <a:pt x="5" y="191"/>
                    </a:lnTo>
                    <a:lnTo>
                      <a:pt x="5" y="191"/>
                    </a:lnTo>
                    <a:lnTo>
                      <a:pt x="5" y="191"/>
                    </a:lnTo>
                    <a:lnTo>
                      <a:pt x="5" y="189"/>
                    </a:lnTo>
                    <a:lnTo>
                      <a:pt x="5" y="189"/>
                    </a:lnTo>
                    <a:lnTo>
                      <a:pt x="2" y="189"/>
                    </a:lnTo>
                    <a:lnTo>
                      <a:pt x="2" y="187"/>
                    </a:lnTo>
                    <a:lnTo>
                      <a:pt x="2" y="187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2" y="182"/>
                    </a:lnTo>
                    <a:lnTo>
                      <a:pt x="0" y="179"/>
                    </a:lnTo>
                    <a:lnTo>
                      <a:pt x="0" y="177"/>
                    </a:lnTo>
                    <a:lnTo>
                      <a:pt x="0" y="175"/>
                    </a:lnTo>
                    <a:lnTo>
                      <a:pt x="0" y="170"/>
                    </a:lnTo>
                    <a:lnTo>
                      <a:pt x="0" y="165"/>
                    </a:lnTo>
                    <a:lnTo>
                      <a:pt x="0" y="163"/>
                    </a:lnTo>
                    <a:lnTo>
                      <a:pt x="2" y="161"/>
                    </a:lnTo>
                    <a:lnTo>
                      <a:pt x="2" y="158"/>
                    </a:lnTo>
                    <a:lnTo>
                      <a:pt x="2" y="156"/>
                    </a:lnTo>
                    <a:lnTo>
                      <a:pt x="2" y="153"/>
                    </a:lnTo>
                    <a:lnTo>
                      <a:pt x="5" y="151"/>
                    </a:lnTo>
                    <a:lnTo>
                      <a:pt x="5" y="149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0" y="139"/>
                    </a:lnTo>
                    <a:lnTo>
                      <a:pt x="10" y="137"/>
                    </a:lnTo>
                    <a:lnTo>
                      <a:pt x="12" y="135"/>
                    </a:lnTo>
                    <a:lnTo>
                      <a:pt x="14" y="132"/>
                    </a:lnTo>
                    <a:lnTo>
                      <a:pt x="17" y="130"/>
                    </a:lnTo>
                    <a:lnTo>
                      <a:pt x="19" y="127"/>
                    </a:lnTo>
                    <a:lnTo>
                      <a:pt x="21" y="125"/>
                    </a:lnTo>
                    <a:lnTo>
                      <a:pt x="24" y="123"/>
                    </a:lnTo>
                    <a:lnTo>
                      <a:pt x="24" y="120"/>
                    </a:lnTo>
                    <a:lnTo>
                      <a:pt x="26" y="120"/>
                    </a:lnTo>
                    <a:lnTo>
                      <a:pt x="26" y="118"/>
                    </a:lnTo>
                    <a:lnTo>
                      <a:pt x="29" y="116"/>
                    </a:lnTo>
                    <a:lnTo>
                      <a:pt x="31" y="113"/>
                    </a:lnTo>
                    <a:lnTo>
                      <a:pt x="33" y="111"/>
                    </a:lnTo>
                    <a:lnTo>
                      <a:pt x="36" y="1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0">
              <a:off x="4984683" y="5542223"/>
              <a:ext cx="372120" cy="372120"/>
              <a:chOff x="5085973" y="5380411"/>
              <a:chExt cx="372120" cy="37212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085973" y="5380411"/>
                <a:ext cx="372120" cy="372120"/>
              </a:xfrm>
              <a:prstGeom prst="ellipse">
                <a:avLst/>
              </a:prstGeom>
              <a:solidFill>
                <a:srgbClr val="3C6ABE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0" name="组合 29"/>
              <p:cNvGrpSpPr>
                <a:grpSpLocks noChangeAspect="1"/>
              </p:cNvGrpSpPr>
              <p:nvPr/>
            </p:nvGrpSpPr>
            <p:grpSpPr>
              <a:xfrm>
                <a:off x="5132488" y="5453178"/>
                <a:ext cx="279090" cy="226587"/>
                <a:chOff x="7559675" y="422275"/>
                <a:chExt cx="481013" cy="390525"/>
              </a:xfrm>
              <a:solidFill>
                <a:schemeClr val="bg1"/>
              </a:solidFill>
            </p:grpSpPr>
            <p:sp>
              <p:nvSpPr>
                <p:cNvPr id="31" name="Freeform 22"/>
                <p:cNvSpPr>
                  <a:spLocks noEditPoints="1"/>
                </p:cNvSpPr>
                <p:nvPr/>
              </p:nvSpPr>
              <p:spPr bwMode="auto">
                <a:xfrm>
                  <a:off x="7559675" y="422275"/>
                  <a:ext cx="341313" cy="311150"/>
                </a:xfrm>
                <a:custGeom>
                  <a:avLst/>
                  <a:gdLst>
                    <a:gd name="T0" fmla="*/ 87 w 91"/>
                    <a:gd name="T1" fmla="*/ 32 h 83"/>
                    <a:gd name="T2" fmla="*/ 91 w 91"/>
                    <a:gd name="T3" fmla="*/ 32 h 83"/>
                    <a:gd name="T4" fmla="*/ 45 w 91"/>
                    <a:gd name="T5" fmla="*/ 0 h 83"/>
                    <a:gd name="T6" fmla="*/ 0 w 91"/>
                    <a:gd name="T7" fmla="*/ 39 h 83"/>
                    <a:gd name="T8" fmla="*/ 18 w 91"/>
                    <a:gd name="T9" fmla="*/ 69 h 83"/>
                    <a:gd name="T10" fmla="*/ 14 w 91"/>
                    <a:gd name="T11" fmla="*/ 83 h 83"/>
                    <a:gd name="T12" fmla="*/ 30 w 91"/>
                    <a:gd name="T13" fmla="*/ 75 h 83"/>
                    <a:gd name="T14" fmla="*/ 45 w 91"/>
                    <a:gd name="T15" fmla="*/ 77 h 83"/>
                    <a:gd name="T16" fmla="*/ 50 w 91"/>
                    <a:gd name="T17" fmla="*/ 77 h 83"/>
                    <a:gd name="T18" fmla="*/ 48 w 91"/>
                    <a:gd name="T19" fmla="*/ 67 h 83"/>
                    <a:gd name="T20" fmla="*/ 87 w 91"/>
                    <a:gd name="T21" fmla="*/ 32 h 83"/>
                    <a:gd name="T22" fmla="*/ 62 w 91"/>
                    <a:gd name="T23" fmla="*/ 19 h 83"/>
                    <a:gd name="T24" fmla="*/ 68 w 91"/>
                    <a:gd name="T25" fmla="*/ 25 h 83"/>
                    <a:gd name="T26" fmla="*/ 62 w 91"/>
                    <a:gd name="T27" fmla="*/ 31 h 83"/>
                    <a:gd name="T28" fmla="*/ 56 w 91"/>
                    <a:gd name="T29" fmla="*/ 25 h 83"/>
                    <a:gd name="T30" fmla="*/ 62 w 91"/>
                    <a:gd name="T31" fmla="*/ 19 h 83"/>
                    <a:gd name="T32" fmla="*/ 31 w 91"/>
                    <a:gd name="T33" fmla="*/ 31 h 83"/>
                    <a:gd name="T34" fmla="*/ 24 w 91"/>
                    <a:gd name="T35" fmla="*/ 25 h 83"/>
                    <a:gd name="T36" fmla="*/ 31 w 91"/>
                    <a:gd name="T37" fmla="*/ 19 h 83"/>
                    <a:gd name="T38" fmla="*/ 36 w 91"/>
                    <a:gd name="T39" fmla="*/ 25 h 83"/>
                    <a:gd name="T40" fmla="*/ 31 w 91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1" h="83">
                      <a:moveTo>
                        <a:pt x="87" y="32"/>
                      </a:moveTo>
                      <a:cubicBezTo>
                        <a:pt x="88" y="32"/>
                        <a:pt x="89" y="32"/>
                        <a:pt x="91" y="32"/>
                      </a:cubicBezTo>
                      <a:cubicBezTo>
                        <a:pt x="87" y="14"/>
                        <a:pt x="68" y="0"/>
                        <a:pt x="45" y="0"/>
                      </a:cubicBezTo>
                      <a:cubicBezTo>
                        <a:pt x="21" y="0"/>
                        <a:pt x="0" y="17"/>
                        <a:pt x="0" y="39"/>
                      </a:cubicBezTo>
                      <a:cubicBezTo>
                        <a:pt x="0" y="51"/>
                        <a:pt x="7" y="61"/>
                        <a:pt x="18" y="69"/>
                      </a:cubicBezTo>
                      <a:cubicBezTo>
                        <a:pt x="14" y="83"/>
                        <a:pt x="14" y="83"/>
                        <a:pt x="14" y="83"/>
                      </a:cubicBezTo>
                      <a:cubicBezTo>
                        <a:pt x="30" y="75"/>
                        <a:pt x="30" y="75"/>
                        <a:pt x="30" y="75"/>
                      </a:cubicBezTo>
                      <a:cubicBezTo>
                        <a:pt x="35" y="76"/>
                        <a:pt x="40" y="77"/>
                        <a:pt x="45" y="77"/>
                      </a:cubicBezTo>
                      <a:cubicBezTo>
                        <a:pt x="47" y="77"/>
                        <a:pt x="48" y="77"/>
                        <a:pt x="50" y="77"/>
                      </a:cubicBezTo>
                      <a:cubicBezTo>
                        <a:pt x="49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7" y="32"/>
                      </a:cubicBezTo>
                      <a:close/>
                      <a:moveTo>
                        <a:pt x="62" y="19"/>
                      </a:moveTo>
                      <a:cubicBezTo>
                        <a:pt x="66" y="19"/>
                        <a:pt x="68" y="22"/>
                        <a:pt x="68" y="25"/>
                      </a:cubicBezTo>
                      <a:cubicBezTo>
                        <a:pt x="68" y="29"/>
                        <a:pt x="66" y="31"/>
                        <a:pt x="62" y="31"/>
                      </a:cubicBezTo>
                      <a:cubicBezTo>
                        <a:pt x="59" y="31"/>
                        <a:pt x="56" y="29"/>
                        <a:pt x="56" y="25"/>
                      </a:cubicBezTo>
                      <a:cubicBezTo>
                        <a:pt x="56" y="22"/>
                        <a:pt x="59" y="19"/>
                        <a:pt x="62" y="19"/>
                      </a:cubicBezTo>
                      <a:close/>
                      <a:moveTo>
                        <a:pt x="31" y="31"/>
                      </a:moveTo>
                      <a:cubicBezTo>
                        <a:pt x="27" y="31"/>
                        <a:pt x="24" y="29"/>
                        <a:pt x="24" y="25"/>
                      </a:cubicBezTo>
                      <a:cubicBezTo>
                        <a:pt x="24" y="22"/>
                        <a:pt x="27" y="19"/>
                        <a:pt x="31" y="19"/>
                      </a:cubicBezTo>
                      <a:cubicBezTo>
                        <a:pt x="34" y="19"/>
                        <a:pt x="36" y="22"/>
                        <a:pt x="36" y="25"/>
                      </a:cubicBezTo>
                      <a:cubicBezTo>
                        <a:pt x="36" y="29"/>
                        <a:pt x="34" y="31"/>
                        <a:pt x="31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Freeform 23"/>
                <p:cNvSpPr>
                  <a:spLocks noEditPoints="1"/>
                </p:cNvSpPr>
                <p:nvPr/>
              </p:nvSpPr>
              <p:spPr bwMode="auto">
                <a:xfrm>
                  <a:off x="7751763" y="549275"/>
                  <a:ext cx="288925" cy="263525"/>
                </a:xfrm>
                <a:custGeom>
                  <a:avLst/>
                  <a:gdLst>
                    <a:gd name="T0" fmla="*/ 77 w 77"/>
                    <a:gd name="T1" fmla="*/ 33 h 70"/>
                    <a:gd name="T2" fmla="*/ 38 w 77"/>
                    <a:gd name="T3" fmla="*/ 0 h 70"/>
                    <a:gd name="T4" fmla="*/ 0 w 77"/>
                    <a:gd name="T5" fmla="*/ 33 h 70"/>
                    <a:gd name="T6" fmla="*/ 38 w 77"/>
                    <a:gd name="T7" fmla="*/ 66 h 70"/>
                    <a:gd name="T8" fmla="*/ 52 w 77"/>
                    <a:gd name="T9" fmla="*/ 63 h 70"/>
                    <a:gd name="T10" fmla="*/ 64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1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6 w 77"/>
                    <a:gd name="T29" fmla="*/ 23 h 70"/>
                    <a:gd name="T30" fmla="*/ 51 w 77"/>
                    <a:gd name="T31" fmla="*/ 18 h 70"/>
                    <a:gd name="T32" fmla="*/ 56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8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8" y="66"/>
                      </a:cubicBezTo>
                      <a:cubicBezTo>
                        <a:pt x="43" y="66"/>
                        <a:pt x="47" y="65"/>
                        <a:pt x="52" y="63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1" y="25"/>
                        <a:pt x="21" y="23"/>
                      </a:cubicBezTo>
                      <a:cubicBezTo>
                        <a:pt x="21" y="21"/>
                        <a:pt x="24" y="18"/>
                        <a:pt x="26" y="18"/>
                      </a:cubicBezTo>
                      <a:cubicBezTo>
                        <a:pt x="29" y="18"/>
                        <a:pt x="32" y="21"/>
                        <a:pt x="32" y="23"/>
                      </a:cubicBezTo>
                      <a:cubicBezTo>
                        <a:pt x="32" y="25"/>
                        <a:pt x="29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6" y="25"/>
                        <a:pt x="46" y="23"/>
                      </a:cubicBezTo>
                      <a:cubicBezTo>
                        <a:pt x="46" y="21"/>
                        <a:pt x="49" y="18"/>
                        <a:pt x="51" y="18"/>
                      </a:cubicBezTo>
                      <a:cubicBezTo>
                        <a:pt x="54" y="18"/>
                        <a:pt x="56" y="21"/>
                        <a:pt x="56" y="23"/>
                      </a:cubicBezTo>
                      <a:cubicBezTo>
                        <a:pt x="56" y="25"/>
                        <a:pt x="54" y="27"/>
                        <a:pt x="51" y="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2786240" y="2592064"/>
            <a:ext cx="1292662" cy="1038838"/>
            <a:chOff x="6025459" y="3174250"/>
            <a:chExt cx="1292662" cy="1038838"/>
          </a:xfrm>
        </p:grpSpPr>
        <p:sp>
          <p:nvSpPr>
            <p:cNvPr id="16" name="矩形 15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reeform 337"/>
          <p:cNvSpPr>
            <a:spLocks noEditPoints="1"/>
          </p:cNvSpPr>
          <p:nvPr/>
        </p:nvSpPr>
        <p:spPr bwMode="auto">
          <a:xfrm rot="18947338">
            <a:off x="4371360" y="677588"/>
            <a:ext cx="3465997" cy="3407050"/>
          </a:xfrm>
          <a:custGeom>
            <a:avLst/>
            <a:gdLst>
              <a:gd name="T0" fmla="*/ 79 w 316"/>
              <a:gd name="T1" fmla="*/ 6 h 310"/>
              <a:gd name="T2" fmla="*/ 266 w 316"/>
              <a:gd name="T3" fmla="*/ 66 h 310"/>
              <a:gd name="T4" fmla="*/ 238 w 316"/>
              <a:gd name="T5" fmla="*/ 18 h 310"/>
              <a:gd name="T6" fmla="*/ 287 w 316"/>
              <a:gd name="T7" fmla="*/ 43 h 310"/>
              <a:gd name="T8" fmla="*/ 287 w 316"/>
              <a:gd name="T9" fmla="*/ 59 h 310"/>
              <a:gd name="T10" fmla="*/ 96 w 316"/>
              <a:gd name="T11" fmla="*/ 13 h 310"/>
              <a:gd name="T12" fmla="*/ 66 w 316"/>
              <a:gd name="T13" fmla="*/ 23 h 310"/>
              <a:gd name="T14" fmla="*/ 31 w 316"/>
              <a:gd name="T15" fmla="*/ 35 h 310"/>
              <a:gd name="T16" fmla="*/ 19 w 316"/>
              <a:gd name="T17" fmla="*/ 131 h 310"/>
              <a:gd name="T18" fmla="*/ 32 w 316"/>
              <a:gd name="T19" fmla="*/ 24 h 310"/>
              <a:gd name="T20" fmla="*/ 273 w 316"/>
              <a:gd name="T21" fmla="*/ 23 h 310"/>
              <a:gd name="T22" fmla="*/ 9 w 316"/>
              <a:gd name="T23" fmla="*/ 22 h 310"/>
              <a:gd name="T24" fmla="*/ 264 w 316"/>
              <a:gd name="T25" fmla="*/ 36 h 310"/>
              <a:gd name="T26" fmla="*/ 272 w 316"/>
              <a:gd name="T27" fmla="*/ 141 h 310"/>
              <a:gd name="T28" fmla="*/ 272 w 316"/>
              <a:gd name="T29" fmla="*/ 147 h 310"/>
              <a:gd name="T30" fmla="*/ 273 w 316"/>
              <a:gd name="T31" fmla="*/ 54 h 310"/>
              <a:gd name="T32" fmla="*/ 144 w 316"/>
              <a:gd name="T33" fmla="*/ 255 h 310"/>
              <a:gd name="T34" fmla="*/ 27 w 316"/>
              <a:gd name="T35" fmla="*/ 84 h 310"/>
              <a:gd name="T36" fmla="*/ 177 w 316"/>
              <a:gd name="T37" fmla="*/ 68 h 310"/>
              <a:gd name="T38" fmla="*/ 105 w 316"/>
              <a:gd name="T39" fmla="*/ 79 h 310"/>
              <a:gd name="T40" fmla="*/ 26 w 316"/>
              <a:gd name="T41" fmla="*/ 71 h 310"/>
              <a:gd name="T42" fmla="*/ 194 w 316"/>
              <a:gd name="T43" fmla="*/ 106 h 310"/>
              <a:gd name="T44" fmla="*/ 112 w 316"/>
              <a:gd name="T45" fmla="*/ 80 h 310"/>
              <a:gd name="T46" fmla="*/ 176 w 316"/>
              <a:gd name="T47" fmla="*/ 118 h 310"/>
              <a:gd name="T48" fmla="*/ 140 w 316"/>
              <a:gd name="T49" fmla="*/ 99 h 310"/>
              <a:gd name="T50" fmla="*/ 81 w 316"/>
              <a:gd name="T51" fmla="*/ 93 h 310"/>
              <a:gd name="T52" fmla="*/ 144 w 316"/>
              <a:gd name="T53" fmla="*/ 115 h 310"/>
              <a:gd name="T54" fmla="*/ 221 w 316"/>
              <a:gd name="T55" fmla="*/ 159 h 310"/>
              <a:gd name="T56" fmla="*/ 171 w 316"/>
              <a:gd name="T57" fmla="*/ 207 h 310"/>
              <a:gd name="T58" fmla="*/ 143 w 316"/>
              <a:gd name="T59" fmla="*/ 123 h 310"/>
              <a:gd name="T60" fmla="*/ 112 w 316"/>
              <a:gd name="T61" fmla="*/ 190 h 310"/>
              <a:gd name="T62" fmla="*/ 236 w 316"/>
              <a:gd name="T63" fmla="*/ 154 h 310"/>
              <a:gd name="T64" fmla="*/ 256 w 316"/>
              <a:gd name="T65" fmla="*/ 148 h 310"/>
              <a:gd name="T66" fmla="*/ 197 w 316"/>
              <a:gd name="T67" fmla="*/ 125 h 310"/>
              <a:gd name="T68" fmla="*/ 116 w 316"/>
              <a:gd name="T69" fmla="*/ 175 h 310"/>
              <a:gd name="T70" fmla="*/ 214 w 316"/>
              <a:gd name="T71" fmla="*/ 152 h 310"/>
              <a:gd name="T72" fmla="*/ 157 w 316"/>
              <a:gd name="T73" fmla="*/ 153 h 310"/>
              <a:gd name="T74" fmla="*/ 167 w 316"/>
              <a:gd name="T75" fmla="*/ 304 h 310"/>
              <a:gd name="T76" fmla="*/ 252 w 316"/>
              <a:gd name="T77" fmla="*/ 163 h 310"/>
              <a:gd name="T78" fmla="*/ 7 w 316"/>
              <a:gd name="T79" fmla="*/ 283 h 310"/>
              <a:gd name="T80" fmla="*/ 303 w 316"/>
              <a:gd name="T81" fmla="*/ 257 h 310"/>
              <a:gd name="T82" fmla="*/ 222 w 316"/>
              <a:gd name="T83" fmla="*/ 293 h 310"/>
              <a:gd name="T84" fmla="*/ 288 w 316"/>
              <a:gd name="T85" fmla="*/ 215 h 310"/>
              <a:gd name="T86" fmla="*/ 58 w 316"/>
              <a:gd name="T87" fmla="*/ 276 h 310"/>
              <a:gd name="T88" fmla="*/ 50 w 316"/>
              <a:gd name="T89" fmla="*/ 286 h 310"/>
              <a:gd name="T90" fmla="*/ 14 w 316"/>
              <a:gd name="T91" fmla="*/ 208 h 310"/>
              <a:gd name="T92" fmla="*/ 306 w 316"/>
              <a:gd name="T93" fmla="*/ 224 h 310"/>
              <a:gd name="T94" fmla="*/ 79 w 316"/>
              <a:gd name="T95" fmla="*/ 172 h 310"/>
              <a:gd name="T96" fmla="*/ 144 w 316"/>
              <a:gd name="T97" fmla="*/ 191 h 310"/>
              <a:gd name="T98" fmla="*/ 175 w 316"/>
              <a:gd name="T99" fmla="*/ 211 h 310"/>
              <a:gd name="T100" fmla="*/ 231 w 316"/>
              <a:gd name="T101" fmla="*/ 210 h 310"/>
              <a:gd name="T102" fmla="*/ 126 w 316"/>
              <a:gd name="T103" fmla="*/ 207 h 310"/>
              <a:gd name="T104" fmla="*/ 278 w 316"/>
              <a:gd name="T105" fmla="*/ 235 h 310"/>
              <a:gd name="T106" fmla="*/ 295 w 316"/>
              <a:gd name="T107" fmla="*/ 248 h 310"/>
              <a:gd name="T108" fmla="*/ 113 w 316"/>
              <a:gd name="T109" fmla="*/ 238 h 310"/>
              <a:gd name="T110" fmla="*/ 308 w 316"/>
              <a:gd name="T111" fmla="*/ 237 h 310"/>
              <a:gd name="T112" fmla="*/ 151 w 316"/>
              <a:gd name="T113" fmla="*/ 253 h 310"/>
              <a:gd name="T114" fmla="*/ 148 w 316"/>
              <a:gd name="T115" fmla="*/ 252 h 310"/>
              <a:gd name="T116" fmla="*/ 265 w 316"/>
              <a:gd name="T117" fmla="*/ 264 h 310"/>
              <a:gd name="T118" fmla="*/ 12 w 316"/>
              <a:gd name="T119" fmla="*/ 290 h 310"/>
              <a:gd name="T120" fmla="*/ 50 w 316"/>
              <a:gd name="T121" fmla="*/ 268 h 310"/>
              <a:gd name="T122" fmla="*/ 247 w 316"/>
              <a:gd name="T123" fmla="*/ 298 h 310"/>
              <a:gd name="T124" fmla="*/ 125 w 316"/>
              <a:gd name="T125" fmla="*/ 30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6" h="310">
                <a:moveTo>
                  <a:pt x="151" y="5"/>
                </a:moveTo>
                <a:cubicBezTo>
                  <a:pt x="143" y="6"/>
                  <a:pt x="141" y="17"/>
                  <a:pt x="134" y="21"/>
                </a:cubicBezTo>
                <a:cubicBezTo>
                  <a:pt x="129" y="23"/>
                  <a:pt x="122" y="22"/>
                  <a:pt x="116" y="21"/>
                </a:cubicBezTo>
                <a:cubicBezTo>
                  <a:pt x="111" y="22"/>
                  <a:pt x="109" y="27"/>
                  <a:pt x="104" y="28"/>
                </a:cubicBezTo>
                <a:cubicBezTo>
                  <a:pt x="102" y="29"/>
                  <a:pt x="100" y="29"/>
                  <a:pt x="98" y="28"/>
                </a:cubicBezTo>
                <a:cubicBezTo>
                  <a:pt x="96" y="34"/>
                  <a:pt x="89" y="37"/>
                  <a:pt x="84" y="39"/>
                </a:cubicBezTo>
                <a:cubicBezTo>
                  <a:pt x="81" y="45"/>
                  <a:pt x="75" y="49"/>
                  <a:pt x="68" y="50"/>
                </a:cubicBezTo>
                <a:cubicBezTo>
                  <a:pt x="67" y="49"/>
                  <a:pt x="66" y="49"/>
                  <a:pt x="65" y="50"/>
                </a:cubicBezTo>
                <a:cubicBezTo>
                  <a:pt x="62" y="51"/>
                  <a:pt x="65" y="54"/>
                  <a:pt x="64" y="56"/>
                </a:cubicBezTo>
                <a:cubicBezTo>
                  <a:pt x="64" y="61"/>
                  <a:pt x="59" y="64"/>
                  <a:pt x="55" y="66"/>
                </a:cubicBezTo>
                <a:cubicBezTo>
                  <a:pt x="52" y="67"/>
                  <a:pt x="52" y="67"/>
                  <a:pt x="52" y="67"/>
                </a:cubicBezTo>
                <a:cubicBezTo>
                  <a:pt x="48" y="72"/>
                  <a:pt x="48" y="72"/>
                  <a:pt x="48" y="72"/>
                </a:cubicBezTo>
                <a:cubicBezTo>
                  <a:pt x="43" y="74"/>
                  <a:pt x="45" y="80"/>
                  <a:pt x="41" y="83"/>
                </a:cubicBezTo>
                <a:cubicBezTo>
                  <a:pt x="38" y="86"/>
                  <a:pt x="35" y="87"/>
                  <a:pt x="31" y="88"/>
                </a:cubicBezTo>
                <a:cubicBezTo>
                  <a:pt x="31" y="91"/>
                  <a:pt x="30" y="94"/>
                  <a:pt x="28" y="96"/>
                </a:cubicBezTo>
                <a:cubicBezTo>
                  <a:pt x="27" y="97"/>
                  <a:pt x="25" y="98"/>
                  <a:pt x="24" y="99"/>
                </a:cubicBezTo>
                <a:cubicBezTo>
                  <a:pt x="26" y="105"/>
                  <a:pt x="26" y="113"/>
                  <a:pt x="21" y="118"/>
                </a:cubicBezTo>
                <a:cubicBezTo>
                  <a:pt x="18" y="121"/>
                  <a:pt x="20" y="125"/>
                  <a:pt x="20" y="129"/>
                </a:cubicBezTo>
                <a:cubicBezTo>
                  <a:pt x="20" y="135"/>
                  <a:pt x="19" y="141"/>
                  <a:pt x="15" y="145"/>
                </a:cubicBezTo>
                <a:cubicBezTo>
                  <a:pt x="12" y="147"/>
                  <a:pt x="7" y="146"/>
                  <a:pt x="6" y="151"/>
                </a:cubicBezTo>
                <a:cubicBezTo>
                  <a:pt x="6" y="151"/>
                  <a:pt x="5" y="152"/>
                  <a:pt x="5" y="152"/>
                </a:cubicBezTo>
                <a:cubicBezTo>
                  <a:pt x="4" y="152"/>
                  <a:pt x="4" y="151"/>
                  <a:pt x="4" y="151"/>
                </a:cubicBezTo>
                <a:cubicBezTo>
                  <a:pt x="0" y="146"/>
                  <a:pt x="6" y="142"/>
                  <a:pt x="5" y="136"/>
                </a:cubicBezTo>
                <a:cubicBezTo>
                  <a:pt x="4" y="129"/>
                  <a:pt x="0" y="123"/>
                  <a:pt x="1" y="115"/>
                </a:cubicBezTo>
                <a:cubicBezTo>
                  <a:pt x="1" y="111"/>
                  <a:pt x="3" y="107"/>
                  <a:pt x="5" y="104"/>
                </a:cubicBezTo>
                <a:cubicBezTo>
                  <a:pt x="4" y="101"/>
                  <a:pt x="1" y="98"/>
                  <a:pt x="1" y="94"/>
                </a:cubicBezTo>
                <a:cubicBezTo>
                  <a:pt x="1" y="89"/>
                  <a:pt x="3" y="85"/>
                  <a:pt x="6" y="81"/>
                </a:cubicBezTo>
                <a:cubicBezTo>
                  <a:pt x="6" y="79"/>
                  <a:pt x="4" y="79"/>
                  <a:pt x="4" y="77"/>
                </a:cubicBezTo>
                <a:cubicBezTo>
                  <a:pt x="1" y="73"/>
                  <a:pt x="0" y="68"/>
                  <a:pt x="2" y="63"/>
                </a:cubicBezTo>
                <a:cubicBezTo>
                  <a:pt x="3" y="59"/>
                  <a:pt x="5" y="56"/>
                  <a:pt x="8" y="54"/>
                </a:cubicBezTo>
                <a:cubicBezTo>
                  <a:pt x="8" y="52"/>
                  <a:pt x="6" y="50"/>
                  <a:pt x="5" y="49"/>
                </a:cubicBezTo>
                <a:cubicBezTo>
                  <a:pt x="1" y="42"/>
                  <a:pt x="3" y="34"/>
                  <a:pt x="6" y="28"/>
                </a:cubicBezTo>
                <a:cubicBezTo>
                  <a:pt x="5" y="25"/>
                  <a:pt x="3" y="23"/>
                  <a:pt x="4" y="19"/>
                </a:cubicBezTo>
                <a:cubicBezTo>
                  <a:pt x="3" y="15"/>
                  <a:pt x="7" y="12"/>
                  <a:pt x="10" y="9"/>
                </a:cubicBezTo>
                <a:cubicBezTo>
                  <a:pt x="14" y="6"/>
                  <a:pt x="18" y="8"/>
                  <a:pt x="22" y="8"/>
                </a:cubicBezTo>
                <a:cubicBezTo>
                  <a:pt x="24" y="8"/>
                  <a:pt x="25" y="11"/>
                  <a:pt x="27" y="9"/>
                </a:cubicBezTo>
                <a:cubicBezTo>
                  <a:pt x="30" y="7"/>
                  <a:pt x="33" y="6"/>
                  <a:pt x="36" y="5"/>
                </a:cubicBezTo>
                <a:cubicBezTo>
                  <a:pt x="41" y="4"/>
                  <a:pt x="47" y="6"/>
                  <a:pt x="51" y="10"/>
                </a:cubicBezTo>
                <a:cubicBezTo>
                  <a:pt x="57" y="6"/>
                  <a:pt x="64" y="2"/>
                  <a:pt x="72" y="5"/>
                </a:cubicBezTo>
                <a:cubicBezTo>
                  <a:pt x="74" y="5"/>
                  <a:pt x="77" y="9"/>
                  <a:pt x="79" y="6"/>
                </a:cubicBezTo>
                <a:cubicBezTo>
                  <a:pt x="84" y="4"/>
                  <a:pt x="88" y="2"/>
                  <a:pt x="93" y="3"/>
                </a:cubicBezTo>
                <a:cubicBezTo>
                  <a:pt x="105" y="5"/>
                  <a:pt x="105" y="5"/>
                  <a:pt x="105" y="5"/>
                </a:cubicBezTo>
                <a:cubicBezTo>
                  <a:pt x="109" y="0"/>
                  <a:pt x="117" y="0"/>
                  <a:pt x="123" y="1"/>
                </a:cubicBezTo>
                <a:cubicBezTo>
                  <a:pt x="127" y="3"/>
                  <a:pt x="132" y="7"/>
                  <a:pt x="138" y="4"/>
                </a:cubicBezTo>
                <a:cubicBezTo>
                  <a:pt x="140" y="2"/>
                  <a:pt x="143" y="1"/>
                  <a:pt x="146" y="0"/>
                </a:cubicBezTo>
                <a:cubicBezTo>
                  <a:pt x="148" y="1"/>
                  <a:pt x="151" y="2"/>
                  <a:pt x="151" y="5"/>
                </a:cubicBezTo>
                <a:close/>
                <a:moveTo>
                  <a:pt x="209" y="6"/>
                </a:moveTo>
                <a:cubicBezTo>
                  <a:pt x="213" y="8"/>
                  <a:pt x="215" y="3"/>
                  <a:pt x="218" y="3"/>
                </a:cubicBezTo>
                <a:cubicBezTo>
                  <a:pt x="222" y="0"/>
                  <a:pt x="227" y="3"/>
                  <a:pt x="231" y="5"/>
                </a:cubicBezTo>
                <a:cubicBezTo>
                  <a:pt x="234" y="5"/>
                  <a:pt x="237" y="6"/>
                  <a:pt x="239" y="8"/>
                </a:cubicBezTo>
                <a:cubicBezTo>
                  <a:pt x="242" y="8"/>
                  <a:pt x="244" y="5"/>
                  <a:pt x="246" y="5"/>
                </a:cubicBezTo>
                <a:cubicBezTo>
                  <a:pt x="253" y="4"/>
                  <a:pt x="259" y="6"/>
                  <a:pt x="263" y="10"/>
                </a:cubicBezTo>
                <a:cubicBezTo>
                  <a:pt x="266" y="7"/>
                  <a:pt x="270" y="4"/>
                  <a:pt x="275" y="4"/>
                </a:cubicBezTo>
                <a:cubicBezTo>
                  <a:pt x="279" y="4"/>
                  <a:pt x="283" y="6"/>
                  <a:pt x="287" y="8"/>
                </a:cubicBezTo>
                <a:cubicBezTo>
                  <a:pt x="289" y="9"/>
                  <a:pt x="290" y="7"/>
                  <a:pt x="292" y="7"/>
                </a:cubicBezTo>
                <a:cubicBezTo>
                  <a:pt x="297" y="6"/>
                  <a:pt x="301" y="6"/>
                  <a:pt x="305" y="8"/>
                </a:cubicBezTo>
                <a:cubicBezTo>
                  <a:pt x="309" y="12"/>
                  <a:pt x="311" y="16"/>
                  <a:pt x="311" y="21"/>
                </a:cubicBezTo>
                <a:cubicBezTo>
                  <a:pt x="311" y="24"/>
                  <a:pt x="307" y="27"/>
                  <a:pt x="310" y="30"/>
                </a:cubicBezTo>
                <a:cubicBezTo>
                  <a:pt x="313" y="35"/>
                  <a:pt x="314" y="43"/>
                  <a:pt x="311" y="50"/>
                </a:cubicBezTo>
                <a:cubicBezTo>
                  <a:pt x="311" y="51"/>
                  <a:pt x="309" y="52"/>
                  <a:pt x="308" y="53"/>
                </a:cubicBezTo>
                <a:cubicBezTo>
                  <a:pt x="309" y="57"/>
                  <a:pt x="312" y="59"/>
                  <a:pt x="313" y="62"/>
                </a:cubicBezTo>
                <a:cubicBezTo>
                  <a:pt x="314" y="68"/>
                  <a:pt x="312" y="73"/>
                  <a:pt x="308" y="77"/>
                </a:cubicBezTo>
                <a:cubicBezTo>
                  <a:pt x="309" y="79"/>
                  <a:pt x="311" y="80"/>
                  <a:pt x="311" y="81"/>
                </a:cubicBezTo>
                <a:cubicBezTo>
                  <a:pt x="315" y="86"/>
                  <a:pt x="315" y="93"/>
                  <a:pt x="313" y="98"/>
                </a:cubicBezTo>
                <a:cubicBezTo>
                  <a:pt x="312" y="99"/>
                  <a:pt x="312" y="100"/>
                  <a:pt x="312" y="101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312" y="102"/>
                  <a:pt x="313" y="104"/>
                  <a:pt x="313" y="105"/>
                </a:cubicBezTo>
                <a:cubicBezTo>
                  <a:pt x="314" y="109"/>
                  <a:pt x="315" y="115"/>
                  <a:pt x="313" y="119"/>
                </a:cubicBezTo>
                <a:cubicBezTo>
                  <a:pt x="311" y="123"/>
                  <a:pt x="310" y="127"/>
                  <a:pt x="310" y="132"/>
                </a:cubicBezTo>
                <a:cubicBezTo>
                  <a:pt x="311" y="135"/>
                  <a:pt x="314" y="138"/>
                  <a:pt x="315" y="141"/>
                </a:cubicBezTo>
                <a:cubicBezTo>
                  <a:pt x="314" y="144"/>
                  <a:pt x="316" y="148"/>
                  <a:pt x="313" y="149"/>
                </a:cubicBezTo>
                <a:cubicBezTo>
                  <a:pt x="311" y="147"/>
                  <a:pt x="309" y="144"/>
                  <a:pt x="305" y="144"/>
                </a:cubicBezTo>
                <a:cubicBezTo>
                  <a:pt x="301" y="141"/>
                  <a:pt x="296" y="137"/>
                  <a:pt x="296" y="131"/>
                </a:cubicBezTo>
                <a:cubicBezTo>
                  <a:pt x="297" y="123"/>
                  <a:pt x="299" y="115"/>
                  <a:pt x="294" y="109"/>
                </a:cubicBezTo>
                <a:cubicBezTo>
                  <a:pt x="291" y="106"/>
                  <a:pt x="289" y="103"/>
                  <a:pt x="289" y="99"/>
                </a:cubicBezTo>
                <a:cubicBezTo>
                  <a:pt x="286" y="98"/>
                  <a:pt x="284" y="95"/>
                  <a:pt x="282" y="92"/>
                </a:cubicBezTo>
                <a:cubicBezTo>
                  <a:pt x="281" y="91"/>
                  <a:pt x="283" y="86"/>
                  <a:pt x="279" y="86"/>
                </a:cubicBezTo>
                <a:cubicBezTo>
                  <a:pt x="274" y="86"/>
                  <a:pt x="271" y="82"/>
                  <a:pt x="269" y="78"/>
                </a:cubicBezTo>
                <a:cubicBezTo>
                  <a:pt x="268" y="75"/>
                  <a:pt x="267" y="72"/>
                  <a:pt x="268" y="69"/>
                </a:cubicBezTo>
                <a:cubicBezTo>
                  <a:pt x="268" y="68"/>
                  <a:pt x="267" y="67"/>
                  <a:pt x="266" y="66"/>
                </a:cubicBezTo>
                <a:cubicBezTo>
                  <a:pt x="262" y="67"/>
                  <a:pt x="258" y="65"/>
                  <a:pt x="256" y="62"/>
                </a:cubicBezTo>
                <a:cubicBezTo>
                  <a:pt x="254" y="60"/>
                  <a:pt x="253" y="57"/>
                  <a:pt x="253" y="55"/>
                </a:cubicBezTo>
                <a:cubicBezTo>
                  <a:pt x="251" y="53"/>
                  <a:pt x="248" y="51"/>
                  <a:pt x="247" y="48"/>
                </a:cubicBezTo>
                <a:cubicBezTo>
                  <a:pt x="246" y="48"/>
                  <a:pt x="245" y="48"/>
                  <a:pt x="243" y="48"/>
                </a:cubicBezTo>
                <a:cubicBezTo>
                  <a:pt x="240" y="47"/>
                  <a:pt x="237" y="46"/>
                  <a:pt x="234" y="44"/>
                </a:cubicBezTo>
                <a:cubicBezTo>
                  <a:pt x="232" y="41"/>
                  <a:pt x="230" y="38"/>
                  <a:pt x="229" y="35"/>
                </a:cubicBezTo>
                <a:cubicBezTo>
                  <a:pt x="228" y="34"/>
                  <a:pt x="226" y="34"/>
                  <a:pt x="225" y="33"/>
                </a:cubicBezTo>
                <a:cubicBezTo>
                  <a:pt x="222" y="33"/>
                  <a:pt x="220" y="31"/>
                  <a:pt x="218" y="28"/>
                </a:cubicBezTo>
                <a:cubicBezTo>
                  <a:pt x="217" y="28"/>
                  <a:pt x="215" y="29"/>
                  <a:pt x="213" y="29"/>
                </a:cubicBezTo>
                <a:cubicBezTo>
                  <a:pt x="205" y="31"/>
                  <a:pt x="199" y="25"/>
                  <a:pt x="192" y="22"/>
                </a:cubicBezTo>
                <a:cubicBezTo>
                  <a:pt x="189" y="20"/>
                  <a:pt x="185" y="24"/>
                  <a:pt x="182" y="22"/>
                </a:cubicBezTo>
                <a:cubicBezTo>
                  <a:pt x="181" y="22"/>
                  <a:pt x="180" y="20"/>
                  <a:pt x="179" y="21"/>
                </a:cubicBezTo>
                <a:cubicBezTo>
                  <a:pt x="173" y="19"/>
                  <a:pt x="169" y="13"/>
                  <a:pt x="166" y="8"/>
                </a:cubicBezTo>
                <a:cubicBezTo>
                  <a:pt x="165" y="6"/>
                  <a:pt x="161" y="8"/>
                  <a:pt x="162" y="5"/>
                </a:cubicBezTo>
                <a:cubicBezTo>
                  <a:pt x="166" y="3"/>
                  <a:pt x="171" y="1"/>
                  <a:pt x="175" y="4"/>
                </a:cubicBezTo>
                <a:cubicBezTo>
                  <a:pt x="181" y="9"/>
                  <a:pt x="188" y="3"/>
                  <a:pt x="194" y="1"/>
                </a:cubicBezTo>
                <a:cubicBezTo>
                  <a:pt x="199" y="1"/>
                  <a:pt x="205" y="2"/>
                  <a:pt x="209" y="6"/>
                </a:cubicBezTo>
                <a:close/>
                <a:moveTo>
                  <a:pt x="136" y="6"/>
                </a:moveTo>
                <a:cubicBezTo>
                  <a:pt x="140" y="4"/>
                  <a:pt x="144" y="2"/>
                  <a:pt x="148" y="3"/>
                </a:cubicBezTo>
                <a:cubicBezTo>
                  <a:pt x="148" y="4"/>
                  <a:pt x="148" y="4"/>
                  <a:pt x="148" y="5"/>
                </a:cubicBezTo>
                <a:cubicBezTo>
                  <a:pt x="145" y="5"/>
                  <a:pt x="143" y="8"/>
                  <a:pt x="141" y="10"/>
                </a:cubicBezTo>
                <a:cubicBezTo>
                  <a:pt x="138" y="16"/>
                  <a:pt x="132" y="21"/>
                  <a:pt x="125" y="21"/>
                </a:cubicBezTo>
                <a:cubicBezTo>
                  <a:pt x="122" y="21"/>
                  <a:pt x="119" y="20"/>
                  <a:pt x="116" y="19"/>
                </a:cubicBezTo>
                <a:cubicBezTo>
                  <a:pt x="110" y="19"/>
                  <a:pt x="108" y="26"/>
                  <a:pt x="103" y="27"/>
                </a:cubicBezTo>
                <a:cubicBezTo>
                  <a:pt x="101" y="26"/>
                  <a:pt x="99" y="28"/>
                  <a:pt x="99" y="26"/>
                </a:cubicBezTo>
                <a:cubicBezTo>
                  <a:pt x="99" y="22"/>
                  <a:pt x="99" y="18"/>
                  <a:pt x="96" y="16"/>
                </a:cubicBezTo>
                <a:cubicBezTo>
                  <a:pt x="92" y="13"/>
                  <a:pt x="87" y="13"/>
                  <a:pt x="83" y="14"/>
                </a:cubicBezTo>
                <a:cubicBezTo>
                  <a:pt x="82" y="14"/>
                  <a:pt x="81" y="15"/>
                  <a:pt x="80" y="15"/>
                </a:cubicBezTo>
                <a:cubicBezTo>
                  <a:pt x="80" y="13"/>
                  <a:pt x="80" y="11"/>
                  <a:pt x="79" y="9"/>
                </a:cubicBezTo>
                <a:cubicBezTo>
                  <a:pt x="79" y="8"/>
                  <a:pt x="80" y="9"/>
                  <a:pt x="80" y="8"/>
                </a:cubicBezTo>
                <a:cubicBezTo>
                  <a:pt x="86" y="4"/>
                  <a:pt x="94" y="4"/>
                  <a:pt x="100" y="6"/>
                </a:cubicBezTo>
                <a:cubicBezTo>
                  <a:pt x="102" y="6"/>
                  <a:pt x="104" y="8"/>
                  <a:pt x="106" y="6"/>
                </a:cubicBezTo>
                <a:cubicBezTo>
                  <a:pt x="110" y="3"/>
                  <a:pt x="115" y="1"/>
                  <a:pt x="120" y="3"/>
                </a:cubicBezTo>
                <a:cubicBezTo>
                  <a:pt x="124" y="4"/>
                  <a:pt x="127" y="6"/>
                  <a:pt x="131" y="7"/>
                </a:cubicBezTo>
                <a:cubicBezTo>
                  <a:pt x="133" y="6"/>
                  <a:pt x="135" y="7"/>
                  <a:pt x="136" y="6"/>
                </a:cubicBezTo>
                <a:close/>
                <a:moveTo>
                  <a:pt x="210" y="9"/>
                </a:moveTo>
                <a:cubicBezTo>
                  <a:pt x="214" y="10"/>
                  <a:pt x="216" y="5"/>
                  <a:pt x="219" y="5"/>
                </a:cubicBezTo>
                <a:cubicBezTo>
                  <a:pt x="223" y="2"/>
                  <a:pt x="226" y="5"/>
                  <a:pt x="230" y="6"/>
                </a:cubicBezTo>
                <a:cubicBezTo>
                  <a:pt x="231" y="8"/>
                  <a:pt x="235" y="7"/>
                  <a:pt x="237" y="9"/>
                </a:cubicBezTo>
                <a:cubicBezTo>
                  <a:pt x="240" y="11"/>
                  <a:pt x="237" y="15"/>
                  <a:pt x="238" y="18"/>
                </a:cubicBezTo>
                <a:cubicBezTo>
                  <a:pt x="239" y="21"/>
                  <a:pt x="241" y="23"/>
                  <a:pt x="243" y="25"/>
                </a:cubicBezTo>
                <a:cubicBezTo>
                  <a:pt x="246" y="26"/>
                  <a:pt x="250" y="27"/>
                  <a:pt x="252" y="24"/>
                </a:cubicBezTo>
                <a:cubicBezTo>
                  <a:pt x="253" y="24"/>
                  <a:pt x="253" y="22"/>
                  <a:pt x="252" y="22"/>
                </a:cubicBezTo>
                <a:cubicBezTo>
                  <a:pt x="252" y="21"/>
                  <a:pt x="250" y="20"/>
                  <a:pt x="249" y="21"/>
                </a:cubicBezTo>
                <a:cubicBezTo>
                  <a:pt x="248" y="22"/>
                  <a:pt x="249" y="22"/>
                  <a:pt x="249" y="23"/>
                </a:cubicBezTo>
                <a:cubicBezTo>
                  <a:pt x="247" y="24"/>
                  <a:pt x="244" y="24"/>
                  <a:pt x="243" y="22"/>
                </a:cubicBezTo>
                <a:cubicBezTo>
                  <a:pt x="240" y="19"/>
                  <a:pt x="239" y="14"/>
                  <a:pt x="241" y="11"/>
                </a:cubicBezTo>
                <a:cubicBezTo>
                  <a:pt x="244" y="7"/>
                  <a:pt x="248" y="7"/>
                  <a:pt x="252" y="7"/>
                </a:cubicBezTo>
                <a:cubicBezTo>
                  <a:pt x="256" y="8"/>
                  <a:pt x="260" y="9"/>
                  <a:pt x="263" y="12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57" y="11"/>
                  <a:pt x="250" y="7"/>
                  <a:pt x="244" y="12"/>
                </a:cubicBezTo>
                <a:cubicBezTo>
                  <a:pt x="243" y="14"/>
                  <a:pt x="243" y="16"/>
                  <a:pt x="243" y="18"/>
                </a:cubicBezTo>
                <a:cubicBezTo>
                  <a:pt x="244" y="19"/>
                  <a:pt x="245" y="20"/>
                  <a:pt x="246" y="20"/>
                </a:cubicBezTo>
                <a:cubicBezTo>
                  <a:pt x="246" y="20"/>
                  <a:pt x="247" y="21"/>
                  <a:pt x="247" y="20"/>
                </a:cubicBezTo>
                <a:cubicBezTo>
                  <a:pt x="246" y="18"/>
                  <a:pt x="244" y="16"/>
                  <a:pt x="245" y="14"/>
                </a:cubicBezTo>
                <a:cubicBezTo>
                  <a:pt x="246" y="13"/>
                  <a:pt x="246" y="13"/>
                  <a:pt x="247" y="12"/>
                </a:cubicBezTo>
                <a:cubicBezTo>
                  <a:pt x="253" y="11"/>
                  <a:pt x="258" y="14"/>
                  <a:pt x="262" y="16"/>
                </a:cubicBezTo>
                <a:cubicBezTo>
                  <a:pt x="263" y="22"/>
                  <a:pt x="265" y="29"/>
                  <a:pt x="271" y="31"/>
                </a:cubicBezTo>
                <a:cubicBezTo>
                  <a:pt x="274" y="31"/>
                  <a:pt x="277" y="30"/>
                  <a:pt x="279" y="28"/>
                </a:cubicBezTo>
                <a:cubicBezTo>
                  <a:pt x="281" y="26"/>
                  <a:pt x="281" y="24"/>
                  <a:pt x="281" y="21"/>
                </a:cubicBezTo>
                <a:cubicBezTo>
                  <a:pt x="281" y="20"/>
                  <a:pt x="279" y="20"/>
                  <a:pt x="278" y="20"/>
                </a:cubicBezTo>
                <a:cubicBezTo>
                  <a:pt x="277" y="20"/>
                  <a:pt x="277" y="20"/>
                  <a:pt x="277" y="21"/>
                </a:cubicBezTo>
                <a:cubicBezTo>
                  <a:pt x="277" y="23"/>
                  <a:pt x="280" y="25"/>
                  <a:pt x="277" y="26"/>
                </a:cubicBezTo>
                <a:cubicBezTo>
                  <a:pt x="275" y="28"/>
                  <a:pt x="273" y="29"/>
                  <a:pt x="270" y="28"/>
                </a:cubicBezTo>
                <a:cubicBezTo>
                  <a:pt x="265" y="25"/>
                  <a:pt x="264" y="19"/>
                  <a:pt x="265" y="14"/>
                </a:cubicBezTo>
                <a:cubicBezTo>
                  <a:pt x="267" y="10"/>
                  <a:pt x="267" y="10"/>
                  <a:pt x="267" y="10"/>
                </a:cubicBezTo>
                <a:cubicBezTo>
                  <a:pt x="271" y="7"/>
                  <a:pt x="271" y="7"/>
                  <a:pt x="271" y="7"/>
                </a:cubicBezTo>
                <a:cubicBezTo>
                  <a:pt x="277" y="6"/>
                  <a:pt x="283" y="8"/>
                  <a:pt x="287" y="11"/>
                </a:cubicBezTo>
                <a:cubicBezTo>
                  <a:pt x="290" y="14"/>
                  <a:pt x="291" y="8"/>
                  <a:pt x="293" y="9"/>
                </a:cubicBezTo>
                <a:cubicBezTo>
                  <a:pt x="298" y="9"/>
                  <a:pt x="305" y="8"/>
                  <a:pt x="308" y="14"/>
                </a:cubicBezTo>
                <a:cubicBezTo>
                  <a:pt x="309" y="17"/>
                  <a:pt x="309" y="23"/>
                  <a:pt x="307" y="26"/>
                </a:cubicBezTo>
                <a:cubicBezTo>
                  <a:pt x="306" y="28"/>
                  <a:pt x="308" y="29"/>
                  <a:pt x="309" y="31"/>
                </a:cubicBezTo>
                <a:cubicBezTo>
                  <a:pt x="312" y="37"/>
                  <a:pt x="312" y="44"/>
                  <a:pt x="309" y="49"/>
                </a:cubicBezTo>
                <a:cubicBezTo>
                  <a:pt x="307" y="52"/>
                  <a:pt x="304" y="54"/>
                  <a:pt x="302" y="54"/>
                </a:cubicBezTo>
                <a:cubicBezTo>
                  <a:pt x="297" y="54"/>
                  <a:pt x="292" y="53"/>
                  <a:pt x="290" y="48"/>
                </a:cubicBezTo>
                <a:cubicBezTo>
                  <a:pt x="289" y="45"/>
                  <a:pt x="289" y="40"/>
                  <a:pt x="291" y="38"/>
                </a:cubicBezTo>
                <a:cubicBezTo>
                  <a:pt x="292" y="38"/>
                  <a:pt x="294" y="39"/>
                  <a:pt x="295" y="38"/>
                </a:cubicBezTo>
                <a:cubicBezTo>
                  <a:pt x="296" y="38"/>
                  <a:pt x="297" y="37"/>
                  <a:pt x="296" y="36"/>
                </a:cubicBezTo>
                <a:cubicBezTo>
                  <a:pt x="295" y="34"/>
                  <a:pt x="293" y="35"/>
                  <a:pt x="291" y="35"/>
                </a:cubicBezTo>
                <a:cubicBezTo>
                  <a:pt x="288" y="36"/>
                  <a:pt x="287" y="40"/>
                  <a:pt x="287" y="43"/>
                </a:cubicBezTo>
                <a:cubicBezTo>
                  <a:pt x="287" y="47"/>
                  <a:pt x="289" y="53"/>
                  <a:pt x="294" y="55"/>
                </a:cubicBezTo>
                <a:cubicBezTo>
                  <a:pt x="297" y="57"/>
                  <a:pt x="302" y="57"/>
                  <a:pt x="305" y="55"/>
                </a:cubicBezTo>
                <a:cubicBezTo>
                  <a:pt x="308" y="56"/>
                  <a:pt x="308" y="59"/>
                  <a:pt x="310" y="62"/>
                </a:cubicBezTo>
                <a:cubicBezTo>
                  <a:pt x="312" y="66"/>
                  <a:pt x="311" y="71"/>
                  <a:pt x="308" y="74"/>
                </a:cubicBezTo>
                <a:cubicBezTo>
                  <a:pt x="306" y="78"/>
                  <a:pt x="301" y="78"/>
                  <a:pt x="298" y="77"/>
                </a:cubicBezTo>
                <a:cubicBezTo>
                  <a:pt x="295" y="75"/>
                  <a:pt x="294" y="72"/>
                  <a:pt x="295" y="69"/>
                </a:cubicBezTo>
                <a:cubicBezTo>
                  <a:pt x="295" y="68"/>
                  <a:pt x="297" y="68"/>
                  <a:pt x="297" y="68"/>
                </a:cubicBezTo>
                <a:cubicBezTo>
                  <a:pt x="299" y="67"/>
                  <a:pt x="300" y="66"/>
                  <a:pt x="299" y="65"/>
                </a:cubicBezTo>
                <a:cubicBezTo>
                  <a:pt x="298" y="63"/>
                  <a:pt x="296" y="64"/>
                  <a:pt x="295" y="65"/>
                </a:cubicBezTo>
                <a:cubicBezTo>
                  <a:pt x="292" y="67"/>
                  <a:pt x="292" y="72"/>
                  <a:pt x="294" y="75"/>
                </a:cubicBezTo>
                <a:cubicBezTo>
                  <a:pt x="294" y="77"/>
                  <a:pt x="296" y="79"/>
                  <a:pt x="298" y="79"/>
                </a:cubicBezTo>
                <a:cubicBezTo>
                  <a:pt x="301" y="81"/>
                  <a:pt x="305" y="77"/>
                  <a:pt x="308" y="80"/>
                </a:cubicBezTo>
                <a:cubicBezTo>
                  <a:pt x="311" y="84"/>
                  <a:pt x="313" y="88"/>
                  <a:pt x="312" y="94"/>
                </a:cubicBezTo>
                <a:cubicBezTo>
                  <a:pt x="312" y="98"/>
                  <a:pt x="306" y="101"/>
                  <a:pt x="311" y="105"/>
                </a:cubicBezTo>
                <a:cubicBezTo>
                  <a:pt x="315" y="113"/>
                  <a:pt x="309" y="122"/>
                  <a:pt x="308" y="130"/>
                </a:cubicBezTo>
                <a:cubicBezTo>
                  <a:pt x="308" y="135"/>
                  <a:pt x="313" y="139"/>
                  <a:pt x="313" y="144"/>
                </a:cubicBezTo>
                <a:cubicBezTo>
                  <a:pt x="311" y="144"/>
                  <a:pt x="310" y="143"/>
                  <a:pt x="309" y="143"/>
                </a:cubicBezTo>
                <a:cubicBezTo>
                  <a:pt x="305" y="142"/>
                  <a:pt x="301" y="139"/>
                  <a:pt x="299" y="135"/>
                </a:cubicBezTo>
                <a:cubicBezTo>
                  <a:pt x="297" y="129"/>
                  <a:pt x="300" y="123"/>
                  <a:pt x="299" y="116"/>
                </a:cubicBezTo>
                <a:cubicBezTo>
                  <a:pt x="299" y="110"/>
                  <a:pt x="292" y="107"/>
                  <a:pt x="291" y="101"/>
                </a:cubicBezTo>
                <a:cubicBezTo>
                  <a:pt x="292" y="98"/>
                  <a:pt x="295" y="100"/>
                  <a:pt x="297" y="98"/>
                </a:cubicBezTo>
                <a:cubicBezTo>
                  <a:pt x="299" y="97"/>
                  <a:pt x="302" y="94"/>
                  <a:pt x="303" y="91"/>
                </a:cubicBezTo>
                <a:cubicBezTo>
                  <a:pt x="302" y="90"/>
                  <a:pt x="302" y="87"/>
                  <a:pt x="300" y="87"/>
                </a:cubicBezTo>
                <a:cubicBezTo>
                  <a:pt x="298" y="86"/>
                  <a:pt x="297" y="88"/>
                  <a:pt x="297" y="89"/>
                </a:cubicBezTo>
                <a:cubicBezTo>
                  <a:pt x="297" y="90"/>
                  <a:pt x="298" y="91"/>
                  <a:pt x="299" y="91"/>
                </a:cubicBezTo>
                <a:cubicBezTo>
                  <a:pt x="299" y="91"/>
                  <a:pt x="300" y="91"/>
                  <a:pt x="300" y="92"/>
                </a:cubicBezTo>
                <a:cubicBezTo>
                  <a:pt x="300" y="95"/>
                  <a:pt x="297" y="96"/>
                  <a:pt x="294" y="97"/>
                </a:cubicBezTo>
                <a:cubicBezTo>
                  <a:pt x="290" y="97"/>
                  <a:pt x="286" y="95"/>
                  <a:pt x="284" y="92"/>
                </a:cubicBezTo>
                <a:cubicBezTo>
                  <a:pt x="282" y="89"/>
                  <a:pt x="285" y="86"/>
                  <a:pt x="282" y="85"/>
                </a:cubicBezTo>
                <a:cubicBezTo>
                  <a:pt x="278" y="85"/>
                  <a:pt x="276" y="83"/>
                  <a:pt x="273" y="81"/>
                </a:cubicBezTo>
                <a:cubicBezTo>
                  <a:pt x="271" y="78"/>
                  <a:pt x="269" y="74"/>
                  <a:pt x="270" y="70"/>
                </a:cubicBezTo>
                <a:cubicBezTo>
                  <a:pt x="273" y="67"/>
                  <a:pt x="268" y="66"/>
                  <a:pt x="268" y="64"/>
                </a:cubicBezTo>
                <a:cubicBezTo>
                  <a:pt x="266" y="60"/>
                  <a:pt x="265" y="54"/>
                  <a:pt x="269" y="50"/>
                </a:cubicBezTo>
                <a:cubicBezTo>
                  <a:pt x="272" y="48"/>
                  <a:pt x="277" y="49"/>
                  <a:pt x="281" y="51"/>
                </a:cubicBezTo>
                <a:cubicBezTo>
                  <a:pt x="283" y="53"/>
                  <a:pt x="284" y="56"/>
                  <a:pt x="284" y="58"/>
                </a:cubicBezTo>
                <a:cubicBezTo>
                  <a:pt x="284" y="60"/>
                  <a:pt x="284" y="61"/>
                  <a:pt x="283" y="62"/>
                </a:cubicBezTo>
                <a:cubicBezTo>
                  <a:pt x="282" y="64"/>
                  <a:pt x="281" y="60"/>
                  <a:pt x="279" y="62"/>
                </a:cubicBezTo>
                <a:cubicBezTo>
                  <a:pt x="278" y="63"/>
                  <a:pt x="279" y="64"/>
                  <a:pt x="279" y="65"/>
                </a:cubicBezTo>
                <a:cubicBezTo>
                  <a:pt x="280" y="66"/>
                  <a:pt x="281" y="66"/>
                  <a:pt x="281" y="66"/>
                </a:cubicBezTo>
                <a:cubicBezTo>
                  <a:pt x="283" y="64"/>
                  <a:pt x="286" y="62"/>
                  <a:pt x="287" y="59"/>
                </a:cubicBezTo>
                <a:cubicBezTo>
                  <a:pt x="286" y="57"/>
                  <a:pt x="287" y="53"/>
                  <a:pt x="285" y="51"/>
                </a:cubicBezTo>
                <a:cubicBezTo>
                  <a:pt x="281" y="48"/>
                  <a:pt x="276" y="45"/>
                  <a:pt x="271" y="47"/>
                </a:cubicBezTo>
                <a:cubicBezTo>
                  <a:pt x="270" y="46"/>
                  <a:pt x="270" y="46"/>
                  <a:pt x="270" y="45"/>
                </a:cubicBezTo>
                <a:cubicBezTo>
                  <a:pt x="271" y="41"/>
                  <a:pt x="271" y="37"/>
                  <a:pt x="269" y="34"/>
                </a:cubicBezTo>
                <a:cubicBezTo>
                  <a:pt x="267" y="30"/>
                  <a:pt x="263" y="30"/>
                  <a:pt x="259" y="29"/>
                </a:cubicBezTo>
                <a:cubicBezTo>
                  <a:pt x="257" y="29"/>
                  <a:pt x="255" y="30"/>
                  <a:pt x="254" y="31"/>
                </a:cubicBezTo>
                <a:cubicBezTo>
                  <a:pt x="253" y="32"/>
                  <a:pt x="253" y="34"/>
                  <a:pt x="254" y="35"/>
                </a:cubicBezTo>
                <a:cubicBezTo>
                  <a:pt x="254" y="37"/>
                  <a:pt x="255" y="37"/>
                  <a:pt x="256" y="37"/>
                </a:cubicBezTo>
                <a:cubicBezTo>
                  <a:pt x="259" y="35"/>
                  <a:pt x="255" y="33"/>
                  <a:pt x="258" y="32"/>
                </a:cubicBezTo>
                <a:cubicBezTo>
                  <a:pt x="261" y="32"/>
                  <a:pt x="263" y="32"/>
                  <a:pt x="265" y="34"/>
                </a:cubicBezTo>
                <a:cubicBezTo>
                  <a:pt x="268" y="36"/>
                  <a:pt x="269" y="39"/>
                  <a:pt x="269" y="42"/>
                </a:cubicBezTo>
                <a:cubicBezTo>
                  <a:pt x="268" y="47"/>
                  <a:pt x="264" y="51"/>
                  <a:pt x="260" y="53"/>
                </a:cubicBezTo>
                <a:cubicBezTo>
                  <a:pt x="256" y="54"/>
                  <a:pt x="252" y="52"/>
                  <a:pt x="250" y="49"/>
                </a:cubicBezTo>
                <a:cubicBezTo>
                  <a:pt x="249" y="48"/>
                  <a:pt x="248" y="46"/>
                  <a:pt x="247" y="45"/>
                </a:cubicBezTo>
                <a:cubicBezTo>
                  <a:pt x="243" y="47"/>
                  <a:pt x="239" y="45"/>
                  <a:pt x="235" y="42"/>
                </a:cubicBezTo>
                <a:cubicBezTo>
                  <a:pt x="233" y="39"/>
                  <a:pt x="231" y="37"/>
                  <a:pt x="231" y="33"/>
                </a:cubicBezTo>
                <a:cubicBezTo>
                  <a:pt x="230" y="31"/>
                  <a:pt x="228" y="33"/>
                  <a:pt x="227" y="32"/>
                </a:cubicBezTo>
                <a:cubicBezTo>
                  <a:pt x="224" y="31"/>
                  <a:pt x="222" y="30"/>
                  <a:pt x="220" y="27"/>
                </a:cubicBezTo>
                <a:cubicBezTo>
                  <a:pt x="220" y="25"/>
                  <a:pt x="220" y="23"/>
                  <a:pt x="222" y="22"/>
                </a:cubicBezTo>
                <a:cubicBezTo>
                  <a:pt x="223" y="20"/>
                  <a:pt x="224" y="20"/>
                  <a:pt x="226" y="20"/>
                </a:cubicBezTo>
                <a:cubicBezTo>
                  <a:pt x="227" y="20"/>
                  <a:pt x="228" y="22"/>
                  <a:pt x="230" y="21"/>
                </a:cubicBezTo>
                <a:cubicBezTo>
                  <a:pt x="230" y="20"/>
                  <a:pt x="230" y="19"/>
                  <a:pt x="230" y="19"/>
                </a:cubicBezTo>
                <a:cubicBezTo>
                  <a:pt x="228" y="17"/>
                  <a:pt x="226" y="17"/>
                  <a:pt x="223" y="17"/>
                </a:cubicBezTo>
                <a:cubicBezTo>
                  <a:pt x="220" y="18"/>
                  <a:pt x="218" y="22"/>
                  <a:pt x="217" y="26"/>
                </a:cubicBezTo>
                <a:cubicBezTo>
                  <a:pt x="214" y="28"/>
                  <a:pt x="209" y="28"/>
                  <a:pt x="205" y="26"/>
                </a:cubicBezTo>
                <a:cubicBezTo>
                  <a:pt x="200" y="24"/>
                  <a:pt x="195" y="19"/>
                  <a:pt x="190" y="19"/>
                </a:cubicBezTo>
                <a:cubicBezTo>
                  <a:pt x="184" y="22"/>
                  <a:pt x="177" y="19"/>
                  <a:pt x="173" y="15"/>
                </a:cubicBezTo>
                <a:cubicBezTo>
                  <a:pt x="171" y="12"/>
                  <a:pt x="169" y="9"/>
                  <a:pt x="167" y="6"/>
                </a:cubicBezTo>
                <a:cubicBezTo>
                  <a:pt x="167" y="4"/>
                  <a:pt x="170" y="5"/>
                  <a:pt x="171" y="5"/>
                </a:cubicBezTo>
                <a:cubicBezTo>
                  <a:pt x="175" y="6"/>
                  <a:pt x="178" y="9"/>
                  <a:pt x="183" y="8"/>
                </a:cubicBezTo>
                <a:cubicBezTo>
                  <a:pt x="187" y="8"/>
                  <a:pt x="190" y="4"/>
                  <a:pt x="195" y="3"/>
                </a:cubicBezTo>
                <a:cubicBezTo>
                  <a:pt x="201" y="3"/>
                  <a:pt x="206" y="6"/>
                  <a:pt x="210" y="9"/>
                </a:cubicBezTo>
                <a:close/>
                <a:moveTo>
                  <a:pt x="135" y="9"/>
                </a:moveTo>
                <a:cubicBezTo>
                  <a:pt x="136" y="9"/>
                  <a:pt x="138" y="7"/>
                  <a:pt x="139" y="8"/>
                </a:cubicBezTo>
                <a:cubicBezTo>
                  <a:pt x="139" y="10"/>
                  <a:pt x="137" y="11"/>
                  <a:pt x="136" y="12"/>
                </a:cubicBezTo>
                <a:cubicBezTo>
                  <a:pt x="134" y="16"/>
                  <a:pt x="128" y="16"/>
                  <a:pt x="124" y="16"/>
                </a:cubicBezTo>
                <a:cubicBezTo>
                  <a:pt x="121" y="15"/>
                  <a:pt x="116" y="14"/>
                  <a:pt x="112" y="15"/>
                </a:cubicBezTo>
                <a:cubicBezTo>
                  <a:pt x="109" y="18"/>
                  <a:pt x="106" y="22"/>
                  <a:pt x="101" y="22"/>
                </a:cubicBezTo>
                <a:cubicBezTo>
                  <a:pt x="101" y="20"/>
                  <a:pt x="101" y="17"/>
                  <a:pt x="99" y="16"/>
                </a:cubicBezTo>
                <a:cubicBezTo>
                  <a:pt x="98" y="14"/>
                  <a:pt x="95" y="15"/>
                  <a:pt x="96" y="13"/>
                </a:cubicBezTo>
                <a:cubicBezTo>
                  <a:pt x="98" y="12"/>
                  <a:pt x="99" y="14"/>
                  <a:pt x="101" y="15"/>
                </a:cubicBezTo>
                <a:cubicBezTo>
                  <a:pt x="103" y="16"/>
                  <a:pt x="102" y="22"/>
                  <a:pt x="106" y="18"/>
                </a:cubicBezTo>
                <a:cubicBezTo>
                  <a:pt x="109" y="16"/>
                  <a:pt x="110" y="12"/>
                  <a:pt x="115" y="13"/>
                </a:cubicBezTo>
                <a:cubicBezTo>
                  <a:pt x="119" y="13"/>
                  <a:pt x="122" y="13"/>
                  <a:pt x="126" y="15"/>
                </a:cubicBezTo>
                <a:cubicBezTo>
                  <a:pt x="129" y="14"/>
                  <a:pt x="132" y="14"/>
                  <a:pt x="134" y="12"/>
                </a:cubicBezTo>
                <a:cubicBezTo>
                  <a:pt x="134" y="11"/>
                  <a:pt x="134" y="11"/>
                  <a:pt x="134" y="11"/>
                </a:cubicBezTo>
                <a:cubicBezTo>
                  <a:pt x="126" y="12"/>
                  <a:pt x="120" y="3"/>
                  <a:pt x="112" y="7"/>
                </a:cubicBezTo>
                <a:cubicBezTo>
                  <a:pt x="109" y="10"/>
                  <a:pt x="106" y="13"/>
                  <a:pt x="101" y="12"/>
                </a:cubicBezTo>
                <a:cubicBezTo>
                  <a:pt x="98" y="10"/>
                  <a:pt x="94" y="9"/>
                  <a:pt x="90" y="9"/>
                </a:cubicBezTo>
                <a:cubicBezTo>
                  <a:pt x="88" y="9"/>
                  <a:pt x="86" y="12"/>
                  <a:pt x="83" y="11"/>
                </a:cubicBezTo>
                <a:cubicBezTo>
                  <a:pt x="83" y="11"/>
                  <a:pt x="83" y="10"/>
                  <a:pt x="83" y="9"/>
                </a:cubicBezTo>
                <a:cubicBezTo>
                  <a:pt x="86" y="8"/>
                  <a:pt x="89" y="7"/>
                  <a:pt x="92" y="7"/>
                </a:cubicBezTo>
                <a:cubicBezTo>
                  <a:pt x="96" y="8"/>
                  <a:pt x="100" y="8"/>
                  <a:pt x="103" y="10"/>
                </a:cubicBezTo>
                <a:cubicBezTo>
                  <a:pt x="108" y="10"/>
                  <a:pt x="110" y="5"/>
                  <a:pt x="115" y="5"/>
                </a:cubicBezTo>
                <a:cubicBezTo>
                  <a:pt x="120" y="4"/>
                  <a:pt x="125" y="7"/>
                  <a:pt x="129" y="9"/>
                </a:cubicBezTo>
                <a:cubicBezTo>
                  <a:pt x="131" y="10"/>
                  <a:pt x="133" y="10"/>
                  <a:pt x="135" y="9"/>
                </a:cubicBezTo>
                <a:close/>
                <a:moveTo>
                  <a:pt x="208" y="11"/>
                </a:moveTo>
                <a:cubicBezTo>
                  <a:pt x="214" y="12"/>
                  <a:pt x="217" y="6"/>
                  <a:pt x="223" y="7"/>
                </a:cubicBezTo>
                <a:cubicBezTo>
                  <a:pt x="227" y="7"/>
                  <a:pt x="232" y="6"/>
                  <a:pt x="234" y="11"/>
                </a:cubicBezTo>
                <a:cubicBezTo>
                  <a:pt x="234" y="16"/>
                  <a:pt x="235" y="21"/>
                  <a:pt x="239" y="25"/>
                </a:cubicBezTo>
                <a:cubicBezTo>
                  <a:pt x="242" y="28"/>
                  <a:pt x="247" y="28"/>
                  <a:pt x="251" y="28"/>
                </a:cubicBezTo>
                <a:cubicBezTo>
                  <a:pt x="253" y="27"/>
                  <a:pt x="254" y="24"/>
                  <a:pt x="256" y="24"/>
                </a:cubicBezTo>
                <a:cubicBezTo>
                  <a:pt x="256" y="25"/>
                  <a:pt x="256" y="26"/>
                  <a:pt x="256" y="27"/>
                </a:cubicBezTo>
                <a:cubicBezTo>
                  <a:pt x="253" y="30"/>
                  <a:pt x="249" y="31"/>
                  <a:pt x="245" y="30"/>
                </a:cubicBezTo>
                <a:cubicBezTo>
                  <a:pt x="239" y="29"/>
                  <a:pt x="235" y="23"/>
                  <a:pt x="233" y="18"/>
                </a:cubicBezTo>
                <a:cubicBezTo>
                  <a:pt x="230" y="15"/>
                  <a:pt x="226" y="14"/>
                  <a:pt x="222" y="16"/>
                </a:cubicBezTo>
                <a:cubicBezTo>
                  <a:pt x="218" y="17"/>
                  <a:pt x="215" y="20"/>
                  <a:pt x="214" y="24"/>
                </a:cubicBezTo>
                <a:cubicBezTo>
                  <a:pt x="209" y="27"/>
                  <a:pt x="202" y="23"/>
                  <a:pt x="197" y="20"/>
                </a:cubicBezTo>
                <a:cubicBezTo>
                  <a:pt x="194" y="17"/>
                  <a:pt x="189" y="16"/>
                  <a:pt x="184" y="17"/>
                </a:cubicBezTo>
                <a:cubicBezTo>
                  <a:pt x="180" y="18"/>
                  <a:pt x="175" y="15"/>
                  <a:pt x="173" y="11"/>
                </a:cubicBezTo>
                <a:cubicBezTo>
                  <a:pt x="172" y="11"/>
                  <a:pt x="172" y="10"/>
                  <a:pt x="172" y="9"/>
                </a:cubicBezTo>
                <a:cubicBezTo>
                  <a:pt x="174" y="7"/>
                  <a:pt x="176" y="10"/>
                  <a:pt x="178" y="10"/>
                </a:cubicBezTo>
                <a:cubicBezTo>
                  <a:pt x="184" y="10"/>
                  <a:pt x="188" y="7"/>
                  <a:pt x="193" y="6"/>
                </a:cubicBezTo>
                <a:cubicBezTo>
                  <a:pt x="199" y="5"/>
                  <a:pt x="204" y="7"/>
                  <a:pt x="208" y="11"/>
                </a:cubicBezTo>
                <a:close/>
                <a:moveTo>
                  <a:pt x="77" y="10"/>
                </a:moveTo>
                <a:cubicBezTo>
                  <a:pt x="78" y="13"/>
                  <a:pt x="77" y="17"/>
                  <a:pt x="75" y="19"/>
                </a:cubicBezTo>
                <a:cubicBezTo>
                  <a:pt x="73" y="21"/>
                  <a:pt x="70" y="22"/>
                  <a:pt x="67" y="21"/>
                </a:cubicBezTo>
                <a:cubicBezTo>
                  <a:pt x="66" y="20"/>
                  <a:pt x="65" y="20"/>
                  <a:pt x="64" y="20"/>
                </a:cubicBezTo>
                <a:cubicBezTo>
                  <a:pt x="63" y="21"/>
                  <a:pt x="63" y="22"/>
                  <a:pt x="63" y="23"/>
                </a:cubicBezTo>
                <a:cubicBezTo>
                  <a:pt x="64" y="25"/>
                  <a:pt x="65" y="23"/>
                  <a:pt x="66" y="23"/>
                </a:cubicBezTo>
                <a:cubicBezTo>
                  <a:pt x="69" y="24"/>
                  <a:pt x="74" y="24"/>
                  <a:pt x="76" y="21"/>
                </a:cubicBezTo>
                <a:cubicBezTo>
                  <a:pt x="77" y="22"/>
                  <a:pt x="77" y="23"/>
                  <a:pt x="77" y="25"/>
                </a:cubicBezTo>
                <a:cubicBezTo>
                  <a:pt x="78" y="26"/>
                  <a:pt x="79" y="28"/>
                  <a:pt x="81" y="27"/>
                </a:cubicBezTo>
                <a:cubicBezTo>
                  <a:pt x="82" y="27"/>
                  <a:pt x="83" y="26"/>
                  <a:pt x="84" y="25"/>
                </a:cubicBezTo>
                <a:cubicBezTo>
                  <a:pt x="84" y="24"/>
                  <a:pt x="83" y="23"/>
                  <a:pt x="83" y="22"/>
                </a:cubicBezTo>
                <a:cubicBezTo>
                  <a:pt x="81" y="22"/>
                  <a:pt x="81" y="25"/>
                  <a:pt x="80" y="25"/>
                </a:cubicBezTo>
                <a:cubicBezTo>
                  <a:pt x="78" y="23"/>
                  <a:pt x="79" y="20"/>
                  <a:pt x="80" y="19"/>
                </a:cubicBezTo>
                <a:cubicBezTo>
                  <a:pt x="82" y="16"/>
                  <a:pt x="85" y="15"/>
                  <a:pt x="89" y="15"/>
                </a:cubicBezTo>
                <a:cubicBezTo>
                  <a:pt x="91" y="15"/>
                  <a:pt x="94" y="16"/>
                  <a:pt x="96" y="19"/>
                </a:cubicBezTo>
                <a:cubicBezTo>
                  <a:pt x="98" y="22"/>
                  <a:pt x="96" y="27"/>
                  <a:pt x="95" y="30"/>
                </a:cubicBezTo>
                <a:cubicBezTo>
                  <a:pt x="92" y="34"/>
                  <a:pt x="87" y="36"/>
                  <a:pt x="82" y="37"/>
                </a:cubicBezTo>
                <a:cubicBezTo>
                  <a:pt x="80" y="42"/>
                  <a:pt x="75" y="47"/>
                  <a:pt x="69" y="48"/>
                </a:cubicBezTo>
                <a:cubicBezTo>
                  <a:pt x="67" y="49"/>
                  <a:pt x="66" y="45"/>
                  <a:pt x="64" y="47"/>
                </a:cubicBezTo>
                <a:cubicBezTo>
                  <a:pt x="62" y="50"/>
                  <a:pt x="59" y="52"/>
                  <a:pt x="55" y="52"/>
                </a:cubicBezTo>
                <a:cubicBezTo>
                  <a:pt x="53" y="51"/>
                  <a:pt x="49" y="51"/>
                  <a:pt x="48" y="47"/>
                </a:cubicBezTo>
                <a:cubicBezTo>
                  <a:pt x="47" y="42"/>
                  <a:pt x="48" y="37"/>
                  <a:pt x="52" y="33"/>
                </a:cubicBezTo>
                <a:cubicBezTo>
                  <a:pt x="54" y="31"/>
                  <a:pt x="58" y="31"/>
                  <a:pt x="60" y="33"/>
                </a:cubicBezTo>
                <a:cubicBezTo>
                  <a:pt x="63" y="35"/>
                  <a:pt x="56" y="37"/>
                  <a:pt x="60" y="39"/>
                </a:cubicBezTo>
                <a:cubicBezTo>
                  <a:pt x="62" y="39"/>
                  <a:pt x="63" y="38"/>
                  <a:pt x="63" y="37"/>
                </a:cubicBezTo>
                <a:cubicBezTo>
                  <a:pt x="64" y="36"/>
                  <a:pt x="64" y="34"/>
                  <a:pt x="63" y="33"/>
                </a:cubicBezTo>
                <a:cubicBezTo>
                  <a:pt x="61" y="30"/>
                  <a:pt x="58" y="30"/>
                  <a:pt x="55" y="30"/>
                </a:cubicBezTo>
                <a:cubicBezTo>
                  <a:pt x="52" y="31"/>
                  <a:pt x="49" y="32"/>
                  <a:pt x="47" y="35"/>
                </a:cubicBezTo>
                <a:cubicBezTo>
                  <a:pt x="44" y="39"/>
                  <a:pt x="46" y="44"/>
                  <a:pt x="46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2" y="47"/>
                  <a:pt x="36" y="48"/>
                  <a:pt x="33" y="50"/>
                </a:cubicBezTo>
                <a:cubicBezTo>
                  <a:pt x="32" y="50"/>
                  <a:pt x="32" y="51"/>
                  <a:pt x="31" y="51"/>
                </a:cubicBezTo>
                <a:cubicBezTo>
                  <a:pt x="31" y="49"/>
                  <a:pt x="31" y="47"/>
                  <a:pt x="34" y="47"/>
                </a:cubicBezTo>
                <a:cubicBezTo>
                  <a:pt x="36" y="46"/>
                  <a:pt x="38" y="45"/>
                  <a:pt x="41" y="46"/>
                </a:cubicBezTo>
                <a:cubicBezTo>
                  <a:pt x="44" y="45"/>
                  <a:pt x="42" y="41"/>
                  <a:pt x="44" y="39"/>
                </a:cubicBezTo>
                <a:cubicBezTo>
                  <a:pt x="45" y="37"/>
                  <a:pt x="46" y="34"/>
                  <a:pt x="46" y="32"/>
                </a:cubicBezTo>
                <a:cubicBezTo>
                  <a:pt x="46" y="31"/>
                  <a:pt x="46" y="31"/>
                  <a:pt x="46" y="31"/>
                </a:cubicBezTo>
                <a:cubicBezTo>
                  <a:pt x="42" y="34"/>
                  <a:pt x="38" y="33"/>
                  <a:pt x="34" y="31"/>
                </a:cubicBezTo>
                <a:cubicBezTo>
                  <a:pt x="32" y="30"/>
                  <a:pt x="30" y="28"/>
                  <a:pt x="30" y="25"/>
                </a:cubicBezTo>
                <a:cubicBezTo>
                  <a:pt x="30" y="24"/>
                  <a:pt x="29" y="24"/>
                  <a:pt x="28" y="25"/>
                </a:cubicBezTo>
                <a:cubicBezTo>
                  <a:pt x="27" y="27"/>
                  <a:pt x="29" y="28"/>
                  <a:pt x="30" y="30"/>
                </a:cubicBezTo>
                <a:cubicBezTo>
                  <a:pt x="32" y="34"/>
                  <a:pt x="38" y="35"/>
                  <a:pt x="42" y="35"/>
                </a:cubicBezTo>
                <a:cubicBezTo>
                  <a:pt x="43" y="37"/>
                  <a:pt x="41" y="38"/>
                  <a:pt x="41" y="40"/>
                </a:cubicBezTo>
                <a:cubicBezTo>
                  <a:pt x="41" y="43"/>
                  <a:pt x="41" y="43"/>
                  <a:pt x="41" y="43"/>
                </a:cubicBezTo>
                <a:cubicBezTo>
                  <a:pt x="38" y="44"/>
                  <a:pt x="35" y="43"/>
                  <a:pt x="33" y="45"/>
                </a:cubicBezTo>
                <a:cubicBezTo>
                  <a:pt x="34" y="42"/>
                  <a:pt x="34" y="38"/>
                  <a:pt x="31" y="35"/>
                </a:cubicBezTo>
                <a:cubicBezTo>
                  <a:pt x="29" y="33"/>
                  <a:pt x="26" y="31"/>
                  <a:pt x="23" y="30"/>
                </a:cubicBezTo>
                <a:cubicBezTo>
                  <a:pt x="23" y="31"/>
                  <a:pt x="22" y="31"/>
                  <a:pt x="22" y="31"/>
                </a:cubicBezTo>
                <a:cubicBezTo>
                  <a:pt x="23" y="33"/>
                  <a:pt x="25" y="33"/>
                  <a:pt x="27" y="34"/>
                </a:cubicBezTo>
                <a:cubicBezTo>
                  <a:pt x="28" y="35"/>
                  <a:pt x="31" y="37"/>
                  <a:pt x="31" y="39"/>
                </a:cubicBezTo>
                <a:cubicBezTo>
                  <a:pt x="32" y="47"/>
                  <a:pt x="26" y="55"/>
                  <a:pt x="19" y="58"/>
                </a:cubicBezTo>
                <a:cubicBezTo>
                  <a:pt x="18" y="59"/>
                  <a:pt x="17" y="59"/>
                  <a:pt x="16" y="59"/>
                </a:cubicBezTo>
                <a:cubicBezTo>
                  <a:pt x="13" y="61"/>
                  <a:pt x="9" y="57"/>
                  <a:pt x="8" y="61"/>
                </a:cubicBezTo>
                <a:cubicBezTo>
                  <a:pt x="6" y="64"/>
                  <a:pt x="5" y="68"/>
                  <a:pt x="7" y="72"/>
                </a:cubicBezTo>
                <a:cubicBezTo>
                  <a:pt x="8" y="74"/>
                  <a:pt x="10" y="76"/>
                  <a:pt x="12" y="75"/>
                </a:cubicBezTo>
                <a:cubicBezTo>
                  <a:pt x="14" y="75"/>
                  <a:pt x="15" y="75"/>
                  <a:pt x="16" y="73"/>
                </a:cubicBezTo>
                <a:cubicBezTo>
                  <a:pt x="16" y="73"/>
                  <a:pt x="16" y="72"/>
                  <a:pt x="15" y="72"/>
                </a:cubicBezTo>
                <a:cubicBezTo>
                  <a:pt x="14" y="73"/>
                  <a:pt x="12" y="74"/>
                  <a:pt x="11" y="73"/>
                </a:cubicBezTo>
                <a:cubicBezTo>
                  <a:pt x="10" y="73"/>
                  <a:pt x="9" y="71"/>
                  <a:pt x="9" y="70"/>
                </a:cubicBezTo>
                <a:cubicBezTo>
                  <a:pt x="8" y="67"/>
                  <a:pt x="9" y="63"/>
                  <a:pt x="11" y="61"/>
                </a:cubicBezTo>
                <a:cubicBezTo>
                  <a:pt x="13" y="61"/>
                  <a:pt x="16" y="62"/>
                  <a:pt x="18" y="61"/>
                </a:cubicBezTo>
                <a:cubicBezTo>
                  <a:pt x="22" y="60"/>
                  <a:pt x="26" y="57"/>
                  <a:pt x="29" y="54"/>
                </a:cubicBezTo>
                <a:cubicBezTo>
                  <a:pt x="28" y="58"/>
                  <a:pt x="29" y="62"/>
                  <a:pt x="32" y="65"/>
                </a:cubicBezTo>
                <a:cubicBezTo>
                  <a:pt x="33" y="66"/>
                  <a:pt x="35" y="67"/>
                  <a:pt x="36" y="66"/>
                </a:cubicBezTo>
                <a:cubicBezTo>
                  <a:pt x="38" y="66"/>
                  <a:pt x="38" y="64"/>
                  <a:pt x="38" y="63"/>
                </a:cubicBezTo>
                <a:cubicBezTo>
                  <a:pt x="38" y="62"/>
                  <a:pt x="38" y="61"/>
                  <a:pt x="37" y="61"/>
                </a:cubicBezTo>
                <a:cubicBezTo>
                  <a:pt x="35" y="60"/>
                  <a:pt x="35" y="63"/>
                  <a:pt x="34" y="63"/>
                </a:cubicBezTo>
                <a:cubicBezTo>
                  <a:pt x="31" y="61"/>
                  <a:pt x="31" y="59"/>
                  <a:pt x="31" y="55"/>
                </a:cubicBezTo>
                <a:cubicBezTo>
                  <a:pt x="31" y="53"/>
                  <a:pt x="33" y="52"/>
                  <a:pt x="34" y="50"/>
                </a:cubicBezTo>
                <a:cubicBezTo>
                  <a:pt x="38" y="49"/>
                  <a:pt x="42" y="49"/>
                  <a:pt x="46" y="51"/>
                </a:cubicBezTo>
                <a:cubicBezTo>
                  <a:pt x="48" y="53"/>
                  <a:pt x="50" y="56"/>
                  <a:pt x="50" y="60"/>
                </a:cubicBezTo>
                <a:cubicBezTo>
                  <a:pt x="51" y="64"/>
                  <a:pt x="49" y="68"/>
                  <a:pt x="46" y="71"/>
                </a:cubicBezTo>
                <a:cubicBezTo>
                  <a:pt x="45" y="72"/>
                  <a:pt x="43" y="72"/>
                  <a:pt x="43" y="74"/>
                </a:cubicBezTo>
                <a:cubicBezTo>
                  <a:pt x="42" y="79"/>
                  <a:pt x="40" y="84"/>
                  <a:pt x="35" y="85"/>
                </a:cubicBezTo>
                <a:cubicBezTo>
                  <a:pt x="33" y="86"/>
                  <a:pt x="31" y="86"/>
                  <a:pt x="30" y="86"/>
                </a:cubicBezTo>
                <a:cubicBezTo>
                  <a:pt x="28" y="87"/>
                  <a:pt x="29" y="89"/>
                  <a:pt x="29" y="91"/>
                </a:cubicBezTo>
                <a:cubicBezTo>
                  <a:pt x="28" y="93"/>
                  <a:pt x="27" y="94"/>
                  <a:pt x="25" y="95"/>
                </a:cubicBezTo>
                <a:cubicBezTo>
                  <a:pt x="24" y="96"/>
                  <a:pt x="22" y="97"/>
                  <a:pt x="20" y="96"/>
                </a:cubicBezTo>
                <a:cubicBezTo>
                  <a:pt x="18" y="95"/>
                  <a:pt x="18" y="93"/>
                  <a:pt x="18" y="92"/>
                </a:cubicBezTo>
                <a:cubicBezTo>
                  <a:pt x="18" y="90"/>
                  <a:pt x="21" y="90"/>
                  <a:pt x="20" y="88"/>
                </a:cubicBezTo>
                <a:cubicBezTo>
                  <a:pt x="19" y="87"/>
                  <a:pt x="18" y="87"/>
                  <a:pt x="17" y="87"/>
                </a:cubicBezTo>
                <a:cubicBezTo>
                  <a:pt x="16" y="90"/>
                  <a:pt x="15" y="93"/>
                  <a:pt x="17" y="96"/>
                </a:cubicBezTo>
                <a:cubicBezTo>
                  <a:pt x="18" y="98"/>
                  <a:pt x="19" y="99"/>
                  <a:pt x="21" y="99"/>
                </a:cubicBezTo>
                <a:cubicBezTo>
                  <a:pt x="22" y="100"/>
                  <a:pt x="23" y="103"/>
                  <a:pt x="23" y="104"/>
                </a:cubicBezTo>
                <a:cubicBezTo>
                  <a:pt x="24" y="110"/>
                  <a:pt x="21" y="115"/>
                  <a:pt x="17" y="119"/>
                </a:cubicBezTo>
                <a:cubicBezTo>
                  <a:pt x="16" y="123"/>
                  <a:pt x="19" y="127"/>
                  <a:pt x="19" y="131"/>
                </a:cubicBezTo>
                <a:cubicBezTo>
                  <a:pt x="18" y="137"/>
                  <a:pt x="16" y="143"/>
                  <a:pt x="9" y="146"/>
                </a:cubicBezTo>
                <a:cubicBezTo>
                  <a:pt x="4" y="147"/>
                  <a:pt x="4" y="147"/>
                  <a:pt x="4" y="147"/>
                </a:cubicBezTo>
                <a:cubicBezTo>
                  <a:pt x="5" y="143"/>
                  <a:pt x="9" y="138"/>
                  <a:pt x="7" y="134"/>
                </a:cubicBezTo>
                <a:cubicBezTo>
                  <a:pt x="5" y="128"/>
                  <a:pt x="2" y="123"/>
                  <a:pt x="3" y="116"/>
                </a:cubicBezTo>
                <a:cubicBezTo>
                  <a:pt x="3" y="112"/>
                  <a:pt x="5" y="107"/>
                  <a:pt x="7" y="103"/>
                </a:cubicBezTo>
                <a:cubicBezTo>
                  <a:pt x="7" y="102"/>
                  <a:pt x="5" y="100"/>
                  <a:pt x="5" y="99"/>
                </a:cubicBezTo>
                <a:cubicBezTo>
                  <a:pt x="2" y="93"/>
                  <a:pt x="4" y="86"/>
                  <a:pt x="8" y="81"/>
                </a:cubicBezTo>
                <a:cubicBezTo>
                  <a:pt x="13" y="81"/>
                  <a:pt x="18" y="79"/>
                  <a:pt x="21" y="76"/>
                </a:cubicBezTo>
                <a:cubicBezTo>
                  <a:pt x="23" y="74"/>
                  <a:pt x="24" y="71"/>
                  <a:pt x="23" y="68"/>
                </a:cubicBezTo>
                <a:cubicBezTo>
                  <a:pt x="22" y="67"/>
                  <a:pt x="21" y="66"/>
                  <a:pt x="19" y="66"/>
                </a:cubicBezTo>
                <a:cubicBezTo>
                  <a:pt x="18" y="66"/>
                  <a:pt x="17" y="67"/>
                  <a:pt x="16" y="69"/>
                </a:cubicBezTo>
                <a:cubicBezTo>
                  <a:pt x="16" y="69"/>
                  <a:pt x="16" y="70"/>
                  <a:pt x="17" y="70"/>
                </a:cubicBezTo>
                <a:cubicBezTo>
                  <a:pt x="18" y="71"/>
                  <a:pt x="21" y="67"/>
                  <a:pt x="20" y="70"/>
                </a:cubicBezTo>
                <a:cubicBezTo>
                  <a:pt x="21" y="74"/>
                  <a:pt x="18" y="76"/>
                  <a:pt x="15" y="78"/>
                </a:cubicBezTo>
                <a:cubicBezTo>
                  <a:pt x="13" y="79"/>
                  <a:pt x="10" y="79"/>
                  <a:pt x="7" y="78"/>
                </a:cubicBezTo>
                <a:cubicBezTo>
                  <a:pt x="3" y="74"/>
                  <a:pt x="3" y="67"/>
                  <a:pt x="4" y="62"/>
                </a:cubicBezTo>
                <a:cubicBezTo>
                  <a:pt x="6" y="59"/>
                  <a:pt x="7" y="56"/>
                  <a:pt x="10" y="54"/>
                </a:cubicBezTo>
                <a:cubicBezTo>
                  <a:pt x="12" y="55"/>
                  <a:pt x="15" y="56"/>
                  <a:pt x="17" y="54"/>
                </a:cubicBezTo>
                <a:cubicBezTo>
                  <a:pt x="19" y="55"/>
                  <a:pt x="21" y="53"/>
                  <a:pt x="23" y="53"/>
                </a:cubicBezTo>
                <a:cubicBezTo>
                  <a:pt x="26" y="50"/>
                  <a:pt x="29" y="47"/>
                  <a:pt x="29" y="43"/>
                </a:cubicBezTo>
                <a:cubicBezTo>
                  <a:pt x="28" y="40"/>
                  <a:pt x="27" y="36"/>
                  <a:pt x="24" y="35"/>
                </a:cubicBezTo>
                <a:cubicBezTo>
                  <a:pt x="22" y="35"/>
                  <a:pt x="20" y="36"/>
                  <a:pt x="18" y="36"/>
                </a:cubicBezTo>
                <a:cubicBezTo>
                  <a:pt x="17" y="37"/>
                  <a:pt x="16" y="38"/>
                  <a:pt x="17" y="39"/>
                </a:cubicBezTo>
                <a:cubicBezTo>
                  <a:pt x="17" y="40"/>
                  <a:pt x="19" y="40"/>
                  <a:pt x="19" y="40"/>
                </a:cubicBezTo>
                <a:cubicBezTo>
                  <a:pt x="21" y="39"/>
                  <a:pt x="20" y="37"/>
                  <a:pt x="22" y="37"/>
                </a:cubicBezTo>
                <a:cubicBezTo>
                  <a:pt x="25" y="38"/>
                  <a:pt x="26" y="41"/>
                  <a:pt x="26" y="43"/>
                </a:cubicBezTo>
                <a:cubicBezTo>
                  <a:pt x="26" y="46"/>
                  <a:pt x="24" y="50"/>
                  <a:pt x="21" y="51"/>
                </a:cubicBezTo>
                <a:cubicBezTo>
                  <a:pt x="19" y="53"/>
                  <a:pt x="14" y="54"/>
                  <a:pt x="11" y="52"/>
                </a:cubicBezTo>
                <a:cubicBezTo>
                  <a:pt x="6" y="49"/>
                  <a:pt x="5" y="44"/>
                  <a:pt x="5" y="38"/>
                </a:cubicBezTo>
                <a:cubicBezTo>
                  <a:pt x="5" y="34"/>
                  <a:pt x="6" y="30"/>
                  <a:pt x="9" y="27"/>
                </a:cubicBezTo>
                <a:cubicBezTo>
                  <a:pt x="6" y="25"/>
                  <a:pt x="5" y="20"/>
                  <a:pt x="6" y="16"/>
                </a:cubicBezTo>
                <a:cubicBezTo>
                  <a:pt x="8" y="12"/>
                  <a:pt x="12" y="9"/>
                  <a:pt x="16" y="10"/>
                </a:cubicBezTo>
                <a:cubicBezTo>
                  <a:pt x="19" y="10"/>
                  <a:pt x="23" y="9"/>
                  <a:pt x="25" y="12"/>
                </a:cubicBezTo>
                <a:cubicBezTo>
                  <a:pt x="26" y="12"/>
                  <a:pt x="26" y="11"/>
                  <a:pt x="27" y="11"/>
                </a:cubicBezTo>
                <a:cubicBezTo>
                  <a:pt x="31" y="8"/>
                  <a:pt x="37" y="5"/>
                  <a:pt x="43" y="8"/>
                </a:cubicBezTo>
                <a:cubicBezTo>
                  <a:pt x="45" y="9"/>
                  <a:pt x="47" y="10"/>
                  <a:pt x="49" y="12"/>
                </a:cubicBezTo>
                <a:cubicBezTo>
                  <a:pt x="50" y="17"/>
                  <a:pt x="49" y="23"/>
                  <a:pt x="45" y="26"/>
                </a:cubicBezTo>
                <a:cubicBezTo>
                  <a:pt x="42" y="27"/>
                  <a:pt x="39" y="30"/>
                  <a:pt x="36" y="27"/>
                </a:cubicBezTo>
                <a:cubicBezTo>
                  <a:pt x="35" y="26"/>
                  <a:pt x="37" y="22"/>
                  <a:pt x="34" y="22"/>
                </a:cubicBezTo>
                <a:cubicBezTo>
                  <a:pt x="33" y="22"/>
                  <a:pt x="32" y="23"/>
                  <a:pt x="32" y="24"/>
                </a:cubicBezTo>
                <a:cubicBezTo>
                  <a:pt x="32" y="25"/>
                  <a:pt x="32" y="26"/>
                  <a:pt x="33" y="27"/>
                </a:cubicBezTo>
                <a:cubicBezTo>
                  <a:pt x="35" y="30"/>
                  <a:pt x="39" y="32"/>
                  <a:pt x="42" y="30"/>
                </a:cubicBezTo>
                <a:cubicBezTo>
                  <a:pt x="46" y="29"/>
                  <a:pt x="49" y="25"/>
                  <a:pt x="51" y="21"/>
                </a:cubicBezTo>
                <a:cubicBezTo>
                  <a:pt x="51" y="18"/>
                  <a:pt x="52" y="15"/>
                  <a:pt x="51" y="13"/>
                </a:cubicBezTo>
                <a:cubicBezTo>
                  <a:pt x="56" y="9"/>
                  <a:pt x="62" y="4"/>
                  <a:pt x="69" y="6"/>
                </a:cubicBezTo>
                <a:cubicBezTo>
                  <a:pt x="72" y="7"/>
                  <a:pt x="75" y="7"/>
                  <a:pt x="77" y="10"/>
                </a:cubicBezTo>
                <a:close/>
                <a:moveTo>
                  <a:pt x="204" y="11"/>
                </a:moveTo>
                <a:cubicBezTo>
                  <a:pt x="206" y="12"/>
                  <a:pt x="208" y="14"/>
                  <a:pt x="210" y="13"/>
                </a:cubicBezTo>
                <a:cubicBezTo>
                  <a:pt x="214" y="13"/>
                  <a:pt x="217" y="10"/>
                  <a:pt x="220" y="9"/>
                </a:cubicBezTo>
                <a:cubicBezTo>
                  <a:pt x="224" y="9"/>
                  <a:pt x="228" y="9"/>
                  <a:pt x="231" y="11"/>
                </a:cubicBezTo>
                <a:cubicBezTo>
                  <a:pt x="233" y="12"/>
                  <a:pt x="232" y="13"/>
                  <a:pt x="232" y="14"/>
                </a:cubicBezTo>
                <a:cubicBezTo>
                  <a:pt x="229" y="13"/>
                  <a:pt x="224" y="12"/>
                  <a:pt x="220" y="14"/>
                </a:cubicBezTo>
                <a:cubicBezTo>
                  <a:pt x="217" y="16"/>
                  <a:pt x="214" y="18"/>
                  <a:pt x="213" y="22"/>
                </a:cubicBezTo>
                <a:cubicBezTo>
                  <a:pt x="205" y="24"/>
                  <a:pt x="199" y="17"/>
                  <a:pt x="192" y="15"/>
                </a:cubicBezTo>
                <a:cubicBezTo>
                  <a:pt x="187" y="14"/>
                  <a:pt x="180" y="17"/>
                  <a:pt x="176" y="12"/>
                </a:cubicBezTo>
                <a:cubicBezTo>
                  <a:pt x="184" y="13"/>
                  <a:pt x="189" y="9"/>
                  <a:pt x="196" y="8"/>
                </a:cubicBezTo>
                <a:cubicBezTo>
                  <a:pt x="199" y="9"/>
                  <a:pt x="202" y="8"/>
                  <a:pt x="204" y="11"/>
                </a:cubicBezTo>
                <a:close/>
                <a:moveTo>
                  <a:pt x="289" y="15"/>
                </a:moveTo>
                <a:cubicBezTo>
                  <a:pt x="291" y="15"/>
                  <a:pt x="292" y="13"/>
                  <a:pt x="293" y="12"/>
                </a:cubicBezTo>
                <a:cubicBezTo>
                  <a:pt x="295" y="11"/>
                  <a:pt x="298" y="11"/>
                  <a:pt x="301" y="11"/>
                </a:cubicBezTo>
                <a:cubicBezTo>
                  <a:pt x="304" y="13"/>
                  <a:pt x="305" y="17"/>
                  <a:pt x="304" y="20"/>
                </a:cubicBezTo>
                <a:cubicBezTo>
                  <a:pt x="305" y="23"/>
                  <a:pt x="302" y="24"/>
                  <a:pt x="303" y="27"/>
                </a:cubicBezTo>
                <a:cubicBezTo>
                  <a:pt x="307" y="32"/>
                  <a:pt x="309" y="39"/>
                  <a:pt x="308" y="45"/>
                </a:cubicBezTo>
                <a:cubicBezTo>
                  <a:pt x="307" y="47"/>
                  <a:pt x="306" y="50"/>
                  <a:pt x="303" y="51"/>
                </a:cubicBezTo>
                <a:cubicBezTo>
                  <a:pt x="300" y="51"/>
                  <a:pt x="297" y="52"/>
                  <a:pt x="295" y="50"/>
                </a:cubicBezTo>
                <a:cubicBezTo>
                  <a:pt x="292" y="49"/>
                  <a:pt x="291" y="46"/>
                  <a:pt x="291" y="43"/>
                </a:cubicBezTo>
                <a:cubicBezTo>
                  <a:pt x="291" y="42"/>
                  <a:pt x="291" y="41"/>
                  <a:pt x="292" y="41"/>
                </a:cubicBezTo>
                <a:cubicBezTo>
                  <a:pt x="293" y="41"/>
                  <a:pt x="293" y="42"/>
                  <a:pt x="293" y="43"/>
                </a:cubicBezTo>
                <a:cubicBezTo>
                  <a:pt x="293" y="45"/>
                  <a:pt x="295" y="47"/>
                  <a:pt x="296" y="48"/>
                </a:cubicBezTo>
                <a:cubicBezTo>
                  <a:pt x="298" y="50"/>
                  <a:pt x="301" y="49"/>
                  <a:pt x="303" y="49"/>
                </a:cubicBezTo>
                <a:cubicBezTo>
                  <a:pt x="307" y="45"/>
                  <a:pt x="307" y="40"/>
                  <a:pt x="306" y="35"/>
                </a:cubicBezTo>
                <a:cubicBezTo>
                  <a:pt x="305" y="32"/>
                  <a:pt x="302" y="30"/>
                  <a:pt x="300" y="28"/>
                </a:cubicBezTo>
                <a:cubicBezTo>
                  <a:pt x="300" y="25"/>
                  <a:pt x="301" y="24"/>
                  <a:pt x="302" y="21"/>
                </a:cubicBezTo>
                <a:cubicBezTo>
                  <a:pt x="303" y="18"/>
                  <a:pt x="303" y="15"/>
                  <a:pt x="300" y="13"/>
                </a:cubicBezTo>
                <a:cubicBezTo>
                  <a:pt x="296" y="12"/>
                  <a:pt x="293" y="15"/>
                  <a:pt x="290" y="17"/>
                </a:cubicBezTo>
                <a:cubicBezTo>
                  <a:pt x="288" y="18"/>
                  <a:pt x="287" y="16"/>
                  <a:pt x="286" y="15"/>
                </a:cubicBezTo>
                <a:cubicBezTo>
                  <a:pt x="281" y="13"/>
                  <a:pt x="276" y="10"/>
                  <a:pt x="271" y="13"/>
                </a:cubicBezTo>
                <a:cubicBezTo>
                  <a:pt x="269" y="14"/>
                  <a:pt x="269" y="16"/>
                  <a:pt x="269" y="18"/>
                </a:cubicBezTo>
                <a:cubicBezTo>
                  <a:pt x="269" y="19"/>
                  <a:pt x="269" y="21"/>
                  <a:pt x="271" y="23"/>
                </a:cubicBezTo>
                <a:cubicBezTo>
                  <a:pt x="271" y="23"/>
                  <a:pt x="272" y="23"/>
                  <a:pt x="273" y="23"/>
                </a:cubicBezTo>
                <a:cubicBezTo>
                  <a:pt x="273" y="22"/>
                  <a:pt x="273" y="22"/>
                  <a:pt x="274" y="22"/>
                </a:cubicBezTo>
                <a:cubicBezTo>
                  <a:pt x="275" y="23"/>
                  <a:pt x="275" y="24"/>
                  <a:pt x="274" y="24"/>
                </a:cubicBezTo>
                <a:cubicBezTo>
                  <a:pt x="273" y="25"/>
                  <a:pt x="271" y="25"/>
                  <a:pt x="270" y="24"/>
                </a:cubicBezTo>
                <a:cubicBezTo>
                  <a:pt x="267" y="22"/>
                  <a:pt x="266" y="18"/>
                  <a:pt x="267" y="15"/>
                </a:cubicBezTo>
                <a:cubicBezTo>
                  <a:pt x="268" y="12"/>
                  <a:pt x="271" y="10"/>
                  <a:pt x="274" y="10"/>
                </a:cubicBezTo>
                <a:cubicBezTo>
                  <a:pt x="280" y="9"/>
                  <a:pt x="285" y="12"/>
                  <a:pt x="289" y="15"/>
                </a:cubicBezTo>
                <a:close/>
                <a:moveTo>
                  <a:pt x="73" y="10"/>
                </a:moveTo>
                <a:cubicBezTo>
                  <a:pt x="75" y="11"/>
                  <a:pt x="75" y="13"/>
                  <a:pt x="75" y="15"/>
                </a:cubicBezTo>
                <a:cubicBezTo>
                  <a:pt x="75" y="17"/>
                  <a:pt x="73" y="18"/>
                  <a:pt x="71" y="19"/>
                </a:cubicBezTo>
                <a:cubicBezTo>
                  <a:pt x="70" y="20"/>
                  <a:pt x="68" y="20"/>
                  <a:pt x="67" y="19"/>
                </a:cubicBezTo>
                <a:cubicBezTo>
                  <a:pt x="67" y="19"/>
                  <a:pt x="66" y="18"/>
                  <a:pt x="67" y="17"/>
                </a:cubicBezTo>
                <a:cubicBezTo>
                  <a:pt x="68" y="17"/>
                  <a:pt x="70" y="19"/>
                  <a:pt x="71" y="17"/>
                </a:cubicBezTo>
                <a:cubicBezTo>
                  <a:pt x="73" y="16"/>
                  <a:pt x="73" y="14"/>
                  <a:pt x="72" y="13"/>
                </a:cubicBezTo>
                <a:cubicBezTo>
                  <a:pt x="70" y="9"/>
                  <a:pt x="65" y="9"/>
                  <a:pt x="61" y="10"/>
                </a:cubicBezTo>
                <a:cubicBezTo>
                  <a:pt x="59" y="11"/>
                  <a:pt x="57" y="13"/>
                  <a:pt x="56" y="15"/>
                </a:cubicBezTo>
                <a:cubicBezTo>
                  <a:pt x="55" y="15"/>
                  <a:pt x="54" y="16"/>
                  <a:pt x="54" y="15"/>
                </a:cubicBezTo>
                <a:cubicBezTo>
                  <a:pt x="54" y="14"/>
                  <a:pt x="54" y="14"/>
                  <a:pt x="54" y="14"/>
                </a:cubicBezTo>
                <a:cubicBezTo>
                  <a:pt x="59" y="9"/>
                  <a:pt x="67" y="6"/>
                  <a:pt x="73" y="10"/>
                </a:cubicBezTo>
                <a:close/>
                <a:moveTo>
                  <a:pt x="45" y="13"/>
                </a:moveTo>
                <a:cubicBezTo>
                  <a:pt x="46" y="14"/>
                  <a:pt x="47" y="16"/>
                  <a:pt x="46" y="19"/>
                </a:cubicBezTo>
                <a:cubicBezTo>
                  <a:pt x="46" y="22"/>
                  <a:pt x="43" y="24"/>
                  <a:pt x="40" y="25"/>
                </a:cubicBezTo>
                <a:cubicBezTo>
                  <a:pt x="40" y="25"/>
                  <a:pt x="39" y="25"/>
                  <a:pt x="39" y="25"/>
                </a:cubicBezTo>
                <a:cubicBezTo>
                  <a:pt x="39" y="23"/>
                  <a:pt x="41" y="23"/>
                  <a:pt x="42" y="22"/>
                </a:cubicBezTo>
                <a:cubicBezTo>
                  <a:pt x="43" y="20"/>
                  <a:pt x="44" y="19"/>
                  <a:pt x="44" y="16"/>
                </a:cubicBezTo>
                <a:cubicBezTo>
                  <a:pt x="44" y="14"/>
                  <a:pt x="42" y="13"/>
                  <a:pt x="41" y="12"/>
                </a:cubicBezTo>
                <a:cubicBezTo>
                  <a:pt x="35" y="10"/>
                  <a:pt x="31" y="14"/>
                  <a:pt x="27" y="17"/>
                </a:cubicBezTo>
                <a:cubicBezTo>
                  <a:pt x="25" y="18"/>
                  <a:pt x="25" y="15"/>
                  <a:pt x="23" y="15"/>
                </a:cubicBezTo>
                <a:cubicBezTo>
                  <a:pt x="22" y="15"/>
                  <a:pt x="21" y="14"/>
                  <a:pt x="20" y="14"/>
                </a:cubicBezTo>
                <a:cubicBezTo>
                  <a:pt x="17" y="14"/>
                  <a:pt x="13" y="14"/>
                  <a:pt x="12" y="17"/>
                </a:cubicBezTo>
                <a:cubicBezTo>
                  <a:pt x="11" y="20"/>
                  <a:pt x="12" y="23"/>
                  <a:pt x="14" y="25"/>
                </a:cubicBezTo>
                <a:cubicBezTo>
                  <a:pt x="13" y="29"/>
                  <a:pt x="10" y="33"/>
                  <a:pt x="9" y="37"/>
                </a:cubicBezTo>
                <a:cubicBezTo>
                  <a:pt x="9" y="40"/>
                  <a:pt x="9" y="43"/>
                  <a:pt x="11" y="45"/>
                </a:cubicBezTo>
                <a:cubicBezTo>
                  <a:pt x="12" y="47"/>
                  <a:pt x="13" y="48"/>
                  <a:pt x="15" y="48"/>
                </a:cubicBezTo>
                <a:cubicBezTo>
                  <a:pt x="17" y="48"/>
                  <a:pt x="19" y="48"/>
                  <a:pt x="20" y="45"/>
                </a:cubicBezTo>
                <a:cubicBezTo>
                  <a:pt x="21" y="44"/>
                  <a:pt x="19" y="40"/>
                  <a:pt x="22" y="42"/>
                </a:cubicBezTo>
                <a:cubicBezTo>
                  <a:pt x="23" y="43"/>
                  <a:pt x="23" y="45"/>
                  <a:pt x="22" y="47"/>
                </a:cubicBezTo>
                <a:cubicBezTo>
                  <a:pt x="21" y="49"/>
                  <a:pt x="18" y="50"/>
                  <a:pt x="15" y="50"/>
                </a:cubicBezTo>
                <a:cubicBezTo>
                  <a:pt x="12" y="50"/>
                  <a:pt x="10" y="48"/>
                  <a:pt x="9" y="46"/>
                </a:cubicBezTo>
                <a:cubicBezTo>
                  <a:pt x="5" y="40"/>
                  <a:pt x="8" y="32"/>
                  <a:pt x="11" y="27"/>
                </a:cubicBezTo>
                <a:cubicBezTo>
                  <a:pt x="12" y="25"/>
                  <a:pt x="10" y="24"/>
                  <a:pt x="9" y="22"/>
                </a:cubicBezTo>
                <a:cubicBezTo>
                  <a:pt x="10" y="19"/>
                  <a:pt x="10" y="15"/>
                  <a:pt x="14" y="13"/>
                </a:cubicBezTo>
                <a:cubicBezTo>
                  <a:pt x="16" y="12"/>
                  <a:pt x="18" y="13"/>
                  <a:pt x="21" y="12"/>
                </a:cubicBezTo>
                <a:cubicBezTo>
                  <a:pt x="26" y="15"/>
                  <a:pt x="26" y="15"/>
                  <a:pt x="26" y="15"/>
                </a:cubicBezTo>
                <a:cubicBezTo>
                  <a:pt x="28" y="15"/>
                  <a:pt x="28" y="13"/>
                  <a:pt x="30" y="12"/>
                </a:cubicBezTo>
                <a:cubicBezTo>
                  <a:pt x="34" y="9"/>
                  <a:pt x="41" y="8"/>
                  <a:pt x="45" y="13"/>
                </a:cubicBezTo>
                <a:close/>
                <a:moveTo>
                  <a:pt x="91" y="19"/>
                </a:moveTo>
                <a:cubicBezTo>
                  <a:pt x="93" y="21"/>
                  <a:pt x="94" y="23"/>
                  <a:pt x="93" y="26"/>
                </a:cubicBezTo>
                <a:cubicBezTo>
                  <a:pt x="93" y="30"/>
                  <a:pt x="89" y="33"/>
                  <a:pt x="85" y="34"/>
                </a:cubicBezTo>
                <a:cubicBezTo>
                  <a:pt x="83" y="35"/>
                  <a:pt x="79" y="34"/>
                  <a:pt x="79" y="37"/>
                </a:cubicBezTo>
                <a:cubicBezTo>
                  <a:pt x="78" y="40"/>
                  <a:pt x="75" y="42"/>
                  <a:pt x="72" y="44"/>
                </a:cubicBezTo>
                <a:cubicBezTo>
                  <a:pt x="69" y="45"/>
                  <a:pt x="67" y="45"/>
                  <a:pt x="64" y="44"/>
                </a:cubicBezTo>
                <a:cubicBezTo>
                  <a:pt x="61" y="45"/>
                  <a:pt x="60" y="49"/>
                  <a:pt x="55" y="48"/>
                </a:cubicBezTo>
                <a:cubicBezTo>
                  <a:pt x="53" y="49"/>
                  <a:pt x="52" y="46"/>
                  <a:pt x="51" y="44"/>
                </a:cubicBezTo>
                <a:cubicBezTo>
                  <a:pt x="50" y="42"/>
                  <a:pt x="51" y="39"/>
                  <a:pt x="52" y="37"/>
                </a:cubicBezTo>
                <a:cubicBezTo>
                  <a:pt x="53" y="36"/>
                  <a:pt x="55" y="34"/>
                  <a:pt x="57" y="34"/>
                </a:cubicBezTo>
                <a:cubicBezTo>
                  <a:pt x="57" y="34"/>
                  <a:pt x="58" y="35"/>
                  <a:pt x="57" y="36"/>
                </a:cubicBezTo>
                <a:cubicBezTo>
                  <a:pt x="55" y="36"/>
                  <a:pt x="53" y="38"/>
                  <a:pt x="53" y="41"/>
                </a:cubicBezTo>
                <a:cubicBezTo>
                  <a:pt x="52" y="43"/>
                  <a:pt x="53" y="45"/>
                  <a:pt x="54" y="46"/>
                </a:cubicBezTo>
                <a:cubicBezTo>
                  <a:pt x="56" y="47"/>
                  <a:pt x="58" y="46"/>
                  <a:pt x="59" y="46"/>
                </a:cubicBezTo>
                <a:cubicBezTo>
                  <a:pt x="62" y="44"/>
                  <a:pt x="62" y="40"/>
                  <a:pt x="66" y="42"/>
                </a:cubicBezTo>
                <a:cubicBezTo>
                  <a:pt x="69" y="44"/>
                  <a:pt x="72" y="42"/>
                  <a:pt x="75" y="40"/>
                </a:cubicBezTo>
                <a:cubicBezTo>
                  <a:pt x="76" y="38"/>
                  <a:pt x="77" y="36"/>
                  <a:pt x="78" y="33"/>
                </a:cubicBezTo>
                <a:cubicBezTo>
                  <a:pt x="83" y="32"/>
                  <a:pt x="89" y="32"/>
                  <a:pt x="91" y="26"/>
                </a:cubicBezTo>
                <a:cubicBezTo>
                  <a:pt x="91" y="25"/>
                  <a:pt x="91" y="23"/>
                  <a:pt x="90" y="21"/>
                </a:cubicBezTo>
                <a:cubicBezTo>
                  <a:pt x="88" y="19"/>
                  <a:pt x="85" y="20"/>
                  <a:pt x="83" y="20"/>
                </a:cubicBezTo>
                <a:cubicBezTo>
                  <a:pt x="83" y="20"/>
                  <a:pt x="83" y="19"/>
                  <a:pt x="83" y="19"/>
                </a:cubicBezTo>
                <a:cubicBezTo>
                  <a:pt x="85" y="17"/>
                  <a:pt x="89" y="18"/>
                  <a:pt x="91" y="19"/>
                </a:cubicBezTo>
                <a:close/>
                <a:moveTo>
                  <a:pt x="225" y="24"/>
                </a:moveTo>
                <a:cubicBezTo>
                  <a:pt x="225" y="25"/>
                  <a:pt x="225" y="26"/>
                  <a:pt x="226" y="27"/>
                </a:cubicBezTo>
                <a:cubicBezTo>
                  <a:pt x="228" y="29"/>
                  <a:pt x="230" y="28"/>
                  <a:pt x="232" y="27"/>
                </a:cubicBezTo>
                <a:cubicBezTo>
                  <a:pt x="235" y="29"/>
                  <a:pt x="234" y="33"/>
                  <a:pt x="235" y="35"/>
                </a:cubicBezTo>
                <a:cubicBezTo>
                  <a:pt x="236" y="38"/>
                  <a:pt x="240" y="41"/>
                  <a:pt x="244" y="41"/>
                </a:cubicBezTo>
                <a:cubicBezTo>
                  <a:pt x="246" y="42"/>
                  <a:pt x="248" y="41"/>
                  <a:pt x="250" y="41"/>
                </a:cubicBezTo>
                <a:cubicBezTo>
                  <a:pt x="252" y="41"/>
                  <a:pt x="251" y="43"/>
                  <a:pt x="252" y="44"/>
                </a:cubicBezTo>
                <a:cubicBezTo>
                  <a:pt x="253" y="45"/>
                  <a:pt x="254" y="46"/>
                  <a:pt x="255" y="47"/>
                </a:cubicBezTo>
                <a:cubicBezTo>
                  <a:pt x="257" y="47"/>
                  <a:pt x="259" y="47"/>
                  <a:pt x="261" y="46"/>
                </a:cubicBezTo>
                <a:cubicBezTo>
                  <a:pt x="263" y="45"/>
                  <a:pt x="265" y="43"/>
                  <a:pt x="264" y="40"/>
                </a:cubicBezTo>
                <a:cubicBezTo>
                  <a:pt x="264" y="38"/>
                  <a:pt x="262" y="36"/>
                  <a:pt x="259" y="35"/>
                </a:cubicBezTo>
                <a:cubicBezTo>
                  <a:pt x="259" y="35"/>
                  <a:pt x="259" y="34"/>
                  <a:pt x="259" y="34"/>
                </a:cubicBezTo>
                <a:cubicBezTo>
                  <a:pt x="261" y="32"/>
                  <a:pt x="263" y="35"/>
                  <a:pt x="264" y="36"/>
                </a:cubicBezTo>
                <a:cubicBezTo>
                  <a:pt x="266" y="38"/>
                  <a:pt x="267" y="41"/>
                  <a:pt x="266" y="43"/>
                </a:cubicBezTo>
                <a:cubicBezTo>
                  <a:pt x="264" y="46"/>
                  <a:pt x="261" y="49"/>
                  <a:pt x="258" y="49"/>
                </a:cubicBezTo>
                <a:cubicBezTo>
                  <a:pt x="256" y="49"/>
                  <a:pt x="254" y="49"/>
                  <a:pt x="252" y="47"/>
                </a:cubicBezTo>
                <a:cubicBezTo>
                  <a:pt x="250" y="46"/>
                  <a:pt x="251" y="44"/>
                  <a:pt x="249" y="43"/>
                </a:cubicBezTo>
                <a:cubicBezTo>
                  <a:pt x="246" y="44"/>
                  <a:pt x="242" y="43"/>
                  <a:pt x="239" y="42"/>
                </a:cubicBezTo>
                <a:cubicBezTo>
                  <a:pt x="235" y="40"/>
                  <a:pt x="233" y="35"/>
                  <a:pt x="232" y="30"/>
                </a:cubicBezTo>
                <a:cubicBezTo>
                  <a:pt x="231" y="29"/>
                  <a:pt x="230" y="30"/>
                  <a:pt x="228" y="30"/>
                </a:cubicBezTo>
                <a:cubicBezTo>
                  <a:pt x="226" y="30"/>
                  <a:pt x="225" y="29"/>
                  <a:pt x="224" y="27"/>
                </a:cubicBezTo>
                <a:cubicBezTo>
                  <a:pt x="223" y="26"/>
                  <a:pt x="223" y="25"/>
                  <a:pt x="223" y="23"/>
                </a:cubicBezTo>
                <a:cubicBezTo>
                  <a:pt x="224" y="23"/>
                  <a:pt x="225" y="23"/>
                  <a:pt x="225" y="24"/>
                </a:cubicBezTo>
                <a:close/>
                <a:moveTo>
                  <a:pt x="72" y="25"/>
                </a:moveTo>
                <a:cubicBezTo>
                  <a:pt x="73" y="25"/>
                  <a:pt x="73" y="24"/>
                  <a:pt x="74" y="25"/>
                </a:cubicBezTo>
                <a:cubicBezTo>
                  <a:pt x="75" y="25"/>
                  <a:pt x="74" y="25"/>
                  <a:pt x="74" y="25"/>
                </a:cubicBezTo>
                <a:cubicBezTo>
                  <a:pt x="70" y="28"/>
                  <a:pt x="65" y="29"/>
                  <a:pt x="60" y="26"/>
                </a:cubicBezTo>
                <a:cubicBezTo>
                  <a:pt x="59" y="26"/>
                  <a:pt x="59" y="25"/>
                  <a:pt x="60" y="25"/>
                </a:cubicBezTo>
                <a:cubicBezTo>
                  <a:pt x="61" y="23"/>
                  <a:pt x="62" y="25"/>
                  <a:pt x="64" y="26"/>
                </a:cubicBezTo>
                <a:cubicBezTo>
                  <a:pt x="66" y="27"/>
                  <a:pt x="69" y="26"/>
                  <a:pt x="72" y="25"/>
                </a:cubicBezTo>
                <a:close/>
                <a:moveTo>
                  <a:pt x="283" y="28"/>
                </a:moveTo>
                <a:cubicBezTo>
                  <a:pt x="282" y="32"/>
                  <a:pt x="279" y="35"/>
                  <a:pt x="275" y="36"/>
                </a:cubicBezTo>
                <a:cubicBezTo>
                  <a:pt x="275" y="38"/>
                  <a:pt x="276" y="39"/>
                  <a:pt x="276" y="41"/>
                </a:cubicBezTo>
                <a:cubicBezTo>
                  <a:pt x="278" y="43"/>
                  <a:pt x="280" y="44"/>
                  <a:pt x="282" y="44"/>
                </a:cubicBezTo>
                <a:cubicBezTo>
                  <a:pt x="283" y="43"/>
                  <a:pt x="282" y="41"/>
                  <a:pt x="282" y="40"/>
                </a:cubicBezTo>
                <a:cubicBezTo>
                  <a:pt x="282" y="37"/>
                  <a:pt x="284" y="35"/>
                  <a:pt x="286" y="33"/>
                </a:cubicBezTo>
                <a:cubicBezTo>
                  <a:pt x="288" y="34"/>
                  <a:pt x="289" y="30"/>
                  <a:pt x="290" y="33"/>
                </a:cubicBezTo>
                <a:cubicBezTo>
                  <a:pt x="290" y="35"/>
                  <a:pt x="287" y="35"/>
                  <a:pt x="285" y="36"/>
                </a:cubicBezTo>
                <a:cubicBezTo>
                  <a:pt x="283" y="39"/>
                  <a:pt x="284" y="44"/>
                  <a:pt x="285" y="48"/>
                </a:cubicBezTo>
                <a:cubicBezTo>
                  <a:pt x="283" y="49"/>
                  <a:pt x="282" y="46"/>
                  <a:pt x="280" y="46"/>
                </a:cubicBezTo>
                <a:cubicBezTo>
                  <a:pt x="278" y="45"/>
                  <a:pt x="276" y="44"/>
                  <a:pt x="274" y="44"/>
                </a:cubicBezTo>
                <a:cubicBezTo>
                  <a:pt x="272" y="42"/>
                  <a:pt x="274" y="41"/>
                  <a:pt x="273" y="39"/>
                </a:cubicBezTo>
                <a:cubicBezTo>
                  <a:pt x="273" y="37"/>
                  <a:pt x="271" y="35"/>
                  <a:pt x="273" y="34"/>
                </a:cubicBezTo>
                <a:cubicBezTo>
                  <a:pt x="275" y="34"/>
                  <a:pt x="279" y="33"/>
                  <a:pt x="280" y="31"/>
                </a:cubicBezTo>
                <a:cubicBezTo>
                  <a:pt x="281" y="30"/>
                  <a:pt x="281" y="25"/>
                  <a:pt x="283" y="28"/>
                </a:cubicBezTo>
                <a:close/>
                <a:moveTo>
                  <a:pt x="210" y="49"/>
                </a:moveTo>
                <a:cubicBezTo>
                  <a:pt x="218" y="53"/>
                  <a:pt x="225" y="60"/>
                  <a:pt x="228" y="69"/>
                </a:cubicBezTo>
                <a:cubicBezTo>
                  <a:pt x="228" y="70"/>
                  <a:pt x="230" y="70"/>
                  <a:pt x="230" y="70"/>
                </a:cubicBezTo>
                <a:cubicBezTo>
                  <a:pt x="233" y="73"/>
                  <a:pt x="236" y="74"/>
                  <a:pt x="239" y="77"/>
                </a:cubicBezTo>
                <a:cubicBezTo>
                  <a:pt x="242" y="80"/>
                  <a:pt x="244" y="84"/>
                  <a:pt x="246" y="88"/>
                </a:cubicBezTo>
                <a:cubicBezTo>
                  <a:pt x="253" y="92"/>
                  <a:pt x="260" y="96"/>
                  <a:pt x="265" y="103"/>
                </a:cubicBezTo>
                <a:cubicBezTo>
                  <a:pt x="269" y="108"/>
                  <a:pt x="271" y="113"/>
                  <a:pt x="273" y="119"/>
                </a:cubicBezTo>
                <a:cubicBezTo>
                  <a:pt x="274" y="126"/>
                  <a:pt x="274" y="134"/>
                  <a:pt x="272" y="141"/>
                </a:cubicBezTo>
                <a:cubicBezTo>
                  <a:pt x="274" y="146"/>
                  <a:pt x="276" y="153"/>
                  <a:pt x="274" y="158"/>
                </a:cubicBezTo>
                <a:cubicBezTo>
                  <a:pt x="273" y="161"/>
                  <a:pt x="272" y="164"/>
                  <a:pt x="271" y="166"/>
                </a:cubicBezTo>
                <a:cubicBezTo>
                  <a:pt x="276" y="175"/>
                  <a:pt x="275" y="187"/>
                  <a:pt x="271" y="195"/>
                </a:cubicBezTo>
                <a:cubicBezTo>
                  <a:pt x="267" y="206"/>
                  <a:pt x="258" y="215"/>
                  <a:pt x="248" y="221"/>
                </a:cubicBezTo>
                <a:cubicBezTo>
                  <a:pt x="246" y="221"/>
                  <a:pt x="246" y="223"/>
                  <a:pt x="245" y="224"/>
                </a:cubicBezTo>
                <a:cubicBezTo>
                  <a:pt x="242" y="231"/>
                  <a:pt x="236" y="237"/>
                  <a:pt x="229" y="240"/>
                </a:cubicBezTo>
                <a:cubicBezTo>
                  <a:pt x="226" y="245"/>
                  <a:pt x="223" y="251"/>
                  <a:pt x="218" y="255"/>
                </a:cubicBezTo>
                <a:cubicBezTo>
                  <a:pt x="209" y="263"/>
                  <a:pt x="198" y="268"/>
                  <a:pt x="186" y="267"/>
                </a:cubicBezTo>
                <a:cubicBezTo>
                  <a:pt x="181" y="266"/>
                  <a:pt x="177" y="265"/>
                  <a:pt x="172" y="264"/>
                </a:cubicBezTo>
                <a:cubicBezTo>
                  <a:pt x="168" y="267"/>
                  <a:pt x="163" y="268"/>
                  <a:pt x="158" y="268"/>
                </a:cubicBezTo>
                <a:cubicBezTo>
                  <a:pt x="157" y="268"/>
                  <a:pt x="156" y="268"/>
                  <a:pt x="154" y="268"/>
                </a:cubicBezTo>
                <a:cubicBezTo>
                  <a:pt x="150" y="267"/>
                  <a:pt x="147" y="266"/>
                  <a:pt x="144" y="264"/>
                </a:cubicBezTo>
                <a:cubicBezTo>
                  <a:pt x="133" y="268"/>
                  <a:pt x="120" y="269"/>
                  <a:pt x="110" y="264"/>
                </a:cubicBezTo>
                <a:cubicBezTo>
                  <a:pt x="101" y="259"/>
                  <a:pt x="93" y="253"/>
                  <a:pt x="89" y="244"/>
                </a:cubicBezTo>
                <a:cubicBezTo>
                  <a:pt x="89" y="242"/>
                  <a:pt x="86" y="243"/>
                  <a:pt x="85" y="242"/>
                </a:cubicBezTo>
                <a:cubicBezTo>
                  <a:pt x="78" y="240"/>
                  <a:pt x="72" y="233"/>
                  <a:pt x="70" y="226"/>
                </a:cubicBezTo>
                <a:cubicBezTo>
                  <a:pt x="61" y="223"/>
                  <a:pt x="54" y="216"/>
                  <a:pt x="49" y="208"/>
                </a:cubicBezTo>
                <a:cubicBezTo>
                  <a:pt x="44" y="199"/>
                  <a:pt x="41" y="188"/>
                  <a:pt x="43" y="177"/>
                </a:cubicBezTo>
                <a:cubicBezTo>
                  <a:pt x="42" y="173"/>
                  <a:pt x="47" y="169"/>
                  <a:pt x="43" y="165"/>
                </a:cubicBezTo>
                <a:cubicBezTo>
                  <a:pt x="40" y="158"/>
                  <a:pt x="42" y="148"/>
                  <a:pt x="47" y="142"/>
                </a:cubicBezTo>
                <a:cubicBezTo>
                  <a:pt x="44" y="133"/>
                  <a:pt x="44" y="125"/>
                  <a:pt x="47" y="116"/>
                </a:cubicBezTo>
                <a:cubicBezTo>
                  <a:pt x="52" y="105"/>
                  <a:pt x="58" y="92"/>
                  <a:pt x="71" y="87"/>
                </a:cubicBezTo>
                <a:cubicBezTo>
                  <a:pt x="73" y="79"/>
                  <a:pt x="81" y="72"/>
                  <a:pt x="89" y="70"/>
                </a:cubicBezTo>
                <a:cubicBezTo>
                  <a:pt x="90" y="68"/>
                  <a:pt x="90" y="66"/>
                  <a:pt x="91" y="64"/>
                </a:cubicBezTo>
                <a:cubicBezTo>
                  <a:pt x="93" y="60"/>
                  <a:pt x="97" y="56"/>
                  <a:pt x="101" y="53"/>
                </a:cubicBezTo>
                <a:cubicBezTo>
                  <a:pt x="103" y="52"/>
                  <a:pt x="104" y="51"/>
                  <a:pt x="106" y="50"/>
                </a:cubicBezTo>
                <a:cubicBezTo>
                  <a:pt x="119" y="45"/>
                  <a:pt x="132" y="45"/>
                  <a:pt x="145" y="47"/>
                </a:cubicBezTo>
                <a:cubicBezTo>
                  <a:pt x="153" y="43"/>
                  <a:pt x="163" y="43"/>
                  <a:pt x="171" y="46"/>
                </a:cubicBezTo>
                <a:cubicBezTo>
                  <a:pt x="178" y="42"/>
                  <a:pt x="189" y="42"/>
                  <a:pt x="198" y="44"/>
                </a:cubicBezTo>
                <a:cubicBezTo>
                  <a:pt x="202" y="46"/>
                  <a:pt x="206" y="47"/>
                  <a:pt x="210" y="49"/>
                </a:cubicBezTo>
                <a:close/>
                <a:moveTo>
                  <a:pt x="208" y="50"/>
                </a:moveTo>
                <a:cubicBezTo>
                  <a:pt x="212" y="52"/>
                  <a:pt x="215" y="54"/>
                  <a:pt x="218" y="57"/>
                </a:cubicBezTo>
                <a:cubicBezTo>
                  <a:pt x="222" y="61"/>
                  <a:pt x="226" y="66"/>
                  <a:pt x="226" y="72"/>
                </a:cubicBezTo>
                <a:cubicBezTo>
                  <a:pt x="227" y="73"/>
                  <a:pt x="228" y="72"/>
                  <a:pt x="229" y="73"/>
                </a:cubicBezTo>
                <a:cubicBezTo>
                  <a:pt x="235" y="77"/>
                  <a:pt x="243" y="83"/>
                  <a:pt x="244" y="91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245" y="92"/>
                  <a:pt x="246" y="91"/>
                  <a:pt x="247" y="91"/>
                </a:cubicBezTo>
                <a:cubicBezTo>
                  <a:pt x="256" y="95"/>
                  <a:pt x="262" y="103"/>
                  <a:pt x="267" y="110"/>
                </a:cubicBezTo>
                <a:cubicBezTo>
                  <a:pt x="272" y="119"/>
                  <a:pt x="273" y="130"/>
                  <a:pt x="270" y="140"/>
                </a:cubicBezTo>
                <a:cubicBezTo>
                  <a:pt x="269" y="142"/>
                  <a:pt x="272" y="144"/>
                  <a:pt x="272" y="147"/>
                </a:cubicBezTo>
                <a:cubicBezTo>
                  <a:pt x="272" y="152"/>
                  <a:pt x="272" y="156"/>
                  <a:pt x="271" y="160"/>
                </a:cubicBezTo>
                <a:cubicBezTo>
                  <a:pt x="270" y="162"/>
                  <a:pt x="269" y="165"/>
                  <a:pt x="268" y="167"/>
                </a:cubicBezTo>
                <a:cubicBezTo>
                  <a:pt x="268" y="168"/>
                  <a:pt x="269" y="168"/>
                  <a:pt x="269" y="169"/>
                </a:cubicBezTo>
                <a:cubicBezTo>
                  <a:pt x="272" y="172"/>
                  <a:pt x="272" y="176"/>
                  <a:pt x="272" y="180"/>
                </a:cubicBezTo>
                <a:cubicBezTo>
                  <a:pt x="271" y="197"/>
                  <a:pt x="260" y="213"/>
                  <a:pt x="244" y="221"/>
                </a:cubicBezTo>
                <a:cubicBezTo>
                  <a:pt x="242" y="229"/>
                  <a:pt x="234" y="235"/>
                  <a:pt x="226" y="238"/>
                </a:cubicBezTo>
                <a:cubicBezTo>
                  <a:pt x="225" y="239"/>
                  <a:pt x="226" y="240"/>
                  <a:pt x="226" y="241"/>
                </a:cubicBezTo>
                <a:cubicBezTo>
                  <a:pt x="223" y="248"/>
                  <a:pt x="217" y="255"/>
                  <a:pt x="210" y="259"/>
                </a:cubicBezTo>
                <a:cubicBezTo>
                  <a:pt x="199" y="266"/>
                  <a:pt x="184" y="266"/>
                  <a:pt x="172" y="262"/>
                </a:cubicBezTo>
                <a:cubicBezTo>
                  <a:pt x="169" y="262"/>
                  <a:pt x="167" y="265"/>
                  <a:pt x="164" y="266"/>
                </a:cubicBezTo>
                <a:cubicBezTo>
                  <a:pt x="157" y="267"/>
                  <a:pt x="149" y="266"/>
                  <a:pt x="144" y="261"/>
                </a:cubicBezTo>
                <a:cubicBezTo>
                  <a:pt x="135" y="266"/>
                  <a:pt x="123" y="267"/>
                  <a:pt x="114" y="263"/>
                </a:cubicBezTo>
                <a:cubicBezTo>
                  <a:pt x="104" y="260"/>
                  <a:pt x="95" y="253"/>
                  <a:pt x="91" y="245"/>
                </a:cubicBezTo>
                <a:cubicBezTo>
                  <a:pt x="89" y="243"/>
                  <a:pt x="91" y="238"/>
                  <a:pt x="88" y="239"/>
                </a:cubicBezTo>
                <a:cubicBezTo>
                  <a:pt x="87" y="240"/>
                  <a:pt x="87" y="240"/>
                  <a:pt x="87" y="240"/>
                </a:cubicBezTo>
                <a:cubicBezTo>
                  <a:pt x="80" y="239"/>
                  <a:pt x="74" y="232"/>
                  <a:pt x="72" y="226"/>
                </a:cubicBezTo>
                <a:cubicBezTo>
                  <a:pt x="72" y="225"/>
                  <a:pt x="73" y="223"/>
                  <a:pt x="72" y="223"/>
                </a:cubicBezTo>
                <a:cubicBezTo>
                  <a:pt x="70" y="224"/>
                  <a:pt x="68" y="223"/>
                  <a:pt x="66" y="222"/>
                </a:cubicBezTo>
                <a:cubicBezTo>
                  <a:pt x="58" y="217"/>
                  <a:pt x="50" y="209"/>
                  <a:pt x="48" y="200"/>
                </a:cubicBezTo>
                <a:cubicBezTo>
                  <a:pt x="44" y="189"/>
                  <a:pt x="44" y="179"/>
                  <a:pt x="47" y="168"/>
                </a:cubicBezTo>
                <a:cubicBezTo>
                  <a:pt x="46" y="165"/>
                  <a:pt x="43" y="162"/>
                  <a:pt x="44" y="158"/>
                </a:cubicBezTo>
                <a:cubicBezTo>
                  <a:pt x="44" y="151"/>
                  <a:pt x="46" y="146"/>
                  <a:pt x="50" y="142"/>
                </a:cubicBezTo>
                <a:cubicBezTo>
                  <a:pt x="45" y="132"/>
                  <a:pt x="47" y="119"/>
                  <a:pt x="53" y="109"/>
                </a:cubicBezTo>
                <a:cubicBezTo>
                  <a:pt x="57" y="101"/>
                  <a:pt x="62" y="93"/>
                  <a:pt x="70" y="89"/>
                </a:cubicBezTo>
                <a:cubicBezTo>
                  <a:pt x="71" y="88"/>
                  <a:pt x="74" y="88"/>
                  <a:pt x="74" y="86"/>
                </a:cubicBezTo>
                <a:cubicBezTo>
                  <a:pt x="75" y="79"/>
                  <a:pt x="84" y="73"/>
                  <a:pt x="91" y="72"/>
                </a:cubicBezTo>
                <a:cubicBezTo>
                  <a:pt x="91" y="72"/>
                  <a:pt x="92" y="72"/>
                  <a:pt x="92" y="72"/>
                </a:cubicBezTo>
                <a:cubicBezTo>
                  <a:pt x="93" y="71"/>
                  <a:pt x="92" y="70"/>
                  <a:pt x="92" y="69"/>
                </a:cubicBezTo>
                <a:cubicBezTo>
                  <a:pt x="94" y="61"/>
                  <a:pt x="100" y="56"/>
                  <a:pt x="106" y="53"/>
                </a:cubicBezTo>
                <a:cubicBezTo>
                  <a:pt x="117" y="48"/>
                  <a:pt x="131" y="46"/>
                  <a:pt x="142" y="49"/>
                </a:cubicBezTo>
                <a:cubicBezTo>
                  <a:pt x="143" y="50"/>
                  <a:pt x="145" y="50"/>
                  <a:pt x="146" y="50"/>
                </a:cubicBezTo>
                <a:cubicBezTo>
                  <a:pt x="152" y="46"/>
                  <a:pt x="159" y="45"/>
                  <a:pt x="165" y="47"/>
                </a:cubicBezTo>
                <a:cubicBezTo>
                  <a:pt x="167" y="47"/>
                  <a:pt x="169" y="50"/>
                  <a:pt x="171" y="49"/>
                </a:cubicBezTo>
                <a:cubicBezTo>
                  <a:pt x="178" y="44"/>
                  <a:pt x="189" y="44"/>
                  <a:pt x="197" y="46"/>
                </a:cubicBezTo>
                <a:cubicBezTo>
                  <a:pt x="201" y="47"/>
                  <a:pt x="204" y="48"/>
                  <a:pt x="208" y="50"/>
                </a:cubicBezTo>
                <a:close/>
                <a:moveTo>
                  <a:pt x="281" y="53"/>
                </a:moveTo>
                <a:cubicBezTo>
                  <a:pt x="282" y="55"/>
                  <a:pt x="284" y="56"/>
                  <a:pt x="282" y="58"/>
                </a:cubicBezTo>
                <a:cubicBezTo>
                  <a:pt x="282" y="58"/>
                  <a:pt x="282" y="59"/>
                  <a:pt x="281" y="58"/>
                </a:cubicBezTo>
                <a:cubicBezTo>
                  <a:pt x="281" y="57"/>
                  <a:pt x="280" y="55"/>
                  <a:pt x="279" y="54"/>
                </a:cubicBezTo>
                <a:cubicBezTo>
                  <a:pt x="277" y="53"/>
                  <a:pt x="275" y="52"/>
                  <a:pt x="273" y="54"/>
                </a:cubicBezTo>
                <a:cubicBezTo>
                  <a:pt x="271" y="55"/>
                  <a:pt x="271" y="56"/>
                  <a:pt x="271" y="58"/>
                </a:cubicBezTo>
                <a:cubicBezTo>
                  <a:pt x="270" y="62"/>
                  <a:pt x="274" y="63"/>
                  <a:pt x="276" y="66"/>
                </a:cubicBezTo>
                <a:cubicBezTo>
                  <a:pt x="275" y="68"/>
                  <a:pt x="274" y="71"/>
                  <a:pt x="274" y="73"/>
                </a:cubicBezTo>
                <a:cubicBezTo>
                  <a:pt x="275" y="76"/>
                  <a:pt x="277" y="78"/>
                  <a:pt x="279" y="80"/>
                </a:cubicBezTo>
                <a:cubicBezTo>
                  <a:pt x="281" y="80"/>
                  <a:pt x="283" y="81"/>
                  <a:pt x="286" y="80"/>
                </a:cubicBezTo>
                <a:cubicBezTo>
                  <a:pt x="286" y="80"/>
                  <a:pt x="287" y="81"/>
                  <a:pt x="286" y="82"/>
                </a:cubicBezTo>
                <a:cubicBezTo>
                  <a:pt x="287" y="84"/>
                  <a:pt x="287" y="88"/>
                  <a:pt x="289" y="90"/>
                </a:cubicBezTo>
                <a:cubicBezTo>
                  <a:pt x="291" y="90"/>
                  <a:pt x="291" y="92"/>
                  <a:pt x="293" y="91"/>
                </a:cubicBezTo>
                <a:cubicBezTo>
                  <a:pt x="293" y="92"/>
                  <a:pt x="294" y="92"/>
                  <a:pt x="293" y="93"/>
                </a:cubicBezTo>
                <a:cubicBezTo>
                  <a:pt x="292" y="94"/>
                  <a:pt x="290" y="93"/>
                  <a:pt x="289" y="93"/>
                </a:cubicBezTo>
                <a:cubicBezTo>
                  <a:pt x="286" y="90"/>
                  <a:pt x="285" y="87"/>
                  <a:pt x="285" y="83"/>
                </a:cubicBezTo>
                <a:cubicBezTo>
                  <a:pt x="283" y="82"/>
                  <a:pt x="281" y="83"/>
                  <a:pt x="280" y="82"/>
                </a:cubicBezTo>
                <a:cubicBezTo>
                  <a:pt x="276" y="81"/>
                  <a:pt x="273" y="78"/>
                  <a:pt x="272" y="74"/>
                </a:cubicBezTo>
                <a:cubicBezTo>
                  <a:pt x="272" y="71"/>
                  <a:pt x="272" y="68"/>
                  <a:pt x="273" y="66"/>
                </a:cubicBezTo>
                <a:cubicBezTo>
                  <a:pt x="269" y="64"/>
                  <a:pt x="268" y="60"/>
                  <a:pt x="269" y="56"/>
                </a:cubicBezTo>
                <a:cubicBezTo>
                  <a:pt x="269" y="55"/>
                  <a:pt x="269" y="53"/>
                  <a:pt x="271" y="52"/>
                </a:cubicBezTo>
                <a:cubicBezTo>
                  <a:pt x="274" y="50"/>
                  <a:pt x="278" y="51"/>
                  <a:pt x="281" y="53"/>
                </a:cubicBezTo>
                <a:close/>
                <a:moveTo>
                  <a:pt x="215" y="65"/>
                </a:moveTo>
                <a:cubicBezTo>
                  <a:pt x="218" y="68"/>
                  <a:pt x="220" y="73"/>
                  <a:pt x="222" y="77"/>
                </a:cubicBezTo>
                <a:cubicBezTo>
                  <a:pt x="229" y="77"/>
                  <a:pt x="235" y="83"/>
                  <a:pt x="237" y="89"/>
                </a:cubicBezTo>
                <a:cubicBezTo>
                  <a:pt x="239" y="91"/>
                  <a:pt x="238" y="94"/>
                  <a:pt x="241" y="95"/>
                </a:cubicBezTo>
                <a:cubicBezTo>
                  <a:pt x="253" y="99"/>
                  <a:pt x="261" y="111"/>
                  <a:pt x="263" y="123"/>
                </a:cubicBezTo>
                <a:cubicBezTo>
                  <a:pt x="263" y="129"/>
                  <a:pt x="263" y="136"/>
                  <a:pt x="262" y="142"/>
                </a:cubicBezTo>
                <a:cubicBezTo>
                  <a:pt x="265" y="146"/>
                  <a:pt x="266" y="152"/>
                  <a:pt x="264" y="157"/>
                </a:cubicBezTo>
                <a:cubicBezTo>
                  <a:pt x="261" y="166"/>
                  <a:pt x="261" y="166"/>
                  <a:pt x="261" y="166"/>
                </a:cubicBezTo>
                <a:cubicBezTo>
                  <a:pt x="265" y="174"/>
                  <a:pt x="265" y="182"/>
                  <a:pt x="262" y="190"/>
                </a:cubicBezTo>
                <a:cubicBezTo>
                  <a:pt x="259" y="197"/>
                  <a:pt x="256" y="204"/>
                  <a:pt x="250" y="208"/>
                </a:cubicBezTo>
                <a:cubicBezTo>
                  <a:pt x="246" y="212"/>
                  <a:pt x="242" y="214"/>
                  <a:pt x="238" y="217"/>
                </a:cubicBezTo>
                <a:cubicBezTo>
                  <a:pt x="237" y="217"/>
                  <a:pt x="237" y="219"/>
                  <a:pt x="237" y="220"/>
                </a:cubicBezTo>
                <a:cubicBezTo>
                  <a:pt x="236" y="227"/>
                  <a:pt x="229" y="231"/>
                  <a:pt x="223" y="233"/>
                </a:cubicBezTo>
                <a:cubicBezTo>
                  <a:pt x="220" y="234"/>
                  <a:pt x="221" y="238"/>
                  <a:pt x="219" y="240"/>
                </a:cubicBezTo>
                <a:cubicBezTo>
                  <a:pt x="218" y="244"/>
                  <a:pt x="215" y="247"/>
                  <a:pt x="212" y="249"/>
                </a:cubicBezTo>
                <a:cubicBezTo>
                  <a:pt x="205" y="254"/>
                  <a:pt x="197" y="258"/>
                  <a:pt x="189" y="258"/>
                </a:cubicBezTo>
                <a:cubicBezTo>
                  <a:pt x="187" y="258"/>
                  <a:pt x="185" y="257"/>
                  <a:pt x="183" y="258"/>
                </a:cubicBezTo>
                <a:cubicBezTo>
                  <a:pt x="179" y="256"/>
                  <a:pt x="174" y="255"/>
                  <a:pt x="170" y="254"/>
                </a:cubicBezTo>
                <a:cubicBezTo>
                  <a:pt x="169" y="253"/>
                  <a:pt x="168" y="256"/>
                  <a:pt x="167" y="255"/>
                </a:cubicBezTo>
                <a:cubicBezTo>
                  <a:pt x="167" y="255"/>
                  <a:pt x="167" y="255"/>
                  <a:pt x="167" y="255"/>
                </a:cubicBezTo>
                <a:cubicBezTo>
                  <a:pt x="167" y="256"/>
                  <a:pt x="167" y="256"/>
                  <a:pt x="167" y="256"/>
                </a:cubicBezTo>
                <a:cubicBezTo>
                  <a:pt x="166" y="256"/>
                  <a:pt x="164" y="258"/>
                  <a:pt x="162" y="258"/>
                </a:cubicBezTo>
                <a:cubicBezTo>
                  <a:pt x="156" y="259"/>
                  <a:pt x="150" y="258"/>
                  <a:pt x="144" y="255"/>
                </a:cubicBezTo>
                <a:cubicBezTo>
                  <a:pt x="138" y="257"/>
                  <a:pt x="132" y="259"/>
                  <a:pt x="125" y="257"/>
                </a:cubicBezTo>
                <a:cubicBezTo>
                  <a:pt x="116" y="256"/>
                  <a:pt x="106" y="253"/>
                  <a:pt x="100" y="246"/>
                </a:cubicBezTo>
                <a:cubicBezTo>
                  <a:pt x="97" y="242"/>
                  <a:pt x="95" y="238"/>
                  <a:pt x="93" y="234"/>
                </a:cubicBezTo>
                <a:cubicBezTo>
                  <a:pt x="90" y="233"/>
                  <a:pt x="87" y="233"/>
                  <a:pt x="84" y="231"/>
                </a:cubicBezTo>
                <a:cubicBezTo>
                  <a:pt x="81" y="228"/>
                  <a:pt x="79" y="224"/>
                  <a:pt x="77" y="220"/>
                </a:cubicBezTo>
                <a:cubicBezTo>
                  <a:pt x="72" y="217"/>
                  <a:pt x="66" y="215"/>
                  <a:pt x="62" y="211"/>
                </a:cubicBezTo>
                <a:cubicBezTo>
                  <a:pt x="61" y="208"/>
                  <a:pt x="58" y="205"/>
                  <a:pt x="57" y="202"/>
                </a:cubicBezTo>
                <a:cubicBezTo>
                  <a:pt x="52" y="192"/>
                  <a:pt x="52" y="179"/>
                  <a:pt x="55" y="168"/>
                </a:cubicBezTo>
                <a:cubicBezTo>
                  <a:pt x="56" y="167"/>
                  <a:pt x="56" y="167"/>
                  <a:pt x="56" y="167"/>
                </a:cubicBezTo>
                <a:cubicBezTo>
                  <a:pt x="51" y="162"/>
                  <a:pt x="50" y="154"/>
                  <a:pt x="53" y="147"/>
                </a:cubicBezTo>
                <a:cubicBezTo>
                  <a:pt x="55" y="145"/>
                  <a:pt x="56" y="143"/>
                  <a:pt x="55" y="140"/>
                </a:cubicBezTo>
                <a:cubicBezTo>
                  <a:pt x="53" y="136"/>
                  <a:pt x="54" y="131"/>
                  <a:pt x="53" y="126"/>
                </a:cubicBezTo>
                <a:cubicBezTo>
                  <a:pt x="55" y="113"/>
                  <a:pt x="65" y="101"/>
                  <a:pt x="76" y="93"/>
                </a:cubicBezTo>
                <a:cubicBezTo>
                  <a:pt x="80" y="93"/>
                  <a:pt x="79" y="88"/>
                  <a:pt x="81" y="86"/>
                </a:cubicBezTo>
                <a:cubicBezTo>
                  <a:pt x="83" y="83"/>
                  <a:pt x="86" y="80"/>
                  <a:pt x="89" y="78"/>
                </a:cubicBezTo>
                <a:cubicBezTo>
                  <a:pt x="95" y="76"/>
                  <a:pt x="95" y="76"/>
                  <a:pt x="95" y="76"/>
                </a:cubicBezTo>
                <a:cubicBezTo>
                  <a:pt x="98" y="69"/>
                  <a:pt x="105" y="63"/>
                  <a:pt x="112" y="60"/>
                </a:cubicBezTo>
                <a:cubicBezTo>
                  <a:pt x="118" y="57"/>
                  <a:pt x="126" y="55"/>
                  <a:pt x="133" y="56"/>
                </a:cubicBezTo>
                <a:cubicBezTo>
                  <a:pt x="138" y="56"/>
                  <a:pt x="142" y="57"/>
                  <a:pt x="147" y="58"/>
                </a:cubicBezTo>
                <a:cubicBezTo>
                  <a:pt x="151" y="56"/>
                  <a:pt x="154" y="53"/>
                  <a:pt x="159" y="53"/>
                </a:cubicBezTo>
                <a:cubicBezTo>
                  <a:pt x="162" y="53"/>
                  <a:pt x="165" y="53"/>
                  <a:pt x="168" y="54"/>
                </a:cubicBezTo>
                <a:cubicBezTo>
                  <a:pt x="171" y="56"/>
                  <a:pt x="171" y="56"/>
                  <a:pt x="171" y="56"/>
                </a:cubicBezTo>
                <a:cubicBezTo>
                  <a:pt x="181" y="50"/>
                  <a:pt x="195" y="52"/>
                  <a:pt x="205" y="57"/>
                </a:cubicBezTo>
                <a:cubicBezTo>
                  <a:pt x="208" y="59"/>
                  <a:pt x="212" y="62"/>
                  <a:pt x="215" y="65"/>
                </a:cubicBezTo>
                <a:close/>
                <a:moveTo>
                  <a:pt x="263" y="59"/>
                </a:moveTo>
                <a:cubicBezTo>
                  <a:pt x="263" y="59"/>
                  <a:pt x="262" y="59"/>
                  <a:pt x="261" y="59"/>
                </a:cubicBezTo>
                <a:cubicBezTo>
                  <a:pt x="260" y="58"/>
                  <a:pt x="259" y="57"/>
                  <a:pt x="259" y="56"/>
                </a:cubicBezTo>
                <a:cubicBezTo>
                  <a:pt x="261" y="55"/>
                  <a:pt x="262" y="54"/>
                  <a:pt x="264" y="54"/>
                </a:cubicBezTo>
                <a:cubicBezTo>
                  <a:pt x="263" y="59"/>
                  <a:pt x="263" y="59"/>
                  <a:pt x="263" y="59"/>
                </a:cubicBezTo>
                <a:close/>
                <a:moveTo>
                  <a:pt x="60" y="61"/>
                </a:moveTo>
                <a:cubicBezTo>
                  <a:pt x="58" y="63"/>
                  <a:pt x="56" y="64"/>
                  <a:pt x="53" y="65"/>
                </a:cubicBezTo>
                <a:cubicBezTo>
                  <a:pt x="52" y="64"/>
                  <a:pt x="52" y="63"/>
                  <a:pt x="53" y="62"/>
                </a:cubicBezTo>
                <a:cubicBezTo>
                  <a:pt x="57" y="61"/>
                  <a:pt x="59" y="57"/>
                  <a:pt x="60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3" y="55"/>
                  <a:pt x="61" y="59"/>
                  <a:pt x="60" y="61"/>
                </a:cubicBezTo>
                <a:close/>
                <a:moveTo>
                  <a:pt x="45" y="56"/>
                </a:moveTo>
                <a:cubicBezTo>
                  <a:pt x="47" y="60"/>
                  <a:pt x="46" y="65"/>
                  <a:pt x="44" y="68"/>
                </a:cubicBezTo>
                <a:cubicBezTo>
                  <a:pt x="43" y="70"/>
                  <a:pt x="40" y="69"/>
                  <a:pt x="40" y="72"/>
                </a:cubicBezTo>
                <a:cubicBezTo>
                  <a:pt x="40" y="77"/>
                  <a:pt x="37" y="81"/>
                  <a:pt x="33" y="83"/>
                </a:cubicBezTo>
                <a:cubicBezTo>
                  <a:pt x="31" y="84"/>
                  <a:pt x="29" y="82"/>
                  <a:pt x="27" y="84"/>
                </a:cubicBezTo>
                <a:cubicBezTo>
                  <a:pt x="27" y="87"/>
                  <a:pt x="27" y="91"/>
                  <a:pt x="24" y="93"/>
                </a:cubicBezTo>
                <a:cubicBezTo>
                  <a:pt x="23" y="93"/>
                  <a:pt x="21" y="94"/>
                  <a:pt x="21" y="93"/>
                </a:cubicBezTo>
                <a:cubicBezTo>
                  <a:pt x="20" y="93"/>
                  <a:pt x="20" y="92"/>
                  <a:pt x="20" y="92"/>
                </a:cubicBezTo>
                <a:cubicBezTo>
                  <a:pt x="21" y="91"/>
                  <a:pt x="22" y="92"/>
                  <a:pt x="23" y="91"/>
                </a:cubicBezTo>
                <a:cubicBezTo>
                  <a:pt x="25" y="89"/>
                  <a:pt x="25" y="85"/>
                  <a:pt x="25" y="82"/>
                </a:cubicBezTo>
                <a:cubicBezTo>
                  <a:pt x="28" y="81"/>
                  <a:pt x="32" y="82"/>
                  <a:pt x="34" y="79"/>
                </a:cubicBezTo>
                <a:cubicBezTo>
                  <a:pt x="37" y="77"/>
                  <a:pt x="38" y="73"/>
                  <a:pt x="38" y="69"/>
                </a:cubicBezTo>
                <a:cubicBezTo>
                  <a:pt x="39" y="69"/>
                  <a:pt x="41" y="68"/>
                  <a:pt x="43" y="66"/>
                </a:cubicBezTo>
                <a:cubicBezTo>
                  <a:pt x="44" y="63"/>
                  <a:pt x="45" y="60"/>
                  <a:pt x="43" y="57"/>
                </a:cubicBezTo>
                <a:cubicBezTo>
                  <a:pt x="43" y="54"/>
                  <a:pt x="39" y="54"/>
                  <a:pt x="37" y="54"/>
                </a:cubicBezTo>
                <a:cubicBezTo>
                  <a:pt x="33" y="54"/>
                  <a:pt x="36" y="62"/>
                  <a:pt x="32" y="58"/>
                </a:cubicBezTo>
                <a:cubicBezTo>
                  <a:pt x="32" y="56"/>
                  <a:pt x="33" y="54"/>
                  <a:pt x="34" y="53"/>
                </a:cubicBezTo>
                <a:cubicBezTo>
                  <a:pt x="38" y="52"/>
                  <a:pt x="43" y="53"/>
                  <a:pt x="45" y="56"/>
                </a:cubicBezTo>
                <a:close/>
                <a:moveTo>
                  <a:pt x="57" y="54"/>
                </a:moveTo>
                <a:cubicBezTo>
                  <a:pt x="57" y="56"/>
                  <a:pt x="56" y="58"/>
                  <a:pt x="55" y="59"/>
                </a:cubicBezTo>
                <a:cubicBezTo>
                  <a:pt x="54" y="59"/>
                  <a:pt x="53" y="60"/>
                  <a:pt x="53" y="60"/>
                </a:cubicBezTo>
                <a:cubicBezTo>
                  <a:pt x="52" y="57"/>
                  <a:pt x="51" y="55"/>
                  <a:pt x="50" y="53"/>
                </a:cubicBezTo>
                <a:cubicBezTo>
                  <a:pt x="52" y="54"/>
                  <a:pt x="54" y="54"/>
                  <a:pt x="57" y="54"/>
                </a:cubicBezTo>
                <a:close/>
                <a:moveTo>
                  <a:pt x="259" y="59"/>
                </a:moveTo>
                <a:cubicBezTo>
                  <a:pt x="260" y="60"/>
                  <a:pt x="261" y="62"/>
                  <a:pt x="263" y="61"/>
                </a:cubicBezTo>
                <a:cubicBezTo>
                  <a:pt x="263" y="61"/>
                  <a:pt x="264" y="61"/>
                  <a:pt x="264" y="61"/>
                </a:cubicBezTo>
                <a:cubicBezTo>
                  <a:pt x="265" y="62"/>
                  <a:pt x="265" y="63"/>
                  <a:pt x="264" y="64"/>
                </a:cubicBezTo>
                <a:cubicBezTo>
                  <a:pt x="261" y="64"/>
                  <a:pt x="258" y="62"/>
                  <a:pt x="257" y="60"/>
                </a:cubicBezTo>
                <a:cubicBezTo>
                  <a:pt x="255" y="56"/>
                  <a:pt x="255" y="56"/>
                  <a:pt x="255" y="56"/>
                </a:cubicBezTo>
                <a:cubicBezTo>
                  <a:pt x="258" y="54"/>
                  <a:pt x="257" y="58"/>
                  <a:pt x="259" y="59"/>
                </a:cubicBezTo>
                <a:close/>
                <a:moveTo>
                  <a:pt x="308" y="65"/>
                </a:moveTo>
                <a:cubicBezTo>
                  <a:pt x="308" y="69"/>
                  <a:pt x="308" y="73"/>
                  <a:pt x="304" y="74"/>
                </a:cubicBezTo>
                <a:cubicBezTo>
                  <a:pt x="302" y="75"/>
                  <a:pt x="300" y="76"/>
                  <a:pt x="299" y="74"/>
                </a:cubicBezTo>
                <a:cubicBezTo>
                  <a:pt x="298" y="73"/>
                  <a:pt x="297" y="72"/>
                  <a:pt x="297" y="71"/>
                </a:cubicBezTo>
                <a:cubicBezTo>
                  <a:pt x="299" y="70"/>
                  <a:pt x="299" y="72"/>
                  <a:pt x="299" y="72"/>
                </a:cubicBezTo>
                <a:cubicBezTo>
                  <a:pt x="301" y="73"/>
                  <a:pt x="302" y="73"/>
                  <a:pt x="303" y="73"/>
                </a:cubicBezTo>
                <a:cubicBezTo>
                  <a:pt x="306" y="71"/>
                  <a:pt x="306" y="68"/>
                  <a:pt x="307" y="65"/>
                </a:cubicBezTo>
                <a:cubicBezTo>
                  <a:pt x="307" y="63"/>
                  <a:pt x="302" y="61"/>
                  <a:pt x="306" y="59"/>
                </a:cubicBezTo>
                <a:cubicBezTo>
                  <a:pt x="308" y="60"/>
                  <a:pt x="308" y="63"/>
                  <a:pt x="308" y="65"/>
                </a:cubicBezTo>
                <a:close/>
                <a:moveTo>
                  <a:pt x="164" y="62"/>
                </a:moveTo>
                <a:cubicBezTo>
                  <a:pt x="166" y="64"/>
                  <a:pt x="167" y="66"/>
                  <a:pt x="169" y="66"/>
                </a:cubicBezTo>
                <a:cubicBezTo>
                  <a:pt x="177" y="65"/>
                  <a:pt x="185" y="60"/>
                  <a:pt x="194" y="63"/>
                </a:cubicBezTo>
                <a:cubicBezTo>
                  <a:pt x="196" y="64"/>
                  <a:pt x="198" y="64"/>
                  <a:pt x="201" y="66"/>
                </a:cubicBezTo>
                <a:cubicBezTo>
                  <a:pt x="201" y="67"/>
                  <a:pt x="201" y="69"/>
                  <a:pt x="201" y="69"/>
                </a:cubicBezTo>
                <a:cubicBezTo>
                  <a:pt x="194" y="65"/>
                  <a:pt x="184" y="64"/>
                  <a:pt x="177" y="68"/>
                </a:cubicBezTo>
                <a:cubicBezTo>
                  <a:pt x="174" y="71"/>
                  <a:pt x="170" y="72"/>
                  <a:pt x="166" y="71"/>
                </a:cubicBezTo>
                <a:cubicBezTo>
                  <a:pt x="162" y="69"/>
                  <a:pt x="159" y="67"/>
                  <a:pt x="159" y="63"/>
                </a:cubicBezTo>
                <a:cubicBezTo>
                  <a:pt x="159" y="60"/>
                  <a:pt x="161" y="59"/>
                  <a:pt x="163" y="58"/>
                </a:cubicBezTo>
                <a:cubicBezTo>
                  <a:pt x="164" y="58"/>
                  <a:pt x="164" y="58"/>
                  <a:pt x="164" y="58"/>
                </a:cubicBezTo>
                <a:cubicBezTo>
                  <a:pt x="164" y="62"/>
                  <a:pt x="164" y="62"/>
                  <a:pt x="164" y="62"/>
                </a:cubicBezTo>
                <a:close/>
                <a:moveTo>
                  <a:pt x="155" y="60"/>
                </a:moveTo>
                <a:cubicBezTo>
                  <a:pt x="156" y="62"/>
                  <a:pt x="157" y="64"/>
                  <a:pt x="156" y="66"/>
                </a:cubicBezTo>
                <a:cubicBezTo>
                  <a:pt x="156" y="67"/>
                  <a:pt x="155" y="69"/>
                  <a:pt x="153" y="70"/>
                </a:cubicBezTo>
                <a:cubicBezTo>
                  <a:pt x="150" y="72"/>
                  <a:pt x="145" y="71"/>
                  <a:pt x="142" y="69"/>
                </a:cubicBezTo>
                <a:cubicBezTo>
                  <a:pt x="136" y="63"/>
                  <a:pt x="125" y="64"/>
                  <a:pt x="118" y="67"/>
                </a:cubicBezTo>
                <a:cubicBezTo>
                  <a:pt x="117" y="67"/>
                  <a:pt x="118" y="66"/>
                  <a:pt x="118" y="65"/>
                </a:cubicBezTo>
                <a:cubicBezTo>
                  <a:pt x="118" y="65"/>
                  <a:pt x="118" y="65"/>
                  <a:pt x="118" y="65"/>
                </a:cubicBezTo>
                <a:cubicBezTo>
                  <a:pt x="125" y="63"/>
                  <a:pt x="133" y="61"/>
                  <a:pt x="139" y="64"/>
                </a:cubicBezTo>
                <a:cubicBezTo>
                  <a:pt x="143" y="64"/>
                  <a:pt x="146" y="68"/>
                  <a:pt x="150" y="65"/>
                </a:cubicBezTo>
                <a:cubicBezTo>
                  <a:pt x="151" y="64"/>
                  <a:pt x="151" y="62"/>
                  <a:pt x="151" y="61"/>
                </a:cubicBezTo>
                <a:cubicBezTo>
                  <a:pt x="150" y="61"/>
                  <a:pt x="150" y="60"/>
                  <a:pt x="150" y="59"/>
                </a:cubicBezTo>
                <a:cubicBezTo>
                  <a:pt x="152" y="58"/>
                  <a:pt x="153" y="59"/>
                  <a:pt x="155" y="60"/>
                </a:cubicBezTo>
                <a:close/>
                <a:moveTo>
                  <a:pt x="206" y="66"/>
                </a:moveTo>
                <a:cubicBezTo>
                  <a:pt x="208" y="73"/>
                  <a:pt x="215" y="78"/>
                  <a:pt x="222" y="81"/>
                </a:cubicBezTo>
                <a:cubicBezTo>
                  <a:pt x="215" y="81"/>
                  <a:pt x="208" y="77"/>
                  <a:pt x="205" y="71"/>
                </a:cubicBezTo>
                <a:cubicBezTo>
                  <a:pt x="203" y="67"/>
                  <a:pt x="203" y="64"/>
                  <a:pt x="204" y="60"/>
                </a:cubicBezTo>
                <a:cubicBezTo>
                  <a:pt x="204" y="59"/>
                  <a:pt x="205" y="59"/>
                  <a:pt x="205" y="59"/>
                </a:cubicBezTo>
                <a:cubicBezTo>
                  <a:pt x="206" y="61"/>
                  <a:pt x="206" y="64"/>
                  <a:pt x="206" y="66"/>
                </a:cubicBezTo>
                <a:close/>
                <a:moveTo>
                  <a:pt x="200" y="62"/>
                </a:moveTo>
                <a:cubicBezTo>
                  <a:pt x="201" y="62"/>
                  <a:pt x="200" y="63"/>
                  <a:pt x="200" y="63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191" y="58"/>
                  <a:pt x="180" y="61"/>
                  <a:pt x="170" y="64"/>
                </a:cubicBezTo>
                <a:cubicBezTo>
                  <a:pt x="169" y="65"/>
                  <a:pt x="168" y="63"/>
                  <a:pt x="167" y="63"/>
                </a:cubicBezTo>
                <a:cubicBezTo>
                  <a:pt x="167" y="62"/>
                  <a:pt x="166" y="61"/>
                  <a:pt x="167" y="60"/>
                </a:cubicBezTo>
                <a:cubicBezTo>
                  <a:pt x="170" y="62"/>
                  <a:pt x="175" y="62"/>
                  <a:pt x="179" y="60"/>
                </a:cubicBezTo>
                <a:cubicBezTo>
                  <a:pt x="186" y="59"/>
                  <a:pt x="194" y="59"/>
                  <a:pt x="200" y="62"/>
                </a:cubicBezTo>
                <a:close/>
                <a:moveTo>
                  <a:pt x="294" y="63"/>
                </a:moveTo>
                <a:cubicBezTo>
                  <a:pt x="292" y="65"/>
                  <a:pt x="290" y="68"/>
                  <a:pt x="290" y="71"/>
                </a:cubicBezTo>
                <a:cubicBezTo>
                  <a:pt x="290" y="73"/>
                  <a:pt x="290" y="75"/>
                  <a:pt x="291" y="76"/>
                </a:cubicBezTo>
                <a:cubicBezTo>
                  <a:pt x="291" y="77"/>
                  <a:pt x="291" y="77"/>
                  <a:pt x="291" y="77"/>
                </a:cubicBezTo>
                <a:cubicBezTo>
                  <a:pt x="288" y="76"/>
                  <a:pt x="289" y="72"/>
                  <a:pt x="288" y="70"/>
                </a:cubicBezTo>
                <a:cubicBezTo>
                  <a:pt x="289" y="67"/>
                  <a:pt x="290" y="64"/>
                  <a:pt x="293" y="62"/>
                </a:cubicBezTo>
                <a:cubicBezTo>
                  <a:pt x="293" y="62"/>
                  <a:pt x="294" y="63"/>
                  <a:pt x="294" y="63"/>
                </a:cubicBezTo>
                <a:close/>
                <a:moveTo>
                  <a:pt x="117" y="61"/>
                </a:moveTo>
                <a:cubicBezTo>
                  <a:pt x="115" y="68"/>
                  <a:pt x="111" y="75"/>
                  <a:pt x="105" y="79"/>
                </a:cubicBezTo>
                <a:cubicBezTo>
                  <a:pt x="102" y="80"/>
                  <a:pt x="100" y="81"/>
                  <a:pt x="97" y="81"/>
                </a:cubicBezTo>
                <a:cubicBezTo>
                  <a:pt x="97" y="80"/>
                  <a:pt x="99" y="81"/>
                  <a:pt x="99" y="80"/>
                </a:cubicBezTo>
                <a:cubicBezTo>
                  <a:pt x="105" y="78"/>
                  <a:pt x="109" y="73"/>
                  <a:pt x="109" y="67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2" y="62"/>
                  <a:pt x="115" y="62"/>
                  <a:pt x="117" y="60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215" y="68"/>
                </a:moveTo>
                <a:cubicBezTo>
                  <a:pt x="219" y="75"/>
                  <a:pt x="219" y="75"/>
                  <a:pt x="219" y="75"/>
                </a:cubicBezTo>
                <a:cubicBezTo>
                  <a:pt x="219" y="77"/>
                  <a:pt x="219" y="77"/>
                  <a:pt x="219" y="77"/>
                </a:cubicBezTo>
                <a:cubicBezTo>
                  <a:pt x="214" y="74"/>
                  <a:pt x="207" y="70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11" y="63"/>
                  <a:pt x="213" y="66"/>
                  <a:pt x="215" y="68"/>
                </a:cubicBezTo>
                <a:close/>
                <a:moveTo>
                  <a:pt x="28" y="67"/>
                </a:moveTo>
                <a:cubicBezTo>
                  <a:pt x="28" y="72"/>
                  <a:pt x="26" y="77"/>
                  <a:pt x="22" y="81"/>
                </a:cubicBezTo>
                <a:cubicBezTo>
                  <a:pt x="19" y="83"/>
                  <a:pt x="15" y="84"/>
                  <a:pt x="12" y="85"/>
                </a:cubicBezTo>
                <a:cubicBezTo>
                  <a:pt x="12" y="84"/>
                  <a:pt x="11" y="84"/>
                  <a:pt x="11" y="85"/>
                </a:cubicBezTo>
                <a:cubicBezTo>
                  <a:pt x="9" y="88"/>
                  <a:pt x="7" y="93"/>
                  <a:pt x="8" y="97"/>
                </a:cubicBezTo>
                <a:cubicBezTo>
                  <a:pt x="9" y="99"/>
                  <a:pt x="10" y="102"/>
                  <a:pt x="13" y="103"/>
                </a:cubicBezTo>
                <a:cubicBezTo>
                  <a:pt x="11" y="110"/>
                  <a:pt x="7" y="117"/>
                  <a:pt x="8" y="124"/>
                </a:cubicBezTo>
                <a:cubicBezTo>
                  <a:pt x="11" y="128"/>
                  <a:pt x="12" y="133"/>
                  <a:pt x="12" y="138"/>
                </a:cubicBezTo>
                <a:cubicBezTo>
                  <a:pt x="13" y="137"/>
                  <a:pt x="13" y="135"/>
                  <a:pt x="14" y="134"/>
                </a:cubicBezTo>
                <a:cubicBezTo>
                  <a:pt x="15" y="128"/>
                  <a:pt x="11" y="122"/>
                  <a:pt x="15" y="116"/>
                </a:cubicBezTo>
                <a:cubicBezTo>
                  <a:pt x="18" y="113"/>
                  <a:pt x="18" y="107"/>
                  <a:pt x="18" y="103"/>
                </a:cubicBezTo>
                <a:cubicBezTo>
                  <a:pt x="16" y="101"/>
                  <a:pt x="13" y="101"/>
                  <a:pt x="13" y="98"/>
                </a:cubicBezTo>
                <a:cubicBezTo>
                  <a:pt x="11" y="95"/>
                  <a:pt x="12" y="92"/>
                  <a:pt x="13" y="89"/>
                </a:cubicBezTo>
                <a:cubicBezTo>
                  <a:pt x="13" y="89"/>
                  <a:pt x="14" y="89"/>
                  <a:pt x="14" y="89"/>
                </a:cubicBezTo>
                <a:cubicBezTo>
                  <a:pt x="15" y="89"/>
                  <a:pt x="15" y="89"/>
                  <a:pt x="15" y="89"/>
                </a:cubicBezTo>
                <a:cubicBezTo>
                  <a:pt x="14" y="92"/>
                  <a:pt x="13" y="94"/>
                  <a:pt x="14" y="97"/>
                </a:cubicBezTo>
                <a:cubicBezTo>
                  <a:pt x="15" y="99"/>
                  <a:pt x="17" y="101"/>
                  <a:pt x="19" y="101"/>
                </a:cubicBezTo>
                <a:cubicBezTo>
                  <a:pt x="21" y="103"/>
                  <a:pt x="20" y="107"/>
                  <a:pt x="20" y="109"/>
                </a:cubicBezTo>
                <a:cubicBezTo>
                  <a:pt x="19" y="115"/>
                  <a:pt x="13" y="119"/>
                  <a:pt x="15" y="125"/>
                </a:cubicBezTo>
                <a:cubicBezTo>
                  <a:pt x="16" y="130"/>
                  <a:pt x="16" y="135"/>
                  <a:pt x="13" y="139"/>
                </a:cubicBezTo>
                <a:cubicBezTo>
                  <a:pt x="12" y="141"/>
                  <a:pt x="11" y="143"/>
                  <a:pt x="9" y="143"/>
                </a:cubicBezTo>
                <a:cubicBezTo>
                  <a:pt x="8" y="141"/>
                  <a:pt x="10" y="139"/>
                  <a:pt x="10" y="137"/>
                </a:cubicBezTo>
                <a:cubicBezTo>
                  <a:pt x="11" y="132"/>
                  <a:pt x="6" y="127"/>
                  <a:pt x="6" y="122"/>
                </a:cubicBezTo>
                <a:cubicBezTo>
                  <a:pt x="5" y="116"/>
                  <a:pt x="8" y="110"/>
                  <a:pt x="10" y="105"/>
                </a:cubicBezTo>
                <a:cubicBezTo>
                  <a:pt x="10" y="103"/>
                  <a:pt x="8" y="102"/>
                  <a:pt x="8" y="100"/>
                </a:cubicBezTo>
                <a:cubicBezTo>
                  <a:pt x="4" y="95"/>
                  <a:pt x="7" y="89"/>
                  <a:pt x="9" y="84"/>
                </a:cubicBezTo>
                <a:cubicBezTo>
                  <a:pt x="10" y="82"/>
                  <a:pt x="12" y="83"/>
                  <a:pt x="13" y="83"/>
                </a:cubicBezTo>
                <a:cubicBezTo>
                  <a:pt x="19" y="81"/>
                  <a:pt x="25" y="77"/>
                  <a:pt x="26" y="71"/>
                </a:cubicBezTo>
                <a:cubicBezTo>
                  <a:pt x="27" y="69"/>
                  <a:pt x="25" y="66"/>
                  <a:pt x="23" y="64"/>
                </a:cubicBezTo>
                <a:cubicBezTo>
                  <a:pt x="23" y="63"/>
                  <a:pt x="24" y="63"/>
                  <a:pt x="24" y="63"/>
                </a:cubicBezTo>
                <a:cubicBezTo>
                  <a:pt x="26" y="63"/>
                  <a:pt x="27" y="65"/>
                  <a:pt x="28" y="67"/>
                </a:cubicBezTo>
                <a:close/>
                <a:moveTo>
                  <a:pt x="106" y="71"/>
                </a:moveTo>
                <a:cubicBezTo>
                  <a:pt x="104" y="74"/>
                  <a:pt x="101" y="77"/>
                  <a:pt x="98" y="78"/>
                </a:cubicBezTo>
                <a:cubicBezTo>
                  <a:pt x="99" y="73"/>
                  <a:pt x="102" y="68"/>
                  <a:pt x="107" y="66"/>
                </a:cubicBezTo>
                <a:cubicBezTo>
                  <a:pt x="107" y="67"/>
                  <a:pt x="106" y="70"/>
                  <a:pt x="106" y="71"/>
                </a:cubicBezTo>
                <a:close/>
                <a:moveTo>
                  <a:pt x="143" y="73"/>
                </a:moveTo>
                <a:cubicBezTo>
                  <a:pt x="143" y="75"/>
                  <a:pt x="144" y="77"/>
                  <a:pt x="142" y="79"/>
                </a:cubicBezTo>
                <a:cubicBezTo>
                  <a:pt x="141" y="80"/>
                  <a:pt x="140" y="80"/>
                  <a:pt x="139" y="81"/>
                </a:cubicBezTo>
                <a:cubicBezTo>
                  <a:pt x="138" y="80"/>
                  <a:pt x="137" y="80"/>
                  <a:pt x="136" y="80"/>
                </a:cubicBezTo>
                <a:cubicBezTo>
                  <a:pt x="137" y="78"/>
                  <a:pt x="138" y="75"/>
                  <a:pt x="137" y="74"/>
                </a:cubicBezTo>
                <a:cubicBezTo>
                  <a:pt x="134" y="71"/>
                  <a:pt x="131" y="70"/>
                  <a:pt x="128" y="71"/>
                </a:cubicBezTo>
                <a:cubicBezTo>
                  <a:pt x="122" y="72"/>
                  <a:pt x="118" y="76"/>
                  <a:pt x="113" y="75"/>
                </a:cubicBezTo>
                <a:cubicBezTo>
                  <a:pt x="112" y="74"/>
                  <a:pt x="114" y="72"/>
                  <a:pt x="115" y="71"/>
                </a:cubicBezTo>
                <a:cubicBezTo>
                  <a:pt x="119" y="68"/>
                  <a:pt x="123" y="67"/>
                  <a:pt x="128" y="66"/>
                </a:cubicBezTo>
                <a:cubicBezTo>
                  <a:pt x="133" y="67"/>
                  <a:pt x="141" y="67"/>
                  <a:pt x="143" y="73"/>
                </a:cubicBezTo>
                <a:close/>
                <a:moveTo>
                  <a:pt x="199" y="70"/>
                </a:moveTo>
                <a:cubicBezTo>
                  <a:pt x="200" y="72"/>
                  <a:pt x="202" y="71"/>
                  <a:pt x="203" y="72"/>
                </a:cubicBezTo>
                <a:cubicBezTo>
                  <a:pt x="203" y="74"/>
                  <a:pt x="207" y="76"/>
                  <a:pt x="204" y="77"/>
                </a:cubicBezTo>
                <a:cubicBezTo>
                  <a:pt x="198" y="74"/>
                  <a:pt x="192" y="72"/>
                  <a:pt x="185" y="72"/>
                </a:cubicBezTo>
                <a:cubicBezTo>
                  <a:pt x="183" y="74"/>
                  <a:pt x="181" y="75"/>
                  <a:pt x="180" y="77"/>
                </a:cubicBezTo>
                <a:cubicBezTo>
                  <a:pt x="180" y="79"/>
                  <a:pt x="180" y="80"/>
                  <a:pt x="182" y="81"/>
                </a:cubicBezTo>
                <a:cubicBezTo>
                  <a:pt x="182" y="82"/>
                  <a:pt x="181" y="82"/>
                  <a:pt x="181" y="82"/>
                </a:cubicBezTo>
                <a:cubicBezTo>
                  <a:pt x="179" y="82"/>
                  <a:pt x="177" y="82"/>
                  <a:pt x="176" y="80"/>
                </a:cubicBezTo>
                <a:cubicBezTo>
                  <a:pt x="175" y="79"/>
                  <a:pt x="174" y="77"/>
                  <a:pt x="174" y="76"/>
                </a:cubicBezTo>
                <a:cubicBezTo>
                  <a:pt x="175" y="71"/>
                  <a:pt x="181" y="69"/>
                  <a:pt x="185" y="68"/>
                </a:cubicBezTo>
                <a:cubicBezTo>
                  <a:pt x="190" y="68"/>
                  <a:pt x="195" y="68"/>
                  <a:pt x="199" y="70"/>
                </a:cubicBezTo>
                <a:close/>
                <a:moveTo>
                  <a:pt x="135" y="76"/>
                </a:moveTo>
                <a:cubicBezTo>
                  <a:pt x="135" y="76"/>
                  <a:pt x="135" y="77"/>
                  <a:pt x="134" y="78"/>
                </a:cubicBezTo>
                <a:cubicBezTo>
                  <a:pt x="132" y="77"/>
                  <a:pt x="131" y="75"/>
                  <a:pt x="129" y="75"/>
                </a:cubicBezTo>
                <a:cubicBezTo>
                  <a:pt x="124" y="75"/>
                  <a:pt x="120" y="80"/>
                  <a:pt x="115" y="78"/>
                </a:cubicBezTo>
                <a:cubicBezTo>
                  <a:pt x="115" y="78"/>
                  <a:pt x="115" y="78"/>
                  <a:pt x="115" y="77"/>
                </a:cubicBezTo>
                <a:cubicBezTo>
                  <a:pt x="122" y="77"/>
                  <a:pt x="128" y="70"/>
                  <a:pt x="135" y="74"/>
                </a:cubicBezTo>
                <a:cubicBezTo>
                  <a:pt x="135" y="76"/>
                  <a:pt x="135" y="76"/>
                  <a:pt x="135" y="76"/>
                </a:cubicBezTo>
                <a:close/>
                <a:moveTo>
                  <a:pt x="167" y="80"/>
                </a:moveTo>
                <a:cubicBezTo>
                  <a:pt x="174" y="82"/>
                  <a:pt x="180" y="86"/>
                  <a:pt x="183" y="93"/>
                </a:cubicBezTo>
                <a:cubicBezTo>
                  <a:pt x="189" y="94"/>
                  <a:pt x="194" y="97"/>
                  <a:pt x="197" y="101"/>
                </a:cubicBezTo>
                <a:cubicBezTo>
                  <a:pt x="199" y="103"/>
                  <a:pt x="200" y="105"/>
                  <a:pt x="200" y="107"/>
                </a:cubicBezTo>
                <a:cubicBezTo>
                  <a:pt x="198" y="107"/>
                  <a:pt x="196" y="107"/>
                  <a:pt x="194" y="106"/>
                </a:cubicBezTo>
                <a:cubicBezTo>
                  <a:pt x="191" y="100"/>
                  <a:pt x="185" y="97"/>
                  <a:pt x="179" y="96"/>
                </a:cubicBezTo>
                <a:cubicBezTo>
                  <a:pt x="177" y="97"/>
                  <a:pt x="177" y="95"/>
                  <a:pt x="176" y="94"/>
                </a:cubicBezTo>
                <a:cubicBezTo>
                  <a:pt x="173" y="87"/>
                  <a:pt x="165" y="85"/>
                  <a:pt x="159" y="82"/>
                </a:cubicBezTo>
                <a:cubicBezTo>
                  <a:pt x="158" y="81"/>
                  <a:pt x="156" y="81"/>
                  <a:pt x="155" y="81"/>
                </a:cubicBezTo>
                <a:cubicBezTo>
                  <a:pt x="150" y="88"/>
                  <a:pt x="140" y="88"/>
                  <a:pt x="136" y="96"/>
                </a:cubicBezTo>
                <a:cubicBezTo>
                  <a:pt x="137" y="100"/>
                  <a:pt x="132" y="99"/>
                  <a:pt x="130" y="101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1" y="104"/>
                  <a:pt x="118" y="105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8" y="100"/>
                  <a:pt x="123" y="96"/>
                  <a:pt x="129" y="96"/>
                </a:cubicBezTo>
                <a:cubicBezTo>
                  <a:pt x="133" y="97"/>
                  <a:pt x="132" y="92"/>
                  <a:pt x="134" y="90"/>
                </a:cubicBezTo>
                <a:cubicBezTo>
                  <a:pt x="138" y="81"/>
                  <a:pt x="150" y="83"/>
                  <a:pt x="155" y="74"/>
                </a:cubicBezTo>
                <a:cubicBezTo>
                  <a:pt x="157" y="73"/>
                  <a:pt x="158" y="77"/>
                  <a:pt x="160" y="77"/>
                </a:cubicBezTo>
                <a:cubicBezTo>
                  <a:pt x="162" y="78"/>
                  <a:pt x="165" y="78"/>
                  <a:pt x="167" y="80"/>
                </a:cubicBezTo>
                <a:close/>
                <a:moveTo>
                  <a:pt x="201" y="78"/>
                </a:moveTo>
                <a:cubicBezTo>
                  <a:pt x="202" y="78"/>
                  <a:pt x="202" y="79"/>
                  <a:pt x="201" y="79"/>
                </a:cubicBezTo>
                <a:cubicBezTo>
                  <a:pt x="201" y="79"/>
                  <a:pt x="200" y="78"/>
                  <a:pt x="199" y="78"/>
                </a:cubicBezTo>
                <a:cubicBezTo>
                  <a:pt x="195" y="76"/>
                  <a:pt x="191" y="75"/>
                  <a:pt x="187" y="76"/>
                </a:cubicBezTo>
                <a:cubicBezTo>
                  <a:pt x="186" y="77"/>
                  <a:pt x="184" y="78"/>
                  <a:pt x="184" y="80"/>
                </a:cubicBezTo>
                <a:cubicBezTo>
                  <a:pt x="183" y="80"/>
                  <a:pt x="183" y="79"/>
                  <a:pt x="182" y="78"/>
                </a:cubicBezTo>
                <a:cubicBezTo>
                  <a:pt x="182" y="76"/>
                  <a:pt x="185" y="75"/>
                  <a:pt x="186" y="74"/>
                </a:cubicBezTo>
                <a:cubicBezTo>
                  <a:pt x="192" y="73"/>
                  <a:pt x="196" y="76"/>
                  <a:pt x="201" y="78"/>
                </a:cubicBezTo>
                <a:close/>
                <a:moveTo>
                  <a:pt x="209" y="79"/>
                </a:moveTo>
                <a:cubicBezTo>
                  <a:pt x="209" y="80"/>
                  <a:pt x="209" y="80"/>
                  <a:pt x="209" y="80"/>
                </a:cubicBezTo>
                <a:cubicBezTo>
                  <a:pt x="206" y="81"/>
                  <a:pt x="204" y="83"/>
                  <a:pt x="201" y="85"/>
                </a:cubicBezTo>
                <a:cubicBezTo>
                  <a:pt x="202" y="88"/>
                  <a:pt x="205" y="87"/>
                  <a:pt x="208" y="88"/>
                </a:cubicBezTo>
                <a:cubicBezTo>
                  <a:pt x="209" y="89"/>
                  <a:pt x="210" y="88"/>
                  <a:pt x="211" y="89"/>
                </a:cubicBezTo>
                <a:cubicBezTo>
                  <a:pt x="209" y="90"/>
                  <a:pt x="205" y="89"/>
                  <a:pt x="203" y="89"/>
                </a:cubicBezTo>
                <a:cubicBezTo>
                  <a:pt x="201" y="89"/>
                  <a:pt x="199" y="88"/>
                  <a:pt x="197" y="87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200" y="82"/>
                  <a:pt x="203" y="79"/>
                  <a:pt x="207" y="78"/>
                </a:cubicBezTo>
                <a:cubicBezTo>
                  <a:pt x="208" y="78"/>
                  <a:pt x="209" y="79"/>
                  <a:pt x="209" y="79"/>
                </a:cubicBezTo>
                <a:close/>
                <a:moveTo>
                  <a:pt x="116" y="82"/>
                </a:moveTo>
                <a:cubicBezTo>
                  <a:pt x="117" y="81"/>
                  <a:pt x="117" y="82"/>
                  <a:pt x="118" y="83"/>
                </a:cubicBezTo>
                <a:cubicBezTo>
                  <a:pt x="118" y="83"/>
                  <a:pt x="118" y="84"/>
                  <a:pt x="119" y="85"/>
                </a:cubicBezTo>
                <a:cubicBezTo>
                  <a:pt x="117" y="87"/>
                  <a:pt x="114" y="88"/>
                  <a:pt x="112" y="90"/>
                </a:cubicBezTo>
                <a:cubicBezTo>
                  <a:pt x="110" y="90"/>
                  <a:pt x="107" y="91"/>
                  <a:pt x="105" y="91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8"/>
                  <a:pt x="112" y="88"/>
                  <a:pt x="114" y="85"/>
                </a:cubicBezTo>
                <a:cubicBezTo>
                  <a:pt x="115" y="83"/>
                  <a:pt x="113" y="81"/>
                  <a:pt x="112" y="80"/>
                </a:cubicBezTo>
                <a:cubicBezTo>
                  <a:pt x="111" y="80"/>
                  <a:pt x="110" y="79"/>
                  <a:pt x="110" y="78"/>
                </a:cubicBezTo>
                <a:cubicBezTo>
                  <a:pt x="113" y="78"/>
                  <a:pt x="114" y="80"/>
                  <a:pt x="116" y="82"/>
                </a:cubicBezTo>
                <a:close/>
                <a:moveTo>
                  <a:pt x="305" y="81"/>
                </a:moveTo>
                <a:cubicBezTo>
                  <a:pt x="309" y="84"/>
                  <a:pt x="310" y="89"/>
                  <a:pt x="309" y="93"/>
                </a:cubicBezTo>
                <a:cubicBezTo>
                  <a:pt x="309" y="96"/>
                  <a:pt x="307" y="98"/>
                  <a:pt x="306" y="101"/>
                </a:cubicBezTo>
                <a:cubicBezTo>
                  <a:pt x="307" y="103"/>
                  <a:pt x="308" y="105"/>
                  <a:pt x="310" y="108"/>
                </a:cubicBezTo>
                <a:cubicBezTo>
                  <a:pt x="312" y="116"/>
                  <a:pt x="306" y="124"/>
                  <a:pt x="306" y="132"/>
                </a:cubicBezTo>
                <a:cubicBezTo>
                  <a:pt x="306" y="134"/>
                  <a:pt x="306" y="137"/>
                  <a:pt x="308" y="138"/>
                </a:cubicBezTo>
                <a:cubicBezTo>
                  <a:pt x="308" y="138"/>
                  <a:pt x="308" y="139"/>
                  <a:pt x="308" y="139"/>
                </a:cubicBezTo>
                <a:cubicBezTo>
                  <a:pt x="306" y="139"/>
                  <a:pt x="305" y="137"/>
                  <a:pt x="303" y="136"/>
                </a:cubicBezTo>
                <a:cubicBezTo>
                  <a:pt x="299" y="131"/>
                  <a:pt x="301" y="123"/>
                  <a:pt x="302" y="117"/>
                </a:cubicBezTo>
                <a:cubicBezTo>
                  <a:pt x="303" y="111"/>
                  <a:pt x="296" y="107"/>
                  <a:pt x="295" y="101"/>
                </a:cubicBezTo>
                <a:cubicBezTo>
                  <a:pt x="295" y="101"/>
                  <a:pt x="295" y="101"/>
                  <a:pt x="295" y="100"/>
                </a:cubicBezTo>
                <a:cubicBezTo>
                  <a:pt x="297" y="101"/>
                  <a:pt x="297" y="103"/>
                  <a:pt x="298" y="105"/>
                </a:cubicBezTo>
                <a:cubicBezTo>
                  <a:pt x="301" y="108"/>
                  <a:pt x="304" y="113"/>
                  <a:pt x="304" y="118"/>
                </a:cubicBezTo>
                <a:cubicBezTo>
                  <a:pt x="304" y="123"/>
                  <a:pt x="300" y="128"/>
                  <a:pt x="304" y="132"/>
                </a:cubicBezTo>
                <a:cubicBezTo>
                  <a:pt x="305" y="130"/>
                  <a:pt x="304" y="128"/>
                  <a:pt x="305" y="126"/>
                </a:cubicBezTo>
                <a:cubicBezTo>
                  <a:pt x="307" y="119"/>
                  <a:pt x="311" y="110"/>
                  <a:pt x="305" y="104"/>
                </a:cubicBezTo>
                <a:cubicBezTo>
                  <a:pt x="304" y="103"/>
                  <a:pt x="303" y="101"/>
                  <a:pt x="304" y="99"/>
                </a:cubicBezTo>
                <a:cubicBezTo>
                  <a:pt x="307" y="97"/>
                  <a:pt x="308" y="92"/>
                  <a:pt x="308" y="89"/>
                </a:cubicBezTo>
                <a:cubicBezTo>
                  <a:pt x="307" y="86"/>
                  <a:pt x="306" y="84"/>
                  <a:pt x="304" y="83"/>
                </a:cubicBezTo>
                <a:cubicBezTo>
                  <a:pt x="304" y="82"/>
                  <a:pt x="304" y="80"/>
                  <a:pt x="305" y="81"/>
                </a:cubicBezTo>
                <a:close/>
                <a:moveTo>
                  <a:pt x="112" y="84"/>
                </a:moveTo>
                <a:cubicBezTo>
                  <a:pt x="110" y="86"/>
                  <a:pt x="107" y="87"/>
                  <a:pt x="105" y="87"/>
                </a:cubicBezTo>
                <a:cubicBezTo>
                  <a:pt x="102" y="88"/>
                  <a:pt x="101" y="86"/>
                  <a:pt x="99" y="85"/>
                </a:cubicBezTo>
                <a:cubicBezTo>
                  <a:pt x="99" y="84"/>
                  <a:pt x="99" y="84"/>
                  <a:pt x="99" y="83"/>
                </a:cubicBezTo>
                <a:cubicBezTo>
                  <a:pt x="102" y="83"/>
                  <a:pt x="105" y="81"/>
                  <a:pt x="107" y="79"/>
                </a:cubicBezTo>
                <a:cubicBezTo>
                  <a:pt x="109" y="80"/>
                  <a:pt x="111" y="82"/>
                  <a:pt x="112" y="84"/>
                </a:cubicBezTo>
                <a:close/>
                <a:moveTo>
                  <a:pt x="219" y="83"/>
                </a:moveTo>
                <a:cubicBezTo>
                  <a:pt x="219" y="85"/>
                  <a:pt x="217" y="85"/>
                  <a:pt x="216" y="86"/>
                </a:cubicBezTo>
                <a:cubicBezTo>
                  <a:pt x="213" y="87"/>
                  <a:pt x="209" y="87"/>
                  <a:pt x="205" y="85"/>
                </a:cubicBezTo>
                <a:cubicBezTo>
                  <a:pt x="207" y="84"/>
                  <a:pt x="210" y="82"/>
                  <a:pt x="212" y="81"/>
                </a:cubicBezTo>
                <a:cubicBezTo>
                  <a:pt x="215" y="82"/>
                  <a:pt x="217" y="83"/>
                  <a:pt x="219" y="83"/>
                </a:cubicBezTo>
                <a:close/>
                <a:moveTo>
                  <a:pt x="169" y="89"/>
                </a:moveTo>
                <a:cubicBezTo>
                  <a:pt x="172" y="92"/>
                  <a:pt x="175" y="95"/>
                  <a:pt x="176" y="99"/>
                </a:cubicBezTo>
                <a:cubicBezTo>
                  <a:pt x="176" y="99"/>
                  <a:pt x="176" y="99"/>
                  <a:pt x="176" y="99"/>
                </a:cubicBezTo>
                <a:cubicBezTo>
                  <a:pt x="180" y="98"/>
                  <a:pt x="183" y="100"/>
                  <a:pt x="186" y="101"/>
                </a:cubicBezTo>
                <a:cubicBezTo>
                  <a:pt x="188" y="102"/>
                  <a:pt x="190" y="104"/>
                  <a:pt x="190" y="106"/>
                </a:cubicBezTo>
                <a:cubicBezTo>
                  <a:pt x="186" y="106"/>
                  <a:pt x="182" y="108"/>
                  <a:pt x="180" y="112"/>
                </a:cubicBezTo>
                <a:cubicBezTo>
                  <a:pt x="178" y="113"/>
                  <a:pt x="177" y="116"/>
                  <a:pt x="176" y="118"/>
                </a:cubicBezTo>
                <a:cubicBezTo>
                  <a:pt x="176" y="114"/>
                  <a:pt x="175" y="110"/>
                  <a:pt x="171" y="108"/>
                </a:cubicBezTo>
                <a:cubicBezTo>
                  <a:pt x="171" y="107"/>
                  <a:pt x="171" y="106"/>
                  <a:pt x="171" y="104"/>
                </a:cubicBezTo>
                <a:cubicBezTo>
                  <a:pt x="170" y="101"/>
                  <a:pt x="169" y="97"/>
                  <a:pt x="165" y="97"/>
                </a:cubicBezTo>
                <a:cubicBezTo>
                  <a:pt x="163" y="95"/>
                  <a:pt x="160" y="95"/>
                  <a:pt x="157" y="96"/>
                </a:cubicBezTo>
                <a:cubicBezTo>
                  <a:pt x="154" y="97"/>
                  <a:pt x="151" y="99"/>
                  <a:pt x="148" y="102"/>
                </a:cubicBezTo>
                <a:cubicBezTo>
                  <a:pt x="147" y="104"/>
                  <a:pt x="147" y="106"/>
                  <a:pt x="147" y="108"/>
                </a:cubicBezTo>
                <a:cubicBezTo>
                  <a:pt x="145" y="110"/>
                  <a:pt x="143" y="112"/>
                  <a:pt x="141" y="115"/>
                </a:cubicBezTo>
                <a:cubicBezTo>
                  <a:pt x="140" y="113"/>
                  <a:pt x="139" y="111"/>
                  <a:pt x="138" y="109"/>
                </a:cubicBezTo>
                <a:cubicBezTo>
                  <a:pt x="135" y="107"/>
                  <a:pt x="132" y="105"/>
                  <a:pt x="129" y="104"/>
                </a:cubicBezTo>
                <a:cubicBezTo>
                  <a:pt x="131" y="102"/>
                  <a:pt x="135" y="102"/>
                  <a:pt x="138" y="101"/>
                </a:cubicBezTo>
                <a:cubicBezTo>
                  <a:pt x="139" y="100"/>
                  <a:pt x="138" y="98"/>
                  <a:pt x="139" y="97"/>
                </a:cubicBezTo>
                <a:cubicBezTo>
                  <a:pt x="140" y="95"/>
                  <a:pt x="141" y="93"/>
                  <a:pt x="143" y="92"/>
                </a:cubicBezTo>
                <a:cubicBezTo>
                  <a:pt x="147" y="89"/>
                  <a:pt x="152" y="87"/>
                  <a:pt x="156" y="83"/>
                </a:cubicBezTo>
                <a:cubicBezTo>
                  <a:pt x="161" y="86"/>
                  <a:pt x="165" y="88"/>
                  <a:pt x="169" y="89"/>
                </a:cubicBezTo>
                <a:close/>
                <a:moveTo>
                  <a:pt x="104" y="94"/>
                </a:moveTo>
                <a:cubicBezTo>
                  <a:pt x="105" y="97"/>
                  <a:pt x="107" y="101"/>
                  <a:pt x="106" y="104"/>
                </a:cubicBezTo>
                <a:cubicBezTo>
                  <a:pt x="104" y="106"/>
                  <a:pt x="102" y="105"/>
                  <a:pt x="100" y="104"/>
                </a:cubicBezTo>
                <a:cubicBezTo>
                  <a:pt x="94" y="102"/>
                  <a:pt x="91" y="98"/>
                  <a:pt x="88" y="94"/>
                </a:cubicBezTo>
                <a:cubicBezTo>
                  <a:pt x="87" y="93"/>
                  <a:pt x="87" y="92"/>
                  <a:pt x="87" y="90"/>
                </a:cubicBezTo>
                <a:cubicBezTo>
                  <a:pt x="91" y="95"/>
                  <a:pt x="96" y="100"/>
                  <a:pt x="102" y="102"/>
                </a:cubicBezTo>
                <a:cubicBezTo>
                  <a:pt x="102" y="102"/>
                  <a:pt x="103" y="102"/>
                  <a:pt x="103" y="101"/>
                </a:cubicBezTo>
                <a:cubicBezTo>
                  <a:pt x="103" y="93"/>
                  <a:pt x="96" y="87"/>
                  <a:pt x="90" y="84"/>
                </a:cubicBezTo>
                <a:cubicBezTo>
                  <a:pt x="90" y="83"/>
                  <a:pt x="92" y="83"/>
                  <a:pt x="93" y="84"/>
                </a:cubicBezTo>
                <a:cubicBezTo>
                  <a:pt x="96" y="84"/>
                  <a:pt x="99" y="88"/>
                  <a:pt x="102" y="90"/>
                </a:cubicBezTo>
                <a:cubicBezTo>
                  <a:pt x="104" y="94"/>
                  <a:pt x="104" y="94"/>
                  <a:pt x="104" y="94"/>
                </a:cubicBezTo>
                <a:close/>
                <a:moveTo>
                  <a:pt x="161" y="87"/>
                </a:moveTo>
                <a:cubicBezTo>
                  <a:pt x="167" y="89"/>
                  <a:pt x="173" y="94"/>
                  <a:pt x="175" y="100"/>
                </a:cubicBezTo>
                <a:cubicBezTo>
                  <a:pt x="179" y="100"/>
                  <a:pt x="183" y="101"/>
                  <a:pt x="186" y="103"/>
                </a:cubicBezTo>
                <a:cubicBezTo>
                  <a:pt x="186" y="104"/>
                  <a:pt x="186" y="104"/>
                  <a:pt x="186" y="105"/>
                </a:cubicBezTo>
                <a:cubicBezTo>
                  <a:pt x="184" y="106"/>
                  <a:pt x="181" y="107"/>
                  <a:pt x="179" y="109"/>
                </a:cubicBezTo>
                <a:cubicBezTo>
                  <a:pt x="178" y="110"/>
                  <a:pt x="177" y="111"/>
                  <a:pt x="176" y="111"/>
                </a:cubicBezTo>
                <a:cubicBezTo>
                  <a:pt x="175" y="109"/>
                  <a:pt x="174" y="108"/>
                  <a:pt x="173" y="107"/>
                </a:cubicBezTo>
                <a:cubicBezTo>
                  <a:pt x="172" y="103"/>
                  <a:pt x="172" y="99"/>
                  <a:pt x="169" y="96"/>
                </a:cubicBezTo>
                <a:cubicBezTo>
                  <a:pt x="164" y="92"/>
                  <a:pt x="157" y="94"/>
                  <a:pt x="152" y="96"/>
                </a:cubicBezTo>
                <a:cubicBezTo>
                  <a:pt x="149" y="99"/>
                  <a:pt x="146" y="103"/>
                  <a:pt x="145" y="107"/>
                </a:cubicBezTo>
                <a:cubicBezTo>
                  <a:pt x="144" y="109"/>
                  <a:pt x="143" y="111"/>
                  <a:pt x="141" y="111"/>
                </a:cubicBezTo>
                <a:cubicBezTo>
                  <a:pt x="138" y="109"/>
                  <a:pt x="136" y="105"/>
                  <a:pt x="133" y="105"/>
                </a:cubicBezTo>
                <a:cubicBezTo>
                  <a:pt x="133" y="104"/>
                  <a:pt x="132" y="104"/>
                  <a:pt x="133" y="103"/>
                </a:cubicBezTo>
                <a:cubicBezTo>
                  <a:pt x="135" y="104"/>
                  <a:pt x="137" y="103"/>
                  <a:pt x="139" y="103"/>
                </a:cubicBezTo>
                <a:cubicBezTo>
                  <a:pt x="140" y="102"/>
                  <a:pt x="140" y="100"/>
                  <a:pt x="140" y="99"/>
                </a:cubicBezTo>
                <a:cubicBezTo>
                  <a:pt x="142" y="91"/>
                  <a:pt x="152" y="91"/>
                  <a:pt x="156" y="85"/>
                </a:cubicBezTo>
                <a:cubicBezTo>
                  <a:pt x="158" y="85"/>
                  <a:pt x="159" y="87"/>
                  <a:pt x="161" y="87"/>
                </a:cubicBezTo>
                <a:close/>
                <a:moveTo>
                  <a:pt x="223" y="85"/>
                </a:moveTo>
                <a:cubicBezTo>
                  <a:pt x="222" y="87"/>
                  <a:pt x="221" y="88"/>
                  <a:pt x="220" y="89"/>
                </a:cubicBezTo>
                <a:cubicBezTo>
                  <a:pt x="216" y="91"/>
                  <a:pt x="213" y="96"/>
                  <a:pt x="212" y="100"/>
                </a:cubicBezTo>
                <a:cubicBezTo>
                  <a:pt x="211" y="101"/>
                  <a:pt x="212" y="102"/>
                  <a:pt x="212" y="102"/>
                </a:cubicBezTo>
                <a:cubicBezTo>
                  <a:pt x="216" y="101"/>
                  <a:pt x="219" y="101"/>
                  <a:pt x="222" y="98"/>
                </a:cubicBezTo>
                <a:cubicBezTo>
                  <a:pt x="226" y="96"/>
                  <a:pt x="228" y="93"/>
                  <a:pt x="230" y="90"/>
                </a:cubicBezTo>
                <a:cubicBezTo>
                  <a:pt x="229" y="95"/>
                  <a:pt x="224" y="100"/>
                  <a:pt x="219" y="103"/>
                </a:cubicBezTo>
                <a:cubicBezTo>
                  <a:pt x="216" y="104"/>
                  <a:pt x="213" y="105"/>
                  <a:pt x="209" y="104"/>
                </a:cubicBezTo>
                <a:cubicBezTo>
                  <a:pt x="209" y="100"/>
                  <a:pt x="210" y="94"/>
                  <a:pt x="214" y="91"/>
                </a:cubicBezTo>
                <a:cubicBezTo>
                  <a:pt x="217" y="88"/>
                  <a:pt x="220" y="87"/>
                  <a:pt x="223" y="85"/>
                </a:cubicBezTo>
                <a:close/>
                <a:moveTo>
                  <a:pt x="99" y="95"/>
                </a:moveTo>
                <a:cubicBezTo>
                  <a:pt x="100" y="96"/>
                  <a:pt x="101" y="97"/>
                  <a:pt x="100" y="99"/>
                </a:cubicBezTo>
                <a:cubicBezTo>
                  <a:pt x="98" y="98"/>
                  <a:pt x="97" y="97"/>
                  <a:pt x="95" y="96"/>
                </a:cubicBezTo>
                <a:cubicBezTo>
                  <a:pt x="92" y="93"/>
                  <a:pt x="89" y="89"/>
                  <a:pt x="87" y="86"/>
                </a:cubicBezTo>
                <a:cubicBezTo>
                  <a:pt x="87" y="85"/>
                  <a:pt x="86" y="85"/>
                  <a:pt x="87" y="85"/>
                </a:cubicBezTo>
                <a:cubicBezTo>
                  <a:pt x="92" y="86"/>
                  <a:pt x="97" y="90"/>
                  <a:pt x="99" y="95"/>
                </a:cubicBezTo>
                <a:close/>
                <a:moveTo>
                  <a:pt x="229" y="86"/>
                </a:moveTo>
                <a:cubicBezTo>
                  <a:pt x="227" y="92"/>
                  <a:pt x="222" y="98"/>
                  <a:pt x="215" y="98"/>
                </a:cubicBezTo>
                <a:cubicBezTo>
                  <a:pt x="216" y="93"/>
                  <a:pt x="221" y="90"/>
                  <a:pt x="225" y="87"/>
                </a:cubicBezTo>
                <a:cubicBezTo>
                  <a:pt x="226" y="87"/>
                  <a:pt x="227" y="86"/>
                  <a:pt x="229" y="86"/>
                </a:cubicBezTo>
                <a:close/>
                <a:moveTo>
                  <a:pt x="235" y="90"/>
                </a:moveTo>
                <a:cubicBezTo>
                  <a:pt x="235" y="90"/>
                  <a:pt x="235" y="90"/>
                  <a:pt x="235" y="90"/>
                </a:cubicBezTo>
                <a:cubicBezTo>
                  <a:pt x="235" y="90"/>
                  <a:pt x="235" y="90"/>
                  <a:pt x="235" y="90"/>
                </a:cubicBezTo>
                <a:close/>
                <a:moveTo>
                  <a:pt x="242" y="106"/>
                </a:moveTo>
                <a:cubicBezTo>
                  <a:pt x="246" y="108"/>
                  <a:pt x="250" y="110"/>
                  <a:pt x="255" y="109"/>
                </a:cubicBezTo>
                <a:cubicBezTo>
                  <a:pt x="256" y="110"/>
                  <a:pt x="257" y="112"/>
                  <a:pt x="257" y="113"/>
                </a:cubicBezTo>
                <a:cubicBezTo>
                  <a:pt x="253" y="115"/>
                  <a:pt x="249" y="113"/>
                  <a:pt x="246" y="111"/>
                </a:cubicBezTo>
                <a:cubicBezTo>
                  <a:pt x="239" y="109"/>
                  <a:pt x="234" y="100"/>
                  <a:pt x="233" y="93"/>
                </a:cubicBezTo>
                <a:cubicBezTo>
                  <a:pt x="234" y="91"/>
                  <a:pt x="234" y="91"/>
                  <a:pt x="234" y="91"/>
                </a:cubicBezTo>
                <a:cubicBezTo>
                  <a:pt x="236" y="96"/>
                  <a:pt x="237" y="102"/>
                  <a:pt x="242" y="106"/>
                </a:cubicBezTo>
                <a:close/>
                <a:moveTo>
                  <a:pt x="84" y="97"/>
                </a:moveTo>
                <a:cubicBezTo>
                  <a:pt x="81" y="105"/>
                  <a:pt x="73" y="112"/>
                  <a:pt x="65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2" y="111"/>
                  <a:pt x="63" y="108"/>
                  <a:pt x="65" y="107"/>
                </a:cubicBezTo>
                <a:cubicBezTo>
                  <a:pt x="70" y="108"/>
                  <a:pt x="75" y="106"/>
                  <a:pt x="78" y="103"/>
                </a:cubicBezTo>
                <a:cubicBezTo>
                  <a:pt x="81" y="100"/>
                  <a:pt x="82" y="96"/>
                  <a:pt x="84" y="92"/>
                </a:cubicBezTo>
                <a:cubicBezTo>
                  <a:pt x="85" y="94"/>
                  <a:pt x="85" y="96"/>
                  <a:pt x="84" y="97"/>
                </a:cubicBezTo>
                <a:close/>
                <a:moveTo>
                  <a:pt x="81" y="93"/>
                </a:moveTo>
                <a:cubicBezTo>
                  <a:pt x="80" y="98"/>
                  <a:pt x="76" y="102"/>
                  <a:pt x="72" y="104"/>
                </a:cubicBezTo>
                <a:cubicBezTo>
                  <a:pt x="70" y="104"/>
                  <a:pt x="69" y="105"/>
                  <a:pt x="67" y="105"/>
                </a:cubicBezTo>
                <a:cubicBezTo>
                  <a:pt x="67" y="104"/>
                  <a:pt x="68" y="102"/>
                  <a:pt x="69" y="102"/>
                </a:cubicBezTo>
                <a:cubicBezTo>
                  <a:pt x="73" y="98"/>
                  <a:pt x="76" y="94"/>
                  <a:pt x="81" y="93"/>
                </a:cubicBezTo>
                <a:close/>
                <a:moveTo>
                  <a:pt x="234" y="104"/>
                </a:moveTo>
                <a:cubicBezTo>
                  <a:pt x="233" y="106"/>
                  <a:pt x="232" y="110"/>
                  <a:pt x="229" y="110"/>
                </a:cubicBezTo>
                <a:cubicBezTo>
                  <a:pt x="227" y="107"/>
                  <a:pt x="227" y="103"/>
                  <a:pt x="228" y="99"/>
                </a:cubicBezTo>
                <a:cubicBezTo>
                  <a:pt x="231" y="95"/>
                  <a:pt x="231" y="95"/>
                  <a:pt x="231" y="95"/>
                </a:cubicBezTo>
                <a:cubicBezTo>
                  <a:pt x="232" y="98"/>
                  <a:pt x="233" y="101"/>
                  <a:pt x="234" y="104"/>
                </a:cubicBezTo>
                <a:close/>
                <a:moveTo>
                  <a:pt x="253" y="107"/>
                </a:moveTo>
                <a:cubicBezTo>
                  <a:pt x="251" y="107"/>
                  <a:pt x="248" y="106"/>
                  <a:pt x="247" y="106"/>
                </a:cubicBezTo>
                <a:cubicBezTo>
                  <a:pt x="242" y="105"/>
                  <a:pt x="241" y="101"/>
                  <a:pt x="238" y="98"/>
                </a:cubicBezTo>
                <a:cubicBezTo>
                  <a:pt x="238" y="97"/>
                  <a:pt x="238" y="97"/>
                  <a:pt x="238" y="97"/>
                </a:cubicBezTo>
                <a:cubicBezTo>
                  <a:pt x="244" y="98"/>
                  <a:pt x="250" y="102"/>
                  <a:pt x="253" y="107"/>
                </a:cubicBezTo>
                <a:close/>
                <a:moveTo>
                  <a:pt x="90" y="102"/>
                </a:moveTo>
                <a:cubicBezTo>
                  <a:pt x="90" y="105"/>
                  <a:pt x="90" y="107"/>
                  <a:pt x="88" y="109"/>
                </a:cubicBezTo>
                <a:cubicBezTo>
                  <a:pt x="86" y="108"/>
                  <a:pt x="85" y="105"/>
                  <a:pt x="84" y="103"/>
                </a:cubicBezTo>
                <a:cubicBezTo>
                  <a:pt x="84" y="101"/>
                  <a:pt x="86" y="99"/>
                  <a:pt x="86" y="97"/>
                </a:cubicBezTo>
                <a:cubicBezTo>
                  <a:pt x="87" y="96"/>
                  <a:pt x="87" y="96"/>
                  <a:pt x="87" y="96"/>
                </a:cubicBezTo>
                <a:cubicBezTo>
                  <a:pt x="88" y="98"/>
                  <a:pt x="91" y="100"/>
                  <a:pt x="90" y="102"/>
                </a:cubicBezTo>
                <a:close/>
                <a:moveTo>
                  <a:pt x="168" y="102"/>
                </a:moveTo>
                <a:cubicBezTo>
                  <a:pt x="169" y="105"/>
                  <a:pt x="166" y="111"/>
                  <a:pt x="171" y="111"/>
                </a:cubicBezTo>
                <a:cubicBezTo>
                  <a:pt x="174" y="114"/>
                  <a:pt x="174" y="117"/>
                  <a:pt x="173" y="120"/>
                </a:cubicBezTo>
                <a:cubicBezTo>
                  <a:pt x="173" y="122"/>
                  <a:pt x="171" y="124"/>
                  <a:pt x="169" y="124"/>
                </a:cubicBezTo>
                <a:cubicBezTo>
                  <a:pt x="168" y="125"/>
                  <a:pt x="167" y="125"/>
                  <a:pt x="166" y="124"/>
                </a:cubicBezTo>
                <a:cubicBezTo>
                  <a:pt x="164" y="123"/>
                  <a:pt x="164" y="121"/>
                  <a:pt x="165" y="119"/>
                </a:cubicBezTo>
                <a:cubicBezTo>
                  <a:pt x="165" y="119"/>
                  <a:pt x="166" y="119"/>
                  <a:pt x="167" y="119"/>
                </a:cubicBezTo>
                <a:cubicBezTo>
                  <a:pt x="167" y="120"/>
                  <a:pt x="168" y="120"/>
                  <a:pt x="169" y="120"/>
                </a:cubicBezTo>
                <a:cubicBezTo>
                  <a:pt x="170" y="119"/>
                  <a:pt x="171" y="117"/>
                  <a:pt x="170" y="116"/>
                </a:cubicBezTo>
                <a:cubicBezTo>
                  <a:pt x="170" y="114"/>
                  <a:pt x="168" y="113"/>
                  <a:pt x="167" y="112"/>
                </a:cubicBezTo>
                <a:cubicBezTo>
                  <a:pt x="166" y="109"/>
                  <a:pt x="167" y="103"/>
                  <a:pt x="162" y="101"/>
                </a:cubicBezTo>
                <a:cubicBezTo>
                  <a:pt x="160" y="101"/>
                  <a:pt x="158" y="102"/>
                  <a:pt x="157" y="103"/>
                </a:cubicBezTo>
                <a:cubicBezTo>
                  <a:pt x="155" y="104"/>
                  <a:pt x="154" y="106"/>
                  <a:pt x="154" y="108"/>
                </a:cubicBezTo>
                <a:cubicBezTo>
                  <a:pt x="151" y="110"/>
                  <a:pt x="148" y="112"/>
                  <a:pt x="148" y="116"/>
                </a:cubicBezTo>
                <a:cubicBezTo>
                  <a:pt x="148" y="117"/>
                  <a:pt x="148" y="120"/>
                  <a:pt x="150" y="120"/>
                </a:cubicBezTo>
                <a:cubicBezTo>
                  <a:pt x="153" y="121"/>
                  <a:pt x="155" y="116"/>
                  <a:pt x="157" y="120"/>
                </a:cubicBezTo>
                <a:cubicBezTo>
                  <a:pt x="157" y="121"/>
                  <a:pt x="157" y="122"/>
                  <a:pt x="156" y="123"/>
                </a:cubicBezTo>
                <a:cubicBezTo>
                  <a:pt x="155" y="125"/>
                  <a:pt x="152" y="126"/>
                  <a:pt x="150" y="126"/>
                </a:cubicBezTo>
                <a:cubicBezTo>
                  <a:pt x="148" y="125"/>
                  <a:pt x="145" y="124"/>
                  <a:pt x="144" y="121"/>
                </a:cubicBezTo>
                <a:cubicBezTo>
                  <a:pt x="144" y="119"/>
                  <a:pt x="143" y="117"/>
                  <a:pt x="144" y="115"/>
                </a:cubicBezTo>
                <a:cubicBezTo>
                  <a:pt x="145" y="112"/>
                  <a:pt x="148" y="110"/>
                  <a:pt x="149" y="109"/>
                </a:cubicBezTo>
                <a:cubicBezTo>
                  <a:pt x="150" y="105"/>
                  <a:pt x="152" y="101"/>
                  <a:pt x="155" y="99"/>
                </a:cubicBezTo>
                <a:cubicBezTo>
                  <a:pt x="158" y="98"/>
                  <a:pt x="161" y="97"/>
                  <a:pt x="164" y="98"/>
                </a:cubicBezTo>
                <a:cubicBezTo>
                  <a:pt x="165" y="99"/>
                  <a:pt x="167" y="100"/>
                  <a:pt x="168" y="102"/>
                </a:cubicBezTo>
                <a:close/>
                <a:moveTo>
                  <a:pt x="226" y="107"/>
                </a:moveTo>
                <a:cubicBezTo>
                  <a:pt x="227" y="109"/>
                  <a:pt x="228" y="111"/>
                  <a:pt x="229" y="112"/>
                </a:cubicBezTo>
                <a:cubicBezTo>
                  <a:pt x="233" y="112"/>
                  <a:pt x="234" y="108"/>
                  <a:pt x="235" y="106"/>
                </a:cubicBezTo>
                <a:cubicBezTo>
                  <a:pt x="236" y="106"/>
                  <a:pt x="236" y="107"/>
                  <a:pt x="236" y="108"/>
                </a:cubicBezTo>
                <a:cubicBezTo>
                  <a:pt x="236" y="111"/>
                  <a:pt x="233" y="114"/>
                  <a:pt x="230" y="116"/>
                </a:cubicBezTo>
                <a:cubicBezTo>
                  <a:pt x="229" y="116"/>
                  <a:pt x="228" y="115"/>
                  <a:pt x="227" y="114"/>
                </a:cubicBezTo>
                <a:cubicBezTo>
                  <a:pt x="225" y="111"/>
                  <a:pt x="222" y="107"/>
                  <a:pt x="224" y="103"/>
                </a:cubicBezTo>
                <a:cubicBezTo>
                  <a:pt x="225" y="102"/>
                  <a:pt x="225" y="102"/>
                  <a:pt x="225" y="102"/>
                </a:cubicBezTo>
                <a:cubicBezTo>
                  <a:pt x="226" y="103"/>
                  <a:pt x="225" y="106"/>
                  <a:pt x="226" y="107"/>
                </a:cubicBezTo>
                <a:close/>
                <a:moveTo>
                  <a:pt x="164" y="108"/>
                </a:moveTo>
                <a:cubicBezTo>
                  <a:pt x="164" y="110"/>
                  <a:pt x="164" y="111"/>
                  <a:pt x="163" y="113"/>
                </a:cubicBezTo>
                <a:cubicBezTo>
                  <a:pt x="164" y="115"/>
                  <a:pt x="166" y="114"/>
                  <a:pt x="167" y="116"/>
                </a:cubicBezTo>
                <a:cubicBezTo>
                  <a:pt x="165" y="115"/>
                  <a:pt x="162" y="116"/>
                  <a:pt x="162" y="118"/>
                </a:cubicBezTo>
                <a:cubicBezTo>
                  <a:pt x="160" y="120"/>
                  <a:pt x="161" y="122"/>
                  <a:pt x="162" y="124"/>
                </a:cubicBezTo>
                <a:cubicBezTo>
                  <a:pt x="163" y="126"/>
                  <a:pt x="165" y="127"/>
                  <a:pt x="167" y="127"/>
                </a:cubicBezTo>
                <a:cubicBezTo>
                  <a:pt x="170" y="127"/>
                  <a:pt x="172" y="125"/>
                  <a:pt x="174" y="124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2"/>
                  <a:pt x="176" y="124"/>
                  <a:pt x="177" y="125"/>
                </a:cubicBezTo>
                <a:cubicBezTo>
                  <a:pt x="178" y="127"/>
                  <a:pt x="179" y="130"/>
                  <a:pt x="181" y="132"/>
                </a:cubicBezTo>
                <a:cubicBezTo>
                  <a:pt x="184" y="135"/>
                  <a:pt x="189" y="138"/>
                  <a:pt x="194" y="138"/>
                </a:cubicBezTo>
                <a:cubicBezTo>
                  <a:pt x="192" y="139"/>
                  <a:pt x="191" y="142"/>
                  <a:pt x="191" y="145"/>
                </a:cubicBezTo>
                <a:cubicBezTo>
                  <a:pt x="190" y="146"/>
                  <a:pt x="192" y="148"/>
                  <a:pt x="193" y="149"/>
                </a:cubicBezTo>
                <a:cubicBezTo>
                  <a:pt x="195" y="150"/>
                  <a:pt x="197" y="150"/>
                  <a:pt x="199" y="149"/>
                </a:cubicBezTo>
                <a:cubicBezTo>
                  <a:pt x="200" y="149"/>
                  <a:pt x="201" y="147"/>
                  <a:pt x="202" y="148"/>
                </a:cubicBezTo>
                <a:cubicBezTo>
                  <a:pt x="204" y="149"/>
                  <a:pt x="204" y="152"/>
                  <a:pt x="207" y="151"/>
                </a:cubicBezTo>
                <a:cubicBezTo>
                  <a:pt x="208" y="151"/>
                  <a:pt x="209" y="151"/>
                  <a:pt x="211" y="152"/>
                </a:cubicBezTo>
                <a:cubicBezTo>
                  <a:pt x="212" y="153"/>
                  <a:pt x="212" y="156"/>
                  <a:pt x="212" y="158"/>
                </a:cubicBezTo>
                <a:cubicBezTo>
                  <a:pt x="211" y="160"/>
                  <a:pt x="208" y="159"/>
                  <a:pt x="206" y="160"/>
                </a:cubicBezTo>
                <a:cubicBezTo>
                  <a:pt x="205" y="161"/>
                  <a:pt x="204" y="164"/>
                  <a:pt x="201" y="163"/>
                </a:cubicBezTo>
                <a:cubicBezTo>
                  <a:pt x="201" y="162"/>
                  <a:pt x="202" y="162"/>
                  <a:pt x="201" y="161"/>
                </a:cubicBezTo>
                <a:cubicBezTo>
                  <a:pt x="200" y="159"/>
                  <a:pt x="198" y="158"/>
                  <a:pt x="196" y="158"/>
                </a:cubicBezTo>
                <a:cubicBezTo>
                  <a:pt x="194" y="159"/>
                  <a:pt x="192" y="161"/>
                  <a:pt x="191" y="162"/>
                </a:cubicBezTo>
                <a:cubicBezTo>
                  <a:pt x="191" y="165"/>
                  <a:pt x="191" y="168"/>
                  <a:pt x="192" y="170"/>
                </a:cubicBezTo>
                <a:cubicBezTo>
                  <a:pt x="194" y="173"/>
                  <a:pt x="197" y="174"/>
                  <a:pt x="201" y="174"/>
                </a:cubicBezTo>
                <a:cubicBezTo>
                  <a:pt x="204" y="173"/>
                  <a:pt x="208" y="171"/>
                  <a:pt x="210" y="167"/>
                </a:cubicBezTo>
                <a:cubicBezTo>
                  <a:pt x="214" y="166"/>
                  <a:pt x="220" y="164"/>
                  <a:pt x="221" y="159"/>
                </a:cubicBezTo>
                <a:cubicBezTo>
                  <a:pt x="221" y="155"/>
                  <a:pt x="221" y="150"/>
                  <a:pt x="217" y="147"/>
                </a:cubicBezTo>
                <a:cubicBezTo>
                  <a:pt x="215" y="145"/>
                  <a:pt x="211" y="144"/>
                  <a:pt x="208" y="144"/>
                </a:cubicBezTo>
                <a:cubicBezTo>
                  <a:pt x="206" y="141"/>
                  <a:pt x="203" y="137"/>
                  <a:pt x="198" y="137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2" y="134"/>
                  <a:pt x="206" y="132"/>
                  <a:pt x="207" y="127"/>
                </a:cubicBezTo>
                <a:cubicBezTo>
                  <a:pt x="208" y="124"/>
                  <a:pt x="208" y="124"/>
                  <a:pt x="208" y="124"/>
                </a:cubicBezTo>
                <a:cubicBezTo>
                  <a:pt x="212" y="127"/>
                  <a:pt x="212" y="132"/>
                  <a:pt x="214" y="135"/>
                </a:cubicBezTo>
                <a:cubicBezTo>
                  <a:pt x="215" y="137"/>
                  <a:pt x="217" y="136"/>
                  <a:pt x="219" y="137"/>
                </a:cubicBezTo>
                <a:cubicBezTo>
                  <a:pt x="221" y="139"/>
                  <a:pt x="225" y="141"/>
                  <a:pt x="227" y="144"/>
                </a:cubicBezTo>
                <a:cubicBezTo>
                  <a:pt x="229" y="146"/>
                  <a:pt x="230" y="149"/>
                  <a:pt x="231" y="152"/>
                </a:cubicBezTo>
                <a:cubicBezTo>
                  <a:pt x="230" y="152"/>
                  <a:pt x="230" y="150"/>
                  <a:pt x="229" y="150"/>
                </a:cubicBezTo>
                <a:cubicBezTo>
                  <a:pt x="227" y="145"/>
                  <a:pt x="224" y="142"/>
                  <a:pt x="220" y="139"/>
                </a:cubicBezTo>
                <a:cubicBezTo>
                  <a:pt x="218" y="138"/>
                  <a:pt x="216" y="137"/>
                  <a:pt x="213" y="137"/>
                </a:cubicBezTo>
                <a:cubicBezTo>
                  <a:pt x="211" y="134"/>
                  <a:pt x="210" y="131"/>
                  <a:pt x="210" y="128"/>
                </a:cubicBezTo>
                <a:cubicBezTo>
                  <a:pt x="210" y="127"/>
                  <a:pt x="209" y="127"/>
                  <a:pt x="208" y="127"/>
                </a:cubicBezTo>
                <a:cubicBezTo>
                  <a:pt x="207" y="130"/>
                  <a:pt x="206" y="132"/>
                  <a:pt x="204" y="134"/>
                </a:cubicBezTo>
                <a:cubicBezTo>
                  <a:pt x="204" y="134"/>
                  <a:pt x="202" y="135"/>
                  <a:pt x="203" y="136"/>
                </a:cubicBezTo>
                <a:cubicBezTo>
                  <a:pt x="206" y="137"/>
                  <a:pt x="207" y="141"/>
                  <a:pt x="210" y="142"/>
                </a:cubicBezTo>
                <a:cubicBezTo>
                  <a:pt x="215" y="143"/>
                  <a:pt x="220" y="146"/>
                  <a:pt x="222" y="152"/>
                </a:cubicBezTo>
                <a:cubicBezTo>
                  <a:pt x="223" y="156"/>
                  <a:pt x="221" y="162"/>
                  <a:pt x="218" y="165"/>
                </a:cubicBezTo>
                <a:cubicBezTo>
                  <a:pt x="216" y="168"/>
                  <a:pt x="213" y="169"/>
                  <a:pt x="210" y="170"/>
                </a:cubicBezTo>
                <a:cubicBezTo>
                  <a:pt x="208" y="172"/>
                  <a:pt x="206" y="175"/>
                  <a:pt x="203" y="176"/>
                </a:cubicBezTo>
                <a:cubicBezTo>
                  <a:pt x="204" y="178"/>
                  <a:pt x="206" y="179"/>
                  <a:pt x="207" y="181"/>
                </a:cubicBezTo>
                <a:cubicBezTo>
                  <a:pt x="208" y="181"/>
                  <a:pt x="208" y="182"/>
                  <a:pt x="209" y="181"/>
                </a:cubicBezTo>
                <a:cubicBezTo>
                  <a:pt x="211" y="179"/>
                  <a:pt x="210" y="174"/>
                  <a:pt x="214" y="174"/>
                </a:cubicBezTo>
                <a:cubicBezTo>
                  <a:pt x="222" y="171"/>
                  <a:pt x="225" y="164"/>
                  <a:pt x="229" y="158"/>
                </a:cubicBezTo>
                <a:cubicBezTo>
                  <a:pt x="229" y="156"/>
                  <a:pt x="230" y="154"/>
                  <a:pt x="232" y="153"/>
                </a:cubicBezTo>
                <a:cubicBezTo>
                  <a:pt x="232" y="153"/>
                  <a:pt x="232" y="154"/>
                  <a:pt x="233" y="154"/>
                </a:cubicBezTo>
                <a:cubicBezTo>
                  <a:pt x="232" y="155"/>
                  <a:pt x="230" y="156"/>
                  <a:pt x="230" y="158"/>
                </a:cubicBezTo>
                <a:cubicBezTo>
                  <a:pt x="226" y="164"/>
                  <a:pt x="223" y="172"/>
                  <a:pt x="215" y="175"/>
                </a:cubicBezTo>
                <a:cubicBezTo>
                  <a:pt x="215" y="176"/>
                  <a:pt x="213" y="175"/>
                  <a:pt x="212" y="177"/>
                </a:cubicBezTo>
                <a:cubicBezTo>
                  <a:pt x="212" y="180"/>
                  <a:pt x="211" y="183"/>
                  <a:pt x="209" y="185"/>
                </a:cubicBezTo>
                <a:cubicBezTo>
                  <a:pt x="207" y="184"/>
                  <a:pt x="207" y="182"/>
                  <a:pt x="205" y="180"/>
                </a:cubicBezTo>
                <a:cubicBezTo>
                  <a:pt x="201" y="177"/>
                  <a:pt x="195" y="174"/>
                  <a:pt x="189" y="176"/>
                </a:cubicBezTo>
                <a:cubicBezTo>
                  <a:pt x="184" y="178"/>
                  <a:pt x="179" y="181"/>
                  <a:pt x="178" y="186"/>
                </a:cubicBezTo>
                <a:cubicBezTo>
                  <a:pt x="178" y="192"/>
                  <a:pt x="178" y="192"/>
                  <a:pt x="178" y="192"/>
                </a:cubicBezTo>
                <a:cubicBezTo>
                  <a:pt x="179" y="195"/>
                  <a:pt x="182" y="197"/>
                  <a:pt x="183" y="199"/>
                </a:cubicBezTo>
                <a:cubicBezTo>
                  <a:pt x="181" y="200"/>
                  <a:pt x="180" y="196"/>
                  <a:pt x="178" y="198"/>
                </a:cubicBezTo>
                <a:cubicBezTo>
                  <a:pt x="177" y="201"/>
                  <a:pt x="174" y="203"/>
                  <a:pt x="172" y="204"/>
                </a:cubicBezTo>
                <a:cubicBezTo>
                  <a:pt x="171" y="205"/>
                  <a:pt x="171" y="206"/>
                  <a:pt x="171" y="207"/>
                </a:cubicBezTo>
                <a:cubicBezTo>
                  <a:pt x="168" y="211"/>
                  <a:pt x="164" y="216"/>
                  <a:pt x="158" y="215"/>
                </a:cubicBezTo>
                <a:cubicBezTo>
                  <a:pt x="158" y="215"/>
                  <a:pt x="157" y="215"/>
                  <a:pt x="157" y="215"/>
                </a:cubicBezTo>
                <a:cubicBezTo>
                  <a:pt x="162" y="214"/>
                  <a:pt x="166" y="212"/>
                  <a:pt x="168" y="208"/>
                </a:cubicBezTo>
                <a:cubicBezTo>
                  <a:pt x="170" y="206"/>
                  <a:pt x="169" y="202"/>
                  <a:pt x="173" y="202"/>
                </a:cubicBezTo>
                <a:cubicBezTo>
                  <a:pt x="176" y="199"/>
                  <a:pt x="179" y="194"/>
                  <a:pt x="177" y="190"/>
                </a:cubicBezTo>
                <a:cubicBezTo>
                  <a:pt x="176" y="188"/>
                  <a:pt x="174" y="186"/>
                  <a:pt x="172" y="185"/>
                </a:cubicBezTo>
                <a:cubicBezTo>
                  <a:pt x="170" y="184"/>
                  <a:pt x="167" y="185"/>
                  <a:pt x="165" y="186"/>
                </a:cubicBezTo>
                <a:cubicBezTo>
                  <a:pt x="163" y="187"/>
                  <a:pt x="163" y="189"/>
                  <a:pt x="163" y="191"/>
                </a:cubicBezTo>
                <a:cubicBezTo>
                  <a:pt x="164" y="194"/>
                  <a:pt x="167" y="192"/>
                  <a:pt x="169" y="194"/>
                </a:cubicBezTo>
                <a:cubicBezTo>
                  <a:pt x="169" y="195"/>
                  <a:pt x="168" y="196"/>
                  <a:pt x="167" y="198"/>
                </a:cubicBezTo>
                <a:cubicBezTo>
                  <a:pt x="164" y="199"/>
                  <a:pt x="162" y="202"/>
                  <a:pt x="161" y="205"/>
                </a:cubicBezTo>
                <a:cubicBezTo>
                  <a:pt x="160" y="206"/>
                  <a:pt x="158" y="206"/>
                  <a:pt x="157" y="205"/>
                </a:cubicBezTo>
                <a:cubicBezTo>
                  <a:pt x="156" y="205"/>
                  <a:pt x="156" y="203"/>
                  <a:pt x="156" y="202"/>
                </a:cubicBezTo>
                <a:cubicBezTo>
                  <a:pt x="156" y="201"/>
                  <a:pt x="157" y="199"/>
                  <a:pt x="155" y="198"/>
                </a:cubicBezTo>
                <a:cubicBezTo>
                  <a:pt x="155" y="198"/>
                  <a:pt x="153" y="197"/>
                  <a:pt x="153" y="195"/>
                </a:cubicBezTo>
                <a:cubicBezTo>
                  <a:pt x="153" y="192"/>
                  <a:pt x="157" y="195"/>
                  <a:pt x="157" y="191"/>
                </a:cubicBezTo>
                <a:cubicBezTo>
                  <a:pt x="158" y="189"/>
                  <a:pt x="156" y="187"/>
                  <a:pt x="154" y="185"/>
                </a:cubicBezTo>
                <a:cubicBezTo>
                  <a:pt x="153" y="186"/>
                  <a:pt x="153" y="185"/>
                  <a:pt x="152" y="185"/>
                </a:cubicBezTo>
                <a:cubicBezTo>
                  <a:pt x="150" y="184"/>
                  <a:pt x="148" y="185"/>
                  <a:pt x="146" y="186"/>
                </a:cubicBezTo>
                <a:cubicBezTo>
                  <a:pt x="142" y="189"/>
                  <a:pt x="142" y="189"/>
                  <a:pt x="142" y="189"/>
                </a:cubicBezTo>
                <a:cubicBezTo>
                  <a:pt x="142" y="187"/>
                  <a:pt x="143" y="185"/>
                  <a:pt x="142" y="184"/>
                </a:cubicBezTo>
                <a:cubicBezTo>
                  <a:pt x="141" y="179"/>
                  <a:pt x="137" y="176"/>
                  <a:pt x="133" y="174"/>
                </a:cubicBezTo>
                <a:cubicBezTo>
                  <a:pt x="130" y="173"/>
                  <a:pt x="128" y="173"/>
                  <a:pt x="125" y="172"/>
                </a:cubicBezTo>
                <a:cubicBezTo>
                  <a:pt x="124" y="172"/>
                  <a:pt x="126" y="171"/>
                  <a:pt x="126" y="170"/>
                </a:cubicBezTo>
                <a:cubicBezTo>
                  <a:pt x="126" y="167"/>
                  <a:pt x="126" y="165"/>
                  <a:pt x="125" y="163"/>
                </a:cubicBezTo>
                <a:cubicBezTo>
                  <a:pt x="125" y="162"/>
                  <a:pt x="123" y="161"/>
                  <a:pt x="122" y="161"/>
                </a:cubicBezTo>
                <a:cubicBezTo>
                  <a:pt x="120" y="160"/>
                  <a:pt x="119" y="161"/>
                  <a:pt x="117" y="162"/>
                </a:cubicBezTo>
                <a:cubicBezTo>
                  <a:pt x="117" y="163"/>
                  <a:pt x="117" y="164"/>
                  <a:pt x="117" y="166"/>
                </a:cubicBezTo>
                <a:cubicBezTo>
                  <a:pt x="114" y="166"/>
                  <a:pt x="116" y="163"/>
                  <a:pt x="115" y="162"/>
                </a:cubicBezTo>
                <a:cubicBezTo>
                  <a:pt x="112" y="162"/>
                  <a:pt x="109" y="162"/>
                  <a:pt x="107" y="160"/>
                </a:cubicBezTo>
                <a:cubicBezTo>
                  <a:pt x="106" y="158"/>
                  <a:pt x="104" y="156"/>
                  <a:pt x="106" y="154"/>
                </a:cubicBezTo>
                <a:cubicBezTo>
                  <a:pt x="106" y="152"/>
                  <a:pt x="108" y="151"/>
                  <a:pt x="109" y="150"/>
                </a:cubicBezTo>
                <a:cubicBezTo>
                  <a:pt x="110" y="150"/>
                  <a:pt x="111" y="151"/>
                  <a:pt x="112" y="150"/>
                </a:cubicBezTo>
                <a:cubicBezTo>
                  <a:pt x="113" y="149"/>
                  <a:pt x="114" y="147"/>
                  <a:pt x="115" y="147"/>
                </a:cubicBezTo>
                <a:cubicBezTo>
                  <a:pt x="118" y="147"/>
                  <a:pt x="117" y="150"/>
                  <a:pt x="120" y="150"/>
                </a:cubicBezTo>
                <a:cubicBezTo>
                  <a:pt x="122" y="150"/>
                  <a:pt x="124" y="149"/>
                  <a:pt x="126" y="147"/>
                </a:cubicBezTo>
                <a:cubicBezTo>
                  <a:pt x="127" y="144"/>
                  <a:pt x="125" y="141"/>
                  <a:pt x="124" y="139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30" y="139"/>
                  <a:pt x="136" y="136"/>
                  <a:pt x="140" y="130"/>
                </a:cubicBezTo>
                <a:cubicBezTo>
                  <a:pt x="141" y="128"/>
                  <a:pt x="142" y="125"/>
                  <a:pt x="143" y="123"/>
                </a:cubicBezTo>
                <a:cubicBezTo>
                  <a:pt x="144" y="126"/>
                  <a:pt x="148" y="127"/>
                  <a:pt x="151" y="128"/>
                </a:cubicBezTo>
                <a:cubicBezTo>
                  <a:pt x="155" y="128"/>
                  <a:pt x="158" y="125"/>
                  <a:pt x="159" y="122"/>
                </a:cubicBezTo>
                <a:cubicBezTo>
                  <a:pt x="159" y="120"/>
                  <a:pt x="159" y="117"/>
                  <a:pt x="157" y="116"/>
                </a:cubicBezTo>
                <a:cubicBezTo>
                  <a:pt x="155" y="116"/>
                  <a:pt x="152" y="116"/>
                  <a:pt x="151" y="118"/>
                </a:cubicBezTo>
                <a:cubicBezTo>
                  <a:pt x="150" y="117"/>
                  <a:pt x="151" y="115"/>
                  <a:pt x="151" y="114"/>
                </a:cubicBezTo>
                <a:cubicBezTo>
                  <a:pt x="152" y="112"/>
                  <a:pt x="154" y="111"/>
                  <a:pt x="156" y="110"/>
                </a:cubicBezTo>
                <a:cubicBezTo>
                  <a:pt x="157" y="109"/>
                  <a:pt x="156" y="108"/>
                  <a:pt x="156" y="108"/>
                </a:cubicBezTo>
                <a:cubicBezTo>
                  <a:pt x="157" y="106"/>
                  <a:pt x="158" y="104"/>
                  <a:pt x="160" y="104"/>
                </a:cubicBezTo>
                <a:cubicBezTo>
                  <a:pt x="163" y="103"/>
                  <a:pt x="163" y="106"/>
                  <a:pt x="164" y="108"/>
                </a:cubicBezTo>
                <a:close/>
                <a:moveTo>
                  <a:pt x="92" y="113"/>
                </a:moveTo>
                <a:cubicBezTo>
                  <a:pt x="91" y="114"/>
                  <a:pt x="91" y="117"/>
                  <a:pt x="89" y="117"/>
                </a:cubicBezTo>
                <a:cubicBezTo>
                  <a:pt x="86" y="114"/>
                  <a:pt x="84" y="111"/>
                  <a:pt x="81" y="108"/>
                </a:cubicBezTo>
                <a:cubicBezTo>
                  <a:pt x="81" y="107"/>
                  <a:pt x="81" y="106"/>
                  <a:pt x="82" y="106"/>
                </a:cubicBezTo>
                <a:cubicBezTo>
                  <a:pt x="83" y="107"/>
                  <a:pt x="85" y="109"/>
                  <a:pt x="86" y="111"/>
                </a:cubicBezTo>
                <a:cubicBezTo>
                  <a:pt x="87" y="112"/>
                  <a:pt x="88" y="112"/>
                  <a:pt x="89" y="112"/>
                </a:cubicBezTo>
                <a:cubicBezTo>
                  <a:pt x="92" y="110"/>
                  <a:pt x="92" y="107"/>
                  <a:pt x="93" y="104"/>
                </a:cubicBezTo>
                <a:cubicBezTo>
                  <a:pt x="94" y="106"/>
                  <a:pt x="92" y="110"/>
                  <a:pt x="92" y="113"/>
                </a:cubicBezTo>
                <a:close/>
                <a:moveTo>
                  <a:pt x="137" y="112"/>
                </a:moveTo>
                <a:cubicBezTo>
                  <a:pt x="139" y="116"/>
                  <a:pt x="142" y="123"/>
                  <a:pt x="138" y="128"/>
                </a:cubicBezTo>
                <a:cubicBezTo>
                  <a:pt x="136" y="133"/>
                  <a:pt x="130" y="136"/>
                  <a:pt x="124" y="136"/>
                </a:cubicBezTo>
                <a:cubicBezTo>
                  <a:pt x="121" y="136"/>
                  <a:pt x="118" y="136"/>
                  <a:pt x="116" y="133"/>
                </a:cubicBezTo>
                <a:cubicBezTo>
                  <a:pt x="112" y="129"/>
                  <a:pt x="110" y="123"/>
                  <a:pt x="112" y="118"/>
                </a:cubicBezTo>
                <a:cubicBezTo>
                  <a:pt x="113" y="117"/>
                  <a:pt x="114" y="117"/>
                  <a:pt x="116" y="116"/>
                </a:cubicBezTo>
                <a:cubicBezTo>
                  <a:pt x="116" y="121"/>
                  <a:pt x="118" y="127"/>
                  <a:pt x="123" y="129"/>
                </a:cubicBezTo>
                <a:cubicBezTo>
                  <a:pt x="127" y="129"/>
                  <a:pt x="131" y="129"/>
                  <a:pt x="133" y="125"/>
                </a:cubicBezTo>
                <a:cubicBezTo>
                  <a:pt x="134" y="123"/>
                  <a:pt x="134" y="121"/>
                  <a:pt x="133" y="118"/>
                </a:cubicBezTo>
                <a:cubicBezTo>
                  <a:pt x="131" y="114"/>
                  <a:pt x="126" y="112"/>
                  <a:pt x="121" y="112"/>
                </a:cubicBezTo>
                <a:cubicBezTo>
                  <a:pt x="109" y="113"/>
                  <a:pt x="102" y="125"/>
                  <a:pt x="98" y="135"/>
                </a:cubicBezTo>
                <a:cubicBezTo>
                  <a:pt x="93" y="137"/>
                  <a:pt x="87" y="140"/>
                  <a:pt x="84" y="146"/>
                </a:cubicBezTo>
                <a:cubicBezTo>
                  <a:pt x="83" y="149"/>
                  <a:pt x="82" y="152"/>
                  <a:pt x="80" y="154"/>
                </a:cubicBezTo>
                <a:cubicBezTo>
                  <a:pt x="80" y="157"/>
                  <a:pt x="83" y="158"/>
                  <a:pt x="84" y="160"/>
                </a:cubicBezTo>
                <a:cubicBezTo>
                  <a:pt x="86" y="167"/>
                  <a:pt x="92" y="173"/>
                  <a:pt x="99" y="175"/>
                </a:cubicBezTo>
                <a:cubicBezTo>
                  <a:pt x="103" y="185"/>
                  <a:pt x="112" y="196"/>
                  <a:pt x="123" y="197"/>
                </a:cubicBezTo>
                <a:cubicBezTo>
                  <a:pt x="127" y="197"/>
                  <a:pt x="130" y="194"/>
                  <a:pt x="132" y="191"/>
                </a:cubicBezTo>
                <a:cubicBezTo>
                  <a:pt x="132" y="189"/>
                  <a:pt x="133" y="186"/>
                  <a:pt x="131" y="184"/>
                </a:cubicBezTo>
                <a:cubicBezTo>
                  <a:pt x="130" y="182"/>
                  <a:pt x="128" y="181"/>
                  <a:pt x="126" y="181"/>
                </a:cubicBezTo>
                <a:cubicBezTo>
                  <a:pt x="123" y="181"/>
                  <a:pt x="120" y="184"/>
                  <a:pt x="119" y="187"/>
                </a:cubicBezTo>
                <a:cubicBezTo>
                  <a:pt x="119" y="189"/>
                  <a:pt x="118" y="191"/>
                  <a:pt x="119" y="192"/>
                </a:cubicBezTo>
                <a:cubicBezTo>
                  <a:pt x="118" y="193"/>
                  <a:pt x="118" y="193"/>
                  <a:pt x="118" y="193"/>
                </a:cubicBezTo>
                <a:cubicBezTo>
                  <a:pt x="116" y="193"/>
                  <a:pt x="114" y="191"/>
                  <a:pt x="112" y="190"/>
                </a:cubicBezTo>
                <a:cubicBezTo>
                  <a:pt x="112" y="186"/>
                  <a:pt x="113" y="183"/>
                  <a:pt x="115" y="180"/>
                </a:cubicBezTo>
                <a:cubicBezTo>
                  <a:pt x="117" y="177"/>
                  <a:pt x="121" y="175"/>
                  <a:pt x="124" y="175"/>
                </a:cubicBezTo>
                <a:cubicBezTo>
                  <a:pt x="128" y="175"/>
                  <a:pt x="133" y="175"/>
                  <a:pt x="136" y="179"/>
                </a:cubicBezTo>
                <a:cubicBezTo>
                  <a:pt x="138" y="181"/>
                  <a:pt x="139" y="184"/>
                  <a:pt x="140" y="187"/>
                </a:cubicBezTo>
                <a:cubicBezTo>
                  <a:pt x="140" y="192"/>
                  <a:pt x="138" y="197"/>
                  <a:pt x="133" y="200"/>
                </a:cubicBezTo>
                <a:cubicBezTo>
                  <a:pt x="127" y="204"/>
                  <a:pt x="117" y="204"/>
                  <a:pt x="111" y="200"/>
                </a:cubicBezTo>
                <a:cubicBezTo>
                  <a:pt x="108" y="199"/>
                  <a:pt x="105" y="195"/>
                  <a:pt x="102" y="193"/>
                </a:cubicBezTo>
                <a:cubicBezTo>
                  <a:pt x="100" y="190"/>
                  <a:pt x="96" y="186"/>
                  <a:pt x="96" y="180"/>
                </a:cubicBezTo>
                <a:cubicBezTo>
                  <a:pt x="85" y="177"/>
                  <a:pt x="82" y="163"/>
                  <a:pt x="72" y="157"/>
                </a:cubicBezTo>
                <a:cubicBezTo>
                  <a:pt x="71" y="156"/>
                  <a:pt x="71" y="155"/>
                  <a:pt x="72" y="155"/>
                </a:cubicBezTo>
                <a:cubicBezTo>
                  <a:pt x="79" y="150"/>
                  <a:pt x="79" y="141"/>
                  <a:pt x="86" y="136"/>
                </a:cubicBezTo>
                <a:cubicBezTo>
                  <a:pt x="88" y="133"/>
                  <a:pt x="91" y="132"/>
                  <a:pt x="94" y="130"/>
                </a:cubicBezTo>
                <a:cubicBezTo>
                  <a:pt x="97" y="120"/>
                  <a:pt x="105" y="111"/>
                  <a:pt x="116" y="108"/>
                </a:cubicBezTo>
                <a:cubicBezTo>
                  <a:pt x="120" y="106"/>
                  <a:pt x="127" y="105"/>
                  <a:pt x="132" y="108"/>
                </a:cubicBezTo>
                <a:cubicBezTo>
                  <a:pt x="137" y="112"/>
                  <a:pt x="137" y="112"/>
                  <a:pt x="137" y="112"/>
                </a:cubicBezTo>
                <a:close/>
                <a:moveTo>
                  <a:pt x="216" y="120"/>
                </a:moveTo>
                <a:cubicBezTo>
                  <a:pt x="218" y="123"/>
                  <a:pt x="220" y="126"/>
                  <a:pt x="221" y="130"/>
                </a:cubicBezTo>
                <a:cubicBezTo>
                  <a:pt x="224" y="132"/>
                  <a:pt x="228" y="133"/>
                  <a:pt x="230" y="137"/>
                </a:cubicBezTo>
                <a:cubicBezTo>
                  <a:pt x="234" y="141"/>
                  <a:pt x="236" y="146"/>
                  <a:pt x="240" y="151"/>
                </a:cubicBezTo>
                <a:cubicBezTo>
                  <a:pt x="239" y="153"/>
                  <a:pt x="242" y="154"/>
                  <a:pt x="242" y="156"/>
                </a:cubicBezTo>
                <a:cubicBezTo>
                  <a:pt x="235" y="161"/>
                  <a:pt x="233" y="169"/>
                  <a:pt x="227" y="175"/>
                </a:cubicBezTo>
                <a:cubicBezTo>
                  <a:pt x="224" y="177"/>
                  <a:pt x="222" y="180"/>
                  <a:pt x="219" y="182"/>
                </a:cubicBezTo>
                <a:cubicBezTo>
                  <a:pt x="218" y="184"/>
                  <a:pt x="217" y="186"/>
                  <a:pt x="216" y="188"/>
                </a:cubicBezTo>
                <a:cubicBezTo>
                  <a:pt x="212" y="194"/>
                  <a:pt x="206" y="202"/>
                  <a:pt x="198" y="202"/>
                </a:cubicBezTo>
                <a:cubicBezTo>
                  <a:pt x="196" y="203"/>
                  <a:pt x="194" y="201"/>
                  <a:pt x="191" y="201"/>
                </a:cubicBezTo>
                <a:cubicBezTo>
                  <a:pt x="187" y="200"/>
                  <a:pt x="184" y="196"/>
                  <a:pt x="181" y="193"/>
                </a:cubicBezTo>
                <a:cubicBezTo>
                  <a:pt x="180" y="190"/>
                  <a:pt x="181" y="185"/>
                  <a:pt x="183" y="182"/>
                </a:cubicBezTo>
                <a:cubicBezTo>
                  <a:pt x="186" y="179"/>
                  <a:pt x="190" y="177"/>
                  <a:pt x="194" y="178"/>
                </a:cubicBezTo>
                <a:cubicBezTo>
                  <a:pt x="199" y="178"/>
                  <a:pt x="204" y="182"/>
                  <a:pt x="207" y="186"/>
                </a:cubicBezTo>
                <a:cubicBezTo>
                  <a:pt x="208" y="189"/>
                  <a:pt x="204" y="190"/>
                  <a:pt x="203" y="192"/>
                </a:cubicBezTo>
                <a:cubicBezTo>
                  <a:pt x="202" y="192"/>
                  <a:pt x="201" y="193"/>
                  <a:pt x="201" y="193"/>
                </a:cubicBezTo>
                <a:cubicBezTo>
                  <a:pt x="200" y="190"/>
                  <a:pt x="201" y="188"/>
                  <a:pt x="199" y="186"/>
                </a:cubicBezTo>
                <a:cubicBezTo>
                  <a:pt x="197" y="184"/>
                  <a:pt x="194" y="183"/>
                  <a:pt x="192" y="184"/>
                </a:cubicBezTo>
                <a:cubicBezTo>
                  <a:pt x="190" y="184"/>
                  <a:pt x="189" y="186"/>
                  <a:pt x="188" y="187"/>
                </a:cubicBezTo>
                <a:cubicBezTo>
                  <a:pt x="187" y="189"/>
                  <a:pt x="189" y="191"/>
                  <a:pt x="189" y="194"/>
                </a:cubicBezTo>
                <a:cubicBezTo>
                  <a:pt x="191" y="196"/>
                  <a:pt x="195" y="195"/>
                  <a:pt x="198" y="196"/>
                </a:cubicBezTo>
                <a:cubicBezTo>
                  <a:pt x="204" y="194"/>
                  <a:pt x="210" y="190"/>
                  <a:pt x="212" y="184"/>
                </a:cubicBezTo>
                <a:cubicBezTo>
                  <a:pt x="214" y="181"/>
                  <a:pt x="213" y="177"/>
                  <a:pt x="217" y="176"/>
                </a:cubicBezTo>
                <a:cubicBezTo>
                  <a:pt x="225" y="173"/>
                  <a:pt x="229" y="164"/>
                  <a:pt x="233" y="157"/>
                </a:cubicBezTo>
                <a:cubicBezTo>
                  <a:pt x="234" y="156"/>
                  <a:pt x="237" y="156"/>
                  <a:pt x="236" y="154"/>
                </a:cubicBezTo>
                <a:cubicBezTo>
                  <a:pt x="235" y="153"/>
                  <a:pt x="234" y="152"/>
                  <a:pt x="234" y="151"/>
                </a:cubicBezTo>
                <a:cubicBezTo>
                  <a:pt x="231" y="148"/>
                  <a:pt x="230" y="144"/>
                  <a:pt x="228" y="141"/>
                </a:cubicBezTo>
                <a:cubicBezTo>
                  <a:pt x="224" y="138"/>
                  <a:pt x="220" y="135"/>
                  <a:pt x="215" y="134"/>
                </a:cubicBezTo>
                <a:cubicBezTo>
                  <a:pt x="213" y="126"/>
                  <a:pt x="208" y="118"/>
                  <a:pt x="199" y="115"/>
                </a:cubicBezTo>
                <a:cubicBezTo>
                  <a:pt x="196" y="113"/>
                  <a:pt x="190" y="113"/>
                  <a:pt x="187" y="116"/>
                </a:cubicBezTo>
                <a:cubicBezTo>
                  <a:pt x="185" y="118"/>
                  <a:pt x="184" y="121"/>
                  <a:pt x="185" y="125"/>
                </a:cubicBezTo>
                <a:cubicBezTo>
                  <a:pt x="186" y="127"/>
                  <a:pt x="189" y="129"/>
                  <a:pt x="192" y="130"/>
                </a:cubicBezTo>
                <a:cubicBezTo>
                  <a:pt x="195" y="130"/>
                  <a:pt x="197" y="128"/>
                  <a:pt x="199" y="127"/>
                </a:cubicBezTo>
                <a:cubicBezTo>
                  <a:pt x="201" y="124"/>
                  <a:pt x="201" y="121"/>
                  <a:pt x="201" y="119"/>
                </a:cubicBezTo>
                <a:cubicBezTo>
                  <a:pt x="202" y="119"/>
                  <a:pt x="204" y="120"/>
                  <a:pt x="205" y="121"/>
                </a:cubicBezTo>
                <a:cubicBezTo>
                  <a:pt x="206" y="124"/>
                  <a:pt x="204" y="128"/>
                  <a:pt x="202" y="131"/>
                </a:cubicBezTo>
                <a:cubicBezTo>
                  <a:pt x="199" y="134"/>
                  <a:pt x="195" y="136"/>
                  <a:pt x="190" y="135"/>
                </a:cubicBezTo>
                <a:cubicBezTo>
                  <a:pt x="185" y="133"/>
                  <a:pt x="179" y="129"/>
                  <a:pt x="178" y="123"/>
                </a:cubicBezTo>
                <a:cubicBezTo>
                  <a:pt x="178" y="119"/>
                  <a:pt x="180" y="115"/>
                  <a:pt x="183" y="111"/>
                </a:cubicBezTo>
                <a:cubicBezTo>
                  <a:pt x="190" y="107"/>
                  <a:pt x="198" y="109"/>
                  <a:pt x="204" y="111"/>
                </a:cubicBezTo>
                <a:cubicBezTo>
                  <a:pt x="208" y="114"/>
                  <a:pt x="212" y="116"/>
                  <a:pt x="216" y="120"/>
                </a:cubicBezTo>
                <a:close/>
                <a:moveTo>
                  <a:pt x="243" y="117"/>
                </a:moveTo>
                <a:cubicBezTo>
                  <a:pt x="245" y="123"/>
                  <a:pt x="247" y="131"/>
                  <a:pt x="242" y="136"/>
                </a:cubicBezTo>
                <a:cubicBezTo>
                  <a:pt x="241" y="137"/>
                  <a:pt x="240" y="138"/>
                  <a:pt x="239" y="138"/>
                </a:cubicBezTo>
                <a:cubicBezTo>
                  <a:pt x="237" y="137"/>
                  <a:pt x="235" y="136"/>
                  <a:pt x="234" y="134"/>
                </a:cubicBezTo>
                <a:cubicBezTo>
                  <a:pt x="234" y="133"/>
                  <a:pt x="233" y="130"/>
                  <a:pt x="234" y="129"/>
                </a:cubicBezTo>
                <a:cubicBezTo>
                  <a:pt x="236" y="129"/>
                  <a:pt x="238" y="132"/>
                  <a:pt x="240" y="130"/>
                </a:cubicBezTo>
                <a:cubicBezTo>
                  <a:pt x="242" y="127"/>
                  <a:pt x="241" y="124"/>
                  <a:pt x="241" y="120"/>
                </a:cubicBezTo>
                <a:cubicBezTo>
                  <a:pt x="240" y="117"/>
                  <a:pt x="236" y="114"/>
                  <a:pt x="238" y="111"/>
                </a:cubicBezTo>
                <a:cubicBezTo>
                  <a:pt x="240" y="112"/>
                  <a:pt x="242" y="115"/>
                  <a:pt x="243" y="117"/>
                </a:cubicBezTo>
                <a:close/>
                <a:moveTo>
                  <a:pt x="77" y="119"/>
                </a:moveTo>
                <a:cubicBezTo>
                  <a:pt x="76" y="122"/>
                  <a:pt x="74" y="126"/>
                  <a:pt x="76" y="129"/>
                </a:cubicBezTo>
                <a:cubicBezTo>
                  <a:pt x="77" y="130"/>
                  <a:pt x="78" y="130"/>
                  <a:pt x="79" y="130"/>
                </a:cubicBezTo>
                <a:cubicBezTo>
                  <a:pt x="80" y="130"/>
                  <a:pt x="81" y="130"/>
                  <a:pt x="82" y="130"/>
                </a:cubicBezTo>
                <a:cubicBezTo>
                  <a:pt x="82" y="132"/>
                  <a:pt x="82" y="135"/>
                  <a:pt x="80" y="136"/>
                </a:cubicBezTo>
                <a:cubicBezTo>
                  <a:pt x="79" y="137"/>
                  <a:pt x="78" y="137"/>
                  <a:pt x="77" y="137"/>
                </a:cubicBezTo>
                <a:cubicBezTo>
                  <a:pt x="74" y="136"/>
                  <a:pt x="72" y="133"/>
                  <a:pt x="71" y="130"/>
                </a:cubicBezTo>
                <a:cubicBezTo>
                  <a:pt x="71" y="124"/>
                  <a:pt x="75" y="118"/>
                  <a:pt x="75" y="112"/>
                </a:cubicBezTo>
                <a:cubicBezTo>
                  <a:pt x="75" y="111"/>
                  <a:pt x="76" y="111"/>
                  <a:pt x="77" y="110"/>
                </a:cubicBezTo>
                <a:cubicBezTo>
                  <a:pt x="79" y="113"/>
                  <a:pt x="77" y="116"/>
                  <a:pt x="77" y="119"/>
                </a:cubicBezTo>
                <a:close/>
                <a:moveTo>
                  <a:pt x="248" y="115"/>
                </a:moveTo>
                <a:cubicBezTo>
                  <a:pt x="247" y="117"/>
                  <a:pt x="250" y="118"/>
                  <a:pt x="250" y="120"/>
                </a:cubicBezTo>
                <a:cubicBezTo>
                  <a:pt x="252" y="124"/>
                  <a:pt x="253" y="129"/>
                  <a:pt x="252" y="133"/>
                </a:cubicBezTo>
                <a:cubicBezTo>
                  <a:pt x="250" y="137"/>
                  <a:pt x="248" y="143"/>
                  <a:pt x="251" y="146"/>
                </a:cubicBezTo>
                <a:cubicBezTo>
                  <a:pt x="253" y="148"/>
                  <a:pt x="255" y="148"/>
                  <a:pt x="256" y="148"/>
                </a:cubicBezTo>
                <a:cubicBezTo>
                  <a:pt x="259" y="146"/>
                  <a:pt x="259" y="146"/>
                  <a:pt x="259" y="146"/>
                </a:cubicBezTo>
                <a:cubicBezTo>
                  <a:pt x="259" y="149"/>
                  <a:pt x="256" y="152"/>
                  <a:pt x="254" y="153"/>
                </a:cubicBezTo>
                <a:cubicBezTo>
                  <a:pt x="252" y="154"/>
                  <a:pt x="250" y="153"/>
                  <a:pt x="248" y="152"/>
                </a:cubicBezTo>
                <a:cubicBezTo>
                  <a:pt x="244" y="150"/>
                  <a:pt x="244" y="145"/>
                  <a:pt x="244" y="141"/>
                </a:cubicBezTo>
                <a:cubicBezTo>
                  <a:pt x="245" y="136"/>
                  <a:pt x="249" y="132"/>
                  <a:pt x="247" y="127"/>
                </a:cubicBezTo>
                <a:cubicBezTo>
                  <a:pt x="248" y="122"/>
                  <a:pt x="245" y="119"/>
                  <a:pt x="245" y="114"/>
                </a:cubicBezTo>
                <a:cubicBezTo>
                  <a:pt x="246" y="114"/>
                  <a:pt x="247" y="114"/>
                  <a:pt x="248" y="115"/>
                </a:cubicBezTo>
                <a:close/>
                <a:moveTo>
                  <a:pt x="72" y="114"/>
                </a:moveTo>
                <a:cubicBezTo>
                  <a:pt x="71" y="120"/>
                  <a:pt x="68" y="126"/>
                  <a:pt x="70" y="132"/>
                </a:cubicBezTo>
                <a:cubicBezTo>
                  <a:pt x="71" y="137"/>
                  <a:pt x="73" y="144"/>
                  <a:pt x="69" y="148"/>
                </a:cubicBezTo>
                <a:cubicBezTo>
                  <a:pt x="68" y="150"/>
                  <a:pt x="66" y="151"/>
                  <a:pt x="63" y="151"/>
                </a:cubicBezTo>
                <a:cubicBezTo>
                  <a:pt x="62" y="151"/>
                  <a:pt x="60" y="150"/>
                  <a:pt x="59" y="148"/>
                </a:cubicBezTo>
                <a:cubicBezTo>
                  <a:pt x="59" y="148"/>
                  <a:pt x="59" y="148"/>
                  <a:pt x="59" y="148"/>
                </a:cubicBezTo>
                <a:cubicBezTo>
                  <a:pt x="62" y="148"/>
                  <a:pt x="65" y="147"/>
                  <a:pt x="66" y="144"/>
                </a:cubicBezTo>
                <a:cubicBezTo>
                  <a:pt x="70" y="137"/>
                  <a:pt x="64" y="131"/>
                  <a:pt x="66" y="125"/>
                </a:cubicBezTo>
                <a:cubicBezTo>
                  <a:pt x="66" y="121"/>
                  <a:pt x="67" y="117"/>
                  <a:pt x="70" y="115"/>
                </a:cubicBezTo>
                <a:cubicBezTo>
                  <a:pt x="70" y="114"/>
                  <a:pt x="71" y="114"/>
                  <a:pt x="72" y="113"/>
                </a:cubicBezTo>
                <a:cubicBezTo>
                  <a:pt x="72" y="113"/>
                  <a:pt x="72" y="114"/>
                  <a:pt x="72" y="114"/>
                </a:cubicBezTo>
                <a:close/>
                <a:moveTo>
                  <a:pt x="255" y="119"/>
                </a:moveTo>
                <a:cubicBezTo>
                  <a:pt x="258" y="124"/>
                  <a:pt x="257" y="130"/>
                  <a:pt x="255" y="134"/>
                </a:cubicBezTo>
                <a:cubicBezTo>
                  <a:pt x="255" y="137"/>
                  <a:pt x="253" y="141"/>
                  <a:pt x="256" y="143"/>
                </a:cubicBezTo>
                <a:cubicBezTo>
                  <a:pt x="256" y="144"/>
                  <a:pt x="257" y="144"/>
                  <a:pt x="257" y="145"/>
                </a:cubicBezTo>
                <a:cubicBezTo>
                  <a:pt x="257" y="146"/>
                  <a:pt x="255" y="146"/>
                  <a:pt x="254" y="145"/>
                </a:cubicBezTo>
                <a:cubicBezTo>
                  <a:pt x="249" y="140"/>
                  <a:pt x="255" y="134"/>
                  <a:pt x="254" y="128"/>
                </a:cubicBezTo>
                <a:cubicBezTo>
                  <a:pt x="255" y="124"/>
                  <a:pt x="253" y="120"/>
                  <a:pt x="251" y="116"/>
                </a:cubicBezTo>
                <a:cubicBezTo>
                  <a:pt x="253" y="115"/>
                  <a:pt x="254" y="118"/>
                  <a:pt x="255" y="119"/>
                </a:cubicBezTo>
                <a:close/>
                <a:moveTo>
                  <a:pt x="130" y="118"/>
                </a:moveTo>
                <a:cubicBezTo>
                  <a:pt x="131" y="119"/>
                  <a:pt x="131" y="122"/>
                  <a:pt x="130" y="124"/>
                </a:cubicBezTo>
                <a:cubicBezTo>
                  <a:pt x="129" y="126"/>
                  <a:pt x="127" y="127"/>
                  <a:pt x="125" y="127"/>
                </a:cubicBezTo>
                <a:cubicBezTo>
                  <a:pt x="123" y="127"/>
                  <a:pt x="121" y="126"/>
                  <a:pt x="120" y="124"/>
                </a:cubicBezTo>
                <a:cubicBezTo>
                  <a:pt x="118" y="122"/>
                  <a:pt x="119" y="118"/>
                  <a:pt x="119" y="115"/>
                </a:cubicBezTo>
                <a:cubicBezTo>
                  <a:pt x="122" y="114"/>
                  <a:pt x="125" y="115"/>
                  <a:pt x="127" y="116"/>
                </a:cubicBezTo>
                <a:cubicBezTo>
                  <a:pt x="130" y="118"/>
                  <a:pt x="130" y="118"/>
                  <a:pt x="130" y="118"/>
                </a:cubicBezTo>
                <a:close/>
                <a:moveTo>
                  <a:pt x="197" y="117"/>
                </a:moveTo>
                <a:cubicBezTo>
                  <a:pt x="197" y="119"/>
                  <a:pt x="197" y="119"/>
                  <a:pt x="197" y="119"/>
                </a:cubicBezTo>
                <a:cubicBezTo>
                  <a:pt x="196" y="118"/>
                  <a:pt x="194" y="116"/>
                  <a:pt x="192" y="118"/>
                </a:cubicBezTo>
                <a:cubicBezTo>
                  <a:pt x="190" y="118"/>
                  <a:pt x="189" y="120"/>
                  <a:pt x="189" y="121"/>
                </a:cubicBezTo>
                <a:cubicBezTo>
                  <a:pt x="188" y="122"/>
                  <a:pt x="189" y="123"/>
                  <a:pt x="189" y="124"/>
                </a:cubicBezTo>
                <a:cubicBezTo>
                  <a:pt x="190" y="126"/>
                  <a:pt x="191" y="126"/>
                  <a:pt x="193" y="126"/>
                </a:cubicBezTo>
                <a:cubicBezTo>
                  <a:pt x="194" y="126"/>
                  <a:pt x="196" y="126"/>
                  <a:pt x="197" y="125"/>
                </a:cubicBezTo>
                <a:cubicBezTo>
                  <a:pt x="198" y="123"/>
                  <a:pt x="197" y="121"/>
                  <a:pt x="198" y="120"/>
                </a:cubicBezTo>
                <a:cubicBezTo>
                  <a:pt x="200" y="121"/>
                  <a:pt x="199" y="123"/>
                  <a:pt x="199" y="124"/>
                </a:cubicBezTo>
                <a:cubicBezTo>
                  <a:pt x="197" y="125"/>
                  <a:pt x="196" y="127"/>
                  <a:pt x="194" y="127"/>
                </a:cubicBezTo>
                <a:cubicBezTo>
                  <a:pt x="192" y="128"/>
                  <a:pt x="189" y="127"/>
                  <a:pt x="188" y="125"/>
                </a:cubicBezTo>
                <a:cubicBezTo>
                  <a:pt x="187" y="124"/>
                  <a:pt x="186" y="122"/>
                  <a:pt x="187" y="121"/>
                </a:cubicBezTo>
                <a:cubicBezTo>
                  <a:pt x="188" y="118"/>
                  <a:pt x="190" y="116"/>
                  <a:pt x="193" y="116"/>
                </a:cubicBezTo>
                <a:cubicBezTo>
                  <a:pt x="194" y="116"/>
                  <a:pt x="197" y="116"/>
                  <a:pt x="197" y="117"/>
                </a:cubicBezTo>
                <a:close/>
                <a:moveTo>
                  <a:pt x="130" y="120"/>
                </a:moveTo>
                <a:cubicBezTo>
                  <a:pt x="130" y="122"/>
                  <a:pt x="129" y="123"/>
                  <a:pt x="128" y="125"/>
                </a:cubicBezTo>
                <a:cubicBezTo>
                  <a:pt x="127" y="126"/>
                  <a:pt x="125" y="126"/>
                  <a:pt x="123" y="125"/>
                </a:cubicBezTo>
                <a:cubicBezTo>
                  <a:pt x="120" y="124"/>
                  <a:pt x="121" y="121"/>
                  <a:pt x="120" y="118"/>
                </a:cubicBezTo>
                <a:cubicBezTo>
                  <a:pt x="120" y="117"/>
                  <a:pt x="120" y="115"/>
                  <a:pt x="122" y="116"/>
                </a:cubicBezTo>
                <a:cubicBezTo>
                  <a:pt x="125" y="116"/>
                  <a:pt x="128" y="117"/>
                  <a:pt x="130" y="120"/>
                </a:cubicBezTo>
                <a:close/>
                <a:moveTo>
                  <a:pt x="66" y="115"/>
                </a:moveTo>
                <a:cubicBezTo>
                  <a:pt x="63" y="122"/>
                  <a:pt x="62" y="131"/>
                  <a:pt x="65" y="138"/>
                </a:cubicBezTo>
                <a:cubicBezTo>
                  <a:pt x="65" y="140"/>
                  <a:pt x="65" y="143"/>
                  <a:pt x="63" y="144"/>
                </a:cubicBezTo>
                <a:cubicBezTo>
                  <a:pt x="62" y="145"/>
                  <a:pt x="62" y="146"/>
                  <a:pt x="60" y="145"/>
                </a:cubicBezTo>
                <a:cubicBezTo>
                  <a:pt x="61" y="143"/>
                  <a:pt x="62" y="141"/>
                  <a:pt x="62" y="138"/>
                </a:cubicBezTo>
                <a:cubicBezTo>
                  <a:pt x="60" y="133"/>
                  <a:pt x="62" y="128"/>
                  <a:pt x="63" y="123"/>
                </a:cubicBezTo>
                <a:cubicBezTo>
                  <a:pt x="64" y="120"/>
                  <a:pt x="64" y="117"/>
                  <a:pt x="66" y="115"/>
                </a:cubicBezTo>
                <a:close/>
                <a:moveTo>
                  <a:pt x="239" y="127"/>
                </a:moveTo>
                <a:cubicBezTo>
                  <a:pt x="238" y="127"/>
                  <a:pt x="238" y="127"/>
                  <a:pt x="238" y="127"/>
                </a:cubicBezTo>
                <a:cubicBezTo>
                  <a:pt x="236" y="126"/>
                  <a:pt x="238" y="124"/>
                  <a:pt x="238" y="122"/>
                </a:cubicBezTo>
                <a:cubicBezTo>
                  <a:pt x="236" y="117"/>
                  <a:pt x="236" y="117"/>
                  <a:pt x="236" y="117"/>
                </a:cubicBezTo>
                <a:cubicBezTo>
                  <a:pt x="238" y="120"/>
                  <a:pt x="239" y="124"/>
                  <a:pt x="239" y="127"/>
                </a:cubicBezTo>
                <a:close/>
                <a:moveTo>
                  <a:pt x="80" y="126"/>
                </a:moveTo>
                <a:cubicBezTo>
                  <a:pt x="80" y="127"/>
                  <a:pt x="80" y="128"/>
                  <a:pt x="79" y="128"/>
                </a:cubicBezTo>
                <a:cubicBezTo>
                  <a:pt x="77" y="128"/>
                  <a:pt x="77" y="127"/>
                  <a:pt x="77" y="126"/>
                </a:cubicBezTo>
                <a:cubicBezTo>
                  <a:pt x="77" y="124"/>
                  <a:pt x="78" y="122"/>
                  <a:pt x="79" y="121"/>
                </a:cubicBezTo>
                <a:cubicBezTo>
                  <a:pt x="80" y="122"/>
                  <a:pt x="79" y="125"/>
                  <a:pt x="80" y="126"/>
                </a:cubicBezTo>
                <a:close/>
                <a:moveTo>
                  <a:pt x="21" y="121"/>
                </a:moveTo>
                <a:cubicBezTo>
                  <a:pt x="21" y="122"/>
                  <a:pt x="20" y="122"/>
                  <a:pt x="20" y="122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1" y="121"/>
                  <a:pt x="21" y="121"/>
                  <a:pt x="21" y="121"/>
                </a:cubicBezTo>
                <a:close/>
                <a:moveTo>
                  <a:pt x="115" y="136"/>
                </a:moveTo>
                <a:cubicBezTo>
                  <a:pt x="112" y="137"/>
                  <a:pt x="109" y="139"/>
                  <a:pt x="106" y="141"/>
                </a:cubicBezTo>
                <a:cubicBezTo>
                  <a:pt x="103" y="143"/>
                  <a:pt x="98" y="145"/>
                  <a:pt x="97" y="150"/>
                </a:cubicBezTo>
                <a:cubicBezTo>
                  <a:pt x="95" y="156"/>
                  <a:pt x="96" y="163"/>
                  <a:pt x="102" y="167"/>
                </a:cubicBezTo>
                <a:cubicBezTo>
                  <a:pt x="103" y="169"/>
                  <a:pt x="106" y="169"/>
                  <a:pt x="108" y="170"/>
                </a:cubicBezTo>
                <a:cubicBezTo>
                  <a:pt x="110" y="173"/>
                  <a:pt x="112" y="175"/>
                  <a:pt x="116" y="175"/>
                </a:cubicBezTo>
                <a:cubicBezTo>
                  <a:pt x="116" y="177"/>
                  <a:pt x="114" y="177"/>
                  <a:pt x="113" y="179"/>
                </a:cubicBezTo>
                <a:cubicBezTo>
                  <a:pt x="112" y="181"/>
                  <a:pt x="111" y="184"/>
                  <a:pt x="110" y="187"/>
                </a:cubicBezTo>
                <a:cubicBezTo>
                  <a:pt x="106" y="183"/>
                  <a:pt x="102" y="179"/>
                  <a:pt x="101" y="174"/>
                </a:cubicBezTo>
                <a:cubicBezTo>
                  <a:pt x="100" y="172"/>
                  <a:pt x="97" y="172"/>
                  <a:pt x="96" y="171"/>
                </a:cubicBezTo>
                <a:cubicBezTo>
                  <a:pt x="89" y="167"/>
                  <a:pt x="87" y="161"/>
                  <a:pt x="83" y="155"/>
                </a:cubicBezTo>
                <a:cubicBezTo>
                  <a:pt x="86" y="150"/>
                  <a:pt x="87" y="143"/>
                  <a:pt x="93" y="139"/>
                </a:cubicBezTo>
                <a:cubicBezTo>
                  <a:pt x="95" y="138"/>
                  <a:pt x="98" y="137"/>
                  <a:pt x="100" y="137"/>
                </a:cubicBezTo>
                <a:cubicBezTo>
                  <a:pt x="102" y="131"/>
                  <a:pt x="105" y="127"/>
                  <a:pt x="108" y="122"/>
                </a:cubicBezTo>
                <a:cubicBezTo>
                  <a:pt x="109" y="127"/>
                  <a:pt x="111" y="133"/>
                  <a:pt x="115" y="136"/>
                </a:cubicBezTo>
                <a:close/>
                <a:moveTo>
                  <a:pt x="110" y="133"/>
                </a:moveTo>
                <a:cubicBezTo>
                  <a:pt x="111" y="134"/>
                  <a:pt x="112" y="135"/>
                  <a:pt x="112" y="137"/>
                </a:cubicBezTo>
                <a:cubicBezTo>
                  <a:pt x="109" y="137"/>
                  <a:pt x="109" y="137"/>
                  <a:pt x="109" y="137"/>
                </a:cubicBezTo>
                <a:cubicBezTo>
                  <a:pt x="107" y="138"/>
                  <a:pt x="105" y="141"/>
                  <a:pt x="103" y="142"/>
                </a:cubicBezTo>
                <a:cubicBezTo>
                  <a:pt x="99" y="144"/>
                  <a:pt x="94" y="148"/>
                  <a:pt x="95" y="154"/>
                </a:cubicBezTo>
                <a:cubicBezTo>
                  <a:pt x="96" y="155"/>
                  <a:pt x="95" y="158"/>
                  <a:pt x="95" y="160"/>
                </a:cubicBezTo>
                <a:cubicBezTo>
                  <a:pt x="96" y="163"/>
                  <a:pt x="97" y="166"/>
                  <a:pt x="100" y="168"/>
                </a:cubicBezTo>
                <a:cubicBezTo>
                  <a:pt x="102" y="170"/>
                  <a:pt x="105" y="170"/>
                  <a:pt x="107" y="171"/>
                </a:cubicBezTo>
                <a:cubicBezTo>
                  <a:pt x="108" y="173"/>
                  <a:pt x="110" y="175"/>
                  <a:pt x="112" y="175"/>
                </a:cubicBezTo>
                <a:cubicBezTo>
                  <a:pt x="113" y="176"/>
                  <a:pt x="113" y="177"/>
                  <a:pt x="112" y="178"/>
                </a:cubicBezTo>
                <a:cubicBezTo>
                  <a:pt x="110" y="179"/>
                  <a:pt x="111" y="183"/>
                  <a:pt x="108" y="182"/>
                </a:cubicBezTo>
                <a:cubicBezTo>
                  <a:pt x="106" y="179"/>
                  <a:pt x="104" y="176"/>
                  <a:pt x="103" y="172"/>
                </a:cubicBezTo>
                <a:cubicBezTo>
                  <a:pt x="99" y="171"/>
                  <a:pt x="95" y="169"/>
                  <a:pt x="92" y="166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7" y="158"/>
                  <a:pt x="85" y="156"/>
                  <a:pt x="85" y="154"/>
                </a:cubicBezTo>
                <a:cubicBezTo>
                  <a:pt x="88" y="148"/>
                  <a:pt x="90" y="142"/>
                  <a:pt x="96" y="140"/>
                </a:cubicBezTo>
                <a:cubicBezTo>
                  <a:pt x="98" y="138"/>
                  <a:pt x="102" y="139"/>
                  <a:pt x="102" y="136"/>
                </a:cubicBezTo>
                <a:cubicBezTo>
                  <a:pt x="104" y="133"/>
                  <a:pt x="104" y="129"/>
                  <a:pt x="107" y="127"/>
                </a:cubicBezTo>
                <a:cubicBezTo>
                  <a:pt x="109" y="128"/>
                  <a:pt x="109" y="131"/>
                  <a:pt x="110" y="133"/>
                </a:cubicBezTo>
                <a:close/>
                <a:moveTo>
                  <a:pt x="208" y="146"/>
                </a:moveTo>
                <a:cubicBezTo>
                  <a:pt x="212" y="146"/>
                  <a:pt x="216" y="148"/>
                  <a:pt x="217" y="151"/>
                </a:cubicBezTo>
                <a:cubicBezTo>
                  <a:pt x="219" y="155"/>
                  <a:pt x="219" y="159"/>
                  <a:pt x="217" y="162"/>
                </a:cubicBezTo>
                <a:cubicBezTo>
                  <a:pt x="214" y="164"/>
                  <a:pt x="212" y="165"/>
                  <a:pt x="209" y="165"/>
                </a:cubicBezTo>
                <a:cubicBezTo>
                  <a:pt x="207" y="168"/>
                  <a:pt x="206" y="171"/>
                  <a:pt x="203" y="172"/>
                </a:cubicBezTo>
                <a:cubicBezTo>
                  <a:pt x="199" y="173"/>
                  <a:pt x="196" y="171"/>
                  <a:pt x="194" y="169"/>
                </a:cubicBezTo>
                <a:cubicBezTo>
                  <a:pt x="193" y="167"/>
                  <a:pt x="193" y="163"/>
                  <a:pt x="195" y="161"/>
                </a:cubicBezTo>
                <a:cubicBezTo>
                  <a:pt x="195" y="160"/>
                  <a:pt x="197" y="160"/>
                  <a:pt x="198" y="161"/>
                </a:cubicBezTo>
                <a:cubicBezTo>
                  <a:pt x="200" y="162"/>
                  <a:pt x="197" y="164"/>
                  <a:pt x="200" y="165"/>
                </a:cubicBezTo>
                <a:cubicBezTo>
                  <a:pt x="204" y="166"/>
                  <a:pt x="206" y="163"/>
                  <a:pt x="209" y="162"/>
                </a:cubicBezTo>
                <a:cubicBezTo>
                  <a:pt x="211" y="162"/>
                  <a:pt x="212" y="160"/>
                  <a:pt x="214" y="159"/>
                </a:cubicBezTo>
                <a:cubicBezTo>
                  <a:pt x="215" y="157"/>
                  <a:pt x="215" y="154"/>
                  <a:pt x="214" y="152"/>
                </a:cubicBezTo>
                <a:cubicBezTo>
                  <a:pt x="212" y="149"/>
                  <a:pt x="209" y="149"/>
                  <a:pt x="206" y="150"/>
                </a:cubicBezTo>
                <a:cubicBezTo>
                  <a:pt x="205" y="148"/>
                  <a:pt x="203" y="145"/>
                  <a:pt x="200" y="145"/>
                </a:cubicBezTo>
                <a:cubicBezTo>
                  <a:pt x="199" y="147"/>
                  <a:pt x="197" y="149"/>
                  <a:pt x="195" y="148"/>
                </a:cubicBezTo>
                <a:cubicBezTo>
                  <a:pt x="193" y="147"/>
                  <a:pt x="193" y="146"/>
                  <a:pt x="193" y="144"/>
                </a:cubicBezTo>
                <a:cubicBezTo>
                  <a:pt x="193" y="142"/>
                  <a:pt x="194" y="140"/>
                  <a:pt x="196" y="140"/>
                </a:cubicBezTo>
                <a:cubicBezTo>
                  <a:pt x="198" y="139"/>
                  <a:pt x="200" y="139"/>
                  <a:pt x="202" y="139"/>
                </a:cubicBezTo>
                <a:cubicBezTo>
                  <a:pt x="204" y="141"/>
                  <a:pt x="205" y="144"/>
                  <a:pt x="208" y="146"/>
                </a:cubicBezTo>
                <a:close/>
                <a:moveTo>
                  <a:pt x="121" y="140"/>
                </a:moveTo>
                <a:cubicBezTo>
                  <a:pt x="123" y="142"/>
                  <a:pt x="124" y="144"/>
                  <a:pt x="123" y="147"/>
                </a:cubicBezTo>
                <a:cubicBezTo>
                  <a:pt x="123" y="148"/>
                  <a:pt x="121" y="149"/>
                  <a:pt x="120" y="148"/>
                </a:cubicBezTo>
                <a:cubicBezTo>
                  <a:pt x="119" y="146"/>
                  <a:pt x="118" y="145"/>
                  <a:pt x="115" y="145"/>
                </a:cubicBezTo>
                <a:cubicBezTo>
                  <a:pt x="113" y="145"/>
                  <a:pt x="112" y="147"/>
                  <a:pt x="110" y="148"/>
                </a:cubicBezTo>
                <a:cubicBezTo>
                  <a:pt x="107" y="148"/>
                  <a:pt x="105" y="150"/>
                  <a:pt x="103" y="153"/>
                </a:cubicBezTo>
                <a:cubicBezTo>
                  <a:pt x="102" y="156"/>
                  <a:pt x="103" y="158"/>
                  <a:pt x="105" y="161"/>
                </a:cubicBezTo>
                <a:cubicBezTo>
                  <a:pt x="107" y="163"/>
                  <a:pt x="110" y="164"/>
                  <a:pt x="113" y="164"/>
                </a:cubicBezTo>
                <a:cubicBezTo>
                  <a:pt x="114" y="165"/>
                  <a:pt x="113" y="165"/>
                  <a:pt x="113" y="166"/>
                </a:cubicBezTo>
                <a:cubicBezTo>
                  <a:pt x="114" y="167"/>
                  <a:pt x="114" y="168"/>
                  <a:pt x="116" y="168"/>
                </a:cubicBezTo>
                <a:cubicBezTo>
                  <a:pt x="117" y="167"/>
                  <a:pt x="119" y="169"/>
                  <a:pt x="119" y="167"/>
                </a:cubicBezTo>
                <a:cubicBezTo>
                  <a:pt x="119" y="165"/>
                  <a:pt x="119" y="163"/>
                  <a:pt x="121" y="163"/>
                </a:cubicBezTo>
                <a:cubicBezTo>
                  <a:pt x="122" y="163"/>
                  <a:pt x="123" y="164"/>
                  <a:pt x="124" y="166"/>
                </a:cubicBezTo>
                <a:cubicBezTo>
                  <a:pt x="124" y="167"/>
                  <a:pt x="124" y="170"/>
                  <a:pt x="123" y="171"/>
                </a:cubicBezTo>
                <a:cubicBezTo>
                  <a:pt x="121" y="173"/>
                  <a:pt x="117" y="173"/>
                  <a:pt x="115" y="173"/>
                </a:cubicBezTo>
                <a:cubicBezTo>
                  <a:pt x="112" y="173"/>
                  <a:pt x="111" y="170"/>
                  <a:pt x="110" y="168"/>
                </a:cubicBezTo>
                <a:cubicBezTo>
                  <a:pt x="105" y="167"/>
                  <a:pt x="100" y="164"/>
                  <a:pt x="99" y="159"/>
                </a:cubicBezTo>
                <a:cubicBezTo>
                  <a:pt x="98" y="155"/>
                  <a:pt x="98" y="151"/>
                  <a:pt x="100" y="148"/>
                </a:cubicBezTo>
                <a:cubicBezTo>
                  <a:pt x="102" y="145"/>
                  <a:pt x="105" y="143"/>
                  <a:pt x="108" y="143"/>
                </a:cubicBezTo>
                <a:cubicBezTo>
                  <a:pt x="109" y="140"/>
                  <a:pt x="112" y="140"/>
                  <a:pt x="114" y="138"/>
                </a:cubicBezTo>
                <a:cubicBezTo>
                  <a:pt x="116" y="139"/>
                  <a:pt x="119" y="138"/>
                  <a:pt x="121" y="140"/>
                </a:cubicBezTo>
                <a:close/>
                <a:moveTo>
                  <a:pt x="165" y="152"/>
                </a:moveTo>
                <a:cubicBezTo>
                  <a:pt x="165" y="154"/>
                  <a:pt x="166" y="157"/>
                  <a:pt x="164" y="159"/>
                </a:cubicBezTo>
                <a:cubicBezTo>
                  <a:pt x="163" y="161"/>
                  <a:pt x="161" y="161"/>
                  <a:pt x="159" y="161"/>
                </a:cubicBezTo>
                <a:cubicBezTo>
                  <a:pt x="157" y="160"/>
                  <a:pt x="154" y="160"/>
                  <a:pt x="154" y="157"/>
                </a:cubicBezTo>
                <a:cubicBezTo>
                  <a:pt x="153" y="156"/>
                  <a:pt x="153" y="154"/>
                  <a:pt x="154" y="153"/>
                </a:cubicBezTo>
                <a:cubicBezTo>
                  <a:pt x="156" y="150"/>
                  <a:pt x="159" y="148"/>
                  <a:pt x="162" y="149"/>
                </a:cubicBezTo>
                <a:cubicBezTo>
                  <a:pt x="163" y="150"/>
                  <a:pt x="164" y="151"/>
                  <a:pt x="165" y="152"/>
                </a:cubicBezTo>
                <a:close/>
                <a:moveTo>
                  <a:pt x="162" y="152"/>
                </a:moveTo>
                <a:cubicBezTo>
                  <a:pt x="163" y="153"/>
                  <a:pt x="163" y="155"/>
                  <a:pt x="163" y="156"/>
                </a:cubicBezTo>
                <a:cubicBezTo>
                  <a:pt x="162" y="158"/>
                  <a:pt x="161" y="159"/>
                  <a:pt x="160" y="159"/>
                </a:cubicBezTo>
                <a:cubicBezTo>
                  <a:pt x="158" y="159"/>
                  <a:pt x="157" y="158"/>
                  <a:pt x="156" y="157"/>
                </a:cubicBezTo>
                <a:cubicBezTo>
                  <a:pt x="155" y="155"/>
                  <a:pt x="156" y="154"/>
                  <a:pt x="157" y="153"/>
                </a:cubicBezTo>
                <a:cubicBezTo>
                  <a:pt x="158" y="151"/>
                  <a:pt x="160" y="151"/>
                  <a:pt x="162" y="152"/>
                </a:cubicBezTo>
                <a:close/>
                <a:moveTo>
                  <a:pt x="258" y="160"/>
                </a:moveTo>
                <a:cubicBezTo>
                  <a:pt x="258" y="160"/>
                  <a:pt x="258" y="160"/>
                  <a:pt x="258" y="160"/>
                </a:cubicBezTo>
                <a:cubicBezTo>
                  <a:pt x="254" y="160"/>
                  <a:pt x="250" y="161"/>
                  <a:pt x="248" y="164"/>
                </a:cubicBezTo>
                <a:cubicBezTo>
                  <a:pt x="246" y="168"/>
                  <a:pt x="249" y="171"/>
                  <a:pt x="249" y="174"/>
                </a:cubicBezTo>
                <a:cubicBezTo>
                  <a:pt x="250" y="180"/>
                  <a:pt x="253" y="187"/>
                  <a:pt x="250" y="193"/>
                </a:cubicBezTo>
                <a:cubicBezTo>
                  <a:pt x="249" y="194"/>
                  <a:pt x="247" y="195"/>
                  <a:pt x="245" y="195"/>
                </a:cubicBezTo>
                <a:cubicBezTo>
                  <a:pt x="246" y="190"/>
                  <a:pt x="249" y="183"/>
                  <a:pt x="246" y="177"/>
                </a:cubicBezTo>
                <a:cubicBezTo>
                  <a:pt x="242" y="174"/>
                  <a:pt x="244" y="169"/>
                  <a:pt x="243" y="166"/>
                </a:cubicBezTo>
                <a:cubicBezTo>
                  <a:pt x="243" y="161"/>
                  <a:pt x="246" y="157"/>
                  <a:pt x="251" y="156"/>
                </a:cubicBezTo>
                <a:cubicBezTo>
                  <a:pt x="252" y="156"/>
                  <a:pt x="254" y="156"/>
                  <a:pt x="256" y="157"/>
                </a:cubicBezTo>
                <a:cubicBezTo>
                  <a:pt x="256" y="158"/>
                  <a:pt x="258" y="158"/>
                  <a:pt x="258" y="160"/>
                </a:cubicBezTo>
                <a:close/>
                <a:moveTo>
                  <a:pt x="312" y="157"/>
                </a:moveTo>
                <a:cubicBezTo>
                  <a:pt x="314" y="159"/>
                  <a:pt x="315" y="161"/>
                  <a:pt x="315" y="164"/>
                </a:cubicBezTo>
                <a:cubicBezTo>
                  <a:pt x="312" y="171"/>
                  <a:pt x="309" y="179"/>
                  <a:pt x="312" y="186"/>
                </a:cubicBezTo>
                <a:cubicBezTo>
                  <a:pt x="316" y="193"/>
                  <a:pt x="315" y="201"/>
                  <a:pt x="312" y="207"/>
                </a:cubicBezTo>
                <a:cubicBezTo>
                  <a:pt x="316" y="213"/>
                  <a:pt x="316" y="220"/>
                  <a:pt x="312" y="226"/>
                </a:cubicBezTo>
                <a:cubicBezTo>
                  <a:pt x="310" y="229"/>
                  <a:pt x="310" y="229"/>
                  <a:pt x="310" y="229"/>
                </a:cubicBezTo>
                <a:cubicBezTo>
                  <a:pt x="313" y="231"/>
                  <a:pt x="315" y="235"/>
                  <a:pt x="315" y="238"/>
                </a:cubicBezTo>
                <a:cubicBezTo>
                  <a:pt x="315" y="245"/>
                  <a:pt x="313" y="252"/>
                  <a:pt x="308" y="256"/>
                </a:cubicBezTo>
                <a:cubicBezTo>
                  <a:pt x="308" y="257"/>
                  <a:pt x="310" y="257"/>
                  <a:pt x="310" y="258"/>
                </a:cubicBezTo>
                <a:cubicBezTo>
                  <a:pt x="316" y="263"/>
                  <a:pt x="316" y="271"/>
                  <a:pt x="313" y="277"/>
                </a:cubicBezTo>
                <a:cubicBezTo>
                  <a:pt x="310" y="282"/>
                  <a:pt x="310" y="282"/>
                  <a:pt x="310" y="282"/>
                </a:cubicBezTo>
                <a:cubicBezTo>
                  <a:pt x="311" y="286"/>
                  <a:pt x="313" y="290"/>
                  <a:pt x="311" y="295"/>
                </a:cubicBezTo>
                <a:cubicBezTo>
                  <a:pt x="311" y="298"/>
                  <a:pt x="308" y="300"/>
                  <a:pt x="305" y="302"/>
                </a:cubicBezTo>
                <a:cubicBezTo>
                  <a:pt x="301" y="304"/>
                  <a:pt x="294" y="304"/>
                  <a:pt x="290" y="300"/>
                </a:cubicBezTo>
                <a:cubicBezTo>
                  <a:pt x="289" y="299"/>
                  <a:pt x="289" y="299"/>
                  <a:pt x="289" y="299"/>
                </a:cubicBezTo>
                <a:cubicBezTo>
                  <a:pt x="284" y="304"/>
                  <a:pt x="275" y="306"/>
                  <a:pt x="269" y="303"/>
                </a:cubicBezTo>
                <a:cubicBezTo>
                  <a:pt x="267" y="302"/>
                  <a:pt x="265" y="300"/>
                  <a:pt x="264" y="298"/>
                </a:cubicBezTo>
                <a:cubicBezTo>
                  <a:pt x="263" y="298"/>
                  <a:pt x="262" y="301"/>
                  <a:pt x="260" y="301"/>
                </a:cubicBezTo>
                <a:cubicBezTo>
                  <a:pt x="254" y="304"/>
                  <a:pt x="246" y="306"/>
                  <a:pt x="241" y="302"/>
                </a:cubicBezTo>
                <a:cubicBezTo>
                  <a:pt x="241" y="301"/>
                  <a:pt x="240" y="301"/>
                  <a:pt x="239" y="301"/>
                </a:cubicBezTo>
                <a:cubicBezTo>
                  <a:pt x="236" y="306"/>
                  <a:pt x="230" y="307"/>
                  <a:pt x="224" y="307"/>
                </a:cubicBezTo>
                <a:cubicBezTo>
                  <a:pt x="220" y="307"/>
                  <a:pt x="217" y="303"/>
                  <a:pt x="212" y="304"/>
                </a:cubicBezTo>
                <a:cubicBezTo>
                  <a:pt x="208" y="307"/>
                  <a:pt x="203" y="308"/>
                  <a:pt x="199" y="307"/>
                </a:cubicBezTo>
                <a:cubicBezTo>
                  <a:pt x="197" y="307"/>
                  <a:pt x="195" y="306"/>
                  <a:pt x="193" y="305"/>
                </a:cubicBezTo>
                <a:cubicBezTo>
                  <a:pt x="187" y="304"/>
                  <a:pt x="180" y="303"/>
                  <a:pt x="175" y="307"/>
                </a:cubicBezTo>
                <a:cubicBezTo>
                  <a:pt x="172" y="309"/>
                  <a:pt x="167" y="307"/>
                  <a:pt x="164" y="306"/>
                </a:cubicBezTo>
                <a:cubicBezTo>
                  <a:pt x="163" y="305"/>
                  <a:pt x="163" y="305"/>
                  <a:pt x="163" y="305"/>
                </a:cubicBezTo>
                <a:cubicBezTo>
                  <a:pt x="164" y="304"/>
                  <a:pt x="166" y="305"/>
                  <a:pt x="167" y="304"/>
                </a:cubicBezTo>
                <a:cubicBezTo>
                  <a:pt x="171" y="301"/>
                  <a:pt x="170" y="294"/>
                  <a:pt x="175" y="292"/>
                </a:cubicBezTo>
                <a:cubicBezTo>
                  <a:pt x="182" y="287"/>
                  <a:pt x="190" y="293"/>
                  <a:pt x="197" y="290"/>
                </a:cubicBezTo>
                <a:cubicBezTo>
                  <a:pt x="203" y="285"/>
                  <a:pt x="210" y="280"/>
                  <a:pt x="218" y="284"/>
                </a:cubicBezTo>
                <a:cubicBezTo>
                  <a:pt x="220" y="281"/>
                  <a:pt x="221" y="278"/>
                  <a:pt x="225" y="276"/>
                </a:cubicBezTo>
                <a:cubicBezTo>
                  <a:pt x="227" y="275"/>
                  <a:pt x="229" y="274"/>
                  <a:pt x="232" y="273"/>
                </a:cubicBezTo>
                <a:cubicBezTo>
                  <a:pt x="232" y="270"/>
                  <a:pt x="233" y="267"/>
                  <a:pt x="235" y="265"/>
                </a:cubicBezTo>
                <a:cubicBezTo>
                  <a:pt x="238" y="263"/>
                  <a:pt x="240" y="262"/>
                  <a:pt x="242" y="262"/>
                </a:cubicBezTo>
                <a:cubicBezTo>
                  <a:pt x="244" y="262"/>
                  <a:pt x="246" y="263"/>
                  <a:pt x="247" y="261"/>
                </a:cubicBezTo>
                <a:cubicBezTo>
                  <a:pt x="248" y="258"/>
                  <a:pt x="251" y="256"/>
                  <a:pt x="253" y="255"/>
                </a:cubicBezTo>
                <a:cubicBezTo>
                  <a:pt x="254" y="250"/>
                  <a:pt x="256" y="245"/>
                  <a:pt x="261" y="244"/>
                </a:cubicBezTo>
                <a:cubicBezTo>
                  <a:pt x="264" y="243"/>
                  <a:pt x="269" y="244"/>
                  <a:pt x="270" y="240"/>
                </a:cubicBezTo>
                <a:cubicBezTo>
                  <a:pt x="270" y="233"/>
                  <a:pt x="274" y="227"/>
                  <a:pt x="281" y="224"/>
                </a:cubicBezTo>
                <a:cubicBezTo>
                  <a:pt x="281" y="224"/>
                  <a:pt x="283" y="224"/>
                  <a:pt x="283" y="223"/>
                </a:cubicBezTo>
                <a:cubicBezTo>
                  <a:pt x="282" y="220"/>
                  <a:pt x="284" y="217"/>
                  <a:pt x="286" y="214"/>
                </a:cubicBezTo>
                <a:cubicBezTo>
                  <a:pt x="288" y="212"/>
                  <a:pt x="290" y="211"/>
                  <a:pt x="292" y="210"/>
                </a:cubicBezTo>
                <a:cubicBezTo>
                  <a:pt x="293" y="210"/>
                  <a:pt x="293" y="210"/>
                  <a:pt x="293" y="210"/>
                </a:cubicBezTo>
                <a:cubicBezTo>
                  <a:pt x="291" y="205"/>
                  <a:pt x="291" y="199"/>
                  <a:pt x="293" y="194"/>
                </a:cubicBezTo>
                <a:cubicBezTo>
                  <a:pt x="296" y="190"/>
                  <a:pt x="299" y="187"/>
                  <a:pt x="299" y="183"/>
                </a:cubicBezTo>
                <a:cubicBezTo>
                  <a:pt x="297" y="177"/>
                  <a:pt x="298" y="171"/>
                  <a:pt x="302" y="166"/>
                </a:cubicBezTo>
                <a:cubicBezTo>
                  <a:pt x="304" y="162"/>
                  <a:pt x="313" y="164"/>
                  <a:pt x="310" y="157"/>
                </a:cubicBezTo>
                <a:cubicBezTo>
                  <a:pt x="310" y="157"/>
                  <a:pt x="311" y="157"/>
                  <a:pt x="312" y="157"/>
                </a:cubicBezTo>
                <a:close/>
                <a:moveTo>
                  <a:pt x="71" y="164"/>
                </a:moveTo>
                <a:cubicBezTo>
                  <a:pt x="73" y="168"/>
                  <a:pt x="73" y="173"/>
                  <a:pt x="70" y="176"/>
                </a:cubicBezTo>
                <a:cubicBezTo>
                  <a:pt x="65" y="183"/>
                  <a:pt x="69" y="191"/>
                  <a:pt x="72" y="197"/>
                </a:cubicBezTo>
                <a:cubicBezTo>
                  <a:pt x="70" y="197"/>
                  <a:pt x="69" y="197"/>
                  <a:pt x="68" y="196"/>
                </a:cubicBezTo>
                <a:cubicBezTo>
                  <a:pt x="66" y="192"/>
                  <a:pt x="65" y="189"/>
                  <a:pt x="65" y="185"/>
                </a:cubicBezTo>
                <a:cubicBezTo>
                  <a:pt x="65" y="178"/>
                  <a:pt x="65" y="178"/>
                  <a:pt x="65" y="178"/>
                </a:cubicBezTo>
                <a:cubicBezTo>
                  <a:pt x="66" y="174"/>
                  <a:pt x="68" y="170"/>
                  <a:pt x="66" y="167"/>
                </a:cubicBezTo>
                <a:cubicBezTo>
                  <a:pt x="64" y="165"/>
                  <a:pt x="62" y="164"/>
                  <a:pt x="60" y="164"/>
                </a:cubicBezTo>
                <a:cubicBezTo>
                  <a:pt x="59" y="164"/>
                  <a:pt x="58" y="165"/>
                  <a:pt x="58" y="165"/>
                </a:cubicBezTo>
                <a:cubicBezTo>
                  <a:pt x="57" y="163"/>
                  <a:pt x="58" y="161"/>
                  <a:pt x="60" y="160"/>
                </a:cubicBezTo>
                <a:cubicBezTo>
                  <a:pt x="62" y="158"/>
                  <a:pt x="65" y="158"/>
                  <a:pt x="68" y="159"/>
                </a:cubicBezTo>
                <a:cubicBezTo>
                  <a:pt x="69" y="161"/>
                  <a:pt x="71" y="163"/>
                  <a:pt x="71" y="164"/>
                </a:cubicBezTo>
                <a:close/>
                <a:moveTo>
                  <a:pt x="256" y="162"/>
                </a:moveTo>
                <a:cubicBezTo>
                  <a:pt x="254" y="163"/>
                  <a:pt x="252" y="166"/>
                  <a:pt x="252" y="168"/>
                </a:cubicBezTo>
                <a:cubicBezTo>
                  <a:pt x="254" y="176"/>
                  <a:pt x="256" y="184"/>
                  <a:pt x="254" y="192"/>
                </a:cubicBezTo>
                <a:cubicBezTo>
                  <a:pt x="253" y="193"/>
                  <a:pt x="253" y="194"/>
                  <a:pt x="252" y="194"/>
                </a:cubicBezTo>
                <a:cubicBezTo>
                  <a:pt x="251" y="194"/>
                  <a:pt x="251" y="193"/>
                  <a:pt x="251" y="193"/>
                </a:cubicBezTo>
                <a:cubicBezTo>
                  <a:pt x="255" y="187"/>
                  <a:pt x="252" y="179"/>
                  <a:pt x="251" y="172"/>
                </a:cubicBezTo>
                <a:cubicBezTo>
                  <a:pt x="250" y="169"/>
                  <a:pt x="249" y="166"/>
                  <a:pt x="252" y="163"/>
                </a:cubicBezTo>
                <a:cubicBezTo>
                  <a:pt x="253" y="163"/>
                  <a:pt x="255" y="162"/>
                  <a:pt x="256" y="162"/>
                </a:cubicBezTo>
                <a:close/>
                <a:moveTo>
                  <a:pt x="9" y="164"/>
                </a:moveTo>
                <a:cubicBezTo>
                  <a:pt x="13" y="165"/>
                  <a:pt x="18" y="168"/>
                  <a:pt x="19" y="173"/>
                </a:cubicBezTo>
                <a:cubicBezTo>
                  <a:pt x="21" y="178"/>
                  <a:pt x="20" y="184"/>
                  <a:pt x="20" y="189"/>
                </a:cubicBezTo>
                <a:cubicBezTo>
                  <a:pt x="18" y="192"/>
                  <a:pt x="23" y="194"/>
                  <a:pt x="23" y="196"/>
                </a:cubicBezTo>
                <a:cubicBezTo>
                  <a:pt x="27" y="201"/>
                  <a:pt x="25" y="207"/>
                  <a:pt x="25" y="212"/>
                </a:cubicBezTo>
                <a:cubicBezTo>
                  <a:pt x="27" y="214"/>
                  <a:pt x="31" y="215"/>
                  <a:pt x="32" y="219"/>
                </a:cubicBezTo>
                <a:cubicBezTo>
                  <a:pt x="33" y="221"/>
                  <a:pt x="32" y="224"/>
                  <a:pt x="35" y="224"/>
                </a:cubicBezTo>
                <a:cubicBezTo>
                  <a:pt x="40" y="225"/>
                  <a:pt x="43" y="229"/>
                  <a:pt x="46" y="233"/>
                </a:cubicBezTo>
                <a:cubicBezTo>
                  <a:pt x="46" y="235"/>
                  <a:pt x="47" y="237"/>
                  <a:pt x="47" y="240"/>
                </a:cubicBezTo>
                <a:cubicBezTo>
                  <a:pt x="49" y="242"/>
                  <a:pt x="51" y="243"/>
                  <a:pt x="53" y="245"/>
                </a:cubicBezTo>
                <a:cubicBezTo>
                  <a:pt x="58" y="245"/>
                  <a:pt x="62" y="248"/>
                  <a:pt x="64" y="252"/>
                </a:cubicBezTo>
                <a:cubicBezTo>
                  <a:pt x="65" y="255"/>
                  <a:pt x="66" y="258"/>
                  <a:pt x="65" y="261"/>
                </a:cubicBezTo>
                <a:cubicBezTo>
                  <a:pt x="68" y="264"/>
                  <a:pt x="68" y="264"/>
                  <a:pt x="68" y="264"/>
                </a:cubicBezTo>
                <a:cubicBezTo>
                  <a:pt x="74" y="263"/>
                  <a:pt x="78" y="266"/>
                  <a:pt x="83" y="269"/>
                </a:cubicBezTo>
                <a:cubicBezTo>
                  <a:pt x="85" y="271"/>
                  <a:pt x="84" y="274"/>
                  <a:pt x="86" y="276"/>
                </a:cubicBezTo>
                <a:cubicBezTo>
                  <a:pt x="91" y="276"/>
                  <a:pt x="95" y="279"/>
                  <a:pt x="97" y="282"/>
                </a:cubicBezTo>
                <a:cubicBezTo>
                  <a:pt x="99" y="283"/>
                  <a:pt x="98" y="286"/>
                  <a:pt x="100" y="285"/>
                </a:cubicBezTo>
                <a:cubicBezTo>
                  <a:pt x="108" y="282"/>
                  <a:pt x="114" y="289"/>
                  <a:pt x="121" y="291"/>
                </a:cubicBezTo>
                <a:cubicBezTo>
                  <a:pt x="125" y="290"/>
                  <a:pt x="130" y="288"/>
                  <a:pt x="134" y="289"/>
                </a:cubicBezTo>
                <a:cubicBezTo>
                  <a:pt x="140" y="290"/>
                  <a:pt x="145" y="295"/>
                  <a:pt x="147" y="300"/>
                </a:cubicBezTo>
                <a:cubicBezTo>
                  <a:pt x="149" y="302"/>
                  <a:pt x="151" y="302"/>
                  <a:pt x="153" y="302"/>
                </a:cubicBezTo>
                <a:cubicBezTo>
                  <a:pt x="154" y="302"/>
                  <a:pt x="154" y="302"/>
                  <a:pt x="154" y="303"/>
                </a:cubicBezTo>
                <a:cubicBezTo>
                  <a:pt x="154" y="304"/>
                  <a:pt x="152" y="304"/>
                  <a:pt x="152" y="304"/>
                </a:cubicBezTo>
                <a:cubicBezTo>
                  <a:pt x="151" y="306"/>
                  <a:pt x="149" y="308"/>
                  <a:pt x="146" y="308"/>
                </a:cubicBezTo>
                <a:cubicBezTo>
                  <a:pt x="141" y="308"/>
                  <a:pt x="137" y="305"/>
                  <a:pt x="133" y="304"/>
                </a:cubicBezTo>
                <a:cubicBezTo>
                  <a:pt x="129" y="303"/>
                  <a:pt x="124" y="305"/>
                  <a:pt x="121" y="307"/>
                </a:cubicBezTo>
                <a:cubicBezTo>
                  <a:pt x="115" y="310"/>
                  <a:pt x="108" y="307"/>
                  <a:pt x="102" y="304"/>
                </a:cubicBezTo>
                <a:cubicBezTo>
                  <a:pt x="99" y="303"/>
                  <a:pt x="96" y="306"/>
                  <a:pt x="94" y="306"/>
                </a:cubicBezTo>
                <a:cubicBezTo>
                  <a:pt x="88" y="306"/>
                  <a:pt x="82" y="306"/>
                  <a:pt x="77" y="302"/>
                </a:cubicBezTo>
                <a:cubicBezTo>
                  <a:pt x="73" y="305"/>
                  <a:pt x="73" y="305"/>
                  <a:pt x="73" y="305"/>
                </a:cubicBezTo>
                <a:cubicBezTo>
                  <a:pt x="70" y="305"/>
                  <a:pt x="67" y="306"/>
                  <a:pt x="64" y="306"/>
                </a:cubicBezTo>
                <a:cubicBezTo>
                  <a:pt x="59" y="305"/>
                  <a:pt x="55" y="303"/>
                  <a:pt x="52" y="300"/>
                </a:cubicBezTo>
                <a:cubicBezTo>
                  <a:pt x="50" y="300"/>
                  <a:pt x="49" y="302"/>
                  <a:pt x="47" y="303"/>
                </a:cubicBezTo>
                <a:cubicBezTo>
                  <a:pt x="43" y="306"/>
                  <a:pt x="37" y="307"/>
                  <a:pt x="32" y="305"/>
                </a:cubicBezTo>
                <a:cubicBezTo>
                  <a:pt x="30" y="305"/>
                  <a:pt x="28" y="304"/>
                  <a:pt x="26" y="303"/>
                </a:cubicBezTo>
                <a:cubicBezTo>
                  <a:pt x="24" y="303"/>
                  <a:pt x="23" y="305"/>
                  <a:pt x="21" y="305"/>
                </a:cubicBezTo>
                <a:cubicBezTo>
                  <a:pt x="16" y="307"/>
                  <a:pt x="11" y="306"/>
                  <a:pt x="7" y="303"/>
                </a:cubicBezTo>
                <a:cubicBezTo>
                  <a:pt x="4" y="300"/>
                  <a:pt x="3" y="294"/>
                  <a:pt x="4" y="290"/>
                </a:cubicBezTo>
                <a:cubicBezTo>
                  <a:pt x="4" y="287"/>
                  <a:pt x="7" y="285"/>
                  <a:pt x="7" y="283"/>
                </a:cubicBezTo>
                <a:cubicBezTo>
                  <a:pt x="5" y="280"/>
                  <a:pt x="3" y="276"/>
                  <a:pt x="3" y="272"/>
                </a:cubicBezTo>
                <a:cubicBezTo>
                  <a:pt x="3" y="268"/>
                  <a:pt x="5" y="264"/>
                  <a:pt x="7" y="261"/>
                </a:cubicBezTo>
                <a:cubicBezTo>
                  <a:pt x="8" y="260"/>
                  <a:pt x="9" y="260"/>
                  <a:pt x="9" y="259"/>
                </a:cubicBezTo>
                <a:cubicBezTo>
                  <a:pt x="9" y="258"/>
                  <a:pt x="7" y="257"/>
                  <a:pt x="7" y="256"/>
                </a:cubicBezTo>
                <a:cubicBezTo>
                  <a:pt x="5" y="253"/>
                  <a:pt x="3" y="251"/>
                  <a:pt x="2" y="248"/>
                </a:cubicBezTo>
                <a:cubicBezTo>
                  <a:pt x="2" y="244"/>
                  <a:pt x="2" y="239"/>
                  <a:pt x="4" y="236"/>
                </a:cubicBezTo>
                <a:cubicBezTo>
                  <a:pt x="5" y="235"/>
                  <a:pt x="7" y="235"/>
                  <a:pt x="7" y="233"/>
                </a:cubicBezTo>
                <a:cubicBezTo>
                  <a:pt x="3" y="231"/>
                  <a:pt x="2" y="226"/>
                  <a:pt x="1" y="222"/>
                </a:cubicBezTo>
                <a:cubicBezTo>
                  <a:pt x="2" y="217"/>
                  <a:pt x="2" y="213"/>
                  <a:pt x="4" y="209"/>
                </a:cubicBezTo>
                <a:cubicBezTo>
                  <a:pt x="4" y="207"/>
                  <a:pt x="3" y="205"/>
                  <a:pt x="2" y="204"/>
                </a:cubicBezTo>
                <a:cubicBezTo>
                  <a:pt x="1" y="200"/>
                  <a:pt x="1" y="196"/>
                  <a:pt x="2" y="192"/>
                </a:cubicBezTo>
                <a:cubicBezTo>
                  <a:pt x="4" y="185"/>
                  <a:pt x="8" y="176"/>
                  <a:pt x="3" y="169"/>
                </a:cubicBezTo>
                <a:cubicBezTo>
                  <a:pt x="2" y="166"/>
                  <a:pt x="1" y="164"/>
                  <a:pt x="2" y="161"/>
                </a:cubicBezTo>
                <a:cubicBezTo>
                  <a:pt x="3" y="160"/>
                  <a:pt x="4" y="159"/>
                  <a:pt x="5" y="160"/>
                </a:cubicBezTo>
                <a:cubicBezTo>
                  <a:pt x="6" y="162"/>
                  <a:pt x="7" y="163"/>
                  <a:pt x="9" y="164"/>
                </a:cubicBezTo>
                <a:close/>
                <a:moveTo>
                  <a:pt x="312" y="164"/>
                </a:moveTo>
                <a:cubicBezTo>
                  <a:pt x="312" y="167"/>
                  <a:pt x="310" y="171"/>
                  <a:pt x="309" y="174"/>
                </a:cubicBezTo>
                <a:cubicBezTo>
                  <a:pt x="308" y="180"/>
                  <a:pt x="309" y="186"/>
                  <a:pt x="312" y="191"/>
                </a:cubicBezTo>
                <a:cubicBezTo>
                  <a:pt x="314" y="196"/>
                  <a:pt x="312" y="203"/>
                  <a:pt x="308" y="207"/>
                </a:cubicBezTo>
                <a:cubicBezTo>
                  <a:pt x="308" y="208"/>
                  <a:pt x="309" y="208"/>
                  <a:pt x="310" y="209"/>
                </a:cubicBezTo>
                <a:cubicBezTo>
                  <a:pt x="313" y="213"/>
                  <a:pt x="313" y="220"/>
                  <a:pt x="311" y="224"/>
                </a:cubicBezTo>
                <a:cubicBezTo>
                  <a:pt x="310" y="226"/>
                  <a:pt x="307" y="226"/>
                  <a:pt x="307" y="228"/>
                </a:cubicBezTo>
                <a:cubicBezTo>
                  <a:pt x="301" y="229"/>
                  <a:pt x="294" y="231"/>
                  <a:pt x="293" y="237"/>
                </a:cubicBezTo>
                <a:cubicBezTo>
                  <a:pt x="293" y="241"/>
                  <a:pt x="294" y="244"/>
                  <a:pt x="297" y="246"/>
                </a:cubicBezTo>
                <a:cubicBezTo>
                  <a:pt x="298" y="247"/>
                  <a:pt x="299" y="246"/>
                  <a:pt x="300" y="245"/>
                </a:cubicBezTo>
                <a:cubicBezTo>
                  <a:pt x="301" y="245"/>
                  <a:pt x="300" y="244"/>
                  <a:pt x="300" y="243"/>
                </a:cubicBezTo>
                <a:cubicBezTo>
                  <a:pt x="299" y="242"/>
                  <a:pt x="298" y="243"/>
                  <a:pt x="297" y="243"/>
                </a:cubicBezTo>
                <a:cubicBezTo>
                  <a:pt x="296" y="241"/>
                  <a:pt x="295" y="239"/>
                  <a:pt x="296" y="237"/>
                </a:cubicBezTo>
                <a:cubicBezTo>
                  <a:pt x="297" y="233"/>
                  <a:pt x="301" y="231"/>
                  <a:pt x="304" y="230"/>
                </a:cubicBezTo>
                <a:cubicBezTo>
                  <a:pt x="307" y="230"/>
                  <a:pt x="311" y="231"/>
                  <a:pt x="312" y="234"/>
                </a:cubicBezTo>
                <a:cubicBezTo>
                  <a:pt x="314" y="240"/>
                  <a:pt x="313" y="247"/>
                  <a:pt x="309" y="252"/>
                </a:cubicBezTo>
                <a:cubicBezTo>
                  <a:pt x="306" y="256"/>
                  <a:pt x="302" y="254"/>
                  <a:pt x="299" y="256"/>
                </a:cubicBezTo>
                <a:cubicBezTo>
                  <a:pt x="296" y="257"/>
                  <a:pt x="293" y="260"/>
                  <a:pt x="291" y="262"/>
                </a:cubicBezTo>
                <a:cubicBezTo>
                  <a:pt x="289" y="266"/>
                  <a:pt x="290" y="271"/>
                  <a:pt x="292" y="275"/>
                </a:cubicBezTo>
                <a:cubicBezTo>
                  <a:pt x="294" y="275"/>
                  <a:pt x="297" y="277"/>
                  <a:pt x="299" y="276"/>
                </a:cubicBezTo>
                <a:cubicBezTo>
                  <a:pt x="300" y="276"/>
                  <a:pt x="300" y="274"/>
                  <a:pt x="301" y="273"/>
                </a:cubicBezTo>
                <a:cubicBezTo>
                  <a:pt x="301" y="273"/>
                  <a:pt x="300" y="272"/>
                  <a:pt x="300" y="272"/>
                </a:cubicBezTo>
                <a:cubicBezTo>
                  <a:pt x="298" y="272"/>
                  <a:pt x="296" y="276"/>
                  <a:pt x="294" y="273"/>
                </a:cubicBezTo>
                <a:cubicBezTo>
                  <a:pt x="292" y="270"/>
                  <a:pt x="292" y="267"/>
                  <a:pt x="293" y="264"/>
                </a:cubicBezTo>
                <a:cubicBezTo>
                  <a:pt x="295" y="260"/>
                  <a:pt x="299" y="257"/>
                  <a:pt x="303" y="257"/>
                </a:cubicBezTo>
                <a:cubicBezTo>
                  <a:pt x="307" y="257"/>
                  <a:pt x="310" y="259"/>
                  <a:pt x="311" y="263"/>
                </a:cubicBezTo>
                <a:cubicBezTo>
                  <a:pt x="314" y="268"/>
                  <a:pt x="313" y="275"/>
                  <a:pt x="310" y="279"/>
                </a:cubicBezTo>
                <a:cubicBezTo>
                  <a:pt x="309" y="280"/>
                  <a:pt x="307" y="281"/>
                  <a:pt x="306" y="282"/>
                </a:cubicBezTo>
                <a:cubicBezTo>
                  <a:pt x="309" y="285"/>
                  <a:pt x="309" y="288"/>
                  <a:pt x="310" y="291"/>
                </a:cubicBezTo>
                <a:cubicBezTo>
                  <a:pt x="310" y="295"/>
                  <a:pt x="308" y="299"/>
                  <a:pt x="304" y="301"/>
                </a:cubicBezTo>
                <a:cubicBezTo>
                  <a:pt x="300" y="302"/>
                  <a:pt x="294" y="301"/>
                  <a:pt x="291" y="298"/>
                </a:cubicBezTo>
                <a:cubicBezTo>
                  <a:pt x="288" y="298"/>
                  <a:pt x="288" y="298"/>
                  <a:pt x="288" y="298"/>
                </a:cubicBezTo>
                <a:cubicBezTo>
                  <a:pt x="285" y="302"/>
                  <a:pt x="280" y="303"/>
                  <a:pt x="275" y="303"/>
                </a:cubicBezTo>
                <a:cubicBezTo>
                  <a:pt x="272" y="302"/>
                  <a:pt x="269" y="301"/>
                  <a:pt x="267" y="299"/>
                </a:cubicBezTo>
                <a:cubicBezTo>
                  <a:pt x="265" y="295"/>
                  <a:pt x="264" y="290"/>
                  <a:pt x="266" y="285"/>
                </a:cubicBezTo>
                <a:cubicBezTo>
                  <a:pt x="268" y="283"/>
                  <a:pt x="270" y="281"/>
                  <a:pt x="273" y="281"/>
                </a:cubicBezTo>
                <a:cubicBezTo>
                  <a:pt x="275" y="281"/>
                  <a:pt x="278" y="281"/>
                  <a:pt x="280" y="284"/>
                </a:cubicBezTo>
                <a:cubicBezTo>
                  <a:pt x="281" y="286"/>
                  <a:pt x="277" y="287"/>
                  <a:pt x="279" y="289"/>
                </a:cubicBezTo>
                <a:cubicBezTo>
                  <a:pt x="279" y="290"/>
                  <a:pt x="280" y="291"/>
                  <a:pt x="281" y="290"/>
                </a:cubicBezTo>
                <a:cubicBezTo>
                  <a:pt x="283" y="288"/>
                  <a:pt x="282" y="285"/>
                  <a:pt x="282" y="283"/>
                </a:cubicBezTo>
                <a:cubicBezTo>
                  <a:pt x="280" y="280"/>
                  <a:pt x="276" y="279"/>
                  <a:pt x="273" y="279"/>
                </a:cubicBezTo>
                <a:cubicBezTo>
                  <a:pt x="269" y="280"/>
                  <a:pt x="265" y="283"/>
                  <a:pt x="263" y="288"/>
                </a:cubicBezTo>
                <a:cubicBezTo>
                  <a:pt x="263" y="290"/>
                  <a:pt x="262" y="294"/>
                  <a:pt x="263" y="296"/>
                </a:cubicBezTo>
                <a:cubicBezTo>
                  <a:pt x="261" y="299"/>
                  <a:pt x="258" y="302"/>
                  <a:pt x="254" y="302"/>
                </a:cubicBezTo>
                <a:cubicBezTo>
                  <a:pt x="249" y="302"/>
                  <a:pt x="244" y="304"/>
                  <a:pt x="241" y="299"/>
                </a:cubicBezTo>
                <a:cubicBezTo>
                  <a:pt x="239" y="295"/>
                  <a:pt x="241" y="291"/>
                  <a:pt x="243" y="288"/>
                </a:cubicBezTo>
                <a:cubicBezTo>
                  <a:pt x="244" y="287"/>
                  <a:pt x="246" y="285"/>
                  <a:pt x="248" y="286"/>
                </a:cubicBezTo>
                <a:cubicBezTo>
                  <a:pt x="248" y="286"/>
                  <a:pt x="249" y="287"/>
                  <a:pt x="249" y="287"/>
                </a:cubicBezTo>
                <a:cubicBezTo>
                  <a:pt x="249" y="288"/>
                  <a:pt x="247" y="289"/>
                  <a:pt x="249" y="290"/>
                </a:cubicBezTo>
                <a:cubicBezTo>
                  <a:pt x="249" y="290"/>
                  <a:pt x="250" y="290"/>
                  <a:pt x="250" y="290"/>
                </a:cubicBezTo>
                <a:cubicBezTo>
                  <a:pt x="251" y="289"/>
                  <a:pt x="252" y="287"/>
                  <a:pt x="251" y="286"/>
                </a:cubicBezTo>
                <a:cubicBezTo>
                  <a:pt x="250" y="285"/>
                  <a:pt x="249" y="284"/>
                  <a:pt x="248" y="284"/>
                </a:cubicBezTo>
                <a:cubicBezTo>
                  <a:pt x="244" y="284"/>
                  <a:pt x="241" y="288"/>
                  <a:pt x="239" y="291"/>
                </a:cubicBezTo>
                <a:cubicBezTo>
                  <a:pt x="238" y="293"/>
                  <a:pt x="238" y="296"/>
                  <a:pt x="238" y="299"/>
                </a:cubicBezTo>
                <a:cubicBezTo>
                  <a:pt x="235" y="304"/>
                  <a:pt x="229" y="305"/>
                  <a:pt x="224" y="306"/>
                </a:cubicBezTo>
                <a:cubicBezTo>
                  <a:pt x="219" y="306"/>
                  <a:pt x="216" y="302"/>
                  <a:pt x="211" y="302"/>
                </a:cubicBezTo>
                <a:cubicBezTo>
                  <a:pt x="207" y="305"/>
                  <a:pt x="203" y="307"/>
                  <a:pt x="198" y="305"/>
                </a:cubicBezTo>
                <a:cubicBezTo>
                  <a:pt x="192" y="303"/>
                  <a:pt x="185" y="301"/>
                  <a:pt x="179" y="303"/>
                </a:cubicBezTo>
                <a:cubicBezTo>
                  <a:pt x="175" y="304"/>
                  <a:pt x="172" y="307"/>
                  <a:pt x="168" y="305"/>
                </a:cubicBezTo>
                <a:cubicBezTo>
                  <a:pt x="168" y="305"/>
                  <a:pt x="170" y="304"/>
                  <a:pt x="170" y="303"/>
                </a:cubicBezTo>
                <a:cubicBezTo>
                  <a:pt x="173" y="300"/>
                  <a:pt x="172" y="293"/>
                  <a:pt x="178" y="292"/>
                </a:cubicBezTo>
                <a:cubicBezTo>
                  <a:pt x="185" y="290"/>
                  <a:pt x="193" y="295"/>
                  <a:pt x="199" y="291"/>
                </a:cubicBezTo>
                <a:cubicBezTo>
                  <a:pt x="203" y="288"/>
                  <a:pt x="208" y="283"/>
                  <a:pt x="214" y="285"/>
                </a:cubicBezTo>
                <a:cubicBezTo>
                  <a:pt x="216" y="285"/>
                  <a:pt x="218" y="285"/>
                  <a:pt x="218" y="287"/>
                </a:cubicBezTo>
                <a:cubicBezTo>
                  <a:pt x="218" y="289"/>
                  <a:pt x="219" y="292"/>
                  <a:pt x="222" y="293"/>
                </a:cubicBezTo>
                <a:cubicBezTo>
                  <a:pt x="224" y="293"/>
                  <a:pt x="226" y="294"/>
                  <a:pt x="228" y="293"/>
                </a:cubicBezTo>
                <a:cubicBezTo>
                  <a:pt x="228" y="292"/>
                  <a:pt x="229" y="291"/>
                  <a:pt x="229" y="289"/>
                </a:cubicBezTo>
                <a:cubicBezTo>
                  <a:pt x="228" y="289"/>
                  <a:pt x="227" y="288"/>
                  <a:pt x="226" y="289"/>
                </a:cubicBezTo>
                <a:cubicBezTo>
                  <a:pt x="225" y="289"/>
                  <a:pt x="225" y="291"/>
                  <a:pt x="224" y="291"/>
                </a:cubicBezTo>
                <a:cubicBezTo>
                  <a:pt x="222" y="291"/>
                  <a:pt x="221" y="290"/>
                  <a:pt x="221" y="288"/>
                </a:cubicBezTo>
                <a:cubicBezTo>
                  <a:pt x="221" y="284"/>
                  <a:pt x="222" y="281"/>
                  <a:pt x="225" y="278"/>
                </a:cubicBezTo>
                <a:cubicBezTo>
                  <a:pt x="227" y="276"/>
                  <a:pt x="231" y="276"/>
                  <a:pt x="234" y="276"/>
                </a:cubicBezTo>
                <a:cubicBezTo>
                  <a:pt x="235" y="275"/>
                  <a:pt x="235" y="274"/>
                  <a:pt x="235" y="274"/>
                </a:cubicBezTo>
                <a:cubicBezTo>
                  <a:pt x="234" y="273"/>
                  <a:pt x="234" y="272"/>
                  <a:pt x="234" y="271"/>
                </a:cubicBezTo>
                <a:cubicBezTo>
                  <a:pt x="235" y="268"/>
                  <a:pt x="237" y="267"/>
                  <a:pt x="239" y="265"/>
                </a:cubicBezTo>
                <a:cubicBezTo>
                  <a:pt x="241" y="264"/>
                  <a:pt x="245" y="264"/>
                  <a:pt x="247" y="265"/>
                </a:cubicBezTo>
                <a:cubicBezTo>
                  <a:pt x="249" y="265"/>
                  <a:pt x="248" y="262"/>
                  <a:pt x="249" y="261"/>
                </a:cubicBezTo>
                <a:cubicBezTo>
                  <a:pt x="250" y="258"/>
                  <a:pt x="253" y="258"/>
                  <a:pt x="256" y="256"/>
                </a:cubicBezTo>
                <a:cubicBezTo>
                  <a:pt x="258" y="256"/>
                  <a:pt x="261" y="256"/>
                  <a:pt x="263" y="257"/>
                </a:cubicBezTo>
                <a:cubicBezTo>
                  <a:pt x="265" y="261"/>
                  <a:pt x="271" y="265"/>
                  <a:pt x="269" y="270"/>
                </a:cubicBezTo>
                <a:cubicBezTo>
                  <a:pt x="268" y="272"/>
                  <a:pt x="267" y="275"/>
                  <a:pt x="264" y="276"/>
                </a:cubicBezTo>
                <a:cubicBezTo>
                  <a:pt x="263" y="277"/>
                  <a:pt x="261" y="277"/>
                  <a:pt x="259" y="276"/>
                </a:cubicBezTo>
                <a:cubicBezTo>
                  <a:pt x="258" y="275"/>
                  <a:pt x="259" y="272"/>
                  <a:pt x="257" y="271"/>
                </a:cubicBezTo>
                <a:cubicBezTo>
                  <a:pt x="256" y="271"/>
                  <a:pt x="256" y="272"/>
                  <a:pt x="255" y="272"/>
                </a:cubicBezTo>
                <a:cubicBezTo>
                  <a:pt x="254" y="274"/>
                  <a:pt x="255" y="275"/>
                  <a:pt x="255" y="277"/>
                </a:cubicBezTo>
                <a:cubicBezTo>
                  <a:pt x="257" y="279"/>
                  <a:pt x="260" y="280"/>
                  <a:pt x="263" y="279"/>
                </a:cubicBezTo>
                <a:cubicBezTo>
                  <a:pt x="266" y="278"/>
                  <a:pt x="269" y="276"/>
                  <a:pt x="271" y="273"/>
                </a:cubicBezTo>
                <a:cubicBezTo>
                  <a:pt x="272" y="271"/>
                  <a:pt x="272" y="267"/>
                  <a:pt x="272" y="264"/>
                </a:cubicBezTo>
                <a:cubicBezTo>
                  <a:pt x="273" y="263"/>
                  <a:pt x="275" y="264"/>
                  <a:pt x="276" y="264"/>
                </a:cubicBezTo>
                <a:cubicBezTo>
                  <a:pt x="280" y="264"/>
                  <a:pt x="283" y="264"/>
                  <a:pt x="286" y="261"/>
                </a:cubicBezTo>
                <a:cubicBezTo>
                  <a:pt x="289" y="258"/>
                  <a:pt x="290" y="254"/>
                  <a:pt x="289" y="250"/>
                </a:cubicBezTo>
                <a:cubicBezTo>
                  <a:pt x="288" y="247"/>
                  <a:pt x="285" y="246"/>
                  <a:pt x="282" y="245"/>
                </a:cubicBezTo>
                <a:cubicBezTo>
                  <a:pt x="280" y="246"/>
                  <a:pt x="278" y="248"/>
                  <a:pt x="277" y="250"/>
                </a:cubicBezTo>
                <a:cubicBezTo>
                  <a:pt x="277" y="251"/>
                  <a:pt x="278" y="252"/>
                  <a:pt x="279" y="252"/>
                </a:cubicBezTo>
                <a:cubicBezTo>
                  <a:pt x="280" y="253"/>
                  <a:pt x="282" y="252"/>
                  <a:pt x="282" y="251"/>
                </a:cubicBezTo>
                <a:cubicBezTo>
                  <a:pt x="283" y="250"/>
                  <a:pt x="281" y="248"/>
                  <a:pt x="282" y="248"/>
                </a:cubicBezTo>
                <a:cubicBezTo>
                  <a:pt x="284" y="248"/>
                  <a:pt x="286" y="249"/>
                  <a:pt x="287" y="251"/>
                </a:cubicBezTo>
                <a:cubicBezTo>
                  <a:pt x="287" y="254"/>
                  <a:pt x="287" y="257"/>
                  <a:pt x="285" y="260"/>
                </a:cubicBezTo>
                <a:cubicBezTo>
                  <a:pt x="282" y="263"/>
                  <a:pt x="276" y="263"/>
                  <a:pt x="272" y="261"/>
                </a:cubicBezTo>
                <a:cubicBezTo>
                  <a:pt x="270" y="259"/>
                  <a:pt x="266" y="257"/>
                  <a:pt x="266" y="254"/>
                </a:cubicBezTo>
                <a:cubicBezTo>
                  <a:pt x="266" y="251"/>
                  <a:pt x="267" y="249"/>
                  <a:pt x="267" y="246"/>
                </a:cubicBezTo>
                <a:cubicBezTo>
                  <a:pt x="269" y="244"/>
                  <a:pt x="270" y="243"/>
                  <a:pt x="272" y="241"/>
                </a:cubicBezTo>
                <a:cubicBezTo>
                  <a:pt x="272" y="235"/>
                  <a:pt x="275" y="229"/>
                  <a:pt x="281" y="226"/>
                </a:cubicBezTo>
                <a:cubicBezTo>
                  <a:pt x="282" y="226"/>
                  <a:pt x="285" y="226"/>
                  <a:pt x="286" y="225"/>
                </a:cubicBezTo>
                <a:cubicBezTo>
                  <a:pt x="283" y="221"/>
                  <a:pt x="286" y="218"/>
                  <a:pt x="288" y="215"/>
                </a:cubicBezTo>
                <a:cubicBezTo>
                  <a:pt x="290" y="213"/>
                  <a:pt x="294" y="211"/>
                  <a:pt x="297" y="213"/>
                </a:cubicBezTo>
                <a:cubicBezTo>
                  <a:pt x="299" y="214"/>
                  <a:pt x="299" y="216"/>
                  <a:pt x="300" y="217"/>
                </a:cubicBezTo>
                <a:cubicBezTo>
                  <a:pt x="299" y="219"/>
                  <a:pt x="299" y="220"/>
                  <a:pt x="299" y="221"/>
                </a:cubicBezTo>
                <a:cubicBezTo>
                  <a:pt x="297" y="221"/>
                  <a:pt x="297" y="219"/>
                  <a:pt x="296" y="219"/>
                </a:cubicBezTo>
                <a:cubicBezTo>
                  <a:pt x="295" y="220"/>
                  <a:pt x="293" y="220"/>
                  <a:pt x="293" y="221"/>
                </a:cubicBezTo>
                <a:cubicBezTo>
                  <a:pt x="293" y="222"/>
                  <a:pt x="293" y="223"/>
                  <a:pt x="294" y="224"/>
                </a:cubicBezTo>
                <a:cubicBezTo>
                  <a:pt x="295" y="225"/>
                  <a:pt x="297" y="225"/>
                  <a:pt x="298" y="224"/>
                </a:cubicBezTo>
                <a:cubicBezTo>
                  <a:pt x="301" y="222"/>
                  <a:pt x="302" y="219"/>
                  <a:pt x="302" y="215"/>
                </a:cubicBezTo>
                <a:cubicBezTo>
                  <a:pt x="301" y="211"/>
                  <a:pt x="297" y="211"/>
                  <a:pt x="294" y="210"/>
                </a:cubicBezTo>
                <a:cubicBezTo>
                  <a:pt x="294" y="206"/>
                  <a:pt x="293" y="201"/>
                  <a:pt x="295" y="197"/>
                </a:cubicBezTo>
                <a:cubicBezTo>
                  <a:pt x="296" y="192"/>
                  <a:pt x="302" y="188"/>
                  <a:pt x="301" y="181"/>
                </a:cubicBezTo>
                <a:cubicBezTo>
                  <a:pt x="300" y="176"/>
                  <a:pt x="301" y="171"/>
                  <a:pt x="304" y="167"/>
                </a:cubicBezTo>
                <a:cubicBezTo>
                  <a:pt x="307" y="166"/>
                  <a:pt x="309" y="165"/>
                  <a:pt x="312" y="164"/>
                </a:cubicBezTo>
                <a:close/>
                <a:moveTo>
                  <a:pt x="17" y="173"/>
                </a:moveTo>
                <a:cubicBezTo>
                  <a:pt x="19" y="179"/>
                  <a:pt x="19" y="186"/>
                  <a:pt x="17" y="192"/>
                </a:cubicBezTo>
                <a:cubicBezTo>
                  <a:pt x="22" y="196"/>
                  <a:pt x="25" y="203"/>
                  <a:pt x="23" y="209"/>
                </a:cubicBezTo>
                <a:cubicBezTo>
                  <a:pt x="23" y="210"/>
                  <a:pt x="22" y="212"/>
                  <a:pt x="23" y="213"/>
                </a:cubicBezTo>
                <a:cubicBezTo>
                  <a:pt x="27" y="215"/>
                  <a:pt x="32" y="219"/>
                  <a:pt x="31" y="224"/>
                </a:cubicBezTo>
                <a:cubicBezTo>
                  <a:pt x="34" y="227"/>
                  <a:pt x="37" y="226"/>
                  <a:pt x="39" y="228"/>
                </a:cubicBezTo>
                <a:cubicBezTo>
                  <a:pt x="44" y="230"/>
                  <a:pt x="46" y="235"/>
                  <a:pt x="45" y="240"/>
                </a:cubicBezTo>
                <a:cubicBezTo>
                  <a:pt x="49" y="243"/>
                  <a:pt x="53" y="247"/>
                  <a:pt x="52" y="251"/>
                </a:cubicBezTo>
                <a:cubicBezTo>
                  <a:pt x="53" y="255"/>
                  <a:pt x="49" y="257"/>
                  <a:pt x="48" y="260"/>
                </a:cubicBezTo>
                <a:cubicBezTo>
                  <a:pt x="46" y="263"/>
                  <a:pt x="41" y="263"/>
                  <a:pt x="37" y="262"/>
                </a:cubicBezTo>
                <a:cubicBezTo>
                  <a:pt x="35" y="261"/>
                  <a:pt x="32" y="260"/>
                  <a:pt x="30" y="258"/>
                </a:cubicBezTo>
                <a:cubicBezTo>
                  <a:pt x="29" y="254"/>
                  <a:pt x="30" y="250"/>
                  <a:pt x="31" y="248"/>
                </a:cubicBezTo>
                <a:cubicBezTo>
                  <a:pt x="32" y="247"/>
                  <a:pt x="33" y="247"/>
                  <a:pt x="34" y="247"/>
                </a:cubicBezTo>
                <a:cubicBezTo>
                  <a:pt x="35" y="249"/>
                  <a:pt x="36" y="249"/>
                  <a:pt x="38" y="249"/>
                </a:cubicBezTo>
                <a:cubicBezTo>
                  <a:pt x="38" y="249"/>
                  <a:pt x="39" y="249"/>
                  <a:pt x="39" y="248"/>
                </a:cubicBezTo>
                <a:cubicBezTo>
                  <a:pt x="39" y="246"/>
                  <a:pt x="38" y="245"/>
                  <a:pt x="36" y="245"/>
                </a:cubicBezTo>
                <a:cubicBezTo>
                  <a:pt x="34" y="244"/>
                  <a:pt x="32" y="246"/>
                  <a:pt x="30" y="246"/>
                </a:cubicBezTo>
                <a:cubicBezTo>
                  <a:pt x="28" y="249"/>
                  <a:pt x="27" y="253"/>
                  <a:pt x="28" y="256"/>
                </a:cubicBezTo>
                <a:cubicBezTo>
                  <a:pt x="29" y="262"/>
                  <a:pt x="35" y="264"/>
                  <a:pt x="40" y="265"/>
                </a:cubicBezTo>
                <a:cubicBezTo>
                  <a:pt x="42" y="265"/>
                  <a:pt x="43" y="264"/>
                  <a:pt x="44" y="265"/>
                </a:cubicBezTo>
                <a:cubicBezTo>
                  <a:pt x="42" y="268"/>
                  <a:pt x="44" y="272"/>
                  <a:pt x="44" y="274"/>
                </a:cubicBezTo>
                <a:cubicBezTo>
                  <a:pt x="44" y="278"/>
                  <a:pt x="48" y="280"/>
                  <a:pt x="50" y="282"/>
                </a:cubicBezTo>
                <a:cubicBezTo>
                  <a:pt x="52" y="282"/>
                  <a:pt x="55" y="283"/>
                  <a:pt x="58" y="282"/>
                </a:cubicBezTo>
                <a:cubicBezTo>
                  <a:pt x="60" y="281"/>
                  <a:pt x="63" y="279"/>
                  <a:pt x="63" y="276"/>
                </a:cubicBezTo>
                <a:cubicBezTo>
                  <a:pt x="63" y="275"/>
                  <a:pt x="61" y="274"/>
                  <a:pt x="61" y="274"/>
                </a:cubicBezTo>
                <a:cubicBezTo>
                  <a:pt x="60" y="273"/>
                  <a:pt x="59" y="273"/>
                  <a:pt x="58" y="274"/>
                </a:cubicBezTo>
                <a:cubicBezTo>
                  <a:pt x="58" y="274"/>
                  <a:pt x="57" y="275"/>
                  <a:pt x="58" y="276"/>
                </a:cubicBezTo>
                <a:cubicBezTo>
                  <a:pt x="59" y="276"/>
                  <a:pt x="59" y="277"/>
                  <a:pt x="60" y="278"/>
                </a:cubicBezTo>
                <a:cubicBezTo>
                  <a:pt x="59" y="280"/>
                  <a:pt x="57" y="280"/>
                  <a:pt x="56" y="281"/>
                </a:cubicBezTo>
                <a:cubicBezTo>
                  <a:pt x="52" y="281"/>
                  <a:pt x="49" y="280"/>
                  <a:pt x="47" y="277"/>
                </a:cubicBezTo>
                <a:cubicBezTo>
                  <a:pt x="46" y="273"/>
                  <a:pt x="44" y="268"/>
                  <a:pt x="48" y="265"/>
                </a:cubicBezTo>
                <a:cubicBezTo>
                  <a:pt x="51" y="262"/>
                  <a:pt x="55" y="260"/>
                  <a:pt x="59" y="261"/>
                </a:cubicBezTo>
                <a:cubicBezTo>
                  <a:pt x="60" y="261"/>
                  <a:pt x="61" y="261"/>
                  <a:pt x="62" y="261"/>
                </a:cubicBezTo>
                <a:cubicBezTo>
                  <a:pt x="64" y="262"/>
                  <a:pt x="66" y="263"/>
                  <a:pt x="67" y="266"/>
                </a:cubicBezTo>
                <a:cubicBezTo>
                  <a:pt x="68" y="266"/>
                  <a:pt x="69" y="265"/>
                  <a:pt x="71" y="265"/>
                </a:cubicBezTo>
                <a:cubicBezTo>
                  <a:pt x="76" y="266"/>
                  <a:pt x="80" y="269"/>
                  <a:pt x="83" y="273"/>
                </a:cubicBezTo>
                <a:cubicBezTo>
                  <a:pt x="84" y="275"/>
                  <a:pt x="83" y="277"/>
                  <a:pt x="83" y="279"/>
                </a:cubicBezTo>
                <a:cubicBezTo>
                  <a:pt x="83" y="279"/>
                  <a:pt x="84" y="280"/>
                  <a:pt x="85" y="279"/>
                </a:cubicBezTo>
                <a:cubicBezTo>
                  <a:pt x="87" y="277"/>
                  <a:pt x="90" y="279"/>
                  <a:pt x="92" y="279"/>
                </a:cubicBezTo>
                <a:cubicBezTo>
                  <a:pt x="95" y="281"/>
                  <a:pt x="96" y="283"/>
                  <a:pt x="97" y="286"/>
                </a:cubicBezTo>
                <a:cubicBezTo>
                  <a:pt x="98" y="289"/>
                  <a:pt x="95" y="291"/>
                  <a:pt x="93" y="292"/>
                </a:cubicBezTo>
                <a:cubicBezTo>
                  <a:pt x="91" y="293"/>
                  <a:pt x="90" y="293"/>
                  <a:pt x="89" y="293"/>
                </a:cubicBezTo>
                <a:cubicBezTo>
                  <a:pt x="88" y="291"/>
                  <a:pt x="88" y="290"/>
                  <a:pt x="87" y="289"/>
                </a:cubicBezTo>
                <a:cubicBezTo>
                  <a:pt x="86" y="289"/>
                  <a:pt x="85" y="290"/>
                  <a:pt x="85" y="291"/>
                </a:cubicBezTo>
                <a:cubicBezTo>
                  <a:pt x="86" y="293"/>
                  <a:pt x="88" y="294"/>
                  <a:pt x="91" y="295"/>
                </a:cubicBezTo>
                <a:cubicBezTo>
                  <a:pt x="95" y="294"/>
                  <a:pt x="98" y="290"/>
                  <a:pt x="100" y="287"/>
                </a:cubicBezTo>
                <a:cubicBezTo>
                  <a:pt x="110" y="283"/>
                  <a:pt x="117" y="296"/>
                  <a:pt x="127" y="291"/>
                </a:cubicBezTo>
                <a:cubicBezTo>
                  <a:pt x="130" y="290"/>
                  <a:pt x="134" y="291"/>
                  <a:pt x="137" y="292"/>
                </a:cubicBezTo>
                <a:cubicBezTo>
                  <a:pt x="143" y="294"/>
                  <a:pt x="144" y="301"/>
                  <a:pt x="149" y="304"/>
                </a:cubicBezTo>
                <a:cubicBezTo>
                  <a:pt x="150" y="304"/>
                  <a:pt x="149" y="304"/>
                  <a:pt x="149" y="305"/>
                </a:cubicBezTo>
                <a:cubicBezTo>
                  <a:pt x="144" y="308"/>
                  <a:pt x="139" y="304"/>
                  <a:pt x="134" y="303"/>
                </a:cubicBezTo>
                <a:cubicBezTo>
                  <a:pt x="126" y="300"/>
                  <a:pt x="121" y="307"/>
                  <a:pt x="114" y="306"/>
                </a:cubicBezTo>
                <a:cubicBezTo>
                  <a:pt x="109" y="306"/>
                  <a:pt x="104" y="302"/>
                  <a:pt x="99" y="302"/>
                </a:cubicBezTo>
                <a:cubicBezTo>
                  <a:pt x="94" y="305"/>
                  <a:pt x="87" y="304"/>
                  <a:pt x="82" y="303"/>
                </a:cubicBezTo>
                <a:cubicBezTo>
                  <a:pt x="81" y="302"/>
                  <a:pt x="79" y="302"/>
                  <a:pt x="79" y="300"/>
                </a:cubicBezTo>
                <a:cubicBezTo>
                  <a:pt x="80" y="296"/>
                  <a:pt x="79" y="292"/>
                  <a:pt x="76" y="289"/>
                </a:cubicBezTo>
                <a:cubicBezTo>
                  <a:pt x="74" y="288"/>
                  <a:pt x="72" y="287"/>
                  <a:pt x="70" y="287"/>
                </a:cubicBezTo>
                <a:cubicBezTo>
                  <a:pt x="67" y="287"/>
                  <a:pt x="67" y="290"/>
                  <a:pt x="65" y="291"/>
                </a:cubicBezTo>
                <a:cubicBezTo>
                  <a:pt x="64" y="292"/>
                  <a:pt x="65" y="293"/>
                  <a:pt x="65" y="293"/>
                </a:cubicBezTo>
                <a:cubicBezTo>
                  <a:pt x="66" y="294"/>
                  <a:pt x="67" y="294"/>
                  <a:pt x="67" y="294"/>
                </a:cubicBezTo>
                <a:cubicBezTo>
                  <a:pt x="70" y="293"/>
                  <a:pt x="67" y="291"/>
                  <a:pt x="69" y="290"/>
                </a:cubicBezTo>
                <a:cubicBezTo>
                  <a:pt x="71" y="289"/>
                  <a:pt x="73" y="290"/>
                  <a:pt x="74" y="290"/>
                </a:cubicBezTo>
                <a:cubicBezTo>
                  <a:pt x="76" y="292"/>
                  <a:pt x="77" y="294"/>
                  <a:pt x="77" y="297"/>
                </a:cubicBezTo>
                <a:cubicBezTo>
                  <a:pt x="76" y="299"/>
                  <a:pt x="76" y="302"/>
                  <a:pt x="73" y="302"/>
                </a:cubicBezTo>
                <a:cubicBezTo>
                  <a:pt x="67" y="305"/>
                  <a:pt x="59" y="305"/>
                  <a:pt x="54" y="300"/>
                </a:cubicBezTo>
                <a:cubicBezTo>
                  <a:pt x="52" y="298"/>
                  <a:pt x="53" y="297"/>
                  <a:pt x="53" y="294"/>
                </a:cubicBezTo>
                <a:cubicBezTo>
                  <a:pt x="53" y="291"/>
                  <a:pt x="52" y="288"/>
                  <a:pt x="50" y="286"/>
                </a:cubicBezTo>
                <a:cubicBezTo>
                  <a:pt x="47" y="282"/>
                  <a:pt x="42" y="279"/>
                  <a:pt x="37" y="281"/>
                </a:cubicBezTo>
                <a:cubicBezTo>
                  <a:pt x="35" y="282"/>
                  <a:pt x="33" y="283"/>
                  <a:pt x="32" y="285"/>
                </a:cubicBezTo>
                <a:cubicBezTo>
                  <a:pt x="31" y="287"/>
                  <a:pt x="32" y="289"/>
                  <a:pt x="33" y="291"/>
                </a:cubicBezTo>
                <a:cubicBezTo>
                  <a:pt x="34" y="291"/>
                  <a:pt x="35" y="292"/>
                  <a:pt x="36" y="291"/>
                </a:cubicBezTo>
                <a:cubicBezTo>
                  <a:pt x="37" y="291"/>
                  <a:pt x="36" y="290"/>
                  <a:pt x="36" y="289"/>
                </a:cubicBezTo>
                <a:cubicBezTo>
                  <a:pt x="35" y="288"/>
                  <a:pt x="34" y="288"/>
                  <a:pt x="34" y="287"/>
                </a:cubicBezTo>
                <a:cubicBezTo>
                  <a:pt x="34" y="285"/>
                  <a:pt x="35" y="284"/>
                  <a:pt x="37" y="283"/>
                </a:cubicBezTo>
                <a:cubicBezTo>
                  <a:pt x="40" y="283"/>
                  <a:pt x="44" y="283"/>
                  <a:pt x="47" y="285"/>
                </a:cubicBezTo>
                <a:cubicBezTo>
                  <a:pt x="51" y="288"/>
                  <a:pt x="52" y="292"/>
                  <a:pt x="50" y="297"/>
                </a:cubicBezTo>
                <a:cubicBezTo>
                  <a:pt x="47" y="303"/>
                  <a:pt x="38" y="305"/>
                  <a:pt x="31" y="304"/>
                </a:cubicBezTo>
                <a:cubicBezTo>
                  <a:pt x="29" y="303"/>
                  <a:pt x="27" y="303"/>
                  <a:pt x="26" y="301"/>
                </a:cubicBezTo>
                <a:cubicBezTo>
                  <a:pt x="24" y="301"/>
                  <a:pt x="24" y="303"/>
                  <a:pt x="22" y="303"/>
                </a:cubicBezTo>
                <a:cubicBezTo>
                  <a:pt x="17" y="305"/>
                  <a:pt x="11" y="305"/>
                  <a:pt x="7" y="301"/>
                </a:cubicBezTo>
                <a:cubicBezTo>
                  <a:pt x="4" y="298"/>
                  <a:pt x="5" y="293"/>
                  <a:pt x="5" y="290"/>
                </a:cubicBezTo>
                <a:cubicBezTo>
                  <a:pt x="6" y="287"/>
                  <a:pt x="8" y="286"/>
                  <a:pt x="10" y="283"/>
                </a:cubicBezTo>
                <a:cubicBezTo>
                  <a:pt x="10" y="282"/>
                  <a:pt x="7" y="281"/>
                  <a:pt x="7" y="280"/>
                </a:cubicBezTo>
                <a:cubicBezTo>
                  <a:pt x="3" y="276"/>
                  <a:pt x="4" y="269"/>
                  <a:pt x="6" y="265"/>
                </a:cubicBezTo>
                <a:cubicBezTo>
                  <a:pt x="8" y="261"/>
                  <a:pt x="12" y="260"/>
                  <a:pt x="15" y="259"/>
                </a:cubicBezTo>
                <a:cubicBezTo>
                  <a:pt x="18" y="260"/>
                  <a:pt x="21" y="260"/>
                  <a:pt x="24" y="262"/>
                </a:cubicBezTo>
                <a:cubicBezTo>
                  <a:pt x="27" y="263"/>
                  <a:pt x="28" y="266"/>
                  <a:pt x="28" y="269"/>
                </a:cubicBezTo>
                <a:cubicBezTo>
                  <a:pt x="28" y="271"/>
                  <a:pt x="27" y="273"/>
                  <a:pt x="25" y="273"/>
                </a:cubicBezTo>
                <a:cubicBezTo>
                  <a:pt x="22" y="274"/>
                  <a:pt x="22" y="274"/>
                  <a:pt x="22" y="274"/>
                </a:cubicBezTo>
                <a:cubicBezTo>
                  <a:pt x="21" y="273"/>
                  <a:pt x="21" y="271"/>
                  <a:pt x="20" y="270"/>
                </a:cubicBezTo>
                <a:cubicBezTo>
                  <a:pt x="18" y="270"/>
                  <a:pt x="18" y="271"/>
                  <a:pt x="18" y="272"/>
                </a:cubicBezTo>
                <a:cubicBezTo>
                  <a:pt x="18" y="274"/>
                  <a:pt x="19" y="274"/>
                  <a:pt x="20" y="275"/>
                </a:cubicBezTo>
                <a:cubicBezTo>
                  <a:pt x="23" y="276"/>
                  <a:pt x="25" y="276"/>
                  <a:pt x="27" y="274"/>
                </a:cubicBezTo>
                <a:cubicBezTo>
                  <a:pt x="29" y="273"/>
                  <a:pt x="30" y="271"/>
                  <a:pt x="30" y="269"/>
                </a:cubicBezTo>
                <a:cubicBezTo>
                  <a:pt x="31" y="265"/>
                  <a:pt x="27" y="262"/>
                  <a:pt x="24" y="260"/>
                </a:cubicBezTo>
                <a:cubicBezTo>
                  <a:pt x="21" y="258"/>
                  <a:pt x="17" y="257"/>
                  <a:pt x="13" y="258"/>
                </a:cubicBezTo>
                <a:cubicBezTo>
                  <a:pt x="9" y="255"/>
                  <a:pt x="4" y="251"/>
                  <a:pt x="4" y="246"/>
                </a:cubicBezTo>
                <a:cubicBezTo>
                  <a:pt x="4" y="242"/>
                  <a:pt x="4" y="237"/>
                  <a:pt x="8" y="235"/>
                </a:cubicBezTo>
                <a:cubicBezTo>
                  <a:pt x="11" y="233"/>
                  <a:pt x="15" y="233"/>
                  <a:pt x="18" y="234"/>
                </a:cubicBezTo>
                <a:cubicBezTo>
                  <a:pt x="20" y="236"/>
                  <a:pt x="21" y="239"/>
                  <a:pt x="20" y="242"/>
                </a:cubicBezTo>
                <a:cubicBezTo>
                  <a:pt x="20" y="245"/>
                  <a:pt x="14" y="243"/>
                  <a:pt x="17" y="247"/>
                </a:cubicBezTo>
                <a:cubicBezTo>
                  <a:pt x="18" y="248"/>
                  <a:pt x="19" y="247"/>
                  <a:pt x="20" y="247"/>
                </a:cubicBezTo>
                <a:cubicBezTo>
                  <a:pt x="23" y="243"/>
                  <a:pt x="23" y="238"/>
                  <a:pt x="21" y="235"/>
                </a:cubicBezTo>
                <a:cubicBezTo>
                  <a:pt x="19" y="232"/>
                  <a:pt x="16" y="231"/>
                  <a:pt x="13" y="231"/>
                </a:cubicBezTo>
                <a:cubicBezTo>
                  <a:pt x="12" y="231"/>
                  <a:pt x="13" y="230"/>
                  <a:pt x="13" y="229"/>
                </a:cubicBezTo>
                <a:cubicBezTo>
                  <a:pt x="10" y="226"/>
                  <a:pt x="9" y="223"/>
                  <a:pt x="9" y="219"/>
                </a:cubicBezTo>
                <a:cubicBezTo>
                  <a:pt x="9" y="215"/>
                  <a:pt x="11" y="211"/>
                  <a:pt x="14" y="208"/>
                </a:cubicBezTo>
                <a:cubicBezTo>
                  <a:pt x="12" y="203"/>
                  <a:pt x="9" y="200"/>
                  <a:pt x="8" y="195"/>
                </a:cubicBezTo>
                <a:cubicBezTo>
                  <a:pt x="8" y="189"/>
                  <a:pt x="11" y="184"/>
                  <a:pt x="13" y="178"/>
                </a:cubicBezTo>
                <a:cubicBezTo>
                  <a:pt x="13" y="178"/>
                  <a:pt x="13" y="178"/>
                  <a:pt x="13" y="178"/>
                </a:cubicBezTo>
                <a:cubicBezTo>
                  <a:pt x="15" y="183"/>
                  <a:pt x="15" y="187"/>
                  <a:pt x="13" y="191"/>
                </a:cubicBezTo>
                <a:cubicBezTo>
                  <a:pt x="13" y="194"/>
                  <a:pt x="14" y="196"/>
                  <a:pt x="16" y="197"/>
                </a:cubicBezTo>
                <a:cubicBezTo>
                  <a:pt x="21" y="200"/>
                  <a:pt x="20" y="208"/>
                  <a:pt x="19" y="213"/>
                </a:cubicBezTo>
                <a:cubicBezTo>
                  <a:pt x="19" y="215"/>
                  <a:pt x="16" y="217"/>
                  <a:pt x="19" y="219"/>
                </a:cubicBezTo>
                <a:cubicBezTo>
                  <a:pt x="22" y="221"/>
                  <a:pt x="28" y="222"/>
                  <a:pt x="29" y="227"/>
                </a:cubicBezTo>
                <a:cubicBezTo>
                  <a:pt x="27" y="231"/>
                  <a:pt x="32" y="230"/>
                  <a:pt x="33" y="231"/>
                </a:cubicBezTo>
                <a:cubicBezTo>
                  <a:pt x="36" y="232"/>
                  <a:pt x="40" y="234"/>
                  <a:pt x="40" y="238"/>
                </a:cubicBezTo>
                <a:cubicBezTo>
                  <a:pt x="40" y="239"/>
                  <a:pt x="40" y="240"/>
                  <a:pt x="39" y="241"/>
                </a:cubicBezTo>
                <a:cubicBezTo>
                  <a:pt x="41" y="242"/>
                  <a:pt x="42" y="243"/>
                  <a:pt x="44" y="243"/>
                </a:cubicBezTo>
                <a:cubicBezTo>
                  <a:pt x="44" y="242"/>
                  <a:pt x="43" y="241"/>
                  <a:pt x="42" y="240"/>
                </a:cubicBezTo>
                <a:cubicBezTo>
                  <a:pt x="43" y="237"/>
                  <a:pt x="42" y="235"/>
                  <a:pt x="40" y="233"/>
                </a:cubicBezTo>
                <a:cubicBezTo>
                  <a:pt x="37" y="230"/>
                  <a:pt x="34" y="230"/>
                  <a:pt x="31" y="228"/>
                </a:cubicBezTo>
                <a:cubicBezTo>
                  <a:pt x="30" y="227"/>
                  <a:pt x="31" y="225"/>
                  <a:pt x="30" y="224"/>
                </a:cubicBezTo>
                <a:cubicBezTo>
                  <a:pt x="28" y="220"/>
                  <a:pt x="24" y="219"/>
                  <a:pt x="20" y="217"/>
                </a:cubicBezTo>
                <a:cubicBezTo>
                  <a:pt x="20" y="217"/>
                  <a:pt x="20" y="217"/>
                  <a:pt x="20" y="217"/>
                </a:cubicBezTo>
                <a:cubicBezTo>
                  <a:pt x="22" y="211"/>
                  <a:pt x="23" y="204"/>
                  <a:pt x="20" y="199"/>
                </a:cubicBezTo>
                <a:cubicBezTo>
                  <a:pt x="18" y="196"/>
                  <a:pt x="13" y="194"/>
                  <a:pt x="15" y="191"/>
                </a:cubicBezTo>
                <a:cubicBezTo>
                  <a:pt x="17" y="184"/>
                  <a:pt x="16" y="176"/>
                  <a:pt x="11" y="171"/>
                </a:cubicBezTo>
                <a:cubicBezTo>
                  <a:pt x="8" y="172"/>
                  <a:pt x="12" y="174"/>
                  <a:pt x="11" y="176"/>
                </a:cubicBezTo>
                <a:cubicBezTo>
                  <a:pt x="11" y="184"/>
                  <a:pt x="3" y="192"/>
                  <a:pt x="8" y="201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9" y="212"/>
                  <a:pt x="5" y="218"/>
                  <a:pt x="7" y="224"/>
                </a:cubicBezTo>
                <a:cubicBezTo>
                  <a:pt x="8" y="227"/>
                  <a:pt x="9" y="229"/>
                  <a:pt x="11" y="231"/>
                </a:cubicBezTo>
                <a:cubicBezTo>
                  <a:pt x="11" y="232"/>
                  <a:pt x="10" y="232"/>
                  <a:pt x="10" y="232"/>
                </a:cubicBezTo>
                <a:cubicBezTo>
                  <a:pt x="7" y="232"/>
                  <a:pt x="6" y="229"/>
                  <a:pt x="5" y="227"/>
                </a:cubicBezTo>
                <a:cubicBezTo>
                  <a:pt x="3" y="222"/>
                  <a:pt x="3" y="216"/>
                  <a:pt x="5" y="211"/>
                </a:cubicBezTo>
                <a:cubicBezTo>
                  <a:pt x="7" y="208"/>
                  <a:pt x="7" y="208"/>
                  <a:pt x="7" y="208"/>
                </a:cubicBezTo>
                <a:cubicBezTo>
                  <a:pt x="4" y="203"/>
                  <a:pt x="2" y="196"/>
                  <a:pt x="4" y="190"/>
                </a:cubicBezTo>
                <a:cubicBezTo>
                  <a:pt x="7" y="184"/>
                  <a:pt x="9" y="176"/>
                  <a:pt x="6" y="169"/>
                </a:cubicBezTo>
                <a:cubicBezTo>
                  <a:pt x="4" y="168"/>
                  <a:pt x="3" y="165"/>
                  <a:pt x="4" y="163"/>
                </a:cubicBezTo>
                <a:cubicBezTo>
                  <a:pt x="8" y="167"/>
                  <a:pt x="14" y="168"/>
                  <a:pt x="17" y="173"/>
                </a:cubicBezTo>
                <a:close/>
                <a:moveTo>
                  <a:pt x="309" y="168"/>
                </a:moveTo>
                <a:cubicBezTo>
                  <a:pt x="308" y="169"/>
                  <a:pt x="307" y="170"/>
                  <a:pt x="307" y="171"/>
                </a:cubicBezTo>
                <a:cubicBezTo>
                  <a:pt x="305" y="177"/>
                  <a:pt x="305" y="183"/>
                  <a:pt x="309" y="188"/>
                </a:cubicBezTo>
                <a:cubicBezTo>
                  <a:pt x="312" y="194"/>
                  <a:pt x="309" y="201"/>
                  <a:pt x="306" y="206"/>
                </a:cubicBezTo>
                <a:cubicBezTo>
                  <a:pt x="306" y="208"/>
                  <a:pt x="308" y="210"/>
                  <a:pt x="309" y="212"/>
                </a:cubicBezTo>
                <a:cubicBezTo>
                  <a:pt x="310" y="216"/>
                  <a:pt x="309" y="221"/>
                  <a:pt x="306" y="224"/>
                </a:cubicBezTo>
                <a:cubicBezTo>
                  <a:pt x="306" y="224"/>
                  <a:pt x="305" y="224"/>
                  <a:pt x="305" y="224"/>
                </a:cubicBezTo>
                <a:cubicBezTo>
                  <a:pt x="305" y="221"/>
                  <a:pt x="308" y="219"/>
                  <a:pt x="307" y="216"/>
                </a:cubicBezTo>
                <a:cubicBezTo>
                  <a:pt x="307" y="213"/>
                  <a:pt x="306" y="210"/>
                  <a:pt x="304" y="208"/>
                </a:cubicBezTo>
                <a:cubicBezTo>
                  <a:pt x="305" y="204"/>
                  <a:pt x="307" y="201"/>
                  <a:pt x="308" y="198"/>
                </a:cubicBezTo>
                <a:cubicBezTo>
                  <a:pt x="309" y="194"/>
                  <a:pt x="308" y="190"/>
                  <a:pt x="305" y="187"/>
                </a:cubicBezTo>
                <a:cubicBezTo>
                  <a:pt x="305" y="187"/>
                  <a:pt x="305" y="187"/>
                  <a:pt x="305" y="187"/>
                </a:cubicBezTo>
                <a:cubicBezTo>
                  <a:pt x="302" y="193"/>
                  <a:pt x="297" y="198"/>
                  <a:pt x="299" y="205"/>
                </a:cubicBezTo>
                <a:cubicBezTo>
                  <a:pt x="299" y="206"/>
                  <a:pt x="299" y="207"/>
                  <a:pt x="298" y="207"/>
                </a:cubicBezTo>
                <a:cubicBezTo>
                  <a:pt x="297" y="207"/>
                  <a:pt x="297" y="206"/>
                  <a:pt x="297" y="205"/>
                </a:cubicBezTo>
                <a:cubicBezTo>
                  <a:pt x="295" y="196"/>
                  <a:pt x="304" y="190"/>
                  <a:pt x="303" y="181"/>
                </a:cubicBezTo>
                <a:cubicBezTo>
                  <a:pt x="302" y="177"/>
                  <a:pt x="302" y="172"/>
                  <a:pt x="306" y="169"/>
                </a:cubicBezTo>
                <a:cubicBezTo>
                  <a:pt x="307" y="168"/>
                  <a:pt x="308" y="168"/>
                  <a:pt x="309" y="168"/>
                </a:cubicBezTo>
                <a:close/>
                <a:moveTo>
                  <a:pt x="64" y="168"/>
                </a:moveTo>
                <a:cubicBezTo>
                  <a:pt x="66" y="172"/>
                  <a:pt x="63" y="175"/>
                  <a:pt x="63" y="179"/>
                </a:cubicBezTo>
                <a:cubicBezTo>
                  <a:pt x="63" y="184"/>
                  <a:pt x="63" y="190"/>
                  <a:pt x="65" y="194"/>
                </a:cubicBezTo>
                <a:cubicBezTo>
                  <a:pt x="65" y="195"/>
                  <a:pt x="65" y="195"/>
                  <a:pt x="65" y="195"/>
                </a:cubicBezTo>
                <a:cubicBezTo>
                  <a:pt x="63" y="195"/>
                  <a:pt x="63" y="195"/>
                  <a:pt x="63" y="195"/>
                </a:cubicBezTo>
                <a:cubicBezTo>
                  <a:pt x="60" y="191"/>
                  <a:pt x="61" y="184"/>
                  <a:pt x="61" y="179"/>
                </a:cubicBezTo>
                <a:cubicBezTo>
                  <a:pt x="62" y="175"/>
                  <a:pt x="63" y="170"/>
                  <a:pt x="60" y="167"/>
                </a:cubicBezTo>
                <a:cubicBezTo>
                  <a:pt x="61" y="165"/>
                  <a:pt x="64" y="167"/>
                  <a:pt x="64" y="168"/>
                </a:cubicBezTo>
                <a:close/>
                <a:moveTo>
                  <a:pt x="244" y="179"/>
                </a:moveTo>
                <a:cubicBezTo>
                  <a:pt x="246" y="185"/>
                  <a:pt x="244" y="190"/>
                  <a:pt x="243" y="196"/>
                </a:cubicBezTo>
                <a:cubicBezTo>
                  <a:pt x="241" y="197"/>
                  <a:pt x="240" y="199"/>
                  <a:pt x="239" y="199"/>
                </a:cubicBezTo>
                <a:cubicBezTo>
                  <a:pt x="238" y="198"/>
                  <a:pt x="238" y="198"/>
                  <a:pt x="238" y="198"/>
                </a:cubicBezTo>
                <a:cubicBezTo>
                  <a:pt x="239" y="193"/>
                  <a:pt x="240" y="187"/>
                  <a:pt x="239" y="182"/>
                </a:cubicBezTo>
                <a:cubicBezTo>
                  <a:pt x="238" y="181"/>
                  <a:pt x="237" y="180"/>
                  <a:pt x="235" y="181"/>
                </a:cubicBezTo>
                <a:cubicBezTo>
                  <a:pt x="233" y="180"/>
                  <a:pt x="232" y="182"/>
                  <a:pt x="231" y="183"/>
                </a:cubicBezTo>
                <a:cubicBezTo>
                  <a:pt x="230" y="180"/>
                  <a:pt x="230" y="177"/>
                  <a:pt x="232" y="175"/>
                </a:cubicBezTo>
                <a:cubicBezTo>
                  <a:pt x="234" y="173"/>
                  <a:pt x="237" y="172"/>
                  <a:pt x="239" y="173"/>
                </a:cubicBezTo>
                <a:cubicBezTo>
                  <a:pt x="242" y="174"/>
                  <a:pt x="243" y="177"/>
                  <a:pt x="244" y="179"/>
                </a:cubicBezTo>
                <a:close/>
                <a:moveTo>
                  <a:pt x="83" y="175"/>
                </a:moveTo>
                <a:cubicBezTo>
                  <a:pt x="84" y="176"/>
                  <a:pt x="84" y="178"/>
                  <a:pt x="84" y="179"/>
                </a:cubicBezTo>
                <a:cubicBezTo>
                  <a:pt x="82" y="179"/>
                  <a:pt x="79" y="179"/>
                  <a:pt x="78" y="180"/>
                </a:cubicBezTo>
                <a:cubicBezTo>
                  <a:pt x="76" y="182"/>
                  <a:pt x="75" y="185"/>
                  <a:pt x="74" y="187"/>
                </a:cubicBezTo>
                <a:cubicBezTo>
                  <a:pt x="74" y="192"/>
                  <a:pt x="77" y="197"/>
                  <a:pt x="81" y="200"/>
                </a:cubicBezTo>
                <a:cubicBezTo>
                  <a:pt x="81" y="201"/>
                  <a:pt x="80" y="202"/>
                  <a:pt x="80" y="203"/>
                </a:cubicBezTo>
                <a:cubicBezTo>
                  <a:pt x="78" y="202"/>
                  <a:pt x="77" y="201"/>
                  <a:pt x="76" y="200"/>
                </a:cubicBezTo>
                <a:cubicBezTo>
                  <a:pt x="74" y="196"/>
                  <a:pt x="72" y="193"/>
                  <a:pt x="71" y="190"/>
                </a:cubicBezTo>
                <a:cubicBezTo>
                  <a:pt x="69" y="186"/>
                  <a:pt x="70" y="181"/>
                  <a:pt x="71" y="177"/>
                </a:cubicBezTo>
                <a:cubicBezTo>
                  <a:pt x="73" y="174"/>
                  <a:pt x="76" y="173"/>
                  <a:pt x="79" y="172"/>
                </a:cubicBezTo>
                <a:cubicBezTo>
                  <a:pt x="80" y="172"/>
                  <a:pt x="82" y="173"/>
                  <a:pt x="83" y="175"/>
                </a:cubicBezTo>
                <a:close/>
                <a:moveTo>
                  <a:pt x="238" y="186"/>
                </a:moveTo>
                <a:cubicBezTo>
                  <a:pt x="238" y="190"/>
                  <a:pt x="237" y="194"/>
                  <a:pt x="236" y="198"/>
                </a:cubicBezTo>
                <a:cubicBezTo>
                  <a:pt x="233" y="197"/>
                  <a:pt x="236" y="194"/>
                  <a:pt x="236" y="191"/>
                </a:cubicBezTo>
                <a:cubicBezTo>
                  <a:pt x="236" y="189"/>
                  <a:pt x="237" y="188"/>
                  <a:pt x="236" y="185"/>
                </a:cubicBezTo>
                <a:cubicBezTo>
                  <a:pt x="236" y="184"/>
                  <a:pt x="233" y="185"/>
                  <a:pt x="235" y="183"/>
                </a:cubicBezTo>
                <a:cubicBezTo>
                  <a:pt x="237" y="182"/>
                  <a:pt x="237" y="185"/>
                  <a:pt x="238" y="186"/>
                </a:cubicBezTo>
                <a:close/>
                <a:moveTo>
                  <a:pt x="81" y="182"/>
                </a:moveTo>
                <a:cubicBezTo>
                  <a:pt x="79" y="184"/>
                  <a:pt x="79" y="187"/>
                  <a:pt x="78" y="189"/>
                </a:cubicBezTo>
                <a:cubicBezTo>
                  <a:pt x="79" y="193"/>
                  <a:pt x="81" y="195"/>
                  <a:pt x="82" y="198"/>
                </a:cubicBezTo>
                <a:cubicBezTo>
                  <a:pt x="80" y="197"/>
                  <a:pt x="79" y="195"/>
                  <a:pt x="78" y="194"/>
                </a:cubicBezTo>
                <a:cubicBezTo>
                  <a:pt x="76" y="191"/>
                  <a:pt x="75" y="186"/>
                  <a:pt x="78" y="183"/>
                </a:cubicBezTo>
                <a:cubicBezTo>
                  <a:pt x="79" y="182"/>
                  <a:pt x="80" y="181"/>
                  <a:pt x="81" y="182"/>
                </a:cubicBezTo>
                <a:close/>
                <a:moveTo>
                  <a:pt x="129" y="185"/>
                </a:moveTo>
                <a:cubicBezTo>
                  <a:pt x="130" y="188"/>
                  <a:pt x="129" y="192"/>
                  <a:pt x="127" y="194"/>
                </a:cubicBezTo>
                <a:cubicBezTo>
                  <a:pt x="126" y="195"/>
                  <a:pt x="124" y="195"/>
                  <a:pt x="122" y="194"/>
                </a:cubicBezTo>
                <a:cubicBezTo>
                  <a:pt x="120" y="192"/>
                  <a:pt x="120" y="189"/>
                  <a:pt x="121" y="187"/>
                </a:cubicBezTo>
                <a:cubicBezTo>
                  <a:pt x="122" y="185"/>
                  <a:pt x="123" y="184"/>
                  <a:pt x="125" y="183"/>
                </a:cubicBezTo>
                <a:cubicBezTo>
                  <a:pt x="127" y="183"/>
                  <a:pt x="128" y="184"/>
                  <a:pt x="129" y="185"/>
                </a:cubicBezTo>
                <a:close/>
                <a:moveTo>
                  <a:pt x="129" y="187"/>
                </a:moveTo>
                <a:cubicBezTo>
                  <a:pt x="128" y="189"/>
                  <a:pt x="129" y="191"/>
                  <a:pt x="126" y="192"/>
                </a:cubicBezTo>
                <a:cubicBezTo>
                  <a:pt x="125" y="193"/>
                  <a:pt x="124" y="193"/>
                  <a:pt x="123" y="193"/>
                </a:cubicBezTo>
                <a:cubicBezTo>
                  <a:pt x="122" y="192"/>
                  <a:pt x="121" y="189"/>
                  <a:pt x="122" y="188"/>
                </a:cubicBezTo>
                <a:cubicBezTo>
                  <a:pt x="123" y="186"/>
                  <a:pt x="125" y="186"/>
                  <a:pt x="126" y="185"/>
                </a:cubicBezTo>
                <a:cubicBezTo>
                  <a:pt x="128" y="184"/>
                  <a:pt x="128" y="186"/>
                  <a:pt x="129" y="187"/>
                </a:cubicBezTo>
                <a:close/>
                <a:moveTo>
                  <a:pt x="198" y="189"/>
                </a:moveTo>
                <a:cubicBezTo>
                  <a:pt x="199" y="190"/>
                  <a:pt x="198" y="192"/>
                  <a:pt x="198" y="193"/>
                </a:cubicBezTo>
                <a:cubicBezTo>
                  <a:pt x="197" y="195"/>
                  <a:pt x="194" y="194"/>
                  <a:pt x="193" y="194"/>
                </a:cubicBezTo>
                <a:cubicBezTo>
                  <a:pt x="192" y="193"/>
                  <a:pt x="191" y="192"/>
                  <a:pt x="190" y="190"/>
                </a:cubicBezTo>
                <a:cubicBezTo>
                  <a:pt x="190" y="189"/>
                  <a:pt x="191" y="188"/>
                  <a:pt x="191" y="187"/>
                </a:cubicBezTo>
                <a:cubicBezTo>
                  <a:pt x="194" y="186"/>
                  <a:pt x="197" y="186"/>
                  <a:pt x="198" y="189"/>
                </a:cubicBezTo>
                <a:close/>
                <a:moveTo>
                  <a:pt x="173" y="188"/>
                </a:moveTo>
                <a:cubicBezTo>
                  <a:pt x="175" y="190"/>
                  <a:pt x="175" y="192"/>
                  <a:pt x="175" y="195"/>
                </a:cubicBezTo>
                <a:cubicBezTo>
                  <a:pt x="175" y="198"/>
                  <a:pt x="171" y="200"/>
                  <a:pt x="168" y="201"/>
                </a:cubicBezTo>
                <a:cubicBezTo>
                  <a:pt x="167" y="205"/>
                  <a:pt x="166" y="209"/>
                  <a:pt x="163" y="211"/>
                </a:cubicBezTo>
                <a:cubicBezTo>
                  <a:pt x="160" y="212"/>
                  <a:pt x="157" y="213"/>
                  <a:pt x="154" y="211"/>
                </a:cubicBezTo>
                <a:cubicBezTo>
                  <a:pt x="152" y="210"/>
                  <a:pt x="151" y="209"/>
                  <a:pt x="149" y="207"/>
                </a:cubicBezTo>
                <a:cubicBezTo>
                  <a:pt x="149" y="205"/>
                  <a:pt x="149" y="203"/>
                  <a:pt x="149" y="201"/>
                </a:cubicBezTo>
                <a:cubicBezTo>
                  <a:pt x="149" y="198"/>
                  <a:pt x="145" y="200"/>
                  <a:pt x="145" y="197"/>
                </a:cubicBezTo>
                <a:cubicBezTo>
                  <a:pt x="144" y="196"/>
                  <a:pt x="144" y="193"/>
                  <a:pt x="144" y="191"/>
                </a:cubicBezTo>
                <a:cubicBezTo>
                  <a:pt x="146" y="189"/>
                  <a:pt x="148" y="187"/>
                  <a:pt x="151" y="187"/>
                </a:cubicBezTo>
                <a:cubicBezTo>
                  <a:pt x="152" y="187"/>
                  <a:pt x="154" y="187"/>
                  <a:pt x="154" y="188"/>
                </a:cubicBezTo>
                <a:cubicBezTo>
                  <a:pt x="154" y="190"/>
                  <a:pt x="156" y="190"/>
                  <a:pt x="155" y="191"/>
                </a:cubicBezTo>
                <a:cubicBezTo>
                  <a:pt x="154" y="192"/>
                  <a:pt x="153" y="191"/>
                  <a:pt x="151" y="192"/>
                </a:cubicBezTo>
                <a:cubicBezTo>
                  <a:pt x="150" y="193"/>
                  <a:pt x="150" y="195"/>
                  <a:pt x="150" y="196"/>
                </a:cubicBezTo>
                <a:cubicBezTo>
                  <a:pt x="150" y="198"/>
                  <a:pt x="152" y="199"/>
                  <a:pt x="153" y="200"/>
                </a:cubicBezTo>
                <a:cubicBezTo>
                  <a:pt x="153" y="202"/>
                  <a:pt x="153" y="204"/>
                  <a:pt x="154" y="206"/>
                </a:cubicBezTo>
                <a:cubicBezTo>
                  <a:pt x="156" y="208"/>
                  <a:pt x="157" y="208"/>
                  <a:pt x="159" y="209"/>
                </a:cubicBezTo>
                <a:cubicBezTo>
                  <a:pt x="163" y="209"/>
                  <a:pt x="164" y="204"/>
                  <a:pt x="165" y="202"/>
                </a:cubicBezTo>
                <a:cubicBezTo>
                  <a:pt x="168" y="199"/>
                  <a:pt x="172" y="196"/>
                  <a:pt x="171" y="192"/>
                </a:cubicBezTo>
                <a:cubicBezTo>
                  <a:pt x="170" y="190"/>
                  <a:pt x="164" y="193"/>
                  <a:pt x="166" y="189"/>
                </a:cubicBezTo>
                <a:cubicBezTo>
                  <a:pt x="166" y="188"/>
                  <a:pt x="167" y="187"/>
                  <a:pt x="168" y="187"/>
                </a:cubicBezTo>
                <a:cubicBezTo>
                  <a:pt x="170" y="187"/>
                  <a:pt x="172" y="187"/>
                  <a:pt x="173" y="188"/>
                </a:cubicBezTo>
                <a:close/>
                <a:moveTo>
                  <a:pt x="197" y="190"/>
                </a:moveTo>
                <a:cubicBezTo>
                  <a:pt x="197" y="191"/>
                  <a:pt x="196" y="192"/>
                  <a:pt x="195" y="193"/>
                </a:cubicBezTo>
                <a:cubicBezTo>
                  <a:pt x="194" y="192"/>
                  <a:pt x="192" y="192"/>
                  <a:pt x="192" y="190"/>
                </a:cubicBezTo>
                <a:cubicBezTo>
                  <a:pt x="192" y="189"/>
                  <a:pt x="193" y="188"/>
                  <a:pt x="194" y="188"/>
                </a:cubicBezTo>
                <a:cubicBezTo>
                  <a:pt x="195" y="187"/>
                  <a:pt x="197" y="188"/>
                  <a:pt x="197" y="190"/>
                </a:cubicBezTo>
                <a:close/>
                <a:moveTo>
                  <a:pt x="228" y="193"/>
                </a:moveTo>
                <a:cubicBezTo>
                  <a:pt x="231" y="195"/>
                  <a:pt x="235" y="198"/>
                  <a:pt x="235" y="203"/>
                </a:cubicBezTo>
                <a:cubicBezTo>
                  <a:pt x="235" y="203"/>
                  <a:pt x="235" y="203"/>
                  <a:pt x="235" y="203"/>
                </a:cubicBezTo>
                <a:cubicBezTo>
                  <a:pt x="232" y="200"/>
                  <a:pt x="230" y="197"/>
                  <a:pt x="227" y="197"/>
                </a:cubicBezTo>
                <a:cubicBezTo>
                  <a:pt x="225" y="199"/>
                  <a:pt x="225" y="204"/>
                  <a:pt x="226" y="207"/>
                </a:cubicBezTo>
                <a:cubicBezTo>
                  <a:pt x="225" y="207"/>
                  <a:pt x="224" y="206"/>
                  <a:pt x="224" y="206"/>
                </a:cubicBezTo>
                <a:cubicBezTo>
                  <a:pt x="223" y="201"/>
                  <a:pt x="224" y="196"/>
                  <a:pt x="226" y="193"/>
                </a:cubicBezTo>
                <a:cubicBezTo>
                  <a:pt x="227" y="192"/>
                  <a:pt x="227" y="192"/>
                  <a:pt x="228" y="193"/>
                </a:cubicBezTo>
                <a:close/>
                <a:moveTo>
                  <a:pt x="147" y="201"/>
                </a:moveTo>
                <a:cubicBezTo>
                  <a:pt x="147" y="206"/>
                  <a:pt x="147" y="206"/>
                  <a:pt x="147" y="206"/>
                </a:cubicBezTo>
                <a:cubicBezTo>
                  <a:pt x="148" y="210"/>
                  <a:pt x="151" y="213"/>
                  <a:pt x="155" y="214"/>
                </a:cubicBezTo>
                <a:cubicBezTo>
                  <a:pt x="155" y="215"/>
                  <a:pt x="153" y="214"/>
                  <a:pt x="152" y="214"/>
                </a:cubicBezTo>
                <a:cubicBezTo>
                  <a:pt x="148" y="213"/>
                  <a:pt x="147" y="209"/>
                  <a:pt x="145" y="206"/>
                </a:cubicBezTo>
                <a:cubicBezTo>
                  <a:pt x="145" y="203"/>
                  <a:pt x="143" y="201"/>
                  <a:pt x="141" y="199"/>
                </a:cubicBezTo>
                <a:cubicBezTo>
                  <a:pt x="139" y="199"/>
                  <a:pt x="140" y="201"/>
                  <a:pt x="138" y="202"/>
                </a:cubicBezTo>
                <a:cubicBezTo>
                  <a:pt x="136" y="204"/>
                  <a:pt x="133" y="204"/>
                  <a:pt x="130" y="206"/>
                </a:cubicBezTo>
                <a:cubicBezTo>
                  <a:pt x="130" y="207"/>
                  <a:pt x="131" y="207"/>
                  <a:pt x="132" y="207"/>
                </a:cubicBezTo>
                <a:cubicBezTo>
                  <a:pt x="134" y="208"/>
                  <a:pt x="137" y="207"/>
                  <a:pt x="138" y="208"/>
                </a:cubicBezTo>
                <a:cubicBezTo>
                  <a:pt x="140" y="216"/>
                  <a:pt x="148" y="222"/>
                  <a:pt x="155" y="224"/>
                </a:cubicBezTo>
                <a:cubicBezTo>
                  <a:pt x="158" y="228"/>
                  <a:pt x="159" y="222"/>
                  <a:pt x="162" y="223"/>
                </a:cubicBezTo>
                <a:cubicBezTo>
                  <a:pt x="165" y="221"/>
                  <a:pt x="169" y="220"/>
                  <a:pt x="172" y="217"/>
                </a:cubicBezTo>
                <a:cubicBezTo>
                  <a:pt x="174" y="215"/>
                  <a:pt x="174" y="213"/>
                  <a:pt x="175" y="211"/>
                </a:cubicBezTo>
                <a:cubicBezTo>
                  <a:pt x="180" y="210"/>
                  <a:pt x="184" y="208"/>
                  <a:pt x="187" y="205"/>
                </a:cubicBezTo>
                <a:cubicBezTo>
                  <a:pt x="188" y="205"/>
                  <a:pt x="189" y="205"/>
                  <a:pt x="189" y="204"/>
                </a:cubicBezTo>
                <a:cubicBezTo>
                  <a:pt x="189" y="203"/>
                  <a:pt x="189" y="203"/>
                  <a:pt x="189" y="203"/>
                </a:cubicBezTo>
                <a:cubicBezTo>
                  <a:pt x="190" y="203"/>
                  <a:pt x="190" y="203"/>
                  <a:pt x="190" y="204"/>
                </a:cubicBezTo>
                <a:cubicBezTo>
                  <a:pt x="189" y="207"/>
                  <a:pt x="186" y="209"/>
                  <a:pt x="184" y="210"/>
                </a:cubicBezTo>
                <a:cubicBezTo>
                  <a:pt x="182" y="212"/>
                  <a:pt x="179" y="212"/>
                  <a:pt x="175" y="213"/>
                </a:cubicBezTo>
                <a:cubicBezTo>
                  <a:pt x="174" y="219"/>
                  <a:pt x="168" y="223"/>
                  <a:pt x="162" y="225"/>
                </a:cubicBezTo>
                <a:cubicBezTo>
                  <a:pt x="160" y="225"/>
                  <a:pt x="159" y="229"/>
                  <a:pt x="156" y="227"/>
                </a:cubicBezTo>
                <a:cubicBezTo>
                  <a:pt x="151" y="224"/>
                  <a:pt x="144" y="222"/>
                  <a:pt x="140" y="216"/>
                </a:cubicBezTo>
                <a:cubicBezTo>
                  <a:pt x="139" y="214"/>
                  <a:pt x="137" y="212"/>
                  <a:pt x="137" y="210"/>
                </a:cubicBezTo>
                <a:cubicBezTo>
                  <a:pt x="136" y="208"/>
                  <a:pt x="133" y="209"/>
                  <a:pt x="131" y="208"/>
                </a:cubicBezTo>
                <a:cubicBezTo>
                  <a:pt x="130" y="208"/>
                  <a:pt x="128" y="206"/>
                  <a:pt x="128" y="204"/>
                </a:cubicBezTo>
                <a:cubicBezTo>
                  <a:pt x="132" y="203"/>
                  <a:pt x="137" y="202"/>
                  <a:pt x="139" y="198"/>
                </a:cubicBezTo>
                <a:cubicBezTo>
                  <a:pt x="141" y="194"/>
                  <a:pt x="141" y="194"/>
                  <a:pt x="141" y="194"/>
                </a:cubicBezTo>
                <a:cubicBezTo>
                  <a:pt x="142" y="197"/>
                  <a:pt x="143" y="201"/>
                  <a:pt x="147" y="201"/>
                </a:cubicBezTo>
                <a:close/>
                <a:moveTo>
                  <a:pt x="91" y="195"/>
                </a:moveTo>
                <a:cubicBezTo>
                  <a:pt x="93" y="199"/>
                  <a:pt x="97" y="203"/>
                  <a:pt x="94" y="208"/>
                </a:cubicBezTo>
                <a:cubicBezTo>
                  <a:pt x="94" y="209"/>
                  <a:pt x="94" y="209"/>
                  <a:pt x="93" y="209"/>
                </a:cubicBezTo>
                <a:cubicBezTo>
                  <a:pt x="92" y="205"/>
                  <a:pt x="93" y="200"/>
                  <a:pt x="89" y="197"/>
                </a:cubicBezTo>
                <a:cubicBezTo>
                  <a:pt x="87" y="197"/>
                  <a:pt x="87" y="200"/>
                  <a:pt x="86" y="201"/>
                </a:cubicBezTo>
                <a:cubicBezTo>
                  <a:pt x="85" y="202"/>
                  <a:pt x="84" y="204"/>
                  <a:pt x="82" y="206"/>
                </a:cubicBezTo>
                <a:cubicBezTo>
                  <a:pt x="81" y="202"/>
                  <a:pt x="84" y="199"/>
                  <a:pt x="86" y="196"/>
                </a:cubicBezTo>
                <a:cubicBezTo>
                  <a:pt x="87" y="195"/>
                  <a:pt x="89" y="192"/>
                  <a:pt x="91" y="195"/>
                </a:cubicBezTo>
                <a:close/>
                <a:moveTo>
                  <a:pt x="256" y="197"/>
                </a:moveTo>
                <a:cubicBezTo>
                  <a:pt x="256" y="198"/>
                  <a:pt x="256" y="199"/>
                  <a:pt x="255" y="198"/>
                </a:cubicBezTo>
                <a:cubicBezTo>
                  <a:pt x="246" y="198"/>
                  <a:pt x="238" y="204"/>
                  <a:pt x="233" y="211"/>
                </a:cubicBezTo>
                <a:cubicBezTo>
                  <a:pt x="233" y="212"/>
                  <a:pt x="233" y="213"/>
                  <a:pt x="232" y="214"/>
                </a:cubicBezTo>
                <a:cubicBezTo>
                  <a:pt x="232" y="207"/>
                  <a:pt x="237" y="202"/>
                  <a:pt x="243" y="199"/>
                </a:cubicBezTo>
                <a:cubicBezTo>
                  <a:pt x="247" y="197"/>
                  <a:pt x="251" y="195"/>
                  <a:pt x="256" y="197"/>
                </a:cubicBezTo>
                <a:cubicBezTo>
                  <a:pt x="256" y="197"/>
                  <a:pt x="256" y="197"/>
                  <a:pt x="256" y="197"/>
                </a:cubicBezTo>
                <a:close/>
                <a:moveTo>
                  <a:pt x="74" y="201"/>
                </a:moveTo>
                <a:cubicBezTo>
                  <a:pt x="80" y="206"/>
                  <a:pt x="84" y="212"/>
                  <a:pt x="84" y="219"/>
                </a:cubicBezTo>
                <a:cubicBezTo>
                  <a:pt x="84" y="221"/>
                  <a:pt x="84" y="221"/>
                  <a:pt x="84" y="221"/>
                </a:cubicBezTo>
                <a:cubicBezTo>
                  <a:pt x="83" y="218"/>
                  <a:pt x="82" y="214"/>
                  <a:pt x="80" y="211"/>
                </a:cubicBezTo>
                <a:cubicBezTo>
                  <a:pt x="77" y="206"/>
                  <a:pt x="72" y="203"/>
                  <a:pt x="66" y="202"/>
                </a:cubicBezTo>
                <a:cubicBezTo>
                  <a:pt x="64" y="201"/>
                  <a:pt x="62" y="201"/>
                  <a:pt x="59" y="202"/>
                </a:cubicBezTo>
                <a:cubicBezTo>
                  <a:pt x="59" y="201"/>
                  <a:pt x="58" y="199"/>
                  <a:pt x="58" y="198"/>
                </a:cubicBezTo>
                <a:cubicBezTo>
                  <a:pt x="64" y="197"/>
                  <a:pt x="69" y="199"/>
                  <a:pt x="74" y="201"/>
                </a:cubicBezTo>
                <a:close/>
                <a:moveTo>
                  <a:pt x="232" y="205"/>
                </a:moveTo>
                <a:cubicBezTo>
                  <a:pt x="233" y="207"/>
                  <a:pt x="231" y="208"/>
                  <a:pt x="231" y="210"/>
                </a:cubicBezTo>
                <a:cubicBezTo>
                  <a:pt x="229" y="209"/>
                  <a:pt x="229" y="207"/>
                  <a:pt x="228" y="205"/>
                </a:cubicBezTo>
                <a:cubicBezTo>
                  <a:pt x="228" y="204"/>
                  <a:pt x="227" y="201"/>
                  <a:pt x="228" y="200"/>
                </a:cubicBezTo>
                <a:cubicBezTo>
                  <a:pt x="230" y="201"/>
                  <a:pt x="232" y="203"/>
                  <a:pt x="232" y="205"/>
                </a:cubicBezTo>
                <a:close/>
                <a:moveTo>
                  <a:pt x="253" y="201"/>
                </a:moveTo>
                <a:cubicBezTo>
                  <a:pt x="253" y="204"/>
                  <a:pt x="251" y="205"/>
                  <a:pt x="249" y="207"/>
                </a:cubicBezTo>
                <a:cubicBezTo>
                  <a:pt x="245" y="211"/>
                  <a:pt x="240" y="214"/>
                  <a:pt x="235" y="215"/>
                </a:cubicBezTo>
                <a:cubicBezTo>
                  <a:pt x="235" y="217"/>
                  <a:pt x="236" y="218"/>
                  <a:pt x="235" y="219"/>
                </a:cubicBezTo>
                <a:cubicBezTo>
                  <a:pt x="235" y="220"/>
                  <a:pt x="235" y="221"/>
                  <a:pt x="234" y="221"/>
                </a:cubicBezTo>
                <a:cubicBezTo>
                  <a:pt x="232" y="220"/>
                  <a:pt x="234" y="218"/>
                  <a:pt x="234" y="216"/>
                </a:cubicBezTo>
                <a:cubicBezTo>
                  <a:pt x="236" y="209"/>
                  <a:pt x="242" y="204"/>
                  <a:pt x="249" y="202"/>
                </a:cubicBezTo>
                <a:cubicBezTo>
                  <a:pt x="251" y="202"/>
                  <a:pt x="252" y="201"/>
                  <a:pt x="253" y="201"/>
                </a:cubicBezTo>
                <a:close/>
                <a:moveTo>
                  <a:pt x="90" y="205"/>
                </a:moveTo>
                <a:cubicBezTo>
                  <a:pt x="90" y="212"/>
                  <a:pt x="90" y="212"/>
                  <a:pt x="90" y="212"/>
                </a:cubicBezTo>
                <a:cubicBezTo>
                  <a:pt x="89" y="213"/>
                  <a:pt x="88" y="215"/>
                  <a:pt x="86" y="216"/>
                </a:cubicBezTo>
                <a:cubicBezTo>
                  <a:pt x="86" y="212"/>
                  <a:pt x="82" y="209"/>
                  <a:pt x="85" y="204"/>
                </a:cubicBezTo>
                <a:cubicBezTo>
                  <a:pt x="86" y="203"/>
                  <a:pt x="87" y="202"/>
                  <a:pt x="89" y="201"/>
                </a:cubicBezTo>
                <a:cubicBezTo>
                  <a:pt x="90" y="201"/>
                  <a:pt x="90" y="204"/>
                  <a:pt x="90" y="205"/>
                </a:cubicBezTo>
                <a:close/>
                <a:moveTo>
                  <a:pt x="228" y="215"/>
                </a:moveTo>
                <a:cubicBezTo>
                  <a:pt x="229" y="218"/>
                  <a:pt x="229" y="218"/>
                  <a:pt x="229" y="218"/>
                </a:cubicBezTo>
                <a:cubicBezTo>
                  <a:pt x="226" y="213"/>
                  <a:pt x="220" y="207"/>
                  <a:pt x="213" y="206"/>
                </a:cubicBezTo>
                <a:cubicBezTo>
                  <a:pt x="212" y="206"/>
                  <a:pt x="212" y="208"/>
                  <a:pt x="213" y="209"/>
                </a:cubicBezTo>
                <a:cubicBezTo>
                  <a:pt x="212" y="213"/>
                  <a:pt x="214" y="217"/>
                  <a:pt x="218" y="219"/>
                </a:cubicBezTo>
                <a:cubicBezTo>
                  <a:pt x="220" y="222"/>
                  <a:pt x="223" y="222"/>
                  <a:pt x="226" y="224"/>
                </a:cubicBezTo>
                <a:cubicBezTo>
                  <a:pt x="226" y="224"/>
                  <a:pt x="226" y="224"/>
                  <a:pt x="226" y="224"/>
                </a:cubicBezTo>
                <a:cubicBezTo>
                  <a:pt x="221" y="225"/>
                  <a:pt x="217" y="221"/>
                  <a:pt x="214" y="218"/>
                </a:cubicBezTo>
                <a:cubicBezTo>
                  <a:pt x="211" y="214"/>
                  <a:pt x="209" y="209"/>
                  <a:pt x="210" y="204"/>
                </a:cubicBezTo>
                <a:cubicBezTo>
                  <a:pt x="215" y="202"/>
                  <a:pt x="220" y="205"/>
                  <a:pt x="224" y="208"/>
                </a:cubicBezTo>
                <a:cubicBezTo>
                  <a:pt x="225" y="210"/>
                  <a:pt x="227" y="213"/>
                  <a:pt x="228" y="215"/>
                </a:cubicBezTo>
                <a:close/>
                <a:moveTo>
                  <a:pt x="199" y="204"/>
                </a:moveTo>
                <a:cubicBezTo>
                  <a:pt x="199" y="206"/>
                  <a:pt x="198" y="207"/>
                  <a:pt x="197" y="209"/>
                </a:cubicBezTo>
                <a:cubicBezTo>
                  <a:pt x="192" y="214"/>
                  <a:pt x="187" y="217"/>
                  <a:pt x="180" y="218"/>
                </a:cubicBezTo>
                <a:cubicBezTo>
                  <a:pt x="178" y="221"/>
                  <a:pt x="177" y="225"/>
                  <a:pt x="174" y="227"/>
                </a:cubicBezTo>
                <a:cubicBezTo>
                  <a:pt x="171" y="230"/>
                  <a:pt x="166" y="231"/>
                  <a:pt x="163" y="234"/>
                </a:cubicBezTo>
                <a:cubicBezTo>
                  <a:pt x="161" y="235"/>
                  <a:pt x="161" y="237"/>
                  <a:pt x="159" y="238"/>
                </a:cubicBezTo>
                <a:cubicBezTo>
                  <a:pt x="152" y="231"/>
                  <a:pt x="143" y="230"/>
                  <a:pt x="137" y="223"/>
                </a:cubicBezTo>
                <a:cubicBezTo>
                  <a:pt x="135" y="220"/>
                  <a:pt x="132" y="218"/>
                  <a:pt x="131" y="214"/>
                </a:cubicBezTo>
                <a:cubicBezTo>
                  <a:pt x="131" y="213"/>
                  <a:pt x="130" y="215"/>
                  <a:pt x="129" y="214"/>
                </a:cubicBezTo>
                <a:cubicBezTo>
                  <a:pt x="124" y="213"/>
                  <a:pt x="121" y="210"/>
                  <a:pt x="118" y="206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21" y="205"/>
                  <a:pt x="125" y="204"/>
                  <a:pt x="126" y="207"/>
                </a:cubicBezTo>
                <a:cubicBezTo>
                  <a:pt x="128" y="210"/>
                  <a:pt x="132" y="211"/>
                  <a:pt x="135" y="211"/>
                </a:cubicBezTo>
                <a:cubicBezTo>
                  <a:pt x="137" y="218"/>
                  <a:pt x="143" y="224"/>
                  <a:pt x="150" y="227"/>
                </a:cubicBezTo>
                <a:cubicBezTo>
                  <a:pt x="153" y="228"/>
                  <a:pt x="156" y="229"/>
                  <a:pt x="158" y="231"/>
                </a:cubicBezTo>
                <a:cubicBezTo>
                  <a:pt x="162" y="231"/>
                  <a:pt x="162" y="225"/>
                  <a:pt x="166" y="225"/>
                </a:cubicBezTo>
                <a:cubicBezTo>
                  <a:pt x="171" y="224"/>
                  <a:pt x="175" y="219"/>
                  <a:pt x="178" y="214"/>
                </a:cubicBezTo>
                <a:cubicBezTo>
                  <a:pt x="184" y="214"/>
                  <a:pt x="190" y="210"/>
                  <a:pt x="193" y="205"/>
                </a:cubicBezTo>
                <a:cubicBezTo>
                  <a:pt x="195" y="204"/>
                  <a:pt x="198" y="204"/>
                  <a:pt x="199" y="204"/>
                </a:cubicBezTo>
                <a:close/>
                <a:moveTo>
                  <a:pt x="79" y="213"/>
                </a:moveTo>
                <a:cubicBezTo>
                  <a:pt x="81" y="216"/>
                  <a:pt x="83" y="220"/>
                  <a:pt x="82" y="224"/>
                </a:cubicBezTo>
                <a:cubicBezTo>
                  <a:pt x="80" y="224"/>
                  <a:pt x="80" y="221"/>
                  <a:pt x="80" y="219"/>
                </a:cubicBezTo>
                <a:cubicBezTo>
                  <a:pt x="79" y="217"/>
                  <a:pt x="79" y="217"/>
                  <a:pt x="79" y="217"/>
                </a:cubicBezTo>
                <a:cubicBezTo>
                  <a:pt x="72" y="216"/>
                  <a:pt x="64" y="212"/>
                  <a:pt x="61" y="204"/>
                </a:cubicBezTo>
                <a:cubicBezTo>
                  <a:pt x="62" y="202"/>
                  <a:pt x="65" y="204"/>
                  <a:pt x="67" y="204"/>
                </a:cubicBezTo>
                <a:cubicBezTo>
                  <a:pt x="72" y="206"/>
                  <a:pt x="77" y="208"/>
                  <a:pt x="79" y="213"/>
                </a:cubicBezTo>
                <a:close/>
                <a:moveTo>
                  <a:pt x="108" y="209"/>
                </a:moveTo>
                <a:cubicBezTo>
                  <a:pt x="108" y="214"/>
                  <a:pt x="105" y="217"/>
                  <a:pt x="102" y="220"/>
                </a:cubicBezTo>
                <a:cubicBezTo>
                  <a:pt x="99" y="223"/>
                  <a:pt x="96" y="225"/>
                  <a:pt x="92" y="226"/>
                </a:cubicBezTo>
                <a:cubicBezTo>
                  <a:pt x="95" y="224"/>
                  <a:pt x="100" y="221"/>
                  <a:pt x="103" y="216"/>
                </a:cubicBezTo>
                <a:cubicBezTo>
                  <a:pt x="105" y="211"/>
                  <a:pt x="105" y="211"/>
                  <a:pt x="105" y="211"/>
                </a:cubicBezTo>
                <a:cubicBezTo>
                  <a:pt x="104" y="209"/>
                  <a:pt x="102" y="210"/>
                  <a:pt x="101" y="210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97" y="212"/>
                  <a:pt x="92" y="215"/>
                  <a:pt x="89" y="219"/>
                </a:cubicBezTo>
                <a:cubicBezTo>
                  <a:pt x="91" y="212"/>
                  <a:pt x="99" y="207"/>
                  <a:pt x="106" y="207"/>
                </a:cubicBezTo>
                <a:cubicBezTo>
                  <a:pt x="108" y="207"/>
                  <a:pt x="108" y="208"/>
                  <a:pt x="108" y="209"/>
                </a:cubicBezTo>
                <a:close/>
                <a:moveTo>
                  <a:pt x="228" y="221"/>
                </a:moveTo>
                <a:cubicBezTo>
                  <a:pt x="228" y="222"/>
                  <a:pt x="228" y="222"/>
                  <a:pt x="228" y="222"/>
                </a:cubicBezTo>
                <a:cubicBezTo>
                  <a:pt x="223" y="220"/>
                  <a:pt x="215" y="217"/>
                  <a:pt x="215" y="211"/>
                </a:cubicBezTo>
                <a:cubicBezTo>
                  <a:pt x="215" y="210"/>
                  <a:pt x="215" y="209"/>
                  <a:pt x="215" y="209"/>
                </a:cubicBezTo>
                <a:cubicBezTo>
                  <a:pt x="217" y="209"/>
                  <a:pt x="218" y="210"/>
                  <a:pt x="219" y="210"/>
                </a:cubicBezTo>
                <a:cubicBezTo>
                  <a:pt x="223" y="213"/>
                  <a:pt x="225" y="217"/>
                  <a:pt x="228" y="221"/>
                </a:cubicBezTo>
                <a:close/>
                <a:moveTo>
                  <a:pt x="102" y="212"/>
                </a:moveTo>
                <a:cubicBezTo>
                  <a:pt x="100" y="218"/>
                  <a:pt x="94" y="223"/>
                  <a:pt x="88" y="225"/>
                </a:cubicBezTo>
                <a:cubicBezTo>
                  <a:pt x="88" y="223"/>
                  <a:pt x="90" y="221"/>
                  <a:pt x="91" y="219"/>
                </a:cubicBezTo>
                <a:cubicBezTo>
                  <a:pt x="94" y="216"/>
                  <a:pt x="98" y="214"/>
                  <a:pt x="101" y="212"/>
                </a:cubicBezTo>
                <a:cubicBezTo>
                  <a:pt x="102" y="212"/>
                  <a:pt x="102" y="212"/>
                  <a:pt x="102" y="212"/>
                </a:cubicBezTo>
                <a:close/>
                <a:moveTo>
                  <a:pt x="297" y="216"/>
                </a:moveTo>
                <a:cubicBezTo>
                  <a:pt x="296" y="219"/>
                  <a:pt x="293" y="215"/>
                  <a:pt x="292" y="217"/>
                </a:cubicBezTo>
                <a:cubicBezTo>
                  <a:pt x="288" y="220"/>
                  <a:pt x="289" y="224"/>
                  <a:pt x="290" y="228"/>
                </a:cubicBezTo>
                <a:cubicBezTo>
                  <a:pt x="289" y="228"/>
                  <a:pt x="289" y="228"/>
                  <a:pt x="289" y="228"/>
                </a:cubicBezTo>
                <a:cubicBezTo>
                  <a:pt x="285" y="229"/>
                  <a:pt x="280" y="230"/>
                  <a:pt x="278" y="235"/>
                </a:cubicBezTo>
                <a:cubicBezTo>
                  <a:pt x="277" y="238"/>
                  <a:pt x="276" y="241"/>
                  <a:pt x="277" y="244"/>
                </a:cubicBezTo>
                <a:cubicBezTo>
                  <a:pt x="275" y="245"/>
                  <a:pt x="272" y="247"/>
                  <a:pt x="272" y="249"/>
                </a:cubicBezTo>
                <a:cubicBezTo>
                  <a:pt x="271" y="252"/>
                  <a:pt x="272" y="254"/>
                  <a:pt x="274" y="256"/>
                </a:cubicBezTo>
                <a:cubicBezTo>
                  <a:pt x="277" y="258"/>
                  <a:pt x="279" y="257"/>
                  <a:pt x="282" y="256"/>
                </a:cubicBezTo>
                <a:cubicBezTo>
                  <a:pt x="284" y="255"/>
                  <a:pt x="283" y="251"/>
                  <a:pt x="286" y="252"/>
                </a:cubicBezTo>
                <a:cubicBezTo>
                  <a:pt x="286" y="255"/>
                  <a:pt x="283" y="256"/>
                  <a:pt x="282" y="258"/>
                </a:cubicBezTo>
                <a:cubicBezTo>
                  <a:pt x="279" y="259"/>
                  <a:pt x="276" y="259"/>
                  <a:pt x="274" y="258"/>
                </a:cubicBezTo>
                <a:cubicBezTo>
                  <a:pt x="271" y="256"/>
                  <a:pt x="269" y="253"/>
                  <a:pt x="270" y="249"/>
                </a:cubicBezTo>
                <a:cubicBezTo>
                  <a:pt x="270" y="247"/>
                  <a:pt x="272" y="245"/>
                  <a:pt x="274" y="243"/>
                </a:cubicBezTo>
                <a:cubicBezTo>
                  <a:pt x="275" y="238"/>
                  <a:pt x="276" y="232"/>
                  <a:pt x="281" y="229"/>
                </a:cubicBezTo>
                <a:cubicBezTo>
                  <a:pt x="283" y="227"/>
                  <a:pt x="286" y="228"/>
                  <a:pt x="287" y="226"/>
                </a:cubicBezTo>
                <a:cubicBezTo>
                  <a:pt x="287" y="223"/>
                  <a:pt x="287" y="220"/>
                  <a:pt x="289" y="217"/>
                </a:cubicBezTo>
                <a:cubicBezTo>
                  <a:pt x="290" y="215"/>
                  <a:pt x="293" y="215"/>
                  <a:pt x="296" y="215"/>
                </a:cubicBezTo>
                <a:cubicBezTo>
                  <a:pt x="297" y="216"/>
                  <a:pt x="297" y="216"/>
                  <a:pt x="297" y="216"/>
                </a:cubicBezTo>
                <a:close/>
                <a:moveTo>
                  <a:pt x="214" y="223"/>
                </a:moveTo>
                <a:cubicBezTo>
                  <a:pt x="210" y="223"/>
                  <a:pt x="203" y="221"/>
                  <a:pt x="200" y="226"/>
                </a:cubicBezTo>
                <a:cubicBezTo>
                  <a:pt x="200" y="228"/>
                  <a:pt x="200" y="228"/>
                  <a:pt x="200" y="228"/>
                </a:cubicBezTo>
                <a:cubicBezTo>
                  <a:pt x="202" y="230"/>
                  <a:pt x="204" y="231"/>
                  <a:pt x="207" y="233"/>
                </a:cubicBezTo>
                <a:cubicBezTo>
                  <a:pt x="206" y="234"/>
                  <a:pt x="204" y="233"/>
                  <a:pt x="202" y="233"/>
                </a:cubicBezTo>
                <a:cubicBezTo>
                  <a:pt x="200" y="231"/>
                  <a:pt x="198" y="229"/>
                  <a:pt x="197" y="227"/>
                </a:cubicBezTo>
                <a:cubicBezTo>
                  <a:pt x="197" y="224"/>
                  <a:pt x="200" y="224"/>
                  <a:pt x="201" y="222"/>
                </a:cubicBezTo>
                <a:cubicBezTo>
                  <a:pt x="205" y="221"/>
                  <a:pt x="211" y="219"/>
                  <a:pt x="214" y="223"/>
                </a:cubicBezTo>
                <a:close/>
                <a:moveTo>
                  <a:pt x="120" y="228"/>
                </a:moveTo>
                <a:cubicBezTo>
                  <a:pt x="121" y="228"/>
                  <a:pt x="120" y="229"/>
                  <a:pt x="120" y="230"/>
                </a:cubicBezTo>
                <a:cubicBezTo>
                  <a:pt x="116" y="232"/>
                  <a:pt x="113" y="234"/>
                  <a:pt x="109" y="235"/>
                </a:cubicBezTo>
                <a:cubicBezTo>
                  <a:pt x="109" y="234"/>
                  <a:pt x="109" y="234"/>
                  <a:pt x="109" y="234"/>
                </a:cubicBezTo>
                <a:cubicBezTo>
                  <a:pt x="112" y="233"/>
                  <a:pt x="115" y="231"/>
                  <a:pt x="116" y="229"/>
                </a:cubicBezTo>
                <a:cubicBezTo>
                  <a:pt x="113" y="225"/>
                  <a:pt x="107" y="225"/>
                  <a:pt x="101" y="224"/>
                </a:cubicBezTo>
                <a:cubicBezTo>
                  <a:pt x="101" y="223"/>
                  <a:pt x="102" y="223"/>
                  <a:pt x="103" y="223"/>
                </a:cubicBezTo>
                <a:cubicBezTo>
                  <a:pt x="109" y="222"/>
                  <a:pt x="113" y="225"/>
                  <a:pt x="118" y="227"/>
                </a:cubicBezTo>
                <a:cubicBezTo>
                  <a:pt x="120" y="228"/>
                  <a:pt x="120" y="228"/>
                  <a:pt x="120" y="228"/>
                </a:cubicBezTo>
                <a:close/>
                <a:moveTo>
                  <a:pt x="218" y="226"/>
                </a:moveTo>
                <a:cubicBezTo>
                  <a:pt x="217" y="228"/>
                  <a:pt x="214" y="229"/>
                  <a:pt x="212" y="230"/>
                </a:cubicBezTo>
                <a:cubicBezTo>
                  <a:pt x="210" y="232"/>
                  <a:pt x="209" y="231"/>
                  <a:pt x="208" y="231"/>
                </a:cubicBezTo>
                <a:cubicBezTo>
                  <a:pt x="206" y="229"/>
                  <a:pt x="204" y="229"/>
                  <a:pt x="203" y="227"/>
                </a:cubicBezTo>
                <a:cubicBezTo>
                  <a:pt x="203" y="226"/>
                  <a:pt x="204" y="226"/>
                  <a:pt x="205" y="225"/>
                </a:cubicBezTo>
                <a:cubicBezTo>
                  <a:pt x="209" y="225"/>
                  <a:pt x="214" y="224"/>
                  <a:pt x="218" y="226"/>
                </a:cubicBezTo>
                <a:close/>
                <a:moveTo>
                  <a:pt x="297" y="228"/>
                </a:moveTo>
                <a:cubicBezTo>
                  <a:pt x="293" y="231"/>
                  <a:pt x="290" y="235"/>
                  <a:pt x="291" y="240"/>
                </a:cubicBezTo>
                <a:cubicBezTo>
                  <a:pt x="291" y="244"/>
                  <a:pt x="292" y="247"/>
                  <a:pt x="295" y="248"/>
                </a:cubicBezTo>
                <a:cubicBezTo>
                  <a:pt x="296" y="248"/>
                  <a:pt x="298" y="248"/>
                  <a:pt x="298" y="249"/>
                </a:cubicBezTo>
                <a:cubicBezTo>
                  <a:pt x="298" y="250"/>
                  <a:pt x="297" y="250"/>
                  <a:pt x="297" y="250"/>
                </a:cubicBezTo>
                <a:cubicBezTo>
                  <a:pt x="294" y="250"/>
                  <a:pt x="291" y="248"/>
                  <a:pt x="290" y="245"/>
                </a:cubicBezTo>
                <a:cubicBezTo>
                  <a:pt x="288" y="241"/>
                  <a:pt x="288" y="235"/>
                  <a:pt x="291" y="231"/>
                </a:cubicBezTo>
                <a:cubicBezTo>
                  <a:pt x="296" y="227"/>
                  <a:pt x="296" y="227"/>
                  <a:pt x="296" y="227"/>
                </a:cubicBezTo>
                <a:cubicBezTo>
                  <a:pt x="297" y="227"/>
                  <a:pt x="297" y="228"/>
                  <a:pt x="297" y="228"/>
                </a:cubicBezTo>
                <a:close/>
                <a:moveTo>
                  <a:pt x="113" y="229"/>
                </a:moveTo>
                <a:cubicBezTo>
                  <a:pt x="113" y="230"/>
                  <a:pt x="110" y="231"/>
                  <a:pt x="109" y="232"/>
                </a:cubicBezTo>
                <a:cubicBezTo>
                  <a:pt x="106" y="234"/>
                  <a:pt x="103" y="230"/>
                  <a:pt x="100" y="230"/>
                </a:cubicBezTo>
                <a:cubicBezTo>
                  <a:pt x="94" y="229"/>
                  <a:pt x="94" y="229"/>
                  <a:pt x="94" y="229"/>
                </a:cubicBezTo>
                <a:cubicBezTo>
                  <a:pt x="94" y="228"/>
                  <a:pt x="95" y="228"/>
                  <a:pt x="96" y="227"/>
                </a:cubicBezTo>
                <a:cubicBezTo>
                  <a:pt x="98" y="226"/>
                  <a:pt x="99" y="226"/>
                  <a:pt x="101" y="226"/>
                </a:cubicBezTo>
                <a:cubicBezTo>
                  <a:pt x="105" y="226"/>
                  <a:pt x="110" y="226"/>
                  <a:pt x="113" y="229"/>
                </a:cubicBezTo>
                <a:close/>
                <a:moveTo>
                  <a:pt x="227" y="228"/>
                </a:moveTo>
                <a:cubicBezTo>
                  <a:pt x="226" y="230"/>
                  <a:pt x="223" y="230"/>
                  <a:pt x="221" y="231"/>
                </a:cubicBezTo>
                <a:cubicBezTo>
                  <a:pt x="218" y="233"/>
                  <a:pt x="219" y="236"/>
                  <a:pt x="218" y="239"/>
                </a:cubicBezTo>
                <a:cubicBezTo>
                  <a:pt x="216" y="243"/>
                  <a:pt x="212" y="247"/>
                  <a:pt x="208" y="249"/>
                </a:cubicBezTo>
                <a:cubicBezTo>
                  <a:pt x="207" y="248"/>
                  <a:pt x="208" y="245"/>
                  <a:pt x="209" y="244"/>
                </a:cubicBezTo>
                <a:cubicBezTo>
                  <a:pt x="211" y="236"/>
                  <a:pt x="219" y="230"/>
                  <a:pt x="226" y="228"/>
                </a:cubicBezTo>
                <a:cubicBezTo>
                  <a:pt x="227" y="228"/>
                  <a:pt x="227" y="228"/>
                  <a:pt x="227" y="228"/>
                </a:cubicBezTo>
                <a:close/>
                <a:moveTo>
                  <a:pt x="218" y="229"/>
                </a:moveTo>
                <a:cubicBezTo>
                  <a:pt x="211" y="235"/>
                  <a:pt x="204" y="241"/>
                  <a:pt x="205" y="251"/>
                </a:cubicBezTo>
                <a:cubicBezTo>
                  <a:pt x="201" y="253"/>
                  <a:pt x="201" y="253"/>
                  <a:pt x="201" y="253"/>
                </a:cubicBezTo>
                <a:cubicBezTo>
                  <a:pt x="200" y="247"/>
                  <a:pt x="203" y="241"/>
                  <a:pt x="207" y="237"/>
                </a:cubicBezTo>
                <a:cubicBezTo>
                  <a:pt x="210" y="234"/>
                  <a:pt x="213" y="231"/>
                  <a:pt x="217" y="230"/>
                </a:cubicBezTo>
                <a:cubicBezTo>
                  <a:pt x="217" y="229"/>
                  <a:pt x="218" y="229"/>
                  <a:pt x="218" y="229"/>
                </a:cubicBezTo>
                <a:close/>
                <a:moveTo>
                  <a:pt x="26" y="233"/>
                </a:moveTo>
                <a:cubicBezTo>
                  <a:pt x="29" y="238"/>
                  <a:pt x="27" y="244"/>
                  <a:pt x="24" y="249"/>
                </a:cubicBezTo>
                <a:cubicBezTo>
                  <a:pt x="24" y="249"/>
                  <a:pt x="23" y="250"/>
                  <a:pt x="22" y="250"/>
                </a:cubicBezTo>
                <a:cubicBezTo>
                  <a:pt x="23" y="248"/>
                  <a:pt x="24" y="247"/>
                  <a:pt x="25" y="245"/>
                </a:cubicBezTo>
                <a:cubicBezTo>
                  <a:pt x="26" y="241"/>
                  <a:pt x="27" y="236"/>
                  <a:pt x="24" y="233"/>
                </a:cubicBezTo>
                <a:cubicBezTo>
                  <a:pt x="22" y="231"/>
                  <a:pt x="21" y="230"/>
                  <a:pt x="19" y="229"/>
                </a:cubicBezTo>
                <a:cubicBezTo>
                  <a:pt x="17" y="229"/>
                  <a:pt x="15" y="229"/>
                  <a:pt x="13" y="229"/>
                </a:cubicBezTo>
                <a:cubicBezTo>
                  <a:pt x="13" y="229"/>
                  <a:pt x="13" y="228"/>
                  <a:pt x="14" y="228"/>
                </a:cubicBezTo>
                <a:cubicBezTo>
                  <a:pt x="19" y="226"/>
                  <a:pt x="24" y="229"/>
                  <a:pt x="26" y="233"/>
                </a:cubicBezTo>
                <a:close/>
                <a:moveTo>
                  <a:pt x="143" y="232"/>
                </a:moveTo>
                <a:cubicBezTo>
                  <a:pt x="144" y="234"/>
                  <a:pt x="144" y="236"/>
                  <a:pt x="143" y="237"/>
                </a:cubicBezTo>
                <a:cubicBezTo>
                  <a:pt x="139" y="243"/>
                  <a:pt x="132" y="243"/>
                  <a:pt x="125" y="243"/>
                </a:cubicBezTo>
                <a:cubicBezTo>
                  <a:pt x="122" y="241"/>
                  <a:pt x="118" y="242"/>
                  <a:pt x="115" y="239"/>
                </a:cubicBezTo>
                <a:cubicBezTo>
                  <a:pt x="114" y="241"/>
                  <a:pt x="113" y="239"/>
                  <a:pt x="113" y="238"/>
                </a:cubicBezTo>
                <a:cubicBezTo>
                  <a:pt x="112" y="237"/>
                  <a:pt x="113" y="236"/>
                  <a:pt x="114" y="236"/>
                </a:cubicBezTo>
                <a:cubicBezTo>
                  <a:pt x="115" y="235"/>
                  <a:pt x="116" y="236"/>
                  <a:pt x="116" y="237"/>
                </a:cubicBezTo>
                <a:cubicBezTo>
                  <a:pt x="122" y="238"/>
                  <a:pt x="127" y="239"/>
                  <a:pt x="133" y="238"/>
                </a:cubicBezTo>
                <a:cubicBezTo>
                  <a:pt x="135" y="237"/>
                  <a:pt x="137" y="236"/>
                  <a:pt x="137" y="234"/>
                </a:cubicBezTo>
                <a:cubicBezTo>
                  <a:pt x="138" y="232"/>
                  <a:pt x="136" y="231"/>
                  <a:pt x="135" y="230"/>
                </a:cubicBezTo>
                <a:cubicBezTo>
                  <a:pt x="135" y="228"/>
                  <a:pt x="136" y="229"/>
                  <a:pt x="137" y="229"/>
                </a:cubicBezTo>
                <a:cubicBezTo>
                  <a:pt x="139" y="229"/>
                  <a:pt x="142" y="230"/>
                  <a:pt x="143" y="232"/>
                </a:cubicBezTo>
                <a:close/>
                <a:moveTo>
                  <a:pt x="178" y="232"/>
                </a:moveTo>
                <a:cubicBezTo>
                  <a:pt x="177" y="234"/>
                  <a:pt x="178" y="235"/>
                  <a:pt x="178" y="236"/>
                </a:cubicBezTo>
                <a:cubicBezTo>
                  <a:pt x="182" y="241"/>
                  <a:pt x="190" y="240"/>
                  <a:pt x="196" y="239"/>
                </a:cubicBezTo>
                <a:cubicBezTo>
                  <a:pt x="198" y="239"/>
                  <a:pt x="201" y="236"/>
                  <a:pt x="204" y="237"/>
                </a:cubicBezTo>
                <a:cubicBezTo>
                  <a:pt x="203" y="238"/>
                  <a:pt x="203" y="240"/>
                  <a:pt x="202" y="241"/>
                </a:cubicBezTo>
                <a:cubicBezTo>
                  <a:pt x="199" y="241"/>
                  <a:pt x="197" y="243"/>
                  <a:pt x="195" y="243"/>
                </a:cubicBezTo>
                <a:cubicBezTo>
                  <a:pt x="187" y="245"/>
                  <a:pt x="178" y="246"/>
                  <a:pt x="172" y="241"/>
                </a:cubicBezTo>
                <a:cubicBezTo>
                  <a:pt x="170" y="239"/>
                  <a:pt x="169" y="238"/>
                  <a:pt x="169" y="236"/>
                </a:cubicBezTo>
                <a:cubicBezTo>
                  <a:pt x="169" y="233"/>
                  <a:pt x="172" y="232"/>
                  <a:pt x="174" y="232"/>
                </a:cubicBezTo>
                <a:cubicBezTo>
                  <a:pt x="175" y="232"/>
                  <a:pt x="178" y="230"/>
                  <a:pt x="178" y="232"/>
                </a:cubicBezTo>
                <a:close/>
                <a:moveTo>
                  <a:pt x="309" y="235"/>
                </a:moveTo>
                <a:cubicBezTo>
                  <a:pt x="311" y="239"/>
                  <a:pt x="310" y="244"/>
                  <a:pt x="308" y="248"/>
                </a:cubicBezTo>
                <a:cubicBezTo>
                  <a:pt x="304" y="252"/>
                  <a:pt x="304" y="252"/>
                  <a:pt x="304" y="252"/>
                </a:cubicBezTo>
                <a:cubicBezTo>
                  <a:pt x="298" y="252"/>
                  <a:pt x="292" y="256"/>
                  <a:pt x="289" y="261"/>
                </a:cubicBezTo>
                <a:cubicBezTo>
                  <a:pt x="288" y="265"/>
                  <a:pt x="287" y="269"/>
                  <a:pt x="289" y="273"/>
                </a:cubicBezTo>
                <a:cubicBezTo>
                  <a:pt x="290" y="275"/>
                  <a:pt x="292" y="277"/>
                  <a:pt x="294" y="278"/>
                </a:cubicBezTo>
                <a:cubicBezTo>
                  <a:pt x="295" y="279"/>
                  <a:pt x="294" y="280"/>
                  <a:pt x="293" y="280"/>
                </a:cubicBezTo>
                <a:cubicBezTo>
                  <a:pt x="290" y="278"/>
                  <a:pt x="287" y="275"/>
                  <a:pt x="285" y="271"/>
                </a:cubicBezTo>
                <a:cubicBezTo>
                  <a:pt x="285" y="270"/>
                  <a:pt x="287" y="267"/>
                  <a:pt x="284" y="267"/>
                </a:cubicBezTo>
                <a:cubicBezTo>
                  <a:pt x="282" y="268"/>
                  <a:pt x="280" y="269"/>
                  <a:pt x="278" y="268"/>
                </a:cubicBezTo>
                <a:cubicBezTo>
                  <a:pt x="275" y="269"/>
                  <a:pt x="275" y="272"/>
                  <a:pt x="274" y="275"/>
                </a:cubicBezTo>
                <a:cubicBezTo>
                  <a:pt x="279" y="275"/>
                  <a:pt x="283" y="277"/>
                  <a:pt x="285" y="281"/>
                </a:cubicBezTo>
                <a:cubicBezTo>
                  <a:pt x="285" y="283"/>
                  <a:pt x="287" y="284"/>
                  <a:pt x="286" y="285"/>
                </a:cubicBezTo>
                <a:cubicBezTo>
                  <a:pt x="285" y="285"/>
                  <a:pt x="284" y="285"/>
                  <a:pt x="284" y="285"/>
                </a:cubicBezTo>
                <a:cubicBezTo>
                  <a:pt x="284" y="281"/>
                  <a:pt x="281" y="278"/>
                  <a:pt x="277" y="277"/>
                </a:cubicBezTo>
                <a:cubicBezTo>
                  <a:pt x="275" y="277"/>
                  <a:pt x="273" y="277"/>
                  <a:pt x="271" y="278"/>
                </a:cubicBezTo>
                <a:cubicBezTo>
                  <a:pt x="270" y="277"/>
                  <a:pt x="272" y="275"/>
                  <a:pt x="272" y="274"/>
                </a:cubicBezTo>
                <a:cubicBezTo>
                  <a:pt x="274" y="272"/>
                  <a:pt x="275" y="269"/>
                  <a:pt x="275" y="267"/>
                </a:cubicBezTo>
                <a:cubicBezTo>
                  <a:pt x="276" y="266"/>
                  <a:pt x="278" y="267"/>
                  <a:pt x="280" y="266"/>
                </a:cubicBezTo>
                <a:cubicBezTo>
                  <a:pt x="283" y="265"/>
                  <a:pt x="286" y="266"/>
                  <a:pt x="287" y="263"/>
                </a:cubicBezTo>
                <a:cubicBezTo>
                  <a:pt x="288" y="258"/>
                  <a:pt x="292" y="254"/>
                  <a:pt x="296" y="252"/>
                </a:cubicBezTo>
                <a:cubicBezTo>
                  <a:pt x="299" y="252"/>
                  <a:pt x="301" y="251"/>
                  <a:pt x="304" y="250"/>
                </a:cubicBezTo>
                <a:cubicBezTo>
                  <a:pt x="307" y="247"/>
                  <a:pt x="309" y="242"/>
                  <a:pt x="308" y="237"/>
                </a:cubicBezTo>
                <a:cubicBezTo>
                  <a:pt x="307" y="236"/>
                  <a:pt x="306" y="234"/>
                  <a:pt x="304" y="235"/>
                </a:cubicBezTo>
                <a:cubicBezTo>
                  <a:pt x="303" y="234"/>
                  <a:pt x="302" y="235"/>
                  <a:pt x="301" y="236"/>
                </a:cubicBezTo>
                <a:cubicBezTo>
                  <a:pt x="301" y="238"/>
                  <a:pt x="301" y="239"/>
                  <a:pt x="299" y="239"/>
                </a:cubicBezTo>
                <a:cubicBezTo>
                  <a:pt x="298" y="238"/>
                  <a:pt x="300" y="236"/>
                  <a:pt x="300" y="235"/>
                </a:cubicBezTo>
                <a:cubicBezTo>
                  <a:pt x="301" y="234"/>
                  <a:pt x="303" y="233"/>
                  <a:pt x="304" y="233"/>
                </a:cubicBezTo>
                <a:cubicBezTo>
                  <a:pt x="306" y="233"/>
                  <a:pt x="308" y="234"/>
                  <a:pt x="309" y="235"/>
                </a:cubicBezTo>
                <a:close/>
                <a:moveTo>
                  <a:pt x="135" y="233"/>
                </a:moveTo>
                <a:cubicBezTo>
                  <a:pt x="134" y="235"/>
                  <a:pt x="133" y="236"/>
                  <a:pt x="132" y="236"/>
                </a:cubicBezTo>
                <a:cubicBezTo>
                  <a:pt x="127" y="236"/>
                  <a:pt x="122" y="237"/>
                  <a:pt x="118" y="234"/>
                </a:cubicBezTo>
                <a:cubicBezTo>
                  <a:pt x="118" y="234"/>
                  <a:pt x="119" y="233"/>
                  <a:pt x="120" y="234"/>
                </a:cubicBezTo>
                <a:cubicBezTo>
                  <a:pt x="123" y="235"/>
                  <a:pt x="127" y="236"/>
                  <a:pt x="131" y="235"/>
                </a:cubicBezTo>
                <a:cubicBezTo>
                  <a:pt x="132" y="235"/>
                  <a:pt x="134" y="229"/>
                  <a:pt x="135" y="233"/>
                </a:cubicBezTo>
                <a:close/>
                <a:moveTo>
                  <a:pt x="118" y="252"/>
                </a:moveTo>
                <a:cubicBezTo>
                  <a:pt x="118" y="253"/>
                  <a:pt x="118" y="254"/>
                  <a:pt x="117" y="254"/>
                </a:cubicBezTo>
                <a:cubicBezTo>
                  <a:pt x="115" y="254"/>
                  <a:pt x="115" y="251"/>
                  <a:pt x="115" y="250"/>
                </a:cubicBezTo>
                <a:cubicBezTo>
                  <a:pt x="113" y="241"/>
                  <a:pt x="105" y="237"/>
                  <a:pt x="99" y="232"/>
                </a:cubicBezTo>
                <a:cubicBezTo>
                  <a:pt x="109" y="234"/>
                  <a:pt x="115" y="244"/>
                  <a:pt x="118" y="252"/>
                </a:cubicBezTo>
                <a:close/>
                <a:moveTo>
                  <a:pt x="194" y="235"/>
                </a:moveTo>
                <a:cubicBezTo>
                  <a:pt x="196" y="235"/>
                  <a:pt x="199" y="234"/>
                  <a:pt x="201" y="235"/>
                </a:cubicBezTo>
                <a:cubicBezTo>
                  <a:pt x="200" y="235"/>
                  <a:pt x="200" y="235"/>
                  <a:pt x="200" y="235"/>
                </a:cubicBezTo>
                <a:cubicBezTo>
                  <a:pt x="194" y="237"/>
                  <a:pt x="186" y="241"/>
                  <a:pt x="180" y="235"/>
                </a:cubicBezTo>
                <a:cubicBezTo>
                  <a:pt x="180" y="235"/>
                  <a:pt x="179" y="234"/>
                  <a:pt x="180" y="233"/>
                </a:cubicBezTo>
                <a:cubicBezTo>
                  <a:pt x="184" y="237"/>
                  <a:pt x="189" y="236"/>
                  <a:pt x="194" y="235"/>
                </a:cubicBezTo>
                <a:close/>
                <a:moveTo>
                  <a:pt x="113" y="252"/>
                </a:moveTo>
                <a:cubicBezTo>
                  <a:pt x="106" y="250"/>
                  <a:pt x="99" y="243"/>
                  <a:pt x="96" y="236"/>
                </a:cubicBezTo>
                <a:cubicBezTo>
                  <a:pt x="96" y="235"/>
                  <a:pt x="95" y="234"/>
                  <a:pt x="96" y="234"/>
                </a:cubicBezTo>
                <a:cubicBezTo>
                  <a:pt x="104" y="237"/>
                  <a:pt x="113" y="243"/>
                  <a:pt x="113" y="252"/>
                </a:cubicBezTo>
                <a:close/>
                <a:moveTo>
                  <a:pt x="16" y="239"/>
                </a:moveTo>
                <a:cubicBezTo>
                  <a:pt x="16" y="241"/>
                  <a:pt x="14" y="241"/>
                  <a:pt x="14" y="240"/>
                </a:cubicBezTo>
                <a:cubicBezTo>
                  <a:pt x="13" y="240"/>
                  <a:pt x="12" y="240"/>
                  <a:pt x="12" y="240"/>
                </a:cubicBezTo>
                <a:cubicBezTo>
                  <a:pt x="10" y="241"/>
                  <a:pt x="10" y="243"/>
                  <a:pt x="9" y="246"/>
                </a:cubicBezTo>
                <a:cubicBezTo>
                  <a:pt x="10" y="249"/>
                  <a:pt x="11" y="252"/>
                  <a:pt x="14" y="253"/>
                </a:cubicBezTo>
                <a:cubicBezTo>
                  <a:pt x="14" y="254"/>
                  <a:pt x="14" y="255"/>
                  <a:pt x="14" y="255"/>
                </a:cubicBezTo>
                <a:cubicBezTo>
                  <a:pt x="11" y="253"/>
                  <a:pt x="9" y="250"/>
                  <a:pt x="8" y="247"/>
                </a:cubicBezTo>
                <a:cubicBezTo>
                  <a:pt x="8" y="244"/>
                  <a:pt x="8" y="241"/>
                  <a:pt x="11" y="239"/>
                </a:cubicBezTo>
                <a:cubicBezTo>
                  <a:pt x="12" y="238"/>
                  <a:pt x="14" y="238"/>
                  <a:pt x="16" y="239"/>
                </a:cubicBezTo>
                <a:cubicBezTo>
                  <a:pt x="16" y="239"/>
                  <a:pt x="16" y="239"/>
                  <a:pt x="16" y="239"/>
                </a:cubicBezTo>
                <a:close/>
                <a:moveTo>
                  <a:pt x="157" y="246"/>
                </a:moveTo>
                <a:cubicBezTo>
                  <a:pt x="157" y="248"/>
                  <a:pt x="157" y="250"/>
                  <a:pt x="155" y="251"/>
                </a:cubicBezTo>
                <a:cubicBezTo>
                  <a:pt x="154" y="252"/>
                  <a:pt x="153" y="253"/>
                  <a:pt x="151" y="253"/>
                </a:cubicBezTo>
                <a:cubicBezTo>
                  <a:pt x="151" y="251"/>
                  <a:pt x="153" y="249"/>
                  <a:pt x="151" y="248"/>
                </a:cubicBezTo>
                <a:cubicBezTo>
                  <a:pt x="150" y="246"/>
                  <a:pt x="148" y="246"/>
                  <a:pt x="146" y="245"/>
                </a:cubicBezTo>
                <a:cubicBezTo>
                  <a:pt x="137" y="247"/>
                  <a:pt x="126" y="250"/>
                  <a:pt x="117" y="244"/>
                </a:cubicBezTo>
                <a:cubicBezTo>
                  <a:pt x="117" y="244"/>
                  <a:pt x="117" y="244"/>
                  <a:pt x="117" y="243"/>
                </a:cubicBezTo>
                <a:cubicBezTo>
                  <a:pt x="120" y="244"/>
                  <a:pt x="124" y="244"/>
                  <a:pt x="128" y="245"/>
                </a:cubicBezTo>
                <a:cubicBezTo>
                  <a:pt x="133" y="245"/>
                  <a:pt x="139" y="245"/>
                  <a:pt x="143" y="240"/>
                </a:cubicBezTo>
                <a:cubicBezTo>
                  <a:pt x="148" y="239"/>
                  <a:pt x="155" y="240"/>
                  <a:pt x="157" y="246"/>
                </a:cubicBezTo>
                <a:close/>
                <a:moveTo>
                  <a:pt x="200" y="244"/>
                </a:moveTo>
                <a:cubicBezTo>
                  <a:pt x="201" y="246"/>
                  <a:pt x="198" y="247"/>
                  <a:pt x="197" y="248"/>
                </a:cubicBezTo>
                <a:cubicBezTo>
                  <a:pt x="188" y="252"/>
                  <a:pt x="180" y="249"/>
                  <a:pt x="171" y="248"/>
                </a:cubicBezTo>
                <a:cubicBezTo>
                  <a:pt x="167" y="247"/>
                  <a:pt x="164" y="250"/>
                  <a:pt x="162" y="253"/>
                </a:cubicBezTo>
                <a:cubicBezTo>
                  <a:pt x="161" y="253"/>
                  <a:pt x="161" y="252"/>
                  <a:pt x="161" y="251"/>
                </a:cubicBezTo>
                <a:cubicBezTo>
                  <a:pt x="162" y="247"/>
                  <a:pt x="165" y="244"/>
                  <a:pt x="168" y="244"/>
                </a:cubicBezTo>
                <a:cubicBezTo>
                  <a:pt x="174" y="244"/>
                  <a:pt x="179" y="247"/>
                  <a:pt x="184" y="246"/>
                </a:cubicBezTo>
                <a:cubicBezTo>
                  <a:pt x="190" y="246"/>
                  <a:pt x="195" y="244"/>
                  <a:pt x="200" y="244"/>
                </a:cubicBezTo>
                <a:close/>
                <a:moveTo>
                  <a:pt x="265" y="246"/>
                </a:moveTo>
                <a:cubicBezTo>
                  <a:pt x="264" y="248"/>
                  <a:pt x="264" y="248"/>
                  <a:pt x="264" y="248"/>
                </a:cubicBezTo>
                <a:cubicBezTo>
                  <a:pt x="264" y="248"/>
                  <a:pt x="263" y="247"/>
                  <a:pt x="262" y="248"/>
                </a:cubicBezTo>
                <a:cubicBezTo>
                  <a:pt x="261" y="248"/>
                  <a:pt x="259" y="249"/>
                  <a:pt x="259" y="251"/>
                </a:cubicBezTo>
                <a:cubicBezTo>
                  <a:pt x="259" y="251"/>
                  <a:pt x="259" y="252"/>
                  <a:pt x="260" y="252"/>
                </a:cubicBezTo>
                <a:cubicBezTo>
                  <a:pt x="261" y="252"/>
                  <a:pt x="261" y="251"/>
                  <a:pt x="262" y="250"/>
                </a:cubicBezTo>
                <a:cubicBezTo>
                  <a:pt x="264" y="249"/>
                  <a:pt x="264" y="249"/>
                  <a:pt x="264" y="249"/>
                </a:cubicBezTo>
                <a:cubicBezTo>
                  <a:pt x="264" y="254"/>
                  <a:pt x="264" y="254"/>
                  <a:pt x="264" y="254"/>
                </a:cubicBezTo>
                <a:cubicBezTo>
                  <a:pt x="262" y="254"/>
                  <a:pt x="259" y="253"/>
                  <a:pt x="257" y="254"/>
                </a:cubicBezTo>
                <a:cubicBezTo>
                  <a:pt x="256" y="254"/>
                  <a:pt x="256" y="253"/>
                  <a:pt x="256" y="252"/>
                </a:cubicBezTo>
                <a:cubicBezTo>
                  <a:pt x="257" y="250"/>
                  <a:pt x="258" y="247"/>
                  <a:pt x="260" y="246"/>
                </a:cubicBezTo>
                <a:cubicBezTo>
                  <a:pt x="262" y="246"/>
                  <a:pt x="264" y="244"/>
                  <a:pt x="265" y="246"/>
                </a:cubicBezTo>
                <a:close/>
                <a:moveTo>
                  <a:pt x="45" y="244"/>
                </a:moveTo>
                <a:cubicBezTo>
                  <a:pt x="47" y="246"/>
                  <a:pt x="49" y="249"/>
                  <a:pt x="48" y="252"/>
                </a:cubicBezTo>
                <a:cubicBezTo>
                  <a:pt x="47" y="255"/>
                  <a:pt x="45" y="259"/>
                  <a:pt x="42" y="259"/>
                </a:cubicBezTo>
                <a:cubicBezTo>
                  <a:pt x="39" y="260"/>
                  <a:pt x="37" y="259"/>
                  <a:pt x="35" y="257"/>
                </a:cubicBezTo>
                <a:cubicBezTo>
                  <a:pt x="34" y="255"/>
                  <a:pt x="33" y="254"/>
                  <a:pt x="33" y="252"/>
                </a:cubicBezTo>
                <a:cubicBezTo>
                  <a:pt x="35" y="251"/>
                  <a:pt x="35" y="254"/>
                  <a:pt x="36" y="255"/>
                </a:cubicBezTo>
                <a:cubicBezTo>
                  <a:pt x="37" y="257"/>
                  <a:pt x="39" y="258"/>
                  <a:pt x="41" y="257"/>
                </a:cubicBezTo>
                <a:cubicBezTo>
                  <a:pt x="42" y="257"/>
                  <a:pt x="44" y="256"/>
                  <a:pt x="45" y="255"/>
                </a:cubicBezTo>
                <a:cubicBezTo>
                  <a:pt x="46" y="253"/>
                  <a:pt x="46" y="251"/>
                  <a:pt x="46" y="249"/>
                </a:cubicBezTo>
                <a:cubicBezTo>
                  <a:pt x="46" y="247"/>
                  <a:pt x="43" y="246"/>
                  <a:pt x="44" y="244"/>
                </a:cubicBezTo>
                <a:cubicBezTo>
                  <a:pt x="45" y="244"/>
                  <a:pt x="45" y="244"/>
                  <a:pt x="45" y="244"/>
                </a:cubicBezTo>
                <a:close/>
                <a:moveTo>
                  <a:pt x="149" y="249"/>
                </a:moveTo>
                <a:cubicBezTo>
                  <a:pt x="149" y="251"/>
                  <a:pt x="149" y="251"/>
                  <a:pt x="148" y="252"/>
                </a:cubicBezTo>
                <a:cubicBezTo>
                  <a:pt x="148" y="251"/>
                  <a:pt x="147" y="250"/>
                  <a:pt x="146" y="250"/>
                </a:cubicBezTo>
                <a:cubicBezTo>
                  <a:pt x="144" y="249"/>
                  <a:pt x="142" y="249"/>
                  <a:pt x="139" y="250"/>
                </a:cubicBezTo>
                <a:cubicBezTo>
                  <a:pt x="133" y="251"/>
                  <a:pt x="126" y="252"/>
                  <a:pt x="120" y="250"/>
                </a:cubicBezTo>
                <a:cubicBezTo>
                  <a:pt x="120" y="250"/>
                  <a:pt x="120" y="249"/>
                  <a:pt x="120" y="248"/>
                </a:cubicBezTo>
                <a:cubicBezTo>
                  <a:pt x="124" y="248"/>
                  <a:pt x="127" y="250"/>
                  <a:pt x="131" y="250"/>
                </a:cubicBezTo>
                <a:cubicBezTo>
                  <a:pt x="136" y="250"/>
                  <a:pt x="141" y="248"/>
                  <a:pt x="146" y="248"/>
                </a:cubicBezTo>
                <a:cubicBezTo>
                  <a:pt x="147" y="248"/>
                  <a:pt x="149" y="248"/>
                  <a:pt x="149" y="249"/>
                </a:cubicBezTo>
                <a:close/>
                <a:moveTo>
                  <a:pt x="62" y="251"/>
                </a:moveTo>
                <a:cubicBezTo>
                  <a:pt x="63" y="253"/>
                  <a:pt x="64" y="256"/>
                  <a:pt x="63" y="259"/>
                </a:cubicBezTo>
                <a:cubicBezTo>
                  <a:pt x="63" y="260"/>
                  <a:pt x="62" y="259"/>
                  <a:pt x="61" y="259"/>
                </a:cubicBezTo>
                <a:cubicBezTo>
                  <a:pt x="61" y="256"/>
                  <a:pt x="61" y="252"/>
                  <a:pt x="57" y="251"/>
                </a:cubicBezTo>
                <a:cubicBezTo>
                  <a:pt x="56" y="252"/>
                  <a:pt x="55" y="249"/>
                  <a:pt x="54" y="250"/>
                </a:cubicBezTo>
                <a:cubicBezTo>
                  <a:pt x="54" y="249"/>
                  <a:pt x="53" y="247"/>
                  <a:pt x="54" y="247"/>
                </a:cubicBezTo>
                <a:cubicBezTo>
                  <a:pt x="57" y="247"/>
                  <a:pt x="60" y="249"/>
                  <a:pt x="62" y="251"/>
                </a:cubicBezTo>
                <a:close/>
                <a:moveTo>
                  <a:pt x="58" y="255"/>
                </a:moveTo>
                <a:cubicBezTo>
                  <a:pt x="59" y="256"/>
                  <a:pt x="59" y="257"/>
                  <a:pt x="59" y="259"/>
                </a:cubicBezTo>
                <a:cubicBezTo>
                  <a:pt x="57" y="259"/>
                  <a:pt x="54" y="259"/>
                  <a:pt x="51" y="259"/>
                </a:cubicBezTo>
                <a:cubicBezTo>
                  <a:pt x="52" y="258"/>
                  <a:pt x="53" y="257"/>
                  <a:pt x="53" y="255"/>
                </a:cubicBezTo>
                <a:cubicBezTo>
                  <a:pt x="53" y="254"/>
                  <a:pt x="54" y="253"/>
                  <a:pt x="54" y="252"/>
                </a:cubicBezTo>
                <a:cubicBezTo>
                  <a:pt x="56" y="252"/>
                  <a:pt x="57" y="253"/>
                  <a:pt x="58" y="255"/>
                </a:cubicBezTo>
                <a:close/>
                <a:moveTo>
                  <a:pt x="265" y="264"/>
                </a:moveTo>
                <a:cubicBezTo>
                  <a:pt x="265" y="267"/>
                  <a:pt x="266" y="271"/>
                  <a:pt x="263" y="273"/>
                </a:cubicBezTo>
                <a:cubicBezTo>
                  <a:pt x="263" y="273"/>
                  <a:pt x="262" y="274"/>
                  <a:pt x="261" y="273"/>
                </a:cubicBezTo>
                <a:cubicBezTo>
                  <a:pt x="261" y="272"/>
                  <a:pt x="263" y="271"/>
                  <a:pt x="263" y="269"/>
                </a:cubicBezTo>
                <a:cubicBezTo>
                  <a:pt x="263" y="267"/>
                  <a:pt x="263" y="265"/>
                  <a:pt x="261" y="263"/>
                </a:cubicBezTo>
                <a:cubicBezTo>
                  <a:pt x="260" y="262"/>
                  <a:pt x="258" y="261"/>
                  <a:pt x="256" y="261"/>
                </a:cubicBezTo>
                <a:cubicBezTo>
                  <a:pt x="255" y="261"/>
                  <a:pt x="253" y="263"/>
                  <a:pt x="252" y="264"/>
                </a:cubicBezTo>
                <a:cubicBezTo>
                  <a:pt x="251" y="266"/>
                  <a:pt x="252" y="269"/>
                  <a:pt x="250" y="269"/>
                </a:cubicBezTo>
                <a:cubicBezTo>
                  <a:pt x="247" y="270"/>
                  <a:pt x="241" y="267"/>
                  <a:pt x="240" y="272"/>
                </a:cubicBezTo>
                <a:cubicBezTo>
                  <a:pt x="239" y="274"/>
                  <a:pt x="241" y="280"/>
                  <a:pt x="237" y="280"/>
                </a:cubicBezTo>
                <a:cubicBezTo>
                  <a:pt x="234" y="280"/>
                  <a:pt x="230" y="279"/>
                  <a:pt x="228" y="283"/>
                </a:cubicBezTo>
                <a:cubicBezTo>
                  <a:pt x="228" y="284"/>
                  <a:pt x="228" y="285"/>
                  <a:pt x="227" y="285"/>
                </a:cubicBezTo>
                <a:cubicBezTo>
                  <a:pt x="226" y="285"/>
                  <a:pt x="226" y="285"/>
                  <a:pt x="226" y="284"/>
                </a:cubicBezTo>
                <a:cubicBezTo>
                  <a:pt x="226" y="281"/>
                  <a:pt x="228" y="280"/>
                  <a:pt x="230" y="278"/>
                </a:cubicBezTo>
                <a:cubicBezTo>
                  <a:pt x="232" y="277"/>
                  <a:pt x="236" y="279"/>
                  <a:pt x="238" y="277"/>
                </a:cubicBezTo>
                <a:cubicBezTo>
                  <a:pt x="237" y="274"/>
                  <a:pt x="237" y="270"/>
                  <a:pt x="240" y="268"/>
                </a:cubicBezTo>
                <a:cubicBezTo>
                  <a:pt x="242" y="267"/>
                  <a:pt x="245" y="267"/>
                  <a:pt x="248" y="268"/>
                </a:cubicBezTo>
                <a:cubicBezTo>
                  <a:pt x="251" y="267"/>
                  <a:pt x="250" y="263"/>
                  <a:pt x="252" y="262"/>
                </a:cubicBezTo>
                <a:cubicBezTo>
                  <a:pt x="254" y="260"/>
                  <a:pt x="257" y="259"/>
                  <a:pt x="260" y="260"/>
                </a:cubicBezTo>
                <a:cubicBezTo>
                  <a:pt x="262" y="260"/>
                  <a:pt x="264" y="262"/>
                  <a:pt x="265" y="264"/>
                </a:cubicBezTo>
                <a:close/>
                <a:moveTo>
                  <a:pt x="308" y="262"/>
                </a:moveTo>
                <a:cubicBezTo>
                  <a:pt x="310" y="265"/>
                  <a:pt x="310" y="268"/>
                  <a:pt x="310" y="271"/>
                </a:cubicBezTo>
                <a:cubicBezTo>
                  <a:pt x="309" y="275"/>
                  <a:pt x="306" y="278"/>
                  <a:pt x="303" y="281"/>
                </a:cubicBezTo>
                <a:cubicBezTo>
                  <a:pt x="303" y="284"/>
                  <a:pt x="305" y="285"/>
                  <a:pt x="306" y="286"/>
                </a:cubicBezTo>
                <a:cubicBezTo>
                  <a:pt x="307" y="289"/>
                  <a:pt x="307" y="294"/>
                  <a:pt x="305" y="296"/>
                </a:cubicBezTo>
                <a:cubicBezTo>
                  <a:pt x="302" y="299"/>
                  <a:pt x="299" y="298"/>
                  <a:pt x="295" y="298"/>
                </a:cubicBezTo>
                <a:cubicBezTo>
                  <a:pt x="293" y="298"/>
                  <a:pt x="292" y="296"/>
                  <a:pt x="290" y="294"/>
                </a:cubicBezTo>
                <a:cubicBezTo>
                  <a:pt x="285" y="298"/>
                  <a:pt x="278" y="302"/>
                  <a:pt x="271" y="299"/>
                </a:cubicBezTo>
                <a:cubicBezTo>
                  <a:pt x="270" y="297"/>
                  <a:pt x="268" y="295"/>
                  <a:pt x="268" y="292"/>
                </a:cubicBezTo>
                <a:cubicBezTo>
                  <a:pt x="268" y="289"/>
                  <a:pt x="269" y="286"/>
                  <a:pt x="273" y="285"/>
                </a:cubicBezTo>
                <a:cubicBezTo>
                  <a:pt x="274" y="284"/>
                  <a:pt x="275" y="283"/>
                  <a:pt x="276" y="285"/>
                </a:cubicBezTo>
                <a:cubicBezTo>
                  <a:pt x="275" y="286"/>
                  <a:pt x="273" y="286"/>
                  <a:pt x="272" y="287"/>
                </a:cubicBezTo>
                <a:cubicBezTo>
                  <a:pt x="270" y="289"/>
                  <a:pt x="270" y="292"/>
                  <a:pt x="271" y="295"/>
                </a:cubicBezTo>
                <a:cubicBezTo>
                  <a:pt x="272" y="297"/>
                  <a:pt x="274" y="298"/>
                  <a:pt x="277" y="298"/>
                </a:cubicBezTo>
                <a:cubicBezTo>
                  <a:pt x="282" y="298"/>
                  <a:pt x="286" y="295"/>
                  <a:pt x="290" y="291"/>
                </a:cubicBezTo>
                <a:cubicBezTo>
                  <a:pt x="292" y="292"/>
                  <a:pt x="292" y="294"/>
                  <a:pt x="293" y="295"/>
                </a:cubicBezTo>
                <a:cubicBezTo>
                  <a:pt x="296" y="297"/>
                  <a:pt x="299" y="297"/>
                  <a:pt x="302" y="296"/>
                </a:cubicBezTo>
                <a:cubicBezTo>
                  <a:pt x="305" y="294"/>
                  <a:pt x="305" y="290"/>
                  <a:pt x="304" y="288"/>
                </a:cubicBezTo>
                <a:cubicBezTo>
                  <a:pt x="303" y="286"/>
                  <a:pt x="302" y="284"/>
                  <a:pt x="301" y="283"/>
                </a:cubicBezTo>
                <a:cubicBezTo>
                  <a:pt x="300" y="279"/>
                  <a:pt x="305" y="279"/>
                  <a:pt x="306" y="276"/>
                </a:cubicBezTo>
                <a:cubicBezTo>
                  <a:pt x="308" y="272"/>
                  <a:pt x="308" y="268"/>
                  <a:pt x="307" y="265"/>
                </a:cubicBezTo>
                <a:cubicBezTo>
                  <a:pt x="306" y="263"/>
                  <a:pt x="304" y="263"/>
                  <a:pt x="303" y="263"/>
                </a:cubicBezTo>
                <a:cubicBezTo>
                  <a:pt x="301" y="263"/>
                  <a:pt x="300" y="264"/>
                  <a:pt x="298" y="265"/>
                </a:cubicBezTo>
                <a:cubicBezTo>
                  <a:pt x="297" y="266"/>
                  <a:pt x="298" y="268"/>
                  <a:pt x="298" y="269"/>
                </a:cubicBezTo>
                <a:cubicBezTo>
                  <a:pt x="296" y="270"/>
                  <a:pt x="296" y="269"/>
                  <a:pt x="296" y="268"/>
                </a:cubicBezTo>
                <a:cubicBezTo>
                  <a:pt x="295" y="265"/>
                  <a:pt x="297" y="263"/>
                  <a:pt x="300" y="262"/>
                </a:cubicBezTo>
                <a:cubicBezTo>
                  <a:pt x="302" y="261"/>
                  <a:pt x="306" y="260"/>
                  <a:pt x="308" y="262"/>
                </a:cubicBezTo>
                <a:close/>
                <a:moveTo>
                  <a:pt x="93" y="261"/>
                </a:moveTo>
                <a:cubicBezTo>
                  <a:pt x="93" y="261"/>
                  <a:pt x="93" y="261"/>
                  <a:pt x="93" y="261"/>
                </a:cubicBezTo>
                <a:cubicBezTo>
                  <a:pt x="93" y="261"/>
                  <a:pt x="93" y="261"/>
                  <a:pt x="93" y="261"/>
                </a:cubicBezTo>
                <a:cubicBezTo>
                  <a:pt x="93" y="261"/>
                  <a:pt x="93" y="261"/>
                  <a:pt x="93" y="261"/>
                </a:cubicBezTo>
                <a:close/>
                <a:moveTo>
                  <a:pt x="24" y="266"/>
                </a:moveTo>
                <a:cubicBezTo>
                  <a:pt x="24" y="267"/>
                  <a:pt x="24" y="268"/>
                  <a:pt x="24" y="269"/>
                </a:cubicBezTo>
                <a:cubicBezTo>
                  <a:pt x="24" y="270"/>
                  <a:pt x="23" y="270"/>
                  <a:pt x="23" y="270"/>
                </a:cubicBezTo>
                <a:cubicBezTo>
                  <a:pt x="23" y="267"/>
                  <a:pt x="21" y="265"/>
                  <a:pt x="19" y="265"/>
                </a:cubicBezTo>
                <a:cubicBezTo>
                  <a:pt x="17" y="264"/>
                  <a:pt x="15" y="263"/>
                  <a:pt x="13" y="265"/>
                </a:cubicBezTo>
                <a:cubicBezTo>
                  <a:pt x="11" y="267"/>
                  <a:pt x="11" y="269"/>
                  <a:pt x="10" y="272"/>
                </a:cubicBezTo>
                <a:cubicBezTo>
                  <a:pt x="10" y="276"/>
                  <a:pt x="15" y="279"/>
                  <a:pt x="17" y="282"/>
                </a:cubicBezTo>
                <a:cubicBezTo>
                  <a:pt x="16" y="284"/>
                  <a:pt x="19" y="284"/>
                  <a:pt x="17" y="285"/>
                </a:cubicBezTo>
                <a:cubicBezTo>
                  <a:pt x="15" y="286"/>
                  <a:pt x="13" y="288"/>
                  <a:pt x="12" y="290"/>
                </a:cubicBezTo>
                <a:cubicBezTo>
                  <a:pt x="11" y="293"/>
                  <a:pt x="12" y="295"/>
                  <a:pt x="14" y="297"/>
                </a:cubicBezTo>
                <a:cubicBezTo>
                  <a:pt x="17" y="299"/>
                  <a:pt x="22" y="298"/>
                  <a:pt x="24" y="296"/>
                </a:cubicBezTo>
                <a:cubicBezTo>
                  <a:pt x="27" y="295"/>
                  <a:pt x="28" y="298"/>
                  <a:pt x="30" y="298"/>
                </a:cubicBezTo>
                <a:cubicBezTo>
                  <a:pt x="35" y="299"/>
                  <a:pt x="41" y="299"/>
                  <a:pt x="44" y="295"/>
                </a:cubicBezTo>
                <a:cubicBezTo>
                  <a:pt x="46" y="294"/>
                  <a:pt x="46" y="292"/>
                  <a:pt x="45" y="290"/>
                </a:cubicBezTo>
                <a:cubicBezTo>
                  <a:pt x="44" y="289"/>
                  <a:pt x="43" y="288"/>
                  <a:pt x="41" y="287"/>
                </a:cubicBezTo>
                <a:cubicBezTo>
                  <a:pt x="40" y="287"/>
                  <a:pt x="38" y="288"/>
                  <a:pt x="37" y="287"/>
                </a:cubicBezTo>
                <a:cubicBezTo>
                  <a:pt x="38" y="285"/>
                  <a:pt x="40" y="286"/>
                  <a:pt x="41" y="286"/>
                </a:cubicBezTo>
                <a:cubicBezTo>
                  <a:pt x="43" y="286"/>
                  <a:pt x="44" y="286"/>
                  <a:pt x="46" y="288"/>
                </a:cubicBezTo>
                <a:cubicBezTo>
                  <a:pt x="46" y="290"/>
                  <a:pt x="49" y="292"/>
                  <a:pt x="47" y="295"/>
                </a:cubicBezTo>
                <a:cubicBezTo>
                  <a:pt x="45" y="298"/>
                  <a:pt x="42" y="300"/>
                  <a:pt x="38" y="300"/>
                </a:cubicBezTo>
                <a:cubicBezTo>
                  <a:pt x="35" y="300"/>
                  <a:pt x="29" y="301"/>
                  <a:pt x="26" y="298"/>
                </a:cubicBezTo>
                <a:cubicBezTo>
                  <a:pt x="24" y="299"/>
                  <a:pt x="21" y="299"/>
                  <a:pt x="18" y="300"/>
                </a:cubicBezTo>
                <a:cubicBezTo>
                  <a:pt x="14" y="300"/>
                  <a:pt x="11" y="297"/>
                  <a:pt x="10" y="294"/>
                </a:cubicBezTo>
                <a:cubicBezTo>
                  <a:pt x="10" y="292"/>
                  <a:pt x="10" y="289"/>
                  <a:pt x="11" y="288"/>
                </a:cubicBezTo>
                <a:cubicBezTo>
                  <a:pt x="13" y="286"/>
                  <a:pt x="15" y="285"/>
                  <a:pt x="16" y="284"/>
                </a:cubicBezTo>
                <a:cubicBezTo>
                  <a:pt x="14" y="281"/>
                  <a:pt x="12" y="279"/>
                  <a:pt x="11" y="276"/>
                </a:cubicBezTo>
                <a:cubicBezTo>
                  <a:pt x="9" y="274"/>
                  <a:pt x="8" y="270"/>
                  <a:pt x="9" y="267"/>
                </a:cubicBezTo>
                <a:cubicBezTo>
                  <a:pt x="10" y="265"/>
                  <a:pt x="11" y="264"/>
                  <a:pt x="13" y="263"/>
                </a:cubicBezTo>
                <a:cubicBezTo>
                  <a:pt x="17" y="262"/>
                  <a:pt x="22" y="262"/>
                  <a:pt x="24" y="266"/>
                </a:cubicBezTo>
                <a:close/>
                <a:moveTo>
                  <a:pt x="66" y="269"/>
                </a:moveTo>
                <a:cubicBezTo>
                  <a:pt x="71" y="268"/>
                  <a:pt x="75" y="270"/>
                  <a:pt x="78" y="273"/>
                </a:cubicBezTo>
                <a:cubicBezTo>
                  <a:pt x="81" y="275"/>
                  <a:pt x="81" y="278"/>
                  <a:pt x="82" y="282"/>
                </a:cubicBezTo>
                <a:cubicBezTo>
                  <a:pt x="83" y="282"/>
                  <a:pt x="85" y="281"/>
                  <a:pt x="87" y="281"/>
                </a:cubicBezTo>
                <a:cubicBezTo>
                  <a:pt x="90" y="281"/>
                  <a:pt x="92" y="282"/>
                  <a:pt x="93" y="285"/>
                </a:cubicBezTo>
                <a:cubicBezTo>
                  <a:pt x="94" y="286"/>
                  <a:pt x="94" y="288"/>
                  <a:pt x="93" y="289"/>
                </a:cubicBezTo>
                <a:cubicBezTo>
                  <a:pt x="92" y="289"/>
                  <a:pt x="92" y="290"/>
                  <a:pt x="91" y="290"/>
                </a:cubicBezTo>
                <a:cubicBezTo>
                  <a:pt x="90" y="288"/>
                  <a:pt x="93" y="287"/>
                  <a:pt x="92" y="285"/>
                </a:cubicBezTo>
                <a:cubicBezTo>
                  <a:pt x="90" y="283"/>
                  <a:pt x="89" y="283"/>
                  <a:pt x="87" y="283"/>
                </a:cubicBezTo>
                <a:cubicBezTo>
                  <a:pt x="85" y="283"/>
                  <a:pt x="83" y="284"/>
                  <a:pt x="81" y="285"/>
                </a:cubicBezTo>
                <a:cubicBezTo>
                  <a:pt x="80" y="285"/>
                  <a:pt x="80" y="285"/>
                  <a:pt x="80" y="285"/>
                </a:cubicBezTo>
                <a:cubicBezTo>
                  <a:pt x="80" y="279"/>
                  <a:pt x="78" y="273"/>
                  <a:pt x="73" y="271"/>
                </a:cubicBezTo>
                <a:cubicBezTo>
                  <a:pt x="70" y="270"/>
                  <a:pt x="68" y="271"/>
                  <a:pt x="66" y="271"/>
                </a:cubicBezTo>
                <a:cubicBezTo>
                  <a:pt x="65" y="270"/>
                  <a:pt x="65" y="269"/>
                  <a:pt x="64" y="268"/>
                </a:cubicBezTo>
                <a:cubicBezTo>
                  <a:pt x="61" y="267"/>
                  <a:pt x="58" y="265"/>
                  <a:pt x="55" y="266"/>
                </a:cubicBezTo>
                <a:cubicBezTo>
                  <a:pt x="54" y="267"/>
                  <a:pt x="52" y="268"/>
                  <a:pt x="51" y="270"/>
                </a:cubicBezTo>
                <a:cubicBezTo>
                  <a:pt x="51" y="271"/>
                  <a:pt x="50" y="273"/>
                  <a:pt x="52" y="275"/>
                </a:cubicBezTo>
                <a:cubicBezTo>
                  <a:pt x="52" y="276"/>
                  <a:pt x="55" y="276"/>
                  <a:pt x="54" y="278"/>
                </a:cubicBezTo>
                <a:cubicBezTo>
                  <a:pt x="52" y="277"/>
                  <a:pt x="51" y="276"/>
                  <a:pt x="50" y="274"/>
                </a:cubicBezTo>
                <a:cubicBezTo>
                  <a:pt x="49" y="272"/>
                  <a:pt x="49" y="269"/>
                  <a:pt x="50" y="268"/>
                </a:cubicBezTo>
                <a:cubicBezTo>
                  <a:pt x="53" y="264"/>
                  <a:pt x="58" y="264"/>
                  <a:pt x="62" y="265"/>
                </a:cubicBezTo>
                <a:cubicBezTo>
                  <a:pt x="64" y="266"/>
                  <a:pt x="66" y="267"/>
                  <a:pt x="66" y="269"/>
                </a:cubicBezTo>
                <a:close/>
                <a:moveTo>
                  <a:pt x="41" y="271"/>
                </a:moveTo>
                <a:cubicBezTo>
                  <a:pt x="41" y="273"/>
                  <a:pt x="41" y="276"/>
                  <a:pt x="41" y="278"/>
                </a:cubicBezTo>
                <a:cubicBezTo>
                  <a:pt x="40" y="278"/>
                  <a:pt x="38" y="278"/>
                  <a:pt x="37" y="278"/>
                </a:cubicBezTo>
                <a:cubicBezTo>
                  <a:pt x="34" y="278"/>
                  <a:pt x="31" y="281"/>
                  <a:pt x="30" y="283"/>
                </a:cubicBezTo>
                <a:cubicBezTo>
                  <a:pt x="30" y="284"/>
                  <a:pt x="29" y="283"/>
                  <a:pt x="29" y="283"/>
                </a:cubicBezTo>
                <a:cubicBezTo>
                  <a:pt x="30" y="282"/>
                  <a:pt x="31" y="281"/>
                  <a:pt x="31" y="280"/>
                </a:cubicBezTo>
                <a:cubicBezTo>
                  <a:pt x="32" y="277"/>
                  <a:pt x="35" y="276"/>
                  <a:pt x="39" y="276"/>
                </a:cubicBezTo>
                <a:cubicBezTo>
                  <a:pt x="40" y="274"/>
                  <a:pt x="39" y="272"/>
                  <a:pt x="39" y="270"/>
                </a:cubicBezTo>
                <a:cubicBezTo>
                  <a:pt x="38" y="269"/>
                  <a:pt x="37" y="269"/>
                  <a:pt x="35" y="268"/>
                </a:cubicBezTo>
                <a:cubicBezTo>
                  <a:pt x="33" y="270"/>
                  <a:pt x="34" y="273"/>
                  <a:pt x="31" y="275"/>
                </a:cubicBezTo>
                <a:cubicBezTo>
                  <a:pt x="30" y="277"/>
                  <a:pt x="28" y="278"/>
                  <a:pt x="26" y="278"/>
                </a:cubicBezTo>
                <a:cubicBezTo>
                  <a:pt x="25" y="279"/>
                  <a:pt x="24" y="278"/>
                  <a:pt x="24" y="278"/>
                </a:cubicBezTo>
                <a:cubicBezTo>
                  <a:pt x="23" y="278"/>
                  <a:pt x="23" y="278"/>
                  <a:pt x="23" y="277"/>
                </a:cubicBezTo>
                <a:cubicBezTo>
                  <a:pt x="26" y="276"/>
                  <a:pt x="30" y="275"/>
                  <a:pt x="31" y="272"/>
                </a:cubicBezTo>
                <a:cubicBezTo>
                  <a:pt x="33" y="266"/>
                  <a:pt x="33" y="266"/>
                  <a:pt x="33" y="266"/>
                </a:cubicBezTo>
                <a:cubicBezTo>
                  <a:pt x="34" y="266"/>
                  <a:pt x="34" y="266"/>
                  <a:pt x="34" y="266"/>
                </a:cubicBezTo>
                <a:cubicBezTo>
                  <a:pt x="36" y="267"/>
                  <a:pt x="42" y="267"/>
                  <a:pt x="41" y="271"/>
                </a:cubicBezTo>
                <a:close/>
                <a:moveTo>
                  <a:pt x="68" y="278"/>
                </a:moveTo>
                <a:cubicBezTo>
                  <a:pt x="67" y="282"/>
                  <a:pt x="64" y="285"/>
                  <a:pt x="61" y="286"/>
                </a:cubicBezTo>
                <a:cubicBezTo>
                  <a:pt x="59" y="286"/>
                  <a:pt x="57" y="287"/>
                  <a:pt x="56" y="287"/>
                </a:cubicBezTo>
                <a:cubicBezTo>
                  <a:pt x="55" y="287"/>
                  <a:pt x="54" y="287"/>
                  <a:pt x="54" y="287"/>
                </a:cubicBezTo>
                <a:cubicBezTo>
                  <a:pt x="54" y="287"/>
                  <a:pt x="53" y="286"/>
                  <a:pt x="54" y="286"/>
                </a:cubicBezTo>
                <a:cubicBezTo>
                  <a:pt x="57" y="285"/>
                  <a:pt x="60" y="285"/>
                  <a:pt x="62" y="283"/>
                </a:cubicBezTo>
                <a:cubicBezTo>
                  <a:pt x="64" y="282"/>
                  <a:pt x="66" y="280"/>
                  <a:pt x="66" y="278"/>
                </a:cubicBezTo>
                <a:cubicBezTo>
                  <a:pt x="66" y="277"/>
                  <a:pt x="65" y="276"/>
                  <a:pt x="66" y="275"/>
                </a:cubicBezTo>
                <a:cubicBezTo>
                  <a:pt x="68" y="275"/>
                  <a:pt x="67" y="277"/>
                  <a:pt x="68" y="278"/>
                </a:cubicBezTo>
                <a:close/>
                <a:moveTo>
                  <a:pt x="248" y="282"/>
                </a:moveTo>
                <a:cubicBezTo>
                  <a:pt x="248" y="282"/>
                  <a:pt x="248" y="282"/>
                  <a:pt x="248" y="282"/>
                </a:cubicBezTo>
                <a:cubicBezTo>
                  <a:pt x="243" y="282"/>
                  <a:pt x="239" y="284"/>
                  <a:pt x="236" y="289"/>
                </a:cubicBezTo>
                <a:cubicBezTo>
                  <a:pt x="235" y="291"/>
                  <a:pt x="235" y="295"/>
                  <a:pt x="235" y="298"/>
                </a:cubicBezTo>
                <a:cubicBezTo>
                  <a:pt x="235" y="298"/>
                  <a:pt x="233" y="298"/>
                  <a:pt x="233" y="297"/>
                </a:cubicBezTo>
                <a:cubicBezTo>
                  <a:pt x="233" y="293"/>
                  <a:pt x="233" y="289"/>
                  <a:pt x="236" y="286"/>
                </a:cubicBezTo>
                <a:cubicBezTo>
                  <a:pt x="239" y="283"/>
                  <a:pt x="243" y="282"/>
                  <a:pt x="247" y="281"/>
                </a:cubicBezTo>
                <a:cubicBezTo>
                  <a:pt x="247" y="281"/>
                  <a:pt x="248" y="281"/>
                  <a:pt x="248" y="282"/>
                </a:cubicBezTo>
                <a:close/>
                <a:moveTo>
                  <a:pt x="261" y="285"/>
                </a:moveTo>
                <a:cubicBezTo>
                  <a:pt x="260" y="288"/>
                  <a:pt x="260" y="291"/>
                  <a:pt x="261" y="293"/>
                </a:cubicBezTo>
                <a:cubicBezTo>
                  <a:pt x="259" y="294"/>
                  <a:pt x="262" y="296"/>
                  <a:pt x="259" y="297"/>
                </a:cubicBezTo>
                <a:cubicBezTo>
                  <a:pt x="256" y="299"/>
                  <a:pt x="251" y="300"/>
                  <a:pt x="247" y="298"/>
                </a:cubicBezTo>
                <a:cubicBezTo>
                  <a:pt x="245" y="297"/>
                  <a:pt x="244" y="296"/>
                  <a:pt x="244" y="294"/>
                </a:cubicBezTo>
                <a:cubicBezTo>
                  <a:pt x="244" y="293"/>
                  <a:pt x="244" y="291"/>
                  <a:pt x="246" y="290"/>
                </a:cubicBezTo>
                <a:cubicBezTo>
                  <a:pt x="247" y="291"/>
                  <a:pt x="245" y="292"/>
                  <a:pt x="246" y="294"/>
                </a:cubicBezTo>
                <a:cubicBezTo>
                  <a:pt x="246" y="295"/>
                  <a:pt x="247" y="297"/>
                  <a:pt x="249" y="297"/>
                </a:cubicBezTo>
                <a:cubicBezTo>
                  <a:pt x="252" y="298"/>
                  <a:pt x="257" y="297"/>
                  <a:pt x="259" y="294"/>
                </a:cubicBezTo>
                <a:cubicBezTo>
                  <a:pt x="257" y="290"/>
                  <a:pt x="258" y="285"/>
                  <a:pt x="261" y="282"/>
                </a:cubicBezTo>
                <a:cubicBezTo>
                  <a:pt x="262" y="282"/>
                  <a:pt x="263" y="282"/>
                  <a:pt x="263" y="282"/>
                </a:cubicBezTo>
                <a:cubicBezTo>
                  <a:pt x="263" y="283"/>
                  <a:pt x="262" y="284"/>
                  <a:pt x="261" y="285"/>
                </a:cubicBezTo>
                <a:close/>
                <a:moveTo>
                  <a:pt x="216" y="290"/>
                </a:moveTo>
                <a:cubicBezTo>
                  <a:pt x="217" y="292"/>
                  <a:pt x="218" y="294"/>
                  <a:pt x="220" y="295"/>
                </a:cubicBezTo>
                <a:cubicBezTo>
                  <a:pt x="223" y="296"/>
                  <a:pt x="226" y="297"/>
                  <a:pt x="229" y="295"/>
                </a:cubicBezTo>
                <a:cubicBezTo>
                  <a:pt x="229" y="295"/>
                  <a:pt x="230" y="296"/>
                  <a:pt x="230" y="296"/>
                </a:cubicBezTo>
                <a:cubicBezTo>
                  <a:pt x="230" y="297"/>
                  <a:pt x="228" y="297"/>
                  <a:pt x="227" y="298"/>
                </a:cubicBezTo>
                <a:cubicBezTo>
                  <a:pt x="222" y="299"/>
                  <a:pt x="217" y="295"/>
                  <a:pt x="214" y="290"/>
                </a:cubicBezTo>
                <a:cubicBezTo>
                  <a:pt x="213" y="290"/>
                  <a:pt x="211" y="290"/>
                  <a:pt x="210" y="290"/>
                </a:cubicBezTo>
                <a:cubicBezTo>
                  <a:pt x="207" y="291"/>
                  <a:pt x="206" y="294"/>
                  <a:pt x="203" y="295"/>
                </a:cubicBezTo>
                <a:cubicBezTo>
                  <a:pt x="197" y="299"/>
                  <a:pt x="190" y="296"/>
                  <a:pt x="183" y="296"/>
                </a:cubicBezTo>
                <a:cubicBezTo>
                  <a:pt x="182" y="297"/>
                  <a:pt x="181" y="297"/>
                  <a:pt x="180" y="298"/>
                </a:cubicBezTo>
                <a:cubicBezTo>
                  <a:pt x="180" y="299"/>
                  <a:pt x="180" y="299"/>
                  <a:pt x="180" y="299"/>
                </a:cubicBezTo>
                <a:cubicBezTo>
                  <a:pt x="188" y="298"/>
                  <a:pt x="188" y="298"/>
                  <a:pt x="188" y="298"/>
                </a:cubicBezTo>
                <a:cubicBezTo>
                  <a:pt x="194" y="298"/>
                  <a:pt x="199" y="303"/>
                  <a:pt x="205" y="300"/>
                </a:cubicBezTo>
                <a:cubicBezTo>
                  <a:pt x="208" y="299"/>
                  <a:pt x="211" y="297"/>
                  <a:pt x="215" y="298"/>
                </a:cubicBezTo>
                <a:cubicBezTo>
                  <a:pt x="219" y="300"/>
                  <a:pt x="223" y="302"/>
                  <a:pt x="228" y="301"/>
                </a:cubicBezTo>
                <a:cubicBezTo>
                  <a:pt x="230" y="301"/>
                  <a:pt x="231" y="299"/>
                  <a:pt x="233" y="299"/>
                </a:cubicBezTo>
                <a:cubicBezTo>
                  <a:pt x="234" y="300"/>
                  <a:pt x="233" y="300"/>
                  <a:pt x="233" y="301"/>
                </a:cubicBezTo>
                <a:cubicBezTo>
                  <a:pt x="229" y="304"/>
                  <a:pt x="223" y="304"/>
                  <a:pt x="218" y="302"/>
                </a:cubicBezTo>
                <a:cubicBezTo>
                  <a:pt x="217" y="301"/>
                  <a:pt x="215" y="300"/>
                  <a:pt x="212" y="300"/>
                </a:cubicBezTo>
                <a:cubicBezTo>
                  <a:pt x="208" y="300"/>
                  <a:pt x="205" y="304"/>
                  <a:pt x="200" y="303"/>
                </a:cubicBezTo>
                <a:cubicBezTo>
                  <a:pt x="194" y="302"/>
                  <a:pt x="189" y="299"/>
                  <a:pt x="183" y="300"/>
                </a:cubicBezTo>
                <a:cubicBezTo>
                  <a:pt x="181" y="301"/>
                  <a:pt x="178" y="300"/>
                  <a:pt x="177" y="301"/>
                </a:cubicBezTo>
                <a:cubicBezTo>
                  <a:pt x="176" y="301"/>
                  <a:pt x="176" y="300"/>
                  <a:pt x="176" y="300"/>
                </a:cubicBezTo>
                <a:cubicBezTo>
                  <a:pt x="178" y="299"/>
                  <a:pt x="178" y="296"/>
                  <a:pt x="180" y="295"/>
                </a:cubicBezTo>
                <a:cubicBezTo>
                  <a:pt x="186" y="293"/>
                  <a:pt x="192" y="297"/>
                  <a:pt x="199" y="295"/>
                </a:cubicBezTo>
                <a:cubicBezTo>
                  <a:pt x="203" y="294"/>
                  <a:pt x="206" y="291"/>
                  <a:pt x="209" y="289"/>
                </a:cubicBezTo>
                <a:cubicBezTo>
                  <a:pt x="211" y="288"/>
                  <a:pt x="215" y="287"/>
                  <a:pt x="216" y="290"/>
                </a:cubicBezTo>
                <a:close/>
                <a:moveTo>
                  <a:pt x="117" y="294"/>
                </a:moveTo>
                <a:cubicBezTo>
                  <a:pt x="122" y="296"/>
                  <a:pt x="126" y="294"/>
                  <a:pt x="130" y="294"/>
                </a:cubicBezTo>
                <a:cubicBezTo>
                  <a:pt x="135" y="293"/>
                  <a:pt x="140" y="295"/>
                  <a:pt x="142" y="299"/>
                </a:cubicBezTo>
                <a:cubicBezTo>
                  <a:pt x="142" y="301"/>
                  <a:pt x="144" y="302"/>
                  <a:pt x="144" y="303"/>
                </a:cubicBezTo>
                <a:cubicBezTo>
                  <a:pt x="138" y="301"/>
                  <a:pt x="132" y="299"/>
                  <a:pt x="125" y="300"/>
                </a:cubicBezTo>
                <a:cubicBezTo>
                  <a:pt x="120" y="304"/>
                  <a:pt x="113" y="304"/>
                  <a:pt x="107" y="301"/>
                </a:cubicBezTo>
                <a:cubicBezTo>
                  <a:pt x="100" y="297"/>
                  <a:pt x="92" y="304"/>
                  <a:pt x="85" y="300"/>
                </a:cubicBezTo>
                <a:cubicBezTo>
                  <a:pt x="84" y="301"/>
                  <a:pt x="83" y="300"/>
                  <a:pt x="83" y="299"/>
                </a:cubicBezTo>
                <a:cubicBezTo>
                  <a:pt x="83" y="299"/>
                  <a:pt x="83" y="299"/>
                  <a:pt x="83" y="299"/>
                </a:cubicBezTo>
                <a:cubicBezTo>
                  <a:pt x="85" y="298"/>
                  <a:pt x="86" y="299"/>
                  <a:pt x="87" y="299"/>
                </a:cubicBezTo>
                <a:cubicBezTo>
                  <a:pt x="93" y="300"/>
                  <a:pt x="98" y="297"/>
                  <a:pt x="104" y="298"/>
                </a:cubicBezTo>
                <a:cubicBezTo>
                  <a:pt x="110" y="300"/>
                  <a:pt x="116" y="304"/>
                  <a:pt x="121" y="300"/>
                </a:cubicBezTo>
                <a:cubicBezTo>
                  <a:pt x="126" y="298"/>
                  <a:pt x="134" y="297"/>
                  <a:pt x="139" y="300"/>
                </a:cubicBezTo>
                <a:cubicBezTo>
                  <a:pt x="140" y="300"/>
                  <a:pt x="139" y="299"/>
                  <a:pt x="139" y="299"/>
                </a:cubicBezTo>
                <a:cubicBezTo>
                  <a:pt x="136" y="296"/>
                  <a:pt x="132" y="294"/>
                  <a:pt x="128" y="296"/>
                </a:cubicBezTo>
                <a:cubicBezTo>
                  <a:pt x="122" y="298"/>
                  <a:pt x="116" y="296"/>
                  <a:pt x="111" y="293"/>
                </a:cubicBezTo>
                <a:cubicBezTo>
                  <a:pt x="108" y="293"/>
                  <a:pt x="106" y="291"/>
                  <a:pt x="103" y="292"/>
                </a:cubicBezTo>
                <a:cubicBezTo>
                  <a:pt x="102" y="294"/>
                  <a:pt x="101" y="296"/>
                  <a:pt x="98" y="296"/>
                </a:cubicBezTo>
                <a:cubicBezTo>
                  <a:pt x="97" y="294"/>
                  <a:pt x="100" y="294"/>
                  <a:pt x="101" y="292"/>
                </a:cubicBezTo>
                <a:cubicBezTo>
                  <a:pt x="101" y="291"/>
                  <a:pt x="101" y="290"/>
                  <a:pt x="102" y="290"/>
                </a:cubicBezTo>
                <a:cubicBezTo>
                  <a:pt x="108" y="289"/>
                  <a:pt x="113" y="291"/>
                  <a:pt x="117" y="294"/>
                </a:cubicBezTo>
                <a:close/>
                <a:moveTo>
                  <a:pt x="74" y="295"/>
                </a:moveTo>
                <a:cubicBezTo>
                  <a:pt x="74" y="297"/>
                  <a:pt x="74" y="299"/>
                  <a:pt x="72" y="300"/>
                </a:cubicBezTo>
                <a:cubicBezTo>
                  <a:pt x="69" y="302"/>
                  <a:pt x="64" y="302"/>
                  <a:pt x="61" y="300"/>
                </a:cubicBezTo>
                <a:cubicBezTo>
                  <a:pt x="59" y="298"/>
                  <a:pt x="56" y="298"/>
                  <a:pt x="57" y="295"/>
                </a:cubicBezTo>
                <a:cubicBezTo>
                  <a:pt x="58" y="295"/>
                  <a:pt x="58" y="296"/>
                  <a:pt x="59" y="296"/>
                </a:cubicBezTo>
                <a:cubicBezTo>
                  <a:pt x="61" y="298"/>
                  <a:pt x="63" y="299"/>
                  <a:pt x="66" y="300"/>
                </a:cubicBezTo>
                <a:cubicBezTo>
                  <a:pt x="69" y="299"/>
                  <a:pt x="71" y="299"/>
                  <a:pt x="72" y="297"/>
                </a:cubicBezTo>
                <a:cubicBezTo>
                  <a:pt x="73" y="295"/>
                  <a:pt x="72" y="294"/>
                  <a:pt x="71" y="293"/>
                </a:cubicBezTo>
                <a:cubicBezTo>
                  <a:pt x="71" y="293"/>
                  <a:pt x="71" y="293"/>
                  <a:pt x="71" y="293"/>
                </a:cubicBezTo>
                <a:cubicBezTo>
                  <a:pt x="73" y="293"/>
                  <a:pt x="74" y="294"/>
                  <a:pt x="74" y="295"/>
                </a:cubicBezTo>
                <a:close/>
              </a:path>
            </a:pathLst>
          </a:custGeom>
          <a:solidFill>
            <a:srgbClr val="1E6086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32183" y="2068976"/>
            <a:ext cx="832918" cy="92333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龙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829" name="图片 8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>
            <a:fillRect/>
          </a:stretch>
        </p:blipFill>
        <p:spPr>
          <a:xfrm>
            <a:off x="4754942" y="926466"/>
            <a:ext cx="2548366" cy="2548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1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3" t="2026"/>
          <a:stretch>
            <a:fillRect/>
          </a:stretch>
        </p:blipFill>
        <p:spPr>
          <a:xfrm>
            <a:off x="619724" y="-349189"/>
            <a:ext cx="4632575" cy="53705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191849" y="2195360"/>
            <a:ext cx="1846659" cy="1175903"/>
            <a:chOff x="2982398" y="2800876"/>
            <a:chExt cx="1846659" cy="1175903"/>
          </a:xfrm>
        </p:grpSpPr>
        <p:sp>
          <p:nvSpPr>
            <p:cNvPr id="6" name="矩形 5"/>
            <p:cNvSpPr/>
            <p:nvPr/>
          </p:nvSpPr>
          <p:spPr>
            <a:xfrm>
              <a:off x="2982398" y="2800876"/>
              <a:ext cx="1846659" cy="117590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展翅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无边无际的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圆满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振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飞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直上九天吉祥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凡和美的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请随我而舞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074865" y="2800876"/>
              <a:ext cx="1349726" cy="1029611"/>
              <a:chOff x="3074865" y="2800876"/>
              <a:chExt cx="1349726" cy="1029611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4424591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4154645" y="2822487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884700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614755" y="2800876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344810" y="2822487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074865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5535487" y="1272414"/>
            <a:ext cx="1557703" cy="2127294"/>
            <a:chOff x="3752025" y="1388758"/>
            <a:chExt cx="1557703" cy="2127294"/>
          </a:xfrm>
        </p:grpSpPr>
        <p:sp>
          <p:nvSpPr>
            <p:cNvPr id="4" name="矩形 3"/>
            <p:cNvSpPr/>
            <p:nvPr/>
          </p:nvSpPr>
          <p:spPr>
            <a:xfrm>
              <a:off x="4486696" y="2408056"/>
              <a:ext cx="705594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天</a:t>
              </a:r>
              <a:endPara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752025" y="1388758"/>
              <a:ext cx="103425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凤</a:t>
              </a:r>
              <a:endPara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429359" y="1671613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舞</a:t>
              </a:r>
              <a:endPara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978883" y="2249830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九</a:t>
              </a:r>
              <a:endPara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3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990" y="-308345"/>
            <a:ext cx="6358549" cy="55718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236084" y="2108394"/>
            <a:ext cx="1569660" cy="1642901"/>
            <a:chOff x="2040225" y="1952823"/>
            <a:chExt cx="1569660" cy="1642901"/>
          </a:xfrm>
        </p:grpSpPr>
        <p:sp>
          <p:nvSpPr>
            <p:cNvPr id="9" name="矩形 8"/>
            <p:cNvSpPr/>
            <p:nvPr/>
          </p:nvSpPr>
          <p:spPr>
            <a:xfrm>
              <a:off x="2040225" y="1981294"/>
              <a:ext cx="1569660" cy="161443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有聲音      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血脈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深處沸腾昂揚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千年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風雨裡   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緩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緩擎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一輪新日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従東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方曻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起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的是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龍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077129" y="1952823"/>
              <a:ext cx="1407256" cy="1368000"/>
              <a:chOff x="2077129" y="1952823"/>
              <a:chExt cx="1407256" cy="136800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3484385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202933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921482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640031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358580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077129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2166398" y="907808"/>
            <a:ext cx="1270350" cy="2611465"/>
            <a:chOff x="843784" y="854452"/>
            <a:chExt cx="1270350" cy="2611465"/>
          </a:xfrm>
        </p:grpSpPr>
        <p:sp>
          <p:nvSpPr>
            <p:cNvPr id="6" name="矩形 5"/>
            <p:cNvSpPr/>
            <p:nvPr/>
          </p:nvSpPr>
          <p:spPr>
            <a:xfrm>
              <a:off x="1236971" y="2542587"/>
              <a:ext cx="8771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下</a:t>
              </a:r>
              <a:endPara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999881" y="854452"/>
              <a:ext cx="111120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龙</a:t>
              </a:r>
              <a:endPara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843784" y="1709063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腾</a:t>
              </a:r>
              <a:endPara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51687" y="2107048"/>
              <a:ext cx="5782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天</a:t>
              </a:r>
              <a:endPara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7"/>
          <a:stretch>
            <a:fillRect/>
          </a:stretch>
        </p:blipFill>
        <p:spPr>
          <a:xfrm>
            <a:off x="5112075" y="0"/>
            <a:ext cx="4031925" cy="5037175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40" name="组合 39"/>
          <p:cNvGrpSpPr/>
          <p:nvPr/>
        </p:nvGrpSpPr>
        <p:grpSpPr>
          <a:xfrm>
            <a:off x="3029364" y="1823976"/>
            <a:ext cx="1846659" cy="1936366"/>
            <a:chOff x="3388960" y="1854799"/>
            <a:chExt cx="1846659" cy="1936366"/>
          </a:xfrm>
        </p:grpSpPr>
        <p:sp>
          <p:nvSpPr>
            <p:cNvPr id="29" name="矩形 28"/>
            <p:cNvSpPr/>
            <p:nvPr/>
          </p:nvSpPr>
          <p:spPr>
            <a:xfrm>
              <a:off x="3388960" y="1895895"/>
              <a:ext cx="1846659" cy="189527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大壑长千里，深泉固九重。奋髯云乍起，矫首浪还冲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荀氏传高誉，庄生冀绝踪。仍知流泪在，何幸此相逢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 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428460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709063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989666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270269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550872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8314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1120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/>
          <p:cNvSpPr/>
          <p:nvPr/>
        </p:nvSpPr>
        <p:spPr>
          <a:xfrm>
            <a:off x="2612069" y="1229689"/>
            <a:ext cx="553998" cy="237761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北魏楷书简体" pitchFamily="65" charset="-122"/>
                <a:ea typeface="方正北魏楷书简体" pitchFamily="65" charset="-122"/>
              </a:rPr>
              <a:t>【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年终汇报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PPT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演示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北魏楷书简体" pitchFamily="65" charset="-122"/>
                <a:ea typeface="方正北魏楷书简体" pitchFamily="65" charset="-122"/>
              </a:rPr>
              <a:t>】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北魏楷书简体" pitchFamily="65" charset="-122"/>
              <a:ea typeface="方正北魏楷书简体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Picture 3" descr="C:\Documents and Settings\Administrator\桌面\东湖3挡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894" y="3678820"/>
            <a:ext cx="304839" cy="309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"/>
          <a:stretch>
            <a:fillRect/>
          </a:stretch>
        </p:blipFill>
        <p:spPr bwMode="auto">
          <a:xfrm>
            <a:off x="3385495" y="1209923"/>
            <a:ext cx="27463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组合 33"/>
          <p:cNvGrpSpPr/>
          <p:nvPr/>
        </p:nvGrpSpPr>
        <p:grpSpPr>
          <a:xfrm rot="5217582">
            <a:off x="2388463" y="2248726"/>
            <a:ext cx="2323606" cy="732060"/>
            <a:chOff x="3059087" y="2408240"/>
            <a:chExt cx="6051502" cy="2019305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2"/>
            <p:cNvSpPr/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6"/>
            <p:cNvSpPr/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7"/>
            <p:cNvSpPr/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"/>
            <p:cNvSpPr/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0"/>
            <p:cNvSpPr/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1"/>
            <p:cNvSpPr/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2"/>
            <p:cNvSpPr/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4"/>
            <p:cNvSpPr/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7"/>
            <p:cNvSpPr/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8"/>
            <p:cNvSpPr/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9"/>
            <p:cNvSpPr/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17311643" flipH="1">
            <a:off x="4839280" y="2538132"/>
            <a:ext cx="2323606" cy="73206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"/>
            <p:cNvSpPr/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9"/>
            <p:cNvSpPr/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0"/>
            <p:cNvSpPr/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1"/>
            <p:cNvSpPr/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3"/>
            <p:cNvSpPr/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5"/>
            <p:cNvSpPr/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6"/>
            <p:cNvSpPr/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7"/>
            <p:cNvSpPr/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9"/>
            <p:cNvSpPr/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1"/>
            <p:cNvSpPr/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2"/>
            <p:cNvSpPr/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3"/>
            <p:cNvSpPr/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4"/>
            <p:cNvSpPr/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5"/>
            <p:cNvSpPr/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6"/>
            <p:cNvSpPr/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27"/>
            <p:cNvSpPr/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8"/>
            <p:cNvSpPr/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9"/>
            <p:cNvSpPr/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640589" y="1412298"/>
            <a:ext cx="1292662" cy="1038838"/>
            <a:chOff x="6025459" y="3174250"/>
            <a:chExt cx="1292662" cy="1038838"/>
          </a:xfrm>
        </p:grpSpPr>
        <p:sp>
          <p:nvSpPr>
            <p:cNvPr id="85" name="矩形 84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>
            <a:off x="6601803" y="3051545"/>
            <a:ext cx="1292662" cy="1038838"/>
            <a:chOff x="6025459" y="3174250"/>
            <a:chExt cx="1292662" cy="1038838"/>
          </a:xfrm>
        </p:grpSpPr>
        <p:sp>
          <p:nvSpPr>
            <p:cNvPr id="92" name="矩形 91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大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壑长千里，深泉固九重。奋髯云乍起，矫首浪还冲。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045" y="3223130"/>
            <a:ext cx="3595955" cy="1920370"/>
          </a:xfrm>
          <a:prstGeom prst="rect">
            <a:avLst/>
          </a:prstGeom>
        </p:spPr>
      </p:pic>
      <p:pic>
        <p:nvPicPr>
          <p:cNvPr id="7" name="Picture 2" descr="C:\Documents and Settings\Administrator\桌面\Nipi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516177" y="3640472"/>
            <a:ext cx="446036" cy="6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reeform 40"/>
          <p:cNvSpPr>
            <a:spLocks noEditPoints="1"/>
          </p:cNvSpPr>
          <p:nvPr/>
        </p:nvSpPr>
        <p:spPr bwMode="auto">
          <a:xfrm rot="255882">
            <a:off x="1700791" y="1310973"/>
            <a:ext cx="6457791" cy="2574083"/>
          </a:xfrm>
          <a:custGeom>
            <a:avLst/>
            <a:gdLst>
              <a:gd name="T0" fmla="*/ 134 w 427"/>
              <a:gd name="T1" fmla="*/ 83 h 101"/>
              <a:gd name="T2" fmla="*/ 189 w 427"/>
              <a:gd name="T3" fmla="*/ 81 h 101"/>
              <a:gd name="T4" fmla="*/ 212 w 427"/>
              <a:gd name="T5" fmla="*/ 81 h 101"/>
              <a:gd name="T6" fmla="*/ 217 w 427"/>
              <a:gd name="T7" fmla="*/ 77 h 101"/>
              <a:gd name="T8" fmla="*/ 237 w 427"/>
              <a:gd name="T9" fmla="*/ 85 h 101"/>
              <a:gd name="T10" fmla="*/ 250 w 427"/>
              <a:gd name="T11" fmla="*/ 84 h 101"/>
              <a:gd name="T12" fmla="*/ 255 w 427"/>
              <a:gd name="T13" fmla="*/ 60 h 101"/>
              <a:gd name="T14" fmla="*/ 259 w 427"/>
              <a:gd name="T15" fmla="*/ 79 h 101"/>
              <a:gd name="T16" fmla="*/ 270 w 427"/>
              <a:gd name="T17" fmla="*/ 62 h 101"/>
              <a:gd name="T18" fmla="*/ 278 w 427"/>
              <a:gd name="T19" fmla="*/ 1 h 101"/>
              <a:gd name="T20" fmla="*/ 296 w 427"/>
              <a:gd name="T21" fmla="*/ 85 h 101"/>
              <a:gd name="T22" fmla="*/ 312 w 427"/>
              <a:gd name="T23" fmla="*/ 73 h 101"/>
              <a:gd name="T24" fmla="*/ 316 w 427"/>
              <a:gd name="T25" fmla="*/ 85 h 101"/>
              <a:gd name="T26" fmla="*/ 332 w 427"/>
              <a:gd name="T27" fmla="*/ 37 h 101"/>
              <a:gd name="T28" fmla="*/ 367 w 427"/>
              <a:gd name="T29" fmla="*/ 47 h 101"/>
              <a:gd name="T30" fmla="*/ 352 w 427"/>
              <a:gd name="T31" fmla="*/ 11 h 101"/>
              <a:gd name="T32" fmla="*/ 356 w 427"/>
              <a:gd name="T33" fmla="*/ 16 h 101"/>
              <a:gd name="T34" fmla="*/ 370 w 427"/>
              <a:gd name="T35" fmla="*/ 18 h 101"/>
              <a:gd name="T36" fmla="*/ 382 w 427"/>
              <a:gd name="T37" fmla="*/ 24 h 101"/>
              <a:gd name="T38" fmla="*/ 392 w 427"/>
              <a:gd name="T39" fmla="*/ 18 h 101"/>
              <a:gd name="T40" fmla="*/ 411 w 427"/>
              <a:gd name="T41" fmla="*/ 10 h 101"/>
              <a:gd name="T42" fmla="*/ 362 w 427"/>
              <a:gd name="T43" fmla="*/ 52 h 101"/>
              <a:gd name="T44" fmla="*/ 306 w 427"/>
              <a:gd name="T45" fmla="*/ 38 h 101"/>
              <a:gd name="T46" fmla="*/ 335 w 427"/>
              <a:gd name="T47" fmla="*/ 32 h 101"/>
              <a:gd name="T48" fmla="*/ 340 w 427"/>
              <a:gd name="T49" fmla="*/ 30 h 101"/>
              <a:gd name="T50" fmla="*/ 350 w 427"/>
              <a:gd name="T51" fmla="*/ 26 h 101"/>
              <a:gd name="T52" fmla="*/ 351 w 427"/>
              <a:gd name="T53" fmla="*/ 16 h 101"/>
              <a:gd name="T54" fmla="*/ 341 w 427"/>
              <a:gd name="T55" fmla="*/ 11 h 101"/>
              <a:gd name="T56" fmla="*/ 273 w 427"/>
              <a:gd name="T57" fmla="*/ 2 h 101"/>
              <a:gd name="T58" fmla="*/ 186 w 427"/>
              <a:gd name="T59" fmla="*/ 4 h 101"/>
              <a:gd name="T60" fmla="*/ 68 w 427"/>
              <a:gd name="T61" fmla="*/ 14 h 101"/>
              <a:gd name="T62" fmla="*/ 20 w 427"/>
              <a:gd name="T63" fmla="*/ 50 h 101"/>
              <a:gd name="T64" fmla="*/ 84 w 427"/>
              <a:gd name="T65" fmla="*/ 96 h 101"/>
              <a:gd name="T66" fmla="*/ 146 w 427"/>
              <a:gd name="T67" fmla="*/ 80 h 101"/>
              <a:gd name="T68" fmla="*/ 188 w 427"/>
              <a:gd name="T69" fmla="*/ 79 h 101"/>
              <a:gd name="T70" fmla="*/ 218 w 427"/>
              <a:gd name="T71" fmla="*/ 73 h 101"/>
              <a:gd name="T72" fmla="*/ 235 w 427"/>
              <a:gd name="T73" fmla="*/ 64 h 101"/>
              <a:gd name="T74" fmla="*/ 264 w 427"/>
              <a:gd name="T75" fmla="*/ 58 h 101"/>
              <a:gd name="T76" fmla="*/ 276 w 427"/>
              <a:gd name="T77" fmla="*/ 57 h 101"/>
              <a:gd name="T78" fmla="*/ 263 w 427"/>
              <a:gd name="T79" fmla="*/ 52 h 101"/>
              <a:gd name="T80" fmla="*/ 295 w 427"/>
              <a:gd name="T81" fmla="*/ 37 h 101"/>
              <a:gd name="T82" fmla="*/ 333 w 427"/>
              <a:gd name="T83" fmla="*/ 12 h 101"/>
              <a:gd name="T84" fmla="*/ 160 w 427"/>
              <a:gd name="T85" fmla="*/ 80 h 101"/>
              <a:gd name="T86" fmla="*/ 196 w 427"/>
              <a:gd name="T87" fmla="*/ 7 h 101"/>
              <a:gd name="T88" fmla="*/ 288 w 427"/>
              <a:gd name="T89" fmla="*/ 53 h 101"/>
              <a:gd name="T90" fmla="*/ 288 w 427"/>
              <a:gd name="T91" fmla="*/ 21 h 101"/>
              <a:gd name="T92" fmla="*/ 308 w 427"/>
              <a:gd name="T93" fmla="*/ 23 h 101"/>
              <a:gd name="T94" fmla="*/ 278 w 427"/>
              <a:gd name="T95" fmla="*/ 11 h 101"/>
              <a:gd name="T96" fmla="*/ 216 w 427"/>
              <a:gd name="T97" fmla="*/ 71 h 101"/>
              <a:gd name="T98" fmla="*/ 218 w 427"/>
              <a:gd name="T99" fmla="*/ 7 h 101"/>
              <a:gd name="T100" fmla="*/ 237 w 427"/>
              <a:gd name="T101" fmla="*/ 14 h 101"/>
              <a:gd name="T102" fmla="*/ 301 w 427"/>
              <a:gd name="T103" fmla="*/ 18 h 101"/>
              <a:gd name="T104" fmla="*/ 286 w 427"/>
              <a:gd name="T105" fmla="*/ 22 h 101"/>
              <a:gd name="T106" fmla="*/ 323 w 427"/>
              <a:gd name="T107" fmla="*/ 45 h 101"/>
              <a:gd name="T108" fmla="*/ 151 w 427"/>
              <a:gd name="T109" fmla="*/ 87 h 101"/>
              <a:gd name="T110" fmla="*/ 190 w 427"/>
              <a:gd name="T111" fmla="*/ 82 h 101"/>
              <a:gd name="T112" fmla="*/ 189 w 427"/>
              <a:gd name="T113" fmla="*/ 85 h 101"/>
              <a:gd name="T114" fmla="*/ 222 w 427"/>
              <a:gd name="T115" fmla="*/ 83 h 101"/>
              <a:gd name="T116" fmla="*/ 312 w 427"/>
              <a:gd name="T117" fmla="*/ 83 h 101"/>
              <a:gd name="T118" fmla="*/ 332 w 427"/>
              <a:gd name="T119" fmla="*/ 56 h 101"/>
              <a:gd name="T120" fmla="*/ 369 w 427"/>
              <a:gd name="T121" fmla="*/ 12 h 101"/>
              <a:gd name="T122" fmla="*/ 381 w 427"/>
              <a:gd name="T1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101">
                <a:moveTo>
                  <a:pt x="10" y="31"/>
                </a:moveTo>
                <a:cubicBezTo>
                  <a:pt x="5" y="32"/>
                  <a:pt x="3" y="36"/>
                  <a:pt x="0" y="39"/>
                </a:cubicBezTo>
                <a:cubicBezTo>
                  <a:pt x="2" y="46"/>
                  <a:pt x="6" y="39"/>
                  <a:pt x="10" y="37"/>
                </a:cubicBezTo>
                <a:cubicBezTo>
                  <a:pt x="12" y="35"/>
                  <a:pt x="13" y="35"/>
                  <a:pt x="15" y="34"/>
                </a:cubicBezTo>
                <a:cubicBezTo>
                  <a:pt x="13" y="34"/>
                  <a:pt x="11" y="34"/>
                  <a:pt x="10" y="31"/>
                </a:cubicBezTo>
                <a:close/>
                <a:moveTo>
                  <a:pt x="22" y="27"/>
                </a:moveTo>
                <a:cubicBezTo>
                  <a:pt x="20" y="27"/>
                  <a:pt x="19" y="27"/>
                  <a:pt x="19" y="28"/>
                </a:cubicBezTo>
                <a:cubicBezTo>
                  <a:pt x="20" y="28"/>
                  <a:pt x="21" y="28"/>
                  <a:pt x="22" y="27"/>
                </a:cubicBezTo>
                <a:close/>
                <a:moveTo>
                  <a:pt x="52" y="100"/>
                </a:moveTo>
                <a:cubicBezTo>
                  <a:pt x="54" y="101"/>
                  <a:pt x="57" y="99"/>
                  <a:pt x="58" y="98"/>
                </a:cubicBezTo>
                <a:cubicBezTo>
                  <a:pt x="56" y="98"/>
                  <a:pt x="52" y="98"/>
                  <a:pt x="52" y="100"/>
                </a:cubicBezTo>
                <a:close/>
                <a:moveTo>
                  <a:pt x="134" y="84"/>
                </a:moveTo>
                <a:cubicBezTo>
                  <a:pt x="135" y="84"/>
                  <a:pt x="136" y="84"/>
                  <a:pt x="137" y="84"/>
                </a:cubicBezTo>
                <a:cubicBezTo>
                  <a:pt x="136" y="83"/>
                  <a:pt x="135" y="83"/>
                  <a:pt x="134" y="83"/>
                </a:cubicBezTo>
                <a:lnTo>
                  <a:pt x="134" y="84"/>
                </a:lnTo>
                <a:close/>
                <a:moveTo>
                  <a:pt x="147" y="85"/>
                </a:moveTo>
                <a:cubicBezTo>
                  <a:pt x="149" y="85"/>
                  <a:pt x="150" y="85"/>
                  <a:pt x="151" y="85"/>
                </a:cubicBezTo>
                <a:cubicBezTo>
                  <a:pt x="150" y="85"/>
                  <a:pt x="148" y="84"/>
                  <a:pt x="147" y="85"/>
                </a:cubicBezTo>
                <a:close/>
                <a:moveTo>
                  <a:pt x="149" y="80"/>
                </a:moveTo>
                <a:cubicBezTo>
                  <a:pt x="148" y="80"/>
                  <a:pt x="148" y="80"/>
                  <a:pt x="147" y="80"/>
                </a:cubicBezTo>
                <a:cubicBezTo>
                  <a:pt x="148" y="81"/>
                  <a:pt x="149" y="81"/>
                  <a:pt x="149" y="80"/>
                </a:cubicBezTo>
                <a:close/>
                <a:moveTo>
                  <a:pt x="183" y="81"/>
                </a:moveTo>
                <a:cubicBezTo>
                  <a:pt x="182" y="81"/>
                  <a:pt x="178" y="81"/>
                  <a:pt x="178" y="82"/>
                </a:cubicBezTo>
                <a:cubicBezTo>
                  <a:pt x="179" y="81"/>
                  <a:pt x="181" y="82"/>
                  <a:pt x="183" y="81"/>
                </a:cubicBezTo>
                <a:close/>
                <a:moveTo>
                  <a:pt x="187" y="81"/>
                </a:moveTo>
                <a:cubicBezTo>
                  <a:pt x="186" y="81"/>
                  <a:pt x="184" y="81"/>
                  <a:pt x="184" y="81"/>
                </a:cubicBezTo>
                <a:cubicBezTo>
                  <a:pt x="185" y="81"/>
                  <a:pt x="186" y="82"/>
                  <a:pt x="187" y="81"/>
                </a:cubicBezTo>
                <a:close/>
                <a:moveTo>
                  <a:pt x="189" y="81"/>
                </a:moveTo>
                <a:cubicBezTo>
                  <a:pt x="189" y="80"/>
                  <a:pt x="187" y="81"/>
                  <a:pt x="187" y="81"/>
                </a:cubicBezTo>
                <a:cubicBezTo>
                  <a:pt x="188" y="81"/>
                  <a:pt x="188" y="81"/>
                  <a:pt x="189" y="81"/>
                </a:cubicBezTo>
                <a:close/>
                <a:moveTo>
                  <a:pt x="202" y="80"/>
                </a:moveTo>
                <a:cubicBezTo>
                  <a:pt x="203" y="81"/>
                  <a:pt x="204" y="81"/>
                  <a:pt x="205" y="80"/>
                </a:cubicBezTo>
                <a:cubicBezTo>
                  <a:pt x="204" y="80"/>
                  <a:pt x="203" y="80"/>
                  <a:pt x="202" y="80"/>
                </a:cubicBezTo>
                <a:close/>
                <a:moveTo>
                  <a:pt x="204" y="81"/>
                </a:moveTo>
                <a:cubicBezTo>
                  <a:pt x="205" y="81"/>
                  <a:pt x="208" y="82"/>
                  <a:pt x="209" y="81"/>
                </a:cubicBezTo>
                <a:cubicBezTo>
                  <a:pt x="207" y="80"/>
                  <a:pt x="206" y="81"/>
                  <a:pt x="204" y="81"/>
                </a:cubicBezTo>
                <a:close/>
                <a:moveTo>
                  <a:pt x="207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8" y="82"/>
                  <a:pt x="207" y="82"/>
                  <a:pt x="207" y="83"/>
                </a:cubicBezTo>
                <a:close/>
                <a:moveTo>
                  <a:pt x="212" y="81"/>
                </a:moveTo>
                <a:cubicBezTo>
                  <a:pt x="211" y="80"/>
                  <a:pt x="209" y="80"/>
                  <a:pt x="209" y="81"/>
                </a:cubicBezTo>
                <a:cubicBezTo>
                  <a:pt x="210" y="80"/>
                  <a:pt x="211" y="81"/>
                  <a:pt x="212" y="81"/>
                </a:cubicBezTo>
                <a:close/>
                <a:moveTo>
                  <a:pt x="209" y="82"/>
                </a:moveTo>
                <a:cubicBezTo>
                  <a:pt x="210" y="82"/>
                  <a:pt x="210" y="82"/>
                  <a:pt x="210" y="83"/>
                </a:cubicBezTo>
                <a:cubicBezTo>
                  <a:pt x="211" y="82"/>
                  <a:pt x="213" y="83"/>
                  <a:pt x="215" y="82"/>
                </a:cubicBezTo>
                <a:cubicBezTo>
                  <a:pt x="213" y="82"/>
                  <a:pt x="211" y="81"/>
                  <a:pt x="209" y="82"/>
                </a:cubicBezTo>
                <a:close/>
                <a:moveTo>
                  <a:pt x="212" y="84"/>
                </a:moveTo>
                <a:cubicBezTo>
                  <a:pt x="213" y="84"/>
                  <a:pt x="214" y="85"/>
                  <a:pt x="214" y="83"/>
                </a:cubicBezTo>
                <a:cubicBezTo>
                  <a:pt x="213" y="83"/>
                  <a:pt x="212" y="83"/>
                  <a:pt x="212" y="84"/>
                </a:cubicBezTo>
                <a:close/>
                <a:moveTo>
                  <a:pt x="213" y="77"/>
                </a:moveTo>
                <a:cubicBezTo>
                  <a:pt x="214" y="77"/>
                  <a:pt x="215" y="78"/>
                  <a:pt x="216" y="77"/>
                </a:cubicBezTo>
                <a:cubicBezTo>
                  <a:pt x="215" y="77"/>
                  <a:pt x="213" y="77"/>
                  <a:pt x="213" y="77"/>
                </a:cubicBezTo>
                <a:close/>
                <a:moveTo>
                  <a:pt x="217" y="81"/>
                </a:moveTo>
                <a:cubicBezTo>
                  <a:pt x="217" y="80"/>
                  <a:pt x="218" y="81"/>
                  <a:pt x="218" y="80"/>
                </a:cubicBezTo>
                <a:cubicBezTo>
                  <a:pt x="218" y="81"/>
                  <a:pt x="217" y="80"/>
                  <a:pt x="217" y="81"/>
                </a:cubicBezTo>
                <a:close/>
                <a:moveTo>
                  <a:pt x="217" y="77"/>
                </a:moveTo>
                <a:cubicBezTo>
                  <a:pt x="218" y="77"/>
                  <a:pt x="219" y="77"/>
                  <a:pt x="219" y="77"/>
                </a:cubicBezTo>
                <a:cubicBezTo>
                  <a:pt x="219" y="76"/>
                  <a:pt x="217" y="77"/>
                  <a:pt x="217" y="77"/>
                </a:cubicBezTo>
                <a:close/>
                <a:moveTo>
                  <a:pt x="218" y="74"/>
                </a:moveTo>
                <a:cubicBezTo>
                  <a:pt x="220" y="74"/>
                  <a:pt x="220" y="74"/>
                  <a:pt x="220" y="74"/>
                </a:cubicBezTo>
                <a:cubicBezTo>
                  <a:pt x="220" y="73"/>
                  <a:pt x="218" y="73"/>
                  <a:pt x="218" y="74"/>
                </a:cubicBezTo>
                <a:close/>
                <a:moveTo>
                  <a:pt x="229" y="83"/>
                </a:moveTo>
                <a:cubicBezTo>
                  <a:pt x="230" y="83"/>
                  <a:pt x="232" y="83"/>
                  <a:pt x="232" y="82"/>
                </a:cubicBezTo>
                <a:cubicBezTo>
                  <a:pt x="232" y="83"/>
                  <a:pt x="229" y="82"/>
                  <a:pt x="229" y="83"/>
                </a:cubicBezTo>
                <a:close/>
                <a:moveTo>
                  <a:pt x="232" y="74"/>
                </a:moveTo>
                <a:cubicBezTo>
                  <a:pt x="233" y="74"/>
                  <a:pt x="234" y="75"/>
                  <a:pt x="234" y="74"/>
                </a:cubicBezTo>
                <a:cubicBezTo>
                  <a:pt x="233" y="74"/>
                  <a:pt x="232" y="74"/>
                  <a:pt x="232" y="74"/>
                </a:cubicBezTo>
                <a:close/>
                <a:moveTo>
                  <a:pt x="237" y="85"/>
                </a:moveTo>
                <a:cubicBezTo>
                  <a:pt x="237" y="85"/>
                  <a:pt x="237" y="85"/>
                  <a:pt x="238" y="85"/>
                </a:cubicBezTo>
                <a:cubicBezTo>
                  <a:pt x="237" y="85"/>
                  <a:pt x="237" y="85"/>
                  <a:pt x="237" y="85"/>
                </a:cubicBezTo>
                <a:close/>
                <a:moveTo>
                  <a:pt x="234" y="86"/>
                </a:moveTo>
                <a:cubicBezTo>
                  <a:pt x="235" y="87"/>
                  <a:pt x="237" y="85"/>
                  <a:pt x="237" y="85"/>
                </a:cubicBezTo>
                <a:cubicBezTo>
                  <a:pt x="236" y="85"/>
                  <a:pt x="235" y="85"/>
                  <a:pt x="234" y="85"/>
                </a:cubicBezTo>
                <a:lnTo>
                  <a:pt x="234" y="86"/>
                </a:lnTo>
                <a:close/>
                <a:moveTo>
                  <a:pt x="237" y="83"/>
                </a:moveTo>
                <a:cubicBezTo>
                  <a:pt x="238" y="83"/>
                  <a:pt x="238" y="83"/>
                  <a:pt x="238" y="83"/>
                </a:cubicBezTo>
                <a:cubicBezTo>
                  <a:pt x="238" y="82"/>
                  <a:pt x="237" y="82"/>
                  <a:pt x="237" y="83"/>
                </a:cubicBezTo>
                <a:close/>
                <a:moveTo>
                  <a:pt x="244" y="82"/>
                </a:moveTo>
                <a:cubicBezTo>
                  <a:pt x="243" y="82"/>
                  <a:pt x="240" y="82"/>
                  <a:pt x="239" y="82"/>
                </a:cubicBezTo>
                <a:cubicBezTo>
                  <a:pt x="241" y="82"/>
                  <a:pt x="243" y="83"/>
                  <a:pt x="244" y="82"/>
                </a:cubicBezTo>
                <a:close/>
                <a:moveTo>
                  <a:pt x="241" y="79"/>
                </a:moveTo>
                <a:cubicBezTo>
                  <a:pt x="240" y="79"/>
                  <a:pt x="240" y="79"/>
                  <a:pt x="239" y="79"/>
                </a:cubicBezTo>
                <a:cubicBezTo>
                  <a:pt x="240" y="79"/>
                  <a:pt x="241" y="80"/>
                  <a:pt x="241" y="79"/>
                </a:cubicBezTo>
                <a:close/>
                <a:moveTo>
                  <a:pt x="250" y="84"/>
                </a:moveTo>
                <a:cubicBezTo>
                  <a:pt x="247" y="83"/>
                  <a:pt x="242" y="84"/>
                  <a:pt x="240" y="84"/>
                </a:cubicBezTo>
                <a:cubicBezTo>
                  <a:pt x="243" y="85"/>
                  <a:pt x="246" y="83"/>
                  <a:pt x="247" y="85"/>
                </a:cubicBezTo>
                <a:cubicBezTo>
                  <a:pt x="248" y="84"/>
                  <a:pt x="249" y="84"/>
                  <a:pt x="250" y="84"/>
                </a:cubicBezTo>
                <a:cubicBezTo>
                  <a:pt x="251" y="84"/>
                  <a:pt x="250" y="84"/>
                  <a:pt x="250" y="84"/>
                </a:cubicBezTo>
                <a:close/>
                <a:moveTo>
                  <a:pt x="240" y="85"/>
                </a:moveTo>
                <a:cubicBezTo>
                  <a:pt x="243" y="85"/>
                  <a:pt x="244" y="85"/>
                  <a:pt x="245" y="85"/>
                </a:cubicBezTo>
                <a:cubicBezTo>
                  <a:pt x="244" y="85"/>
                  <a:pt x="241" y="84"/>
                  <a:pt x="240" y="85"/>
                </a:cubicBezTo>
                <a:close/>
                <a:moveTo>
                  <a:pt x="244" y="70"/>
                </a:moveTo>
                <a:cubicBezTo>
                  <a:pt x="244" y="70"/>
                  <a:pt x="242" y="70"/>
                  <a:pt x="242" y="70"/>
                </a:cubicBezTo>
                <a:cubicBezTo>
                  <a:pt x="243" y="70"/>
                  <a:pt x="245" y="71"/>
                  <a:pt x="244" y="70"/>
                </a:cubicBezTo>
                <a:close/>
                <a:moveTo>
                  <a:pt x="248" y="64"/>
                </a:moveTo>
                <a:cubicBezTo>
                  <a:pt x="250" y="64"/>
                  <a:pt x="251" y="65"/>
                  <a:pt x="252" y="64"/>
                </a:cubicBezTo>
                <a:cubicBezTo>
                  <a:pt x="252" y="64"/>
                  <a:pt x="249" y="63"/>
                  <a:pt x="248" y="64"/>
                </a:cubicBezTo>
                <a:close/>
                <a:moveTo>
                  <a:pt x="255" y="60"/>
                </a:moveTo>
                <a:cubicBezTo>
                  <a:pt x="255" y="60"/>
                  <a:pt x="252" y="59"/>
                  <a:pt x="253" y="60"/>
                </a:cubicBezTo>
                <a:cubicBezTo>
                  <a:pt x="254" y="60"/>
                  <a:pt x="259" y="60"/>
                  <a:pt x="255" y="60"/>
                </a:cubicBezTo>
                <a:close/>
                <a:moveTo>
                  <a:pt x="255" y="82"/>
                </a:moveTo>
                <a:cubicBezTo>
                  <a:pt x="256" y="82"/>
                  <a:pt x="257" y="82"/>
                  <a:pt x="257" y="82"/>
                </a:cubicBezTo>
                <a:cubicBezTo>
                  <a:pt x="256" y="82"/>
                  <a:pt x="255" y="81"/>
                  <a:pt x="255" y="82"/>
                </a:cubicBezTo>
                <a:close/>
                <a:moveTo>
                  <a:pt x="257" y="62"/>
                </a:moveTo>
                <a:cubicBezTo>
                  <a:pt x="256" y="62"/>
                  <a:pt x="255" y="61"/>
                  <a:pt x="255" y="62"/>
                </a:cubicBezTo>
                <a:cubicBezTo>
                  <a:pt x="256" y="62"/>
                  <a:pt x="256" y="62"/>
                  <a:pt x="257" y="62"/>
                </a:cubicBezTo>
                <a:close/>
                <a:moveTo>
                  <a:pt x="259" y="82"/>
                </a:moveTo>
                <a:cubicBezTo>
                  <a:pt x="260" y="82"/>
                  <a:pt x="262" y="82"/>
                  <a:pt x="263" y="81"/>
                </a:cubicBezTo>
                <a:cubicBezTo>
                  <a:pt x="262" y="81"/>
                  <a:pt x="260" y="81"/>
                  <a:pt x="259" y="82"/>
                </a:cubicBezTo>
                <a:close/>
                <a:moveTo>
                  <a:pt x="259" y="79"/>
                </a:moveTo>
                <a:cubicBezTo>
                  <a:pt x="260" y="79"/>
                  <a:pt x="261" y="79"/>
                  <a:pt x="263" y="79"/>
                </a:cubicBezTo>
                <a:cubicBezTo>
                  <a:pt x="263" y="78"/>
                  <a:pt x="260" y="78"/>
                  <a:pt x="259" y="79"/>
                </a:cubicBezTo>
                <a:close/>
                <a:moveTo>
                  <a:pt x="260" y="81"/>
                </a:moveTo>
                <a:cubicBezTo>
                  <a:pt x="261" y="81"/>
                  <a:pt x="263" y="81"/>
                  <a:pt x="264" y="80"/>
                </a:cubicBezTo>
                <a:cubicBezTo>
                  <a:pt x="263" y="80"/>
                  <a:pt x="260" y="80"/>
                  <a:pt x="260" y="81"/>
                </a:cubicBezTo>
                <a:close/>
                <a:moveTo>
                  <a:pt x="267" y="82"/>
                </a:moveTo>
                <a:cubicBezTo>
                  <a:pt x="267" y="82"/>
                  <a:pt x="268" y="82"/>
                  <a:pt x="268" y="82"/>
                </a:cubicBezTo>
                <a:cubicBezTo>
                  <a:pt x="268" y="82"/>
                  <a:pt x="268" y="82"/>
                  <a:pt x="268" y="81"/>
                </a:cubicBezTo>
                <a:cubicBezTo>
                  <a:pt x="268" y="81"/>
                  <a:pt x="267" y="82"/>
                  <a:pt x="267" y="82"/>
                </a:cubicBezTo>
                <a:close/>
                <a:moveTo>
                  <a:pt x="267" y="60"/>
                </a:moveTo>
                <a:cubicBezTo>
                  <a:pt x="270" y="60"/>
                  <a:pt x="268" y="59"/>
                  <a:pt x="267" y="60"/>
                </a:cubicBezTo>
                <a:close/>
                <a:moveTo>
                  <a:pt x="267" y="55"/>
                </a:moveTo>
                <a:cubicBezTo>
                  <a:pt x="269" y="55"/>
                  <a:pt x="268" y="54"/>
                  <a:pt x="267" y="55"/>
                </a:cubicBezTo>
                <a:close/>
                <a:moveTo>
                  <a:pt x="270" y="62"/>
                </a:moveTo>
                <a:cubicBezTo>
                  <a:pt x="270" y="62"/>
                  <a:pt x="272" y="62"/>
                  <a:pt x="272" y="62"/>
                </a:cubicBezTo>
                <a:cubicBezTo>
                  <a:pt x="272" y="62"/>
                  <a:pt x="270" y="61"/>
                  <a:pt x="270" y="62"/>
                </a:cubicBezTo>
                <a:close/>
                <a:moveTo>
                  <a:pt x="273" y="63"/>
                </a:moveTo>
                <a:cubicBezTo>
                  <a:pt x="279" y="63"/>
                  <a:pt x="283" y="64"/>
                  <a:pt x="287" y="64"/>
                </a:cubicBezTo>
                <a:cubicBezTo>
                  <a:pt x="283" y="63"/>
                  <a:pt x="277" y="63"/>
                  <a:pt x="273" y="63"/>
                </a:cubicBezTo>
                <a:close/>
                <a:moveTo>
                  <a:pt x="276" y="60"/>
                </a:moveTo>
                <a:cubicBezTo>
                  <a:pt x="277" y="60"/>
                  <a:pt x="278" y="60"/>
                  <a:pt x="278" y="60"/>
                </a:cubicBezTo>
                <a:cubicBezTo>
                  <a:pt x="278" y="59"/>
                  <a:pt x="277" y="59"/>
                  <a:pt x="276" y="60"/>
                </a:cubicBezTo>
                <a:close/>
                <a:moveTo>
                  <a:pt x="277" y="57"/>
                </a:moveTo>
                <a:cubicBezTo>
                  <a:pt x="278" y="57"/>
                  <a:pt x="280" y="57"/>
                  <a:pt x="281" y="57"/>
                </a:cubicBezTo>
                <a:cubicBezTo>
                  <a:pt x="279" y="57"/>
                  <a:pt x="278" y="56"/>
                  <a:pt x="277" y="57"/>
                </a:cubicBezTo>
                <a:close/>
                <a:moveTo>
                  <a:pt x="281" y="62"/>
                </a:moveTo>
                <a:cubicBezTo>
                  <a:pt x="281" y="61"/>
                  <a:pt x="278" y="61"/>
                  <a:pt x="277" y="62"/>
                </a:cubicBezTo>
                <a:cubicBezTo>
                  <a:pt x="279" y="62"/>
                  <a:pt x="280" y="62"/>
                  <a:pt x="281" y="62"/>
                </a:cubicBezTo>
                <a:close/>
                <a:moveTo>
                  <a:pt x="284" y="0"/>
                </a:moveTo>
                <a:cubicBezTo>
                  <a:pt x="282" y="0"/>
                  <a:pt x="280" y="0"/>
                  <a:pt x="278" y="1"/>
                </a:cubicBezTo>
                <a:cubicBezTo>
                  <a:pt x="280" y="1"/>
                  <a:pt x="283" y="1"/>
                  <a:pt x="284" y="0"/>
                </a:cubicBezTo>
                <a:close/>
                <a:moveTo>
                  <a:pt x="279" y="3"/>
                </a:moveTo>
                <a:cubicBezTo>
                  <a:pt x="280" y="3"/>
                  <a:pt x="280" y="3"/>
                  <a:pt x="281" y="3"/>
                </a:cubicBezTo>
                <a:cubicBezTo>
                  <a:pt x="281" y="2"/>
                  <a:pt x="279" y="3"/>
                  <a:pt x="279" y="3"/>
                </a:cubicBezTo>
                <a:close/>
                <a:moveTo>
                  <a:pt x="282" y="82"/>
                </a:moveTo>
                <a:cubicBezTo>
                  <a:pt x="283" y="82"/>
                  <a:pt x="284" y="82"/>
                  <a:pt x="285" y="82"/>
                </a:cubicBezTo>
                <a:cubicBezTo>
                  <a:pt x="284" y="81"/>
                  <a:pt x="283" y="81"/>
                  <a:pt x="282" y="82"/>
                </a:cubicBezTo>
                <a:close/>
                <a:moveTo>
                  <a:pt x="288" y="85"/>
                </a:moveTo>
                <a:cubicBezTo>
                  <a:pt x="288" y="85"/>
                  <a:pt x="288" y="84"/>
                  <a:pt x="287" y="85"/>
                </a:cubicBezTo>
                <a:cubicBezTo>
                  <a:pt x="287" y="85"/>
                  <a:pt x="287" y="86"/>
                  <a:pt x="288" y="86"/>
                </a:cubicBezTo>
                <a:cubicBezTo>
                  <a:pt x="287" y="85"/>
                  <a:pt x="289" y="85"/>
                  <a:pt x="288" y="85"/>
                </a:cubicBezTo>
                <a:close/>
                <a:moveTo>
                  <a:pt x="295" y="83"/>
                </a:moveTo>
                <a:cubicBezTo>
                  <a:pt x="295" y="84"/>
                  <a:pt x="295" y="84"/>
                  <a:pt x="295" y="85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3"/>
                  <a:pt x="298" y="84"/>
                  <a:pt x="298" y="83"/>
                </a:cubicBezTo>
                <a:cubicBezTo>
                  <a:pt x="297" y="83"/>
                  <a:pt x="296" y="83"/>
                  <a:pt x="295" y="83"/>
                </a:cubicBezTo>
                <a:close/>
                <a:moveTo>
                  <a:pt x="303" y="9"/>
                </a:moveTo>
                <a:cubicBezTo>
                  <a:pt x="301" y="9"/>
                  <a:pt x="299" y="9"/>
                  <a:pt x="297" y="9"/>
                </a:cubicBezTo>
                <a:cubicBezTo>
                  <a:pt x="299" y="9"/>
                  <a:pt x="302" y="10"/>
                  <a:pt x="303" y="9"/>
                </a:cubicBezTo>
                <a:close/>
                <a:moveTo>
                  <a:pt x="305" y="86"/>
                </a:moveTo>
                <a:cubicBezTo>
                  <a:pt x="306" y="86"/>
                  <a:pt x="307" y="85"/>
                  <a:pt x="307" y="85"/>
                </a:cubicBezTo>
                <a:cubicBezTo>
                  <a:pt x="305" y="85"/>
                  <a:pt x="305" y="85"/>
                  <a:pt x="305" y="85"/>
                </a:cubicBezTo>
                <a:cubicBezTo>
                  <a:pt x="306" y="86"/>
                  <a:pt x="305" y="85"/>
                  <a:pt x="305" y="86"/>
                </a:cubicBezTo>
                <a:close/>
                <a:moveTo>
                  <a:pt x="308" y="79"/>
                </a:moveTo>
                <a:cubicBezTo>
                  <a:pt x="309" y="79"/>
                  <a:pt x="311" y="79"/>
                  <a:pt x="312" y="79"/>
                </a:cubicBezTo>
                <a:cubicBezTo>
                  <a:pt x="310" y="79"/>
                  <a:pt x="309" y="78"/>
                  <a:pt x="308" y="79"/>
                </a:cubicBezTo>
                <a:close/>
                <a:moveTo>
                  <a:pt x="311" y="73"/>
                </a:moveTo>
                <a:cubicBezTo>
                  <a:pt x="311" y="73"/>
                  <a:pt x="312" y="74"/>
                  <a:pt x="312" y="73"/>
                </a:cubicBezTo>
                <a:cubicBezTo>
                  <a:pt x="311" y="73"/>
                  <a:pt x="311" y="73"/>
                  <a:pt x="311" y="73"/>
                </a:cubicBezTo>
                <a:close/>
                <a:moveTo>
                  <a:pt x="345" y="75"/>
                </a:moveTo>
                <a:cubicBezTo>
                  <a:pt x="345" y="75"/>
                  <a:pt x="344" y="74"/>
                  <a:pt x="343" y="74"/>
                </a:cubicBezTo>
                <a:cubicBezTo>
                  <a:pt x="337" y="74"/>
                  <a:pt x="331" y="74"/>
                  <a:pt x="324" y="73"/>
                </a:cubicBezTo>
                <a:cubicBezTo>
                  <a:pt x="320" y="73"/>
                  <a:pt x="316" y="72"/>
                  <a:pt x="313" y="73"/>
                </a:cubicBezTo>
                <a:cubicBezTo>
                  <a:pt x="316" y="75"/>
                  <a:pt x="319" y="73"/>
                  <a:pt x="323" y="74"/>
                </a:cubicBezTo>
                <a:cubicBezTo>
                  <a:pt x="322" y="75"/>
                  <a:pt x="320" y="75"/>
                  <a:pt x="320" y="75"/>
                </a:cubicBezTo>
                <a:cubicBezTo>
                  <a:pt x="327" y="76"/>
                  <a:pt x="329" y="75"/>
                  <a:pt x="337" y="75"/>
                </a:cubicBezTo>
                <a:cubicBezTo>
                  <a:pt x="338" y="75"/>
                  <a:pt x="338" y="76"/>
                  <a:pt x="338" y="76"/>
                </a:cubicBezTo>
                <a:cubicBezTo>
                  <a:pt x="339" y="76"/>
                  <a:pt x="338" y="75"/>
                  <a:pt x="338" y="75"/>
                </a:cubicBezTo>
                <a:cubicBezTo>
                  <a:pt x="342" y="75"/>
                  <a:pt x="350" y="75"/>
                  <a:pt x="355" y="75"/>
                </a:cubicBezTo>
                <a:cubicBezTo>
                  <a:pt x="353" y="75"/>
                  <a:pt x="351" y="75"/>
                  <a:pt x="349" y="75"/>
                </a:cubicBezTo>
                <a:cubicBezTo>
                  <a:pt x="347" y="75"/>
                  <a:pt x="346" y="75"/>
                  <a:pt x="345" y="75"/>
                </a:cubicBezTo>
                <a:close/>
                <a:moveTo>
                  <a:pt x="316" y="85"/>
                </a:moveTo>
                <a:cubicBezTo>
                  <a:pt x="317" y="85"/>
                  <a:pt x="319" y="86"/>
                  <a:pt x="319" y="85"/>
                </a:cubicBezTo>
                <a:cubicBezTo>
                  <a:pt x="318" y="85"/>
                  <a:pt x="316" y="84"/>
                  <a:pt x="316" y="85"/>
                </a:cubicBezTo>
                <a:close/>
                <a:moveTo>
                  <a:pt x="318" y="38"/>
                </a:moveTo>
                <a:cubicBezTo>
                  <a:pt x="320" y="38"/>
                  <a:pt x="322" y="39"/>
                  <a:pt x="324" y="38"/>
                </a:cubicBezTo>
                <a:cubicBezTo>
                  <a:pt x="323" y="38"/>
                  <a:pt x="320" y="37"/>
                  <a:pt x="318" y="38"/>
                </a:cubicBezTo>
                <a:close/>
                <a:moveTo>
                  <a:pt x="321" y="53"/>
                </a:moveTo>
                <a:cubicBezTo>
                  <a:pt x="322" y="53"/>
                  <a:pt x="324" y="53"/>
                  <a:pt x="325" y="53"/>
                </a:cubicBezTo>
                <a:cubicBezTo>
                  <a:pt x="324" y="52"/>
                  <a:pt x="322" y="52"/>
                  <a:pt x="321" y="53"/>
                </a:cubicBezTo>
                <a:close/>
                <a:moveTo>
                  <a:pt x="321" y="37"/>
                </a:moveTo>
                <a:cubicBezTo>
                  <a:pt x="323" y="37"/>
                  <a:pt x="323" y="37"/>
                  <a:pt x="323" y="37"/>
                </a:cubicBezTo>
                <a:cubicBezTo>
                  <a:pt x="323" y="36"/>
                  <a:pt x="321" y="36"/>
                  <a:pt x="321" y="37"/>
                </a:cubicBezTo>
                <a:close/>
                <a:moveTo>
                  <a:pt x="332" y="37"/>
                </a:moveTo>
                <a:cubicBezTo>
                  <a:pt x="330" y="36"/>
                  <a:pt x="327" y="36"/>
                  <a:pt x="324" y="37"/>
                </a:cubicBezTo>
                <a:cubicBezTo>
                  <a:pt x="327" y="37"/>
                  <a:pt x="330" y="37"/>
                  <a:pt x="332" y="37"/>
                </a:cubicBezTo>
                <a:close/>
                <a:moveTo>
                  <a:pt x="328" y="38"/>
                </a:moveTo>
                <a:cubicBezTo>
                  <a:pt x="328" y="38"/>
                  <a:pt x="326" y="38"/>
                  <a:pt x="326" y="38"/>
                </a:cubicBezTo>
                <a:cubicBezTo>
                  <a:pt x="326" y="39"/>
                  <a:pt x="328" y="39"/>
                  <a:pt x="328" y="38"/>
                </a:cubicBezTo>
                <a:close/>
                <a:moveTo>
                  <a:pt x="333" y="68"/>
                </a:moveTo>
                <a:cubicBezTo>
                  <a:pt x="336" y="68"/>
                  <a:pt x="336" y="68"/>
                  <a:pt x="338" y="68"/>
                </a:cubicBezTo>
                <a:cubicBezTo>
                  <a:pt x="338" y="67"/>
                  <a:pt x="334" y="68"/>
                  <a:pt x="333" y="68"/>
                </a:cubicBezTo>
                <a:close/>
                <a:moveTo>
                  <a:pt x="334" y="8"/>
                </a:moveTo>
                <a:cubicBezTo>
                  <a:pt x="334" y="8"/>
                  <a:pt x="333" y="8"/>
                  <a:pt x="333" y="8"/>
                </a:cubicBezTo>
                <a:cubicBezTo>
                  <a:pt x="334" y="8"/>
                  <a:pt x="334" y="9"/>
                  <a:pt x="334" y="8"/>
                </a:cubicBezTo>
                <a:close/>
                <a:moveTo>
                  <a:pt x="334" y="39"/>
                </a:moveTo>
                <a:cubicBezTo>
                  <a:pt x="336" y="39"/>
                  <a:pt x="338" y="39"/>
                  <a:pt x="339" y="39"/>
                </a:cubicBezTo>
                <a:cubicBezTo>
                  <a:pt x="338" y="39"/>
                  <a:pt x="335" y="38"/>
                  <a:pt x="334" y="39"/>
                </a:cubicBezTo>
                <a:close/>
                <a:moveTo>
                  <a:pt x="334" y="46"/>
                </a:moveTo>
                <a:cubicBezTo>
                  <a:pt x="345" y="47"/>
                  <a:pt x="356" y="47"/>
                  <a:pt x="367" y="47"/>
                </a:cubicBezTo>
                <a:cubicBezTo>
                  <a:pt x="356" y="47"/>
                  <a:pt x="345" y="45"/>
                  <a:pt x="334" y="46"/>
                </a:cubicBezTo>
                <a:close/>
                <a:moveTo>
                  <a:pt x="335" y="30"/>
                </a:moveTo>
                <a:cubicBezTo>
                  <a:pt x="336" y="30"/>
                  <a:pt x="338" y="30"/>
                  <a:pt x="337" y="30"/>
                </a:cubicBezTo>
                <a:cubicBezTo>
                  <a:pt x="337" y="30"/>
                  <a:pt x="335" y="30"/>
                  <a:pt x="335" y="30"/>
                </a:cubicBezTo>
                <a:close/>
                <a:moveTo>
                  <a:pt x="341" y="68"/>
                </a:moveTo>
                <a:cubicBezTo>
                  <a:pt x="340" y="68"/>
                  <a:pt x="339" y="67"/>
                  <a:pt x="338" y="68"/>
                </a:cubicBezTo>
                <a:cubicBezTo>
                  <a:pt x="339" y="68"/>
                  <a:pt x="341" y="69"/>
                  <a:pt x="341" y="68"/>
                </a:cubicBezTo>
                <a:close/>
                <a:moveTo>
                  <a:pt x="348" y="39"/>
                </a:moveTo>
                <a:cubicBezTo>
                  <a:pt x="345" y="39"/>
                  <a:pt x="342" y="39"/>
                  <a:pt x="340" y="39"/>
                </a:cubicBezTo>
                <a:cubicBezTo>
                  <a:pt x="342" y="39"/>
                  <a:pt x="346" y="40"/>
                  <a:pt x="348" y="39"/>
                </a:cubicBezTo>
                <a:close/>
                <a:moveTo>
                  <a:pt x="343" y="11"/>
                </a:moveTo>
                <a:cubicBezTo>
                  <a:pt x="344" y="11"/>
                  <a:pt x="346" y="11"/>
                  <a:pt x="345" y="11"/>
                </a:cubicBezTo>
                <a:cubicBezTo>
                  <a:pt x="345" y="11"/>
                  <a:pt x="343" y="11"/>
                  <a:pt x="343" y="11"/>
                </a:cubicBezTo>
                <a:close/>
                <a:moveTo>
                  <a:pt x="352" y="11"/>
                </a:moveTo>
                <a:cubicBezTo>
                  <a:pt x="351" y="11"/>
                  <a:pt x="350" y="11"/>
                  <a:pt x="350" y="12"/>
                </a:cubicBezTo>
                <a:cubicBezTo>
                  <a:pt x="351" y="12"/>
                  <a:pt x="352" y="12"/>
                  <a:pt x="352" y="11"/>
                </a:cubicBezTo>
                <a:close/>
                <a:moveTo>
                  <a:pt x="351" y="40"/>
                </a:moveTo>
                <a:cubicBezTo>
                  <a:pt x="353" y="40"/>
                  <a:pt x="355" y="40"/>
                  <a:pt x="352" y="40"/>
                </a:cubicBezTo>
                <a:cubicBezTo>
                  <a:pt x="352" y="40"/>
                  <a:pt x="352" y="39"/>
                  <a:pt x="351" y="40"/>
                </a:cubicBezTo>
                <a:close/>
                <a:moveTo>
                  <a:pt x="353" y="12"/>
                </a:moveTo>
                <a:cubicBezTo>
                  <a:pt x="355" y="12"/>
                  <a:pt x="356" y="13"/>
                  <a:pt x="357" y="12"/>
                </a:cubicBezTo>
                <a:cubicBezTo>
                  <a:pt x="356" y="12"/>
                  <a:pt x="353" y="11"/>
                  <a:pt x="353" y="12"/>
                </a:cubicBezTo>
                <a:cubicBezTo>
                  <a:pt x="353" y="12"/>
                  <a:pt x="353" y="12"/>
                  <a:pt x="353" y="12"/>
                </a:cubicBezTo>
                <a:close/>
                <a:moveTo>
                  <a:pt x="354" y="40"/>
                </a:moveTo>
                <a:cubicBezTo>
                  <a:pt x="355" y="40"/>
                  <a:pt x="357" y="40"/>
                  <a:pt x="357" y="40"/>
                </a:cubicBezTo>
                <a:cubicBezTo>
                  <a:pt x="356" y="40"/>
                  <a:pt x="355" y="39"/>
                  <a:pt x="354" y="40"/>
                </a:cubicBezTo>
                <a:close/>
                <a:moveTo>
                  <a:pt x="361" y="17"/>
                </a:moveTo>
                <a:cubicBezTo>
                  <a:pt x="360" y="16"/>
                  <a:pt x="357" y="15"/>
                  <a:pt x="356" y="16"/>
                </a:cubicBezTo>
                <a:cubicBezTo>
                  <a:pt x="358" y="16"/>
                  <a:pt x="360" y="17"/>
                  <a:pt x="361" y="17"/>
                </a:cubicBezTo>
                <a:close/>
                <a:moveTo>
                  <a:pt x="361" y="28"/>
                </a:moveTo>
                <a:cubicBezTo>
                  <a:pt x="362" y="29"/>
                  <a:pt x="363" y="29"/>
                  <a:pt x="364" y="28"/>
                </a:cubicBezTo>
                <a:cubicBezTo>
                  <a:pt x="363" y="28"/>
                  <a:pt x="361" y="28"/>
                  <a:pt x="361" y="28"/>
                </a:cubicBezTo>
                <a:close/>
                <a:moveTo>
                  <a:pt x="365" y="16"/>
                </a:moveTo>
                <a:cubicBezTo>
                  <a:pt x="366" y="16"/>
                  <a:pt x="367" y="16"/>
                  <a:pt x="368" y="16"/>
                </a:cubicBezTo>
                <a:cubicBezTo>
                  <a:pt x="367" y="15"/>
                  <a:pt x="366" y="14"/>
                  <a:pt x="365" y="14"/>
                </a:cubicBezTo>
                <a:cubicBezTo>
                  <a:pt x="365" y="15"/>
                  <a:pt x="366" y="15"/>
                  <a:pt x="365" y="16"/>
                </a:cubicBezTo>
                <a:close/>
                <a:moveTo>
                  <a:pt x="368" y="53"/>
                </a:moveTo>
                <a:cubicBezTo>
                  <a:pt x="369" y="53"/>
                  <a:pt x="372" y="53"/>
                  <a:pt x="373" y="53"/>
                </a:cubicBezTo>
                <a:cubicBezTo>
                  <a:pt x="371" y="53"/>
                  <a:pt x="369" y="52"/>
                  <a:pt x="368" y="53"/>
                </a:cubicBezTo>
                <a:close/>
                <a:moveTo>
                  <a:pt x="370" y="18"/>
                </a:moveTo>
                <a:cubicBezTo>
                  <a:pt x="369" y="18"/>
                  <a:pt x="368" y="17"/>
                  <a:pt x="368" y="18"/>
                </a:cubicBezTo>
                <a:cubicBezTo>
                  <a:pt x="369" y="18"/>
                  <a:pt x="370" y="18"/>
                  <a:pt x="370" y="18"/>
                </a:cubicBezTo>
                <a:close/>
                <a:moveTo>
                  <a:pt x="373" y="47"/>
                </a:moveTo>
                <a:cubicBezTo>
                  <a:pt x="372" y="48"/>
                  <a:pt x="369" y="47"/>
                  <a:pt x="369" y="48"/>
                </a:cubicBezTo>
                <a:cubicBezTo>
                  <a:pt x="371" y="47"/>
                  <a:pt x="373" y="48"/>
                  <a:pt x="373" y="47"/>
                </a:cubicBezTo>
                <a:close/>
                <a:moveTo>
                  <a:pt x="376" y="32"/>
                </a:moveTo>
                <a:cubicBezTo>
                  <a:pt x="375" y="33"/>
                  <a:pt x="373" y="31"/>
                  <a:pt x="372" y="32"/>
                </a:cubicBezTo>
                <a:cubicBezTo>
                  <a:pt x="374" y="32"/>
                  <a:pt x="376" y="33"/>
                  <a:pt x="376" y="32"/>
                </a:cubicBezTo>
                <a:close/>
                <a:moveTo>
                  <a:pt x="375" y="20"/>
                </a:moveTo>
                <a:cubicBezTo>
                  <a:pt x="375" y="21"/>
                  <a:pt x="377" y="21"/>
                  <a:pt x="378" y="20"/>
                </a:cubicBezTo>
                <a:cubicBezTo>
                  <a:pt x="377" y="20"/>
                  <a:pt x="377" y="20"/>
                  <a:pt x="376" y="20"/>
                </a:cubicBezTo>
                <a:cubicBezTo>
                  <a:pt x="375" y="20"/>
                  <a:pt x="375" y="20"/>
                  <a:pt x="375" y="20"/>
                </a:cubicBezTo>
                <a:close/>
                <a:moveTo>
                  <a:pt x="378" y="32"/>
                </a:moveTo>
                <a:cubicBezTo>
                  <a:pt x="379" y="33"/>
                  <a:pt x="381" y="34"/>
                  <a:pt x="382" y="33"/>
                </a:cubicBezTo>
                <a:cubicBezTo>
                  <a:pt x="381" y="32"/>
                  <a:pt x="379" y="32"/>
                  <a:pt x="378" y="32"/>
                </a:cubicBezTo>
                <a:close/>
                <a:moveTo>
                  <a:pt x="382" y="24"/>
                </a:moveTo>
                <a:cubicBezTo>
                  <a:pt x="381" y="24"/>
                  <a:pt x="380" y="24"/>
                  <a:pt x="379" y="25"/>
                </a:cubicBezTo>
                <a:cubicBezTo>
                  <a:pt x="383" y="25"/>
                  <a:pt x="386" y="24"/>
                  <a:pt x="389" y="24"/>
                </a:cubicBezTo>
                <a:cubicBezTo>
                  <a:pt x="387" y="24"/>
                  <a:pt x="384" y="23"/>
                  <a:pt x="381" y="23"/>
                </a:cubicBezTo>
                <a:cubicBezTo>
                  <a:pt x="381" y="24"/>
                  <a:pt x="382" y="23"/>
                  <a:pt x="382" y="24"/>
                </a:cubicBezTo>
                <a:close/>
                <a:moveTo>
                  <a:pt x="387" y="33"/>
                </a:moveTo>
                <a:cubicBezTo>
                  <a:pt x="387" y="33"/>
                  <a:pt x="388" y="34"/>
                  <a:pt x="389" y="33"/>
                </a:cubicBezTo>
                <a:cubicBezTo>
                  <a:pt x="389" y="33"/>
                  <a:pt x="387" y="32"/>
                  <a:pt x="387" y="33"/>
                </a:cubicBezTo>
                <a:close/>
                <a:moveTo>
                  <a:pt x="387" y="17"/>
                </a:moveTo>
                <a:cubicBezTo>
                  <a:pt x="388" y="18"/>
                  <a:pt x="390" y="18"/>
                  <a:pt x="390" y="17"/>
                </a:cubicBezTo>
                <a:cubicBezTo>
                  <a:pt x="389" y="17"/>
                  <a:pt x="388" y="16"/>
                  <a:pt x="387" y="17"/>
                </a:cubicBezTo>
                <a:close/>
                <a:moveTo>
                  <a:pt x="390" y="18"/>
                </a:moveTo>
                <a:cubicBezTo>
                  <a:pt x="390" y="17"/>
                  <a:pt x="391" y="18"/>
                  <a:pt x="391" y="17"/>
                </a:cubicBezTo>
                <a:cubicBezTo>
                  <a:pt x="391" y="17"/>
                  <a:pt x="390" y="17"/>
                  <a:pt x="390" y="18"/>
                </a:cubicBezTo>
                <a:close/>
                <a:moveTo>
                  <a:pt x="392" y="18"/>
                </a:moveTo>
                <a:cubicBezTo>
                  <a:pt x="392" y="17"/>
                  <a:pt x="393" y="18"/>
                  <a:pt x="393" y="17"/>
                </a:cubicBezTo>
                <a:cubicBezTo>
                  <a:pt x="393" y="17"/>
                  <a:pt x="392" y="17"/>
                  <a:pt x="392" y="18"/>
                </a:cubicBezTo>
                <a:close/>
                <a:moveTo>
                  <a:pt x="395" y="9"/>
                </a:moveTo>
                <a:cubicBezTo>
                  <a:pt x="398" y="9"/>
                  <a:pt x="401" y="10"/>
                  <a:pt x="403" y="10"/>
                </a:cubicBezTo>
                <a:cubicBezTo>
                  <a:pt x="401" y="9"/>
                  <a:pt x="398" y="9"/>
                  <a:pt x="395" y="9"/>
                </a:cubicBezTo>
                <a:close/>
                <a:moveTo>
                  <a:pt x="399" y="21"/>
                </a:moveTo>
                <a:cubicBezTo>
                  <a:pt x="399" y="21"/>
                  <a:pt x="400" y="22"/>
                  <a:pt x="401" y="21"/>
                </a:cubicBezTo>
                <a:cubicBezTo>
                  <a:pt x="400" y="21"/>
                  <a:pt x="399" y="21"/>
                  <a:pt x="399" y="21"/>
                </a:cubicBezTo>
                <a:close/>
                <a:moveTo>
                  <a:pt x="405" y="20"/>
                </a:moveTo>
                <a:cubicBezTo>
                  <a:pt x="407" y="21"/>
                  <a:pt x="408" y="20"/>
                  <a:pt x="409" y="20"/>
                </a:cubicBezTo>
                <a:cubicBezTo>
                  <a:pt x="408" y="20"/>
                  <a:pt x="407" y="19"/>
                  <a:pt x="406" y="19"/>
                </a:cubicBezTo>
                <a:cubicBezTo>
                  <a:pt x="406" y="20"/>
                  <a:pt x="405" y="20"/>
                  <a:pt x="405" y="20"/>
                </a:cubicBezTo>
                <a:close/>
                <a:moveTo>
                  <a:pt x="413" y="10"/>
                </a:moveTo>
                <a:cubicBezTo>
                  <a:pt x="412" y="10"/>
                  <a:pt x="411" y="10"/>
                  <a:pt x="411" y="10"/>
                </a:cubicBezTo>
                <a:cubicBezTo>
                  <a:pt x="411" y="11"/>
                  <a:pt x="412" y="11"/>
                  <a:pt x="413" y="10"/>
                </a:cubicBezTo>
                <a:close/>
                <a:moveTo>
                  <a:pt x="419" y="13"/>
                </a:moveTo>
                <a:cubicBezTo>
                  <a:pt x="417" y="13"/>
                  <a:pt x="414" y="12"/>
                  <a:pt x="412" y="13"/>
                </a:cubicBezTo>
                <a:cubicBezTo>
                  <a:pt x="415" y="13"/>
                  <a:pt x="417" y="14"/>
                  <a:pt x="419" y="13"/>
                </a:cubicBezTo>
                <a:close/>
                <a:moveTo>
                  <a:pt x="285" y="56"/>
                </a:moveTo>
                <a:cubicBezTo>
                  <a:pt x="288" y="55"/>
                  <a:pt x="292" y="57"/>
                  <a:pt x="295" y="55"/>
                </a:cubicBezTo>
                <a:cubicBezTo>
                  <a:pt x="289" y="55"/>
                  <a:pt x="284" y="55"/>
                  <a:pt x="279" y="56"/>
                </a:cubicBezTo>
                <a:cubicBezTo>
                  <a:pt x="280" y="56"/>
                  <a:pt x="282" y="56"/>
                  <a:pt x="283" y="56"/>
                </a:cubicBezTo>
                <a:cubicBezTo>
                  <a:pt x="282" y="57"/>
                  <a:pt x="281" y="56"/>
                  <a:pt x="281" y="57"/>
                </a:cubicBezTo>
                <a:cubicBezTo>
                  <a:pt x="282" y="58"/>
                  <a:pt x="282" y="57"/>
                  <a:pt x="284" y="57"/>
                </a:cubicBezTo>
                <a:cubicBezTo>
                  <a:pt x="287" y="57"/>
                  <a:pt x="296" y="57"/>
                  <a:pt x="299" y="57"/>
                </a:cubicBezTo>
                <a:cubicBezTo>
                  <a:pt x="295" y="56"/>
                  <a:pt x="288" y="57"/>
                  <a:pt x="285" y="56"/>
                </a:cubicBezTo>
                <a:close/>
                <a:moveTo>
                  <a:pt x="363" y="52"/>
                </a:moveTo>
                <a:cubicBezTo>
                  <a:pt x="362" y="52"/>
                  <a:pt x="362" y="52"/>
                  <a:pt x="362" y="52"/>
                </a:cubicBezTo>
                <a:cubicBezTo>
                  <a:pt x="355" y="52"/>
                  <a:pt x="342" y="51"/>
                  <a:pt x="335" y="50"/>
                </a:cubicBezTo>
                <a:cubicBezTo>
                  <a:pt x="334" y="49"/>
                  <a:pt x="332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28" y="48"/>
                  <a:pt x="326" y="49"/>
                  <a:pt x="324" y="48"/>
                </a:cubicBezTo>
                <a:cubicBezTo>
                  <a:pt x="325" y="47"/>
                  <a:pt x="327" y="47"/>
                  <a:pt x="326" y="47"/>
                </a:cubicBezTo>
                <a:cubicBezTo>
                  <a:pt x="329" y="47"/>
                  <a:pt x="330" y="45"/>
                  <a:pt x="332" y="47"/>
                </a:cubicBezTo>
                <a:cubicBezTo>
                  <a:pt x="332" y="46"/>
                  <a:pt x="333" y="46"/>
                  <a:pt x="334" y="46"/>
                </a:cubicBezTo>
                <a:cubicBezTo>
                  <a:pt x="332" y="45"/>
                  <a:pt x="331" y="46"/>
                  <a:pt x="330" y="45"/>
                </a:cubicBezTo>
                <a:cubicBezTo>
                  <a:pt x="331" y="45"/>
                  <a:pt x="332" y="45"/>
                  <a:pt x="334" y="45"/>
                </a:cubicBezTo>
                <a:cubicBezTo>
                  <a:pt x="325" y="43"/>
                  <a:pt x="316" y="44"/>
                  <a:pt x="307" y="43"/>
                </a:cubicBezTo>
                <a:cubicBezTo>
                  <a:pt x="306" y="42"/>
                  <a:pt x="305" y="42"/>
                  <a:pt x="304" y="42"/>
                </a:cubicBezTo>
                <a:cubicBezTo>
                  <a:pt x="300" y="41"/>
                  <a:pt x="295" y="42"/>
                  <a:pt x="291" y="41"/>
                </a:cubicBezTo>
                <a:cubicBezTo>
                  <a:pt x="296" y="40"/>
                  <a:pt x="300" y="40"/>
                  <a:pt x="306" y="40"/>
                </a:cubicBezTo>
                <a:cubicBezTo>
                  <a:pt x="306" y="39"/>
                  <a:pt x="306" y="39"/>
                  <a:pt x="306" y="38"/>
                </a:cubicBezTo>
                <a:cubicBezTo>
                  <a:pt x="307" y="39"/>
                  <a:pt x="307" y="39"/>
                  <a:pt x="307" y="39"/>
                </a:cubicBezTo>
                <a:cubicBezTo>
                  <a:pt x="308" y="38"/>
                  <a:pt x="314" y="39"/>
                  <a:pt x="317" y="38"/>
                </a:cubicBezTo>
                <a:cubicBezTo>
                  <a:pt x="313" y="38"/>
                  <a:pt x="307" y="38"/>
                  <a:pt x="304" y="37"/>
                </a:cubicBezTo>
                <a:cubicBezTo>
                  <a:pt x="303" y="37"/>
                  <a:pt x="302" y="37"/>
                  <a:pt x="302" y="37"/>
                </a:cubicBezTo>
                <a:cubicBezTo>
                  <a:pt x="306" y="37"/>
                  <a:pt x="310" y="37"/>
                  <a:pt x="315" y="37"/>
                </a:cubicBezTo>
                <a:cubicBezTo>
                  <a:pt x="315" y="37"/>
                  <a:pt x="314" y="37"/>
                  <a:pt x="314" y="36"/>
                </a:cubicBezTo>
                <a:cubicBezTo>
                  <a:pt x="320" y="35"/>
                  <a:pt x="325" y="36"/>
                  <a:pt x="331" y="35"/>
                </a:cubicBezTo>
                <a:cubicBezTo>
                  <a:pt x="326" y="35"/>
                  <a:pt x="321" y="36"/>
                  <a:pt x="316" y="34"/>
                </a:cubicBezTo>
                <a:cubicBezTo>
                  <a:pt x="316" y="34"/>
                  <a:pt x="314" y="34"/>
                  <a:pt x="313" y="35"/>
                </a:cubicBezTo>
                <a:cubicBezTo>
                  <a:pt x="306" y="34"/>
                  <a:pt x="295" y="34"/>
                  <a:pt x="286" y="33"/>
                </a:cubicBezTo>
                <a:cubicBezTo>
                  <a:pt x="294" y="32"/>
                  <a:pt x="303" y="33"/>
                  <a:pt x="312" y="32"/>
                </a:cubicBezTo>
                <a:cubicBezTo>
                  <a:pt x="313" y="34"/>
                  <a:pt x="319" y="32"/>
                  <a:pt x="322" y="34"/>
                </a:cubicBezTo>
                <a:cubicBezTo>
                  <a:pt x="332" y="33"/>
                  <a:pt x="344" y="33"/>
                  <a:pt x="353" y="34"/>
                </a:cubicBezTo>
                <a:cubicBezTo>
                  <a:pt x="348" y="32"/>
                  <a:pt x="341" y="33"/>
                  <a:pt x="335" y="32"/>
                </a:cubicBezTo>
                <a:cubicBezTo>
                  <a:pt x="325" y="31"/>
                  <a:pt x="312" y="31"/>
                  <a:pt x="304" y="31"/>
                </a:cubicBezTo>
                <a:cubicBezTo>
                  <a:pt x="303" y="31"/>
                  <a:pt x="302" y="31"/>
                  <a:pt x="301" y="30"/>
                </a:cubicBezTo>
                <a:cubicBezTo>
                  <a:pt x="298" y="30"/>
                  <a:pt x="295" y="31"/>
                  <a:pt x="292" y="31"/>
                </a:cubicBezTo>
                <a:cubicBezTo>
                  <a:pt x="289" y="31"/>
                  <a:pt x="287" y="30"/>
                  <a:pt x="284" y="30"/>
                </a:cubicBezTo>
                <a:cubicBezTo>
                  <a:pt x="281" y="29"/>
                  <a:pt x="278" y="31"/>
                  <a:pt x="275" y="29"/>
                </a:cubicBezTo>
                <a:cubicBezTo>
                  <a:pt x="281" y="29"/>
                  <a:pt x="285" y="29"/>
                  <a:pt x="291" y="29"/>
                </a:cubicBezTo>
                <a:cubicBezTo>
                  <a:pt x="293" y="29"/>
                  <a:pt x="296" y="29"/>
                  <a:pt x="297" y="29"/>
                </a:cubicBezTo>
                <a:cubicBezTo>
                  <a:pt x="298" y="29"/>
                  <a:pt x="298" y="30"/>
                  <a:pt x="299" y="30"/>
                </a:cubicBezTo>
                <a:cubicBezTo>
                  <a:pt x="299" y="30"/>
                  <a:pt x="299" y="30"/>
                  <a:pt x="300" y="30"/>
                </a:cubicBezTo>
                <a:cubicBezTo>
                  <a:pt x="301" y="29"/>
                  <a:pt x="302" y="30"/>
                  <a:pt x="303" y="30"/>
                </a:cubicBezTo>
                <a:cubicBezTo>
                  <a:pt x="313" y="30"/>
                  <a:pt x="323" y="30"/>
                  <a:pt x="330" y="30"/>
                </a:cubicBezTo>
                <a:cubicBezTo>
                  <a:pt x="330" y="29"/>
                  <a:pt x="329" y="29"/>
                  <a:pt x="330" y="29"/>
                </a:cubicBezTo>
                <a:cubicBezTo>
                  <a:pt x="333" y="29"/>
                  <a:pt x="338" y="29"/>
                  <a:pt x="341" y="30"/>
                </a:cubicBezTo>
                <a:cubicBezTo>
                  <a:pt x="340" y="30"/>
                  <a:pt x="340" y="30"/>
                  <a:pt x="340" y="30"/>
                </a:cubicBezTo>
                <a:cubicBezTo>
                  <a:pt x="340" y="30"/>
                  <a:pt x="341" y="30"/>
                  <a:pt x="341" y="30"/>
                </a:cubicBezTo>
                <a:cubicBezTo>
                  <a:pt x="343" y="31"/>
                  <a:pt x="343" y="29"/>
                  <a:pt x="345" y="30"/>
                </a:cubicBezTo>
                <a:cubicBezTo>
                  <a:pt x="345" y="31"/>
                  <a:pt x="344" y="30"/>
                  <a:pt x="344" y="31"/>
                </a:cubicBezTo>
                <a:cubicBezTo>
                  <a:pt x="345" y="31"/>
                  <a:pt x="347" y="31"/>
                  <a:pt x="346" y="30"/>
                </a:cubicBezTo>
                <a:cubicBezTo>
                  <a:pt x="347" y="31"/>
                  <a:pt x="347" y="31"/>
                  <a:pt x="348" y="31"/>
                </a:cubicBezTo>
                <a:cubicBezTo>
                  <a:pt x="348" y="30"/>
                  <a:pt x="347" y="31"/>
                  <a:pt x="347" y="30"/>
                </a:cubicBezTo>
                <a:cubicBezTo>
                  <a:pt x="348" y="30"/>
                  <a:pt x="348" y="30"/>
                  <a:pt x="349" y="31"/>
                </a:cubicBezTo>
                <a:cubicBezTo>
                  <a:pt x="351" y="30"/>
                  <a:pt x="359" y="32"/>
                  <a:pt x="362" y="31"/>
                </a:cubicBezTo>
                <a:cubicBezTo>
                  <a:pt x="359" y="30"/>
                  <a:pt x="358" y="30"/>
                  <a:pt x="354" y="30"/>
                </a:cubicBezTo>
                <a:cubicBezTo>
                  <a:pt x="355" y="29"/>
                  <a:pt x="357" y="30"/>
                  <a:pt x="357" y="30"/>
                </a:cubicBezTo>
                <a:cubicBezTo>
                  <a:pt x="347" y="29"/>
                  <a:pt x="335" y="28"/>
                  <a:pt x="324" y="28"/>
                </a:cubicBezTo>
                <a:cubicBezTo>
                  <a:pt x="332" y="27"/>
                  <a:pt x="344" y="28"/>
                  <a:pt x="353" y="28"/>
                </a:cubicBezTo>
                <a:cubicBezTo>
                  <a:pt x="355" y="28"/>
                  <a:pt x="358" y="29"/>
                  <a:pt x="358" y="28"/>
                </a:cubicBezTo>
                <a:cubicBezTo>
                  <a:pt x="356" y="27"/>
                  <a:pt x="352" y="28"/>
                  <a:pt x="350" y="26"/>
                </a:cubicBezTo>
                <a:cubicBezTo>
                  <a:pt x="352" y="26"/>
                  <a:pt x="354" y="27"/>
                  <a:pt x="356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61" y="25"/>
                  <a:pt x="367" y="26"/>
                  <a:pt x="372" y="26"/>
                </a:cubicBezTo>
                <a:cubicBezTo>
                  <a:pt x="369" y="24"/>
                  <a:pt x="364" y="25"/>
                  <a:pt x="360" y="24"/>
                </a:cubicBezTo>
                <a:cubicBezTo>
                  <a:pt x="355" y="24"/>
                  <a:pt x="347" y="23"/>
                  <a:pt x="344" y="23"/>
                </a:cubicBezTo>
                <a:cubicBezTo>
                  <a:pt x="349" y="23"/>
                  <a:pt x="351" y="23"/>
                  <a:pt x="356" y="23"/>
                </a:cubicBezTo>
                <a:cubicBezTo>
                  <a:pt x="357" y="23"/>
                  <a:pt x="357" y="22"/>
                  <a:pt x="359" y="22"/>
                </a:cubicBezTo>
                <a:cubicBezTo>
                  <a:pt x="359" y="21"/>
                  <a:pt x="360" y="22"/>
                  <a:pt x="360" y="21"/>
                </a:cubicBezTo>
                <a:cubicBezTo>
                  <a:pt x="355" y="20"/>
                  <a:pt x="349" y="21"/>
                  <a:pt x="346" y="20"/>
                </a:cubicBezTo>
                <a:cubicBezTo>
                  <a:pt x="350" y="19"/>
                  <a:pt x="359" y="21"/>
                  <a:pt x="364" y="20"/>
                </a:cubicBezTo>
                <a:cubicBezTo>
                  <a:pt x="365" y="20"/>
                  <a:pt x="366" y="20"/>
                  <a:pt x="367" y="19"/>
                </a:cubicBezTo>
                <a:cubicBezTo>
                  <a:pt x="362" y="18"/>
                  <a:pt x="358" y="19"/>
                  <a:pt x="355" y="17"/>
                </a:cubicBezTo>
                <a:cubicBezTo>
                  <a:pt x="354" y="17"/>
                  <a:pt x="355" y="18"/>
                  <a:pt x="354" y="18"/>
                </a:cubicBezTo>
                <a:cubicBezTo>
                  <a:pt x="355" y="17"/>
                  <a:pt x="353" y="15"/>
                  <a:pt x="351" y="16"/>
                </a:cubicBezTo>
                <a:cubicBezTo>
                  <a:pt x="351" y="17"/>
                  <a:pt x="352" y="17"/>
                  <a:pt x="352" y="17"/>
                </a:cubicBezTo>
                <a:cubicBezTo>
                  <a:pt x="351" y="18"/>
                  <a:pt x="351" y="16"/>
                  <a:pt x="350" y="16"/>
                </a:cubicBezTo>
                <a:cubicBezTo>
                  <a:pt x="350" y="17"/>
                  <a:pt x="350" y="17"/>
                  <a:pt x="349" y="17"/>
                </a:cubicBezTo>
                <a:cubicBezTo>
                  <a:pt x="348" y="17"/>
                  <a:pt x="350" y="16"/>
                  <a:pt x="349" y="16"/>
                </a:cubicBezTo>
                <a:cubicBezTo>
                  <a:pt x="339" y="17"/>
                  <a:pt x="327" y="15"/>
                  <a:pt x="316" y="14"/>
                </a:cubicBezTo>
                <a:cubicBezTo>
                  <a:pt x="318" y="14"/>
                  <a:pt x="317" y="13"/>
                  <a:pt x="319" y="13"/>
                </a:cubicBezTo>
                <a:cubicBezTo>
                  <a:pt x="321" y="13"/>
                  <a:pt x="323" y="13"/>
                  <a:pt x="324" y="14"/>
                </a:cubicBezTo>
                <a:cubicBezTo>
                  <a:pt x="332" y="13"/>
                  <a:pt x="341" y="15"/>
                  <a:pt x="350" y="14"/>
                </a:cubicBezTo>
                <a:cubicBezTo>
                  <a:pt x="348" y="14"/>
                  <a:pt x="347" y="14"/>
                  <a:pt x="344" y="14"/>
                </a:cubicBezTo>
                <a:cubicBezTo>
                  <a:pt x="344" y="13"/>
                  <a:pt x="345" y="14"/>
                  <a:pt x="345" y="13"/>
                </a:cubicBezTo>
                <a:cubicBezTo>
                  <a:pt x="343" y="14"/>
                  <a:pt x="340" y="13"/>
                  <a:pt x="339" y="13"/>
                </a:cubicBezTo>
                <a:cubicBezTo>
                  <a:pt x="338" y="12"/>
                  <a:pt x="339" y="12"/>
                  <a:pt x="339" y="12"/>
                </a:cubicBezTo>
                <a:cubicBezTo>
                  <a:pt x="340" y="12"/>
                  <a:pt x="340" y="12"/>
                  <a:pt x="341" y="11"/>
                </a:cubicBezTo>
                <a:cubicBezTo>
                  <a:pt x="340" y="11"/>
                  <a:pt x="341" y="11"/>
                  <a:pt x="341" y="11"/>
                </a:cubicBezTo>
                <a:cubicBezTo>
                  <a:pt x="334" y="10"/>
                  <a:pt x="325" y="9"/>
                  <a:pt x="319" y="10"/>
                </a:cubicBezTo>
                <a:cubicBezTo>
                  <a:pt x="321" y="10"/>
                  <a:pt x="323" y="10"/>
                  <a:pt x="324" y="11"/>
                </a:cubicBezTo>
                <a:cubicBezTo>
                  <a:pt x="313" y="11"/>
                  <a:pt x="307" y="12"/>
                  <a:pt x="296" y="10"/>
                </a:cubicBezTo>
                <a:cubicBezTo>
                  <a:pt x="296" y="10"/>
                  <a:pt x="297" y="10"/>
                  <a:pt x="297" y="9"/>
                </a:cubicBezTo>
                <a:cubicBezTo>
                  <a:pt x="289" y="7"/>
                  <a:pt x="281" y="10"/>
                  <a:pt x="274" y="8"/>
                </a:cubicBezTo>
                <a:cubicBezTo>
                  <a:pt x="273" y="8"/>
                  <a:pt x="275" y="9"/>
                  <a:pt x="274" y="9"/>
                </a:cubicBezTo>
                <a:cubicBezTo>
                  <a:pt x="273" y="9"/>
                  <a:pt x="273" y="8"/>
                  <a:pt x="272" y="8"/>
                </a:cubicBezTo>
                <a:cubicBezTo>
                  <a:pt x="272" y="7"/>
                  <a:pt x="273" y="7"/>
                  <a:pt x="274" y="7"/>
                </a:cubicBezTo>
                <a:cubicBezTo>
                  <a:pt x="272" y="7"/>
                  <a:pt x="271" y="7"/>
                  <a:pt x="271" y="6"/>
                </a:cubicBezTo>
                <a:cubicBezTo>
                  <a:pt x="272" y="6"/>
                  <a:pt x="274" y="6"/>
                  <a:pt x="275" y="5"/>
                </a:cubicBezTo>
                <a:cubicBezTo>
                  <a:pt x="273" y="4"/>
                  <a:pt x="271" y="6"/>
                  <a:pt x="271" y="4"/>
                </a:cubicBezTo>
                <a:cubicBezTo>
                  <a:pt x="274" y="4"/>
                  <a:pt x="275" y="3"/>
                  <a:pt x="277" y="3"/>
                </a:cubicBezTo>
                <a:cubicBezTo>
                  <a:pt x="278" y="3"/>
                  <a:pt x="277" y="3"/>
                  <a:pt x="277" y="2"/>
                </a:cubicBezTo>
                <a:cubicBezTo>
                  <a:pt x="276" y="2"/>
                  <a:pt x="274" y="2"/>
                  <a:pt x="273" y="2"/>
                </a:cubicBezTo>
                <a:cubicBezTo>
                  <a:pt x="267" y="1"/>
                  <a:pt x="260" y="3"/>
                  <a:pt x="254" y="1"/>
                </a:cubicBezTo>
                <a:cubicBezTo>
                  <a:pt x="256" y="1"/>
                  <a:pt x="258" y="1"/>
                  <a:pt x="259" y="1"/>
                </a:cubicBezTo>
                <a:cubicBezTo>
                  <a:pt x="260" y="1"/>
                  <a:pt x="262" y="1"/>
                  <a:pt x="261" y="1"/>
                </a:cubicBezTo>
                <a:cubicBezTo>
                  <a:pt x="249" y="0"/>
                  <a:pt x="240" y="1"/>
                  <a:pt x="229" y="1"/>
                </a:cubicBezTo>
                <a:cubicBezTo>
                  <a:pt x="228" y="2"/>
                  <a:pt x="230" y="1"/>
                  <a:pt x="229" y="2"/>
                </a:cubicBezTo>
                <a:cubicBezTo>
                  <a:pt x="228" y="2"/>
                  <a:pt x="224" y="3"/>
                  <a:pt x="223" y="2"/>
                </a:cubicBezTo>
                <a:cubicBezTo>
                  <a:pt x="223" y="1"/>
                  <a:pt x="224" y="2"/>
                  <a:pt x="224" y="1"/>
                </a:cubicBezTo>
                <a:cubicBezTo>
                  <a:pt x="219" y="1"/>
                  <a:pt x="212" y="1"/>
                  <a:pt x="207" y="1"/>
                </a:cubicBezTo>
                <a:cubicBezTo>
                  <a:pt x="207" y="2"/>
                  <a:pt x="207" y="2"/>
                  <a:pt x="207" y="2"/>
                </a:cubicBezTo>
                <a:cubicBezTo>
                  <a:pt x="205" y="2"/>
                  <a:pt x="203" y="2"/>
                  <a:pt x="203" y="3"/>
                </a:cubicBezTo>
                <a:cubicBezTo>
                  <a:pt x="202" y="2"/>
                  <a:pt x="201" y="3"/>
                  <a:pt x="200" y="2"/>
                </a:cubicBezTo>
                <a:cubicBezTo>
                  <a:pt x="199" y="2"/>
                  <a:pt x="200" y="3"/>
                  <a:pt x="199" y="3"/>
                </a:cubicBezTo>
                <a:cubicBezTo>
                  <a:pt x="195" y="3"/>
                  <a:pt x="194" y="4"/>
                  <a:pt x="191" y="3"/>
                </a:cubicBezTo>
                <a:cubicBezTo>
                  <a:pt x="189" y="4"/>
                  <a:pt x="187" y="4"/>
                  <a:pt x="186" y="4"/>
                </a:cubicBezTo>
                <a:cubicBezTo>
                  <a:pt x="186" y="4"/>
                  <a:pt x="186" y="4"/>
                  <a:pt x="186" y="4"/>
                </a:cubicBezTo>
                <a:cubicBezTo>
                  <a:pt x="185" y="4"/>
                  <a:pt x="185" y="4"/>
                  <a:pt x="185" y="3"/>
                </a:cubicBezTo>
                <a:cubicBezTo>
                  <a:pt x="182" y="4"/>
                  <a:pt x="179" y="2"/>
                  <a:pt x="178" y="4"/>
                </a:cubicBezTo>
                <a:cubicBezTo>
                  <a:pt x="174" y="5"/>
                  <a:pt x="171" y="3"/>
                  <a:pt x="168" y="5"/>
                </a:cubicBezTo>
                <a:cubicBezTo>
                  <a:pt x="167" y="5"/>
                  <a:pt x="167" y="4"/>
                  <a:pt x="166" y="4"/>
                </a:cubicBezTo>
                <a:cubicBezTo>
                  <a:pt x="166" y="4"/>
                  <a:pt x="166" y="5"/>
                  <a:pt x="165" y="5"/>
                </a:cubicBezTo>
                <a:cubicBezTo>
                  <a:pt x="162" y="4"/>
                  <a:pt x="156" y="5"/>
                  <a:pt x="153" y="5"/>
                </a:cubicBezTo>
                <a:cubicBezTo>
                  <a:pt x="152" y="5"/>
                  <a:pt x="152" y="5"/>
                  <a:pt x="151" y="5"/>
                </a:cubicBezTo>
                <a:cubicBezTo>
                  <a:pt x="148" y="6"/>
                  <a:pt x="143" y="6"/>
                  <a:pt x="139" y="6"/>
                </a:cubicBezTo>
                <a:cubicBezTo>
                  <a:pt x="128" y="7"/>
                  <a:pt x="116" y="8"/>
                  <a:pt x="105" y="9"/>
                </a:cubicBezTo>
                <a:cubicBezTo>
                  <a:pt x="104" y="9"/>
                  <a:pt x="103" y="9"/>
                  <a:pt x="102" y="10"/>
                </a:cubicBezTo>
                <a:cubicBezTo>
                  <a:pt x="101" y="9"/>
                  <a:pt x="99" y="10"/>
                  <a:pt x="98" y="9"/>
                </a:cubicBezTo>
                <a:cubicBezTo>
                  <a:pt x="96" y="11"/>
                  <a:pt x="94" y="10"/>
                  <a:pt x="92" y="10"/>
                </a:cubicBezTo>
                <a:cubicBezTo>
                  <a:pt x="83" y="11"/>
                  <a:pt x="77" y="13"/>
                  <a:pt x="68" y="14"/>
                </a:cubicBezTo>
                <a:cubicBezTo>
                  <a:pt x="61" y="15"/>
                  <a:pt x="54" y="17"/>
                  <a:pt x="47" y="19"/>
                </a:cubicBezTo>
                <a:cubicBezTo>
                  <a:pt x="46" y="19"/>
                  <a:pt x="45" y="19"/>
                  <a:pt x="44" y="20"/>
                </a:cubicBezTo>
                <a:cubicBezTo>
                  <a:pt x="41" y="20"/>
                  <a:pt x="40" y="21"/>
                  <a:pt x="38" y="22"/>
                </a:cubicBezTo>
                <a:cubicBezTo>
                  <a:pt x="38" y="22"/>
                  <a:pt x="38" y="22"/>
                  <a:pt x="38" y="23"/>
                </a:cubicBezTo>
                <a:cubicBezTo>
                  <a:pt x="37" y="23"/>
                  <a:pt x="37" y="24"/>
                  <a:pt x="36" y="24"/>
                </a:cubicBezTo>
                <a:cubicBezTo>
                  <a:pt x="34" y="24"/>
                  <a:pt x="32" y="22"/>
                  <a:pt x="31" y="24"/>
                </a:cubicBezTo>
                <a:cubicBezTo>
                  <a:pt x="32" y="25"/>
                  <a:pt x="33" y="24"/>
                  <a:pt x="34" y="24"/>
                </a:cubicBezTo>
                <a:cubicBezTo>
                  <a:pt x="33" y="25"/>
                  <a:pt x="32" y="25"/>
                  <a:pt x="32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0" y="30"/>
                  <a:pt x="27" y="31"/>
                  <a:pt x="23" y="33"/>
                </a:cubicBezTo>
                <a:cubicBezTo>
                  <a:pt x="21" y="34"/>
                  <a:pt x="20" y="36"/>
                  <a:pt x="17" y="36"/>
                </a:cubicBezTo>
                <a:cubicBezTo>
                  <a:pt x="16" y="36"/>
                  <a:pt x="15" y="35"/>
                  <a:pt x="14" y="36"/>
                </a:cubicBezTo>
                <a:cubicBezTo>
                  <a:pt x="14" y="38"/>
                  <a:pt x="16" y="41"/>
                  <a:pt x="17" y="44"/>
                </a:cubicBezTo>
                <a:cubicBezTo>
                  <a:pt x="18" y="46"/>
                  <a:pt x="19" y="48"/>
                  <a:pt x="20" y="50"/>
                </a:cubicBezTo>
                <a:cubicBezTo>
                  <a:pt x="20" y="52"/>
                  <a:pt x="22" y="53"/>
                  <a:pt x="23" y="55"/>
                </a:cubicBezTo>
                <a:cubicBezTo>
                  <a:pt x="24" y="57"/>
                  <a:pt x="24" y="61"/>
                  <a:pt x="25" y="63"/>
                </a:cubicBezTo>
                <a:cubicBezTo>
                  <a:pt x="26" y="64"/>
                  <a:pt x="28" y="65"/>
                  <a:pt x="28" y="66"/>
                </a:cubicBezTo>
                <a:cubicBezTo>
                  <a:pt x="28" y="69"/>
                  <a:pt x="27" y="70"/>
                  <a:pt x="27" y="72"/>
                </a:cubicBezTo>
                <a:cubicBezTo>
                  <a:pt x="27" y="73"/>
                  <a:pt x="28" y="75"/>
                  <a:pt x="29" y="77"/>
                </a:cubicBezTo>
                <a:cubicBezTo>
                  <a:pt x="32" y="82"/>
                  <a:pt x="36" y="87"/>
                  <a:pt x="42" y="88"/>
                </a:cubicBezTo>
                <a:cubicBezTo>
                  <a:pt x="47" y="89"/>
                  <a:pt x="51" y="86"/>
                  <a:pt x="55" y="86"/>
                </a:cubicBezTo>
                <a:cubicBezTo>
                  <a:pt x="59" y="85"/>
                  <a:pt x="61" y="88"/>
                  <a:pt x="64" y="89"/>
                </a:cubicBezTo>
                <a:cubicBezTo>
                  <a:pt x="65" y="90"/>
                  <a:pt x="67" y="90"/>
                  <a:pt x="67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4" y="94"/>
                  <a:pt x="64" y="94"/>
                  <a:pt x="64" y="95"/>
                </a:cubicBezTo>
                <a:cubicBezTo>
                  <a:pt x="63" y="95"/>
                  <a:pt x="62" y="96"/>
                  <a:pt x="61" y="97"/>
                </a:cubicBezTo>
                <a:cubicBezTo>
                  <a:pt x="65" y="99"/>
                  <a:pt x="68" y="97"/>
                  <a:pt x="72" y="96"/>
                </a:cubicBezTo>
                <a:cubicBezTo>
                  <a:pt x="76" y="96"/>
                  <a:pt x="80" y="96"/>
                  <a:pt x="84" y="96"/>
                </a:cubicBezTo>
                <a:cubicBezTo>
                  <a:pt x="104" y="95"/>
                  <a:pt x="123" y="90"/>
                  <a:pt x="142" y="89"/>
                </a:cubicBezTo>
                <a:cubicBezTo>
                  <a:pt x="141" y="89"/>
                  <a:pt x="140" y="89"/>
                  <a:pt x="140" y="88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36" y="88"/>
                  <a:pt x="134" y="88"/>
                  <a:pt x="132" y="87"/>
                </a:cubicBezTo>
                <a:cubicBezTo>
                  <a:pt x="133" y="86"/>
                  <a:pt x="135" y="87"/>
                  <a:pt x="136" y="86"/>
                </a:cubicBezTo>
                <a:cubicBezTo>
                  <a:pt x="132" y="86"/>
                  <a:pt x="126" y="87"/>
                  <a:pt x="124" y="87"/>
                </a:cubicBezTo>
                <a:cubicBezTo>
                  <a:pt x="125" y="85"/>
                  <a:pt x="129" y="87"/>
                  <a:pt x="130" y="85"/>
                </a:cubicBezTo>
                <a:cubicBezTo>
                  <a:pt x="128" y="85"/>
                  <a:pt x="123" y="87"/>
                  <a:pt x="123" y="85"/>
                </a:cubicBezTo>
                <a:cubicBezTo>
                  <a:pt x="125" y="83"/>
                  <a:pt x="129" y="84"/>
                  <a:pt x="132" y="83"/>
                </a:cubicBezTo>
                <a:cubicBezTo>
                  <a:pt x="133" y="82"/>
                  <a:pt x="132" y="81"/>
                  <a:pt x="132" y="81"/>
                </a:cubicBezTo>
                <a:cubicBezTo>
                  <a:pt x="138" y="80"/>
                  <a:pt x="146" y="79"/>
                  <a:pt x="154" y="79"/>
                </a:cubicBezTo>
                <a:cubicBezTo>
                  <a:pt x="153" y="80"/>
                  <a:pt x="151" y="79"/>
                  <a:pt x="150" y="80"/>
                </a:cubicBezTo>
                <a:cubicBezTo>
                  <a:pt x="150" y="81"/>
                  <a:pt x="151" y="80"/>
                  <a:pt x="152" y="80"/>
                </a:cubicBezTo>
                <a:cubicBezTo>
                  <a:pt x="150" y="81"/>
                  <a:pt x="148" y="81"/>
                  <a:pt x="146" y="80"/>
                </a:cubicBezTo>
                <a:cubicBezTo>
                  <a:pt x="145" y="81"/>
                  <a:pt x="145" y="81"/>
                  <a:pt x="144" y="82"/>
                </a:cubicBezTo>
                <a:cubicBezTo>
                  <a:pt x="147" y="82"/>
                  <a:pt x="151" y="81"/>
                  <a:pt x="152" y="83"/>
                </a:cubicBezTo>
                <a:cubicBezTo>
                  <a:pt x="155" y="83"/>
                  <a:pt x="159" y="84"/>
                  <a:pt x="162" y="83"/>
                </a:cubicBezTo>
                <a:cubicBezTo>
                  <a:pt x="159" y="83"/>
                  <a:pt x="156" y="83"/>
                  <a:pt x="155" y="83"/>
                </a:cubicBezTo>
                <a:cubicBezTo>
                  <a:pt x="155" y="81"/>
                  <a:pt x="159" y="81"/>
                  <a:pt x="161" y="82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3" y="81"/>
                  <a:pt x="162" y="82"/>
                  <a:pt x="163" y="82"/>
                </a:cubicBezTo>
                <a:cubicBezTo>
                  <a:pt x="164" y="83"/>
                  <a:pt x="165" y="82"/>
                  <a:pt x="167" y="82"/>
                </a:cubicBezTo>
                <a:cubicBezTo>
                  <a:pt x="167" y="82"/>
                  <a:pt x="167" y="81"/>
                  <a:pt x="168" y="81"/>
                </a:cubicBezTo>
                <a:cubicBezTo>
                  <a:pt x="169" y="81"/>
                  <a:pt x="172" y="80"/>
                  <a:pt x="173" y="81"/>
                </a:cubicBezTo>
                <a:cubicBezTo>
                  <a:pt x="172" y="82"/>
                  <a:pt x="171" y="81"/>
                  <a:pt x="170" y="82"/>
                </a:cubicBezTo>
                <a:cubicBezTo>
                  <a:pt x="171" y="83"/>
                  <a:pt x="173" y="81"/>
                  <a:pt x="175" y="82"/>
                </a:cubicBezTo>
                <a:cubicBezTo>
                  <a:pt x="175" y="81"/>
                  <a:pt x="175" y="81"/>
                  <a:pt x="176" y="81"/>
                </a:cubicBezTo>
                <a:cubicBezTo>
                  <a:pt x="180" y="80"/>
                  <a:pt x="186" y="80"/>
                  <a:pt x="188" y="79"/>
                </a:cubicBezTo>
                <a:cubicBezTo>
                  <a:pt x="188" y="79"/>
                  <a:pt x="187" y="79"/>
                  <a:pt x="187" y="79"/>
                </a:cubicBezTo>
                <a:cubicBezTo>
                  <a:pt x="189" y="79"/>
                  <a:pt x="191" y="78"/>
                  <a:pt x="192" y="79"/>
                </a:cubicBezTo>
                <a:cubicBezTo>
                  <a:pt x="192" y="79"/>
                  <a:pt x="192" y="78"/>
                  <a:pt x="192" y="78"/>
                </a:cubicBezTo>
                <a:cubicBezTo>
                  <a:pt x="193" y="79"/>
                  <a:pt x="193" y="78"/>
                  <a:pt x="193" y="79"/>
                </a:cubicBezTo>
                <a:cubicBezTo>
                  <a:pt x="194" y="80"/>
                  <a:pt x="193" y="80"/>
                  <a:pt x="193" y="80"/>
                </a:cubicBezTo>
                <a:cubicBezTo>
                  <a:pt x="196" y="81"/>
                  <a:pt x="200" y="80"/>
                  <a:pt x="202" y="80"/>
                </a:cubicBezTo>
                <a:cubicBezTo>
                  <a:pt x="201" y="80"/>
                  <a:pt x="201" y="80"/>
                  <a:pt x="201" y="79"/>
                </a:cubicBezTo>
                <a:cubicBezTo>
                  <a:pt x="204" y="78"/>
                  <a:pt x="207" y="79"/>
                  <a:pt x="210" y="78"/>
                </a:cubicBezTo>
                <a:cubicBezTo>
                  <a:pt x="208" y="78"/>
                  <a:pt x="208" y="78"/>
                  <a:pt x="207" y="77"/>
                </a:cubicBezTo>
                <a:cubicBezTo>
                  <a:pt x="209" y="77"/>
                  <a:pt x="212" y="77"/>
                  <a:pt x="214" y="76"/>
                </a:cubicBezTo>
                <a:cubicBezTo>
                  <a:pt x="212" y="76"/>
                  <a:pt x="210" y="77"/>
                  <a:pt x="209" y="76"/>
                </a:cubicBezTo>
                <a:cubicBezTo>
                  <a:pt x="216" y="75"/>
                  <a:pt x="224" y="75"/>
                  <a:pt x="231" y="74"/>
                </a:cubicBezTo>
                <a:cubicBezTo>
                  <a:pt x="226" y="74"/>
                  <a:pt x="222" y="74"/>
                  <a:pt x="218" y="74"/>
                </a:cubicBezTo>
                <a:cubicBezTo>
                  <a:pt x="218" y="74"/>
                  <a:pt x="218" y="74"/>
                  <a:pt x="218" y="73"/>
                </a:cubicBezTo>
                <a:cubicBezTo>
                  <a:pt x="217" y="73"/>
                  <a:pt x="216" y="74"/>
                  <a:pt x="216" y="73"/>
                </a:cubicBezTo>
                <a:cubicBezTo>
                  <a:pt x="220" y="72"/>
                  <a:pt x="226" y="73"/>
                  <a:pt x="232" y="71"/>
                </a:cubicBezTo>
                <a:cubicBezTo>
                  <a:pt x="231" y="71"/>
                  <a:pt x="231" y="72"/>
                  <a:pt x="230" y="71"/>
                </a:cubicBezTo>
                <a:cubicBezTo>
                  <a:pt x="231" y="70"/>
                  <a:pt x="232" y="70"/>
                  <a:pt x="233" y="71"/>
                </a:cubicBezTo>
                <a:cubicBezTo>
                  <a:pt x="233" y="69"/>
                  <a:pt x="231" y="71"/>
                  <a:pt x="231" y="70"/>
                </a:cubicBezTo>
                <a:cubicBezTo>
                  <a:pt x="233" y="68"/>
                  <a:pt x="236" y="69"/>
                  <a:pt x="238" y="69"/>
                </a:cubicBezTo>
                <a:cubicBezTo>
                  <a:pt x="239" y="69"/>
                  <a:pt x="240" y="68"/>
                  <a:pt x="241" y="68"/>
                </a:cubicBezTo>
                <a:cubicBezTo>
                  <a:pt x="246" y="67"/>
                  <a:pt x="252" y="68"/>
                  <a:pt x="257" y="67"/>
                </a:cubicBezTo>
                <a:cubicBezTo>
                  <a:pt x="253" y="67"/>
                  <a:pt x="249" y="66"/>
                  <a:pt x="247" y="67"/>
                </a:cubicBezTo>
                <a:cubicBezTo>
                  <a:pt x="247" y="66"/>
                  <a:pt x="244" y="66"/>
                  <a:pt x="243" y="67"/>
                </a:cubicBezTo>
                <a:cubicBezTo>
                  <a:pt x="242" y="67"/>
                  <a:pt x="243" y="66"/>
                  <a:pt x="242" y="66"/>
                </a:cubicBezTo>
                <a:cubicBezTo>
                  <a:pt x="239" y="66"/>
                  <a:pt x="236" y="66"/>
                  <a:pt x="233" y="66"/>
                </a:cubicBezTo>
                <a:cubicBezTo>
                  <a:pt x="231" y="66"/>
                  <a:pt x="230" y="67"/>
                  <a:pt x="229" y="66"/>
                </a:cubicBezTo>
                <a:cubicBezTo>
                  <a:pt x="232" y="66"/>
                  <a:pt x="233" y="65"/>
                  <a:pt x="235" y="64"/>
                </a:cubicBezTo>
                <a:cubicBezTo>
                  <a:pt x="236" y="65"/>
                  <a:pt x="235" y="65"/>
                  <a:pt x="236" y="65"/>
                </a:cubicBezTo>
                <a:cubicBezTo>
                  <a:pt x="241" y="65"/>
                  <a:pt x="243" y="64"/>
                  <a:pt x="248" y="64"/>
                </a:cubicBezTo>
                <a:cubicBezTo>
                  <a:pt x="247" y="64"/>
                  <a:pt x="247" y="64"/>
                  <a:pt x="247" y="63"/>
                </a:cubicBezTo>
                <a:cubicBezTo>
                  <a:pt x="247" y="63"/>
                  <a:pt x="248" y="62"/>
                  <a:pt x="248" y="62"/>
                </a:cubicBezTo>
                <a:cubicBezTo>
                  <a:pt x="249" y="62"/>
                  <a:pt x="251" y="62"/>
                  <a:pt x="253" y="62"/>
                </a:cubicBezTo>
                <a:cubicBezTo>
                  <a:pt x="248" y="62"/>
                  <a:pt x="243" y="62"/>
                  <a:pt x="238" y="62"/>
                </a:cubicBezTo>
                <a:cubicBezTo>
                  <a:pt x="236" y="62"/>
                  <a:pt x="233" y="63"/>
                  <a:pt x="231" y="61"/>
                </a:cubicBezTo>
                <a:cubicBezTo>
                  <a:pt x="238" y="61"/>
                  <a:pt x="246" y="61"/>
                  <a:pt x="252" y="60"/>
                </a:cubicBezTo>
                <a:cubicBezTo>
                  <a:pt x="251" y="59"/>
                  <a:pt x="248" y="60"/>
                  <a:pt x="246" y="60"/>
                </a:cubicBezTo>
                <a:cubicBezTo>
                  <a:pt x="245" y="60"/>
                  <a:pt x="243" y="60"/>
                  <a:pt x="243" y="59"/>
                </a:cubicBezTo>
                <a:cubicBezTo>
                  <a:pt x="244" y="59"/>
                  <a:pt x="246" y="60"/>
                  <a:pt x="247" y="58"/>
                </a:cubicBezTo>
                <a:cubicBezTo>
                  <a:pt x="248" y="59"/>
                  <a:pt x="249" y="59"/>
                  <a:pt x="250" y="58"/>
                </a:cubicBezTo>
                <a:cubicBezTo>
                  <a:pt x="249" y="58"/>
                  <a:pt x="248" y="59"/>
                  <a:pt x="248" y="58"/>
                </a:cubicBezTo>
                <a:cubicBezTo>
                  <a:pt x="253" y="58"/>
                  <a:pt x="259" y="57"/>
                  <a:pt x="264" y="58"/>
                </a:cubicBezTo>
                <a:cubicBezTo>
                  <a:pt x="264" y="58"/>
                  <a:pt x="263" y="58"/>
                  <a:pt x="263" y="59"/>
                </a:cubicBezTo>
                <a:cubicBezTo>
                  <a:pt x="267" y="58"/>
                  <a:pt x="270" y="59"/>
                  <a:pt x="274" y="58"/>
                </a:cubicBezTo>
                <a:cubicBezTo>
                  <a:pt x="276" y="58"/>
                  <a:pt x="278" y="59"/>
                  <a:pt x="280" y="59"/>
                </a:cubicBezTo>
                <a:cubicBezTo>
                  <a:pt x="282" y="59"/>
                  <a:pt x="285" y="58"/>
                  <a:pt x="286" y="59"/>
                </a:cubicBezTo>
                <a:cubicBezTo>
                  <a:pt x="284" y="60"/>
                  <a:pt x="282" y="59"/>
                  <a:pt x="280" y="60"/>
                </a:cubicBezTo>
                <a:cubicBezTo>
                  <a:pt x="284" y="60"/>
                  <a:pt x="287" y="60"/>
                  <a:pt x="292" y="60"/>
                </a:cubicBezTo>
                <a:cubicBezTo>
                  <a:pt x="290" y="59"/>
                  <a:pt x="288" y="60"/>
                  <a:pt x="287" y="59"/>
                </a:cubicBezTo>
                <a:cubicBezTo>
                  <a:pt x="289" y="58"/>
                  <a:pt x="292" y="59"/>
                  <a:pt x="294" y="58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6" y="58"/>
                  <a:pt x="295" y="58"/>
                  <a:pt x="294" y="58"/>
                </a:cubicBezTo>
                <a:cubicBezTo>
                  <a:pt x="289" y="58"/>
                  <a:pt x="286" y="58"/>
                  <a:pt x="283" y="57"/>
                </a:cubicBezTo>
                <a:cubicBezTo>
                  <a:pt x="283" y="58"/>
                  <a:pt x="283" y="58"/>
                  <a:pt x="282" y="58"/>
                </a:cubicBezTo>
                <a:cubicBezTo>
                  <a:pt x="277" y="57"/>
                  <a:pt x="269" y="59"/>
                  <a:pt x="264" y="58"/>
                </a:cubicBezTo>
                <a:cubicBezTo>
                  <a:pt x="267" y="57"/>
                  <a:pt x="273" y="58"/>
                  <a:pt x="276" y="57"/>
                </a:cubicBezTo>
                <a:cubicBezTo>
                  <a:pt x="275" y="57"/>
                  <a:pt x="275" y="56"/>
                  <a:pt x="274" y="56"/>
                </a:cubicBezTo>
                <a:cubicBezTo>
                  <a:pt x="272" y="57"/>
                  <a:pt x="267" y="57"/>
                  <a:pt x="266" y="55"/>
                </a:cubicBezTo>
                <a:cubicBezTo>
                  <a:pt x="262" y="55"/>
                  <a:pt x="260" y="54"/>
                  <a:pt x="258" y="56"/>
                </a:cubicBezTo>
                <a:cubicBezTo>
                  <a:pt x="255" y="55"/>
                  <a:pt x="249" y="55"/>
                  <a:pt x="246" y="55"/>
                </a:cubicBezTo>
                <a:cubicBezTo>
                  <a:pt x="249" y="54"/>
                  <a:pt x="254" y="55"/>
                  <a:pt x="258" y="54"/>
                </a:cubicBezTo>
                <a:cubicBezTo>
                  <a:pt x="259" y="54"/>
                  <a:pt x="258" y="55"/>
                  <a:pt x="259" y="55"/>
                </a:cubicBezTo>
                <a:cubicBezTo>
                  <a:pt x="261" y="54"/>
                  <a:pt x="263" y="54"/>
                  <a:pt x="264" y="55"/>
                </a:cubicBezTo>
                <a:cubicBezTo>
                  <a:pt x="265" y="55"/>
                  <a:pt x="265" y="54"/>
                  <a:pt x="265" y="54"/>
                </a:cubicBezTo>
                <a:cubicBezTo>
                  <a:pt x="278" y="53"/>
                  <a:pt x="298" y="55"/>
                  <a:pt x="310" y="54"/>
                </a:cubicBezTo>
                <a:cubicBezTo>
                  <a:pt x="307" y="53"/>
                  <a:pt x="304" y="53"/>
                  <a:pt x="301" y="53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297" y="52"/>
                  <a:pt x="293" y="52"/>
                  <a:pt x="289" y="51"/>
                </a:cubicBezTo>
                <a:cubicBezTo>
                  <a:pt x="288" y="52"/>
                  <a:pt x="288" y="52"/>
                  <a:pt x="288" y="53"/>
                </a:cubicBezTo>
                <a:cubicBezTo>
                  <a:pt x="281" y="53"/>
                  <a:pt x="270" y="53"/>
                  <a:pt x="263" y="52"/>
                </a:cubicBezTo>
                <a:cubicBezTo>
                  <a:pt x="263" y="51"/>
                  <a:pt x="265" y="51"/>
                  <a:pt x="266" y="51"/>
                </a:cubicBezTo>
                <a:cubicBezTo>
                  <a:pt x="281" y="51"/>
                  <a:pt x="296" y="52"/>
                  <a:pt x="310" y="52"/>
                </a:cubicBezTo>
                <a:cubicBezTo>
                  <a:pt x="319" y="52"/>
                  <a:pt x="328" y="51"/>
                  <a:pt x="338" y="51"/>
                </a:cubicBezTo>
                <a:cubicBezTo>
                  <a:pt x="346" y="52"/>
                  <a:pt x="354" y="52"/>
                  <a:pt x="362" y="52"/>
                </a:cubicBezTo>
                <a:cubicBezTo>
                  <a:pt x="363" y="52"/>
                  <a:pt x="363" y="52"/>
                  <a:pt x="363" y="52"/>
                </a:cubicBezTo>
                <a:cubicBezTo>
                  <a:pt x="364" y="52"/>
                  <a:pt x="364" y="52"/>
                  <a:pt x="363" y="52"/>
                </a:cubicBezTo>
                <a:close/>
                <a:moveTo>
                  <a:pt x="329" y="45"/>
                </a:moveTo>
                <a:cubicBezTo>
                  <a:pt x="329" y="45"/>
                  <a:pt x="328" y="45"/>
                  <a:pt x="327" y="45"/>
                </a:cubicBezTo>
                <a:cubicBezTo>
                  <a:pt x="327" y="45"/>
                  <a:pt x="328" y="45"/>
                  <a:pt x="329" y="45"/>
                </a:cubicBezTo>
                <a:close/>
                <a:moveTo>
                  <a:pt x="303" y="39"/>
                </a:moveTo>
                <a:cubicBezTo>
                  <a:pt x="303" y="39"/>
                  <a:pt x="302" y="39"/>
                  <a:pt x="302" y="39"/>
                </a:cubicBezTo>
                <a:cubicBezTo>
                  <a:pt x="302" y="38"/>
                  <a:pt x="303" y="39"/>
                  <a:pt x="303" y="39"/>
                </a:cubicBezTo>
                <a:close/>
                <a:moveTo>
                  <a:pt x="302" y="37"/>
                </a:moveTo>
                <a:cubicBezTo>
                  <a:pt x="300" y="37"/>
                  <a:pt x="296" y="38"/>
                  <a:pt x="295" y="37"/>
                </a:cubicBezTo>
                <a:cubicBezTo>
                  <a:pt x="297" y="37"/>
                  <a:pt x="300" y="36"/>
                  <a:pt x="302" y="37"/>
                </a:cubicBezTo>
                <a:close/>
                <a:moveTo>
                  <a:pt x="348" y="26"/>
                </a:moveTo>
                <a:cubicBezTo>
                  <a:pt x="348" y="27"/>
                  <a:pt x="347" y="27"/>
                  <a:pt x="346" y="26"/>
                </a:cubicBezTo>
                <a:cubicBezTo>
                  <a:pt x="346" y="26"/>
                  <a:pt x="348" y="26"/>
                  <a:pt x="348" y="26"/>
                </a:cubicBezTo>
                <a:close/>
                <a:moveTo>
                  <a:pt x="353" y="17"/>
                </a:moveTo>
                <a:cubicBezTo>
                  <a:pt x="353" y="17"/>
                  <a:pt x="353" y="17"/>
                  <a:pt x="353" y="18"/>
                </a:cubicBezTo>
                <a:cubicBezTo>
                  <a:pt x="352" y="18"/>
                  <a:pt x="352" y="18"/>
                  <a:pt x="352" y="18"/>
                </a:cubicBezTo>
                <a:cubicBezTo>
                  <a:pt x="352" y="17"/>
                  <a:pt x="353" y="17"/>
                  <a:pt x="353" y="17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7" y="12"/>
                </a:cubicBezTo>
                <a:cubicBezTo>
                  <a:pt x="337" y="11"/>
                  <a:pt x="338" y="12"/>
                  <a:pt x="338" y="12"/>
                </a:cubicBezTo>
                <a:close/>
                <a:moveTo>
                  <a:pt x="333" y="12"/>
                </a:moveTo>
                <a:cubicBezTo>
                  <a:pt x="333" y="12"/>
                  <a:pt x="332" y="12"/>
                  <a:pt x="332" y="12"/>
                </a:cubicBezTo>
                <a:cubicBezTo>
                  <a:pt x="331" y="11"/>
                  <a:pt x="333" y="11"/>
                  <a:pt x="333" y="12"/>
                </a:cubicBezTo>
                <a:close/>
                <a:moveTo>
                  <a:pt x="328" y="11"/>
                </a:moveTo>
                <a:cubicBezTo>
                  <a:pt x="328" y="12"/>
                  <a:pt x="328" y="12"/>
                  <a:pt x="328" y="13"/>
                </a:cubicBezTo>
                <a:cubicBezTo>
                  <a:pt x="327" y="13"/>
                  <a:pt x="326" y="12"/>
                  <a:pt x="325" y="13"/>
                </a:cubicBezTo>
                <a:cubicBezTo>
                  <a:pt x="326" y="12"/>
                  <a:pt x="327" y="12"/>
                  <a:pt x="328" y="11"/>
                </a:cubicBezTo>
                <a:close/>
                <a:moveTo>
                  <a:pt x="70" y="91"/>
                </a:moveTo>
                <a:cubicBezTo>
                  <a:pt x="71" y="92"/>
                  <a:pt x="73" y="91"/>
                  <a:pt x="74" y="92"/>
                </a:cubicBezTo>
                <a:cubicBezTo>
                  <a:pt x="73" y="94"/>
                  <a:pt x="65" y="94"/>
                  <a:pt x="70" y="91"/>
                </a:cubicBezTo>
                <a:close/>
                <a:moveTo>
                  <a:pt x="153" y="78"/>
                </a:moveTo>
                <a:cubicBezTo>
                  <a:pt x="148" y="78"/>
                  <a:pt x="142" y="79"/>
                  <a:pt x="137" y="79"/>
                </a:cubicBezTo>
                <a:cubicBezTo>
                  <a:pt x="135" y="80"/>
                  <a:pt x="131" y="80"/>
                  <a:pt x="129" y="79"/>
                </a:cubicBezTo>
                <a:cubicBezTo>
                  <a:pt x="129" y="78"/>
                  <a:pt x="130" y="79"/>
                  <a:pt x="130" y="78"/>
                </a:cubicBezTo>
                <a:cubicBezTo>
                  <a:pt x="140" y="79"/>
                  <a:pt x="148" y="77"/>
                  <a:pt x="158" y="77"/>
                </a:cubicBezTo>
                <a:cubicBezTo>
                  <a:pt x="156" y="78"/>
                  <a:pt x="155" y="78"/>
                  <a:pt x="153" y="78"/>
                </a:cubicBezTo>
                <a:close/>
                <a:moveTo>
                  <a:pt x="160" y="80"/>
                </a:moveTo>
                <a:cubicBezTo>
                  <a:pt x="164" y="78"/>
                  <a:pt x="169" y="79"/>
                  <a:pt x="174" y="79"/>
                </a:cubicBezTo>
                <a:cubicBezTo>
                  <a:pt x="170" y="81"/>
                  <a:pt x="166" y="80"/>
                  <a:pt x="160" y="80"/>
                </a:cubicBezTo>
                <a:close/>
                <a:moveTo>
                  <a:pt x="176" y="77"/>
                </a:moveTo>
                <a:cubicBezTo>
                  <a:pt x="176" y="76"/>
                  <a:pt x="177" y="76"/>
                  <a:pt x="178" y="76"/>
                </a:cubicBezTo>
                <a:cubicBezTo>
                  <a:pt x="177" y="77"/>
                  <a:pt x="176" y="77"/>
                  <a:pt x="176" y="77"/>
                </a:cubicBezTo>
                <a:close/>
                <a:moveTo>
                  <a:pt x="184" y="79"/>
                </a:moveTo>
                <a:cubicBezTo>
                  <a:pt x="184" y="79"/>
                  <a:pt x="184" y="79"/>
                  <a:pt x="184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186" y="80"/>
                  <a:pt x="185" y="79"/>
                  <a:pt x="184" y="79"/>
                </a:cubicBezTo>
                <a:close/>
                <a:moveTo>
                  <a:pt x="192" y="6"/>
                </a:moveTo>
                <a:cubicBezTo>
                  <a:pt x="192" y="5"/>
                  <a:pt x="194" y="5"/>
                  <a:pt x="194" y="6"/>
                </a:cubicBezTo>
                <a:cubicBezTo>
                  <a:pt x="193" y="6"/>
                  <a:pt x="193" y="5"/>
                  <a:pt x="192" y="6"/>
                </a:cubicBezTo>
                <a:close/>
                <a:moveTo>
                  <a:pt x="192" y="8"/>
                </a:moveTo>
                <a:cubicBezTo>
                  <a:pt x="193" y="7"/>
                  <a:pt x="195" y="8"/>
                  <a:pt x="196" y="7"/>
                </a:cubicBezTo>
                <a:cubicBezTo>
                  <a:pt x="196" y="8"/>
                  <a:pt x="193" y="8"/>
                  <a:pt x="192" y="8"/>
                </a:cubicBezTo>
                <a:close/>
                <a:moveTo>
                  <a:pt x="195" y="80"/>
                </a:moveTo>
                <a:cubicBezTo>
                  <a:pt x="196" y="79"/>
                  <a:pt x="198" y="79"/>
                  <a:pt x="200" y="79"/>
                </a:cubicBezTo>
                <a:cubicBezTo>
                  <a:pt x="199" y="81"/>
                  <a:pt x="197" y="80"/>
                  <a:pt x="195" y="80"/>
                </a:cubicBezTo>
                <a:close/>
                <a:moveTo>
                  <a:pt x="193" y="77"/>
                </a:moveTo>
                <a:cubicBezTo>
                  <a:pt x="196" y="76"/>
                  <a:pt x="199" y="76"/>
                  <a:pt x="202" y="76"/>
                </a:cubicBezTo>
                <a:cubicBezTo>
                  <a:pt x="200" y="78"/>
                  <a:pt x="196" y="76"/>
                  <a:pt x="193" y="77"/>
                </a:cubicBezTo>
                <a:close/>
                <a:moveTo>
                  <a:pt x="202" y="7"/>
                </a:moveTo>
                <a:cubicBezTo>
                  <a:pt x="203" y="6"/>
                  <a:pt x="206" y="7"/>
                  <a:pt x="202" y="7"/>
                </a:cubicBezTo>
                <a:close/>
                <a:moveTo>
                  <a:pt x="204" y="78"/>
                </a:moveTo>
                <a:cubicBezTo>
                  <a:pt x="205" y="77"/>
                  <a:pt x="206" y="77"/>
                  <a:pt x="207" y="77"/>
                </a:cubicBezTo>
                <a:cubicBezTo>
                  <a:pt x="207" y="78"/>
                  <a:pt x="205" y="77"/>
                  <a:pt x="204" y="78"/>
                </a:cubicBezTo>
                <a:close/>
                <a:moveTo>
                  <a:pt x="290" y="52"/>
                </a:moveTo>
                <a:cubicBezTo>
                  <a:pt x="289" y="53"/>
                  <a:pt x="289" y="53"/>
                  <a:pt x="288" y="53"/>
                </a:cubicBezTo>
                <a:cubicBezTo>
                  <a:pt x="288" y="52"/>
                  <a:pt x="290" y="52"/>
                  <a:pt x="290" y="52"/>
                </a:cubicBezTo>
                <a:close/>
                <a:moveTo>
                  <a:pt x="278" y="25"/>
                </a:moveTo>
                <a:cubicBezTo>
                  <a:pt x="278" y="24"/>
                  <a:pt x="280" y="24"/>
                  <a:pt x="280" y="25"/>
                </a:cubicBezTo>
                <a:cubicBezTo>
                  <a:pt x="280" y="25"/>
                  <a:pt x="278" y="25"/>
                  <a:pt x="278" y="25"/>
                </a:cubicBezTo>
                <a:close/>
                <a:moveTo>
                  <a:pt x="281" y="25"/>
                </a:moveTo>
                <a:cubicBezTo>
                  <a:pt x="281" y="24"/>
                  <a:pt x="283" y="24"/>
                  <a:pt x="284" y="24"/>
                </a:cubicBezTo>
                <a:cubicBezTo>
                  <a:pt x="283" y="26"/>
                  <a:pt x="282" y="24"/>
                  <a:pt x="281" y="25"/>
                </a:cubicBezTo>
                <a:close/>
                <a:moveTo>
                  <a:pt x="285" y="25"/>
                </a:moveTo>
                <a:cubicBezTo>
                  <a:pt x="285" y="24"/>
                  <a:pt x="286" y="24"/>
                  <a:pt x="286" y="24"/>
                </a:cubicBezTo>
                <a:cubicBezTo>
                  <a:pt x="286" y="25"/>
                  <a:pt x="285" y="25"/>
                  <a:pt x="285" y="25"/>
                </a:cubicBezTo>
                <a:close/>
                <a:moveTo>
                  <a:pt x="288" y="25"/>
                </a:moveTo>
                <a:cubicBezTo>
                  <a:pt x="289" y="24"/>
                  <a:pt x="291" y="25"/>
                  <a:pt x="291" y="25"/>
                </a:cubicBezTo>
                <a:cubicBezTo>
                  <a:pt x="291" y="25"/>
                  <a:pt x="289" y="25"/>
                  <a:pt x="288" y="25"/>
                </a:cubicBezTo>
                <a:close/>
                <a:moveTo>
                  <a:pt x="288" y="21"/>
                </a:moveTo>
                <a:cubicBezTo>
                  <a:pt x="288" y="21"/>
                  <a:pt x="289" y="21"/>
                  <a:pt x="289" y="22"/>
                </a:cubicBezTo>
                <a:cubicBezTo>
                  <a:pt x="288" y="22"/>
                  <a:pt x="288" y="21"/>
                  <a:pt x="288" y="21"/>
                </a:cubicBezTo>
                <a:close/>
                <a:moveTo>
                  <a:pt x="291" y="25"/>
                </a:moveTo>
                <a:cubicBezTo>
                  <a:pt x="291" y="24"/>
                  <a:pt x="293" y="25"/>
                  <a:pt x="293" y="24"/>
                </a:cubicBezTo>
                <a:cubicBezTo>
                  <a:pt x="294" y="25"/>
                  <a:pt x="292" y="25"/>
                  <a:pt x="291" y="25"/>
                </a:cubicBezTo>
                <a:close/>
                <a:moveTo>
                  <a:pt x="295" y="25"/>
                </a:moveTo>
                <a:cubicBezTo>
                  <a:pt x="295" y="24"/>
                  <a:pt x="297" y="25"/>
                  <a:pt x="298" y="25"/>
                </a:cubicBezTo>
                <a:cubicBezTo>
                  <a:pt x="298" y="25"/>
                  <a:pt x="296" y="25"/>
                  <a:pt x="295" y="25"/>
                </a:cubicBezTo>
                <a:close/>
                <a:moveTo>
                  <a:pt x="306" y="24"/>
                </a:moveTo>
                <a:cubicBezTo>
                  <a:pt x="307" y="23"/>
                  <a:pt x="308" y="23"/>
                  <a:pt x="308" y="23"/>
                </a:cubicBezTo>
                <a:cubicBezTo>
                  <a:pt x="308" y="24"/>
                  <a:pt x="307" y="24"/>
                  <a:pt x="306" y="24"/>
                </a:cubicBezTo>
                <a:close/>
                <a:moveTo>
                  <a:pt x="308" y="23"/>
                </a:moveTo>
                <a:cubicBezTo>
                  <a:pt x="308" y="23"/>
                  <a:pt x="310" y="23"/>
                  <a:pt x="310" y="23"/>
                </a:cubicBezTo>
                <a:cubicBezTo>
                  <a:pt x="309" y="24"/>
                  <a:pt x="309" y="23"/>
                  <a:pt x="308" y="23"/>
                </a:cubicBezTo>
                <a:close/>
                <a:moveTo>
                  <a:pt x="311" y="24"/>
                </a:moveTo>
                <a:cubicBezTo>
                  <a:pt x="311" y="23"/>
                  <a:pt x="311" y="23"/>
                  <a:pt x="311" y="23"/>
                </a:cubicBezTo>
                <a:cubicBezTo>
                  <a:pt x="312" y="23"/>
                  <a:pt x="313" y="23"/>
                  <a:pt x="313" y="24"/>
                </a:cubicBezTo>
                <a:lnTo>
                  <a:pt x="311" y="24"/>
                </a:lnTo>
                <a:close/>
                <a:moveTo>
                  <a:pt x="288" y="13"/>
                </a:moveTo>
                <a:cubicBezTo>
                  <a:pt x="298" y="12"/>
                  <a:pt x="305" y="13"/>
                  <a:pt x="315" y="13"/>
                </a:cubicBezTo>
                <a:cubicBezTo>
                  <a:pt x="315" y="14"/>
                  <a:pt x="316" y="14"/>
                  <a:pt x="316" y="14"/>
                </a:cubicBezTo>
                <a:cubicBezTo>
                  <a:pt x="314" y="14"/>
                  <a:pt x="310" y="14"/>
                  <a:pt x="308" y="14"/>
                </a:cubicBezTo>
                <a:cubicBezTo>
                  <a:pt x="307" y="14"/>
                  <a:pt x="309" y="14"/>
                  <a:pt x="308" y="14"/>
                </a:cubicBezTo>
                <a:cubicBezTo>
                  <a:pt x="303" y="15"/>
                  <a:pt x="298" y="14"/>
                  <a:pt x="295" y="14"/>
                </a:cubicBezTo>
                <a:cubicBezTo>
                  <a:pt x="292" y="14"/>
                  <a:pt x="290" y="15"/>
                  <a:pt x="288" y="13"/>
                </a:cubicBezTo>
                <a:cubicBezTo>
                  <a:pt x="288" y="13"/>
                  <a:pt x="288" y="13"/>
                  <a:pt x="288" y="13"/>
                </a:cubicBezTo>
                <a:close/>
                <a:moveTo>
                  <a:pt x="287" y="10"/>
                </a:moveTo>
                <a:cubicBezTo>
                  <a:pt x="286" y="12"/>
                  <a:pt x="282" y="10"/>
                  <a:pt x="278" y="11"/>
                </a:cubicBezTo>
                <a:cubicBezTo>
                  <a:pt x="281" y="9"/>
                  <a:pt x="285" y="11"/>
                  <a:pt x="287" y="10"/>
                </a:cubicBezTo>
                <a:close/>
                <a:moveTo>
                  <a:pt x="244" y="2"/>
                </a:moveTo>
                <a:cubicBezTo>
                  <a:pt x="243" y="2"/>
                  <a:pt x="241" y="2"/>
                  <a:pt x="239" y="2"/>
                </a:cubicBezTo>
                <a:cubicBezTo>
                  <a:pt x="240" y="1"/>
                  <a:pt x="243" y="1"/>
                  <a:pt x="244" y="2"/>
                </a:cubicBezTo>
                <a:close/>
                <a:moveTo>
                  <a:pt x="209" y="75"/>
                </a:moveTo>
                <a:cubicBezTo>
                  <a:pt x="209" y="74"/>
                  <a:pt x="210" y="74"/>
                  <a:pt x="211" y="74"/>
                </a:cubicBezTo>
                <a:cubicBezTo>
                  <a:pt x="210" y="75"/>
                  <a:pt x="209" y="75"/>
                  <a:pt x="209" y="75"/>
                </a:cubicBezTo>
                <a:close/>
                <a:moveTo>
                  <a:pt x="214" y="71"/>
                </a:moveTo>
                <a:cubicBezTo>
                  <a:pt x="214" y="71"/>
                  <a:pt x="215" y="71"/>
                  <a:pt x="215" y="71"/>
                </a:cubicBezTo>
                <a:cubicBezTo>
                  <a:pt x="215" y="72"/>
                  <a:pt x="215" y="72"/>
                  <a:pt x="214" y="71"/>
                </a:cubicBezTo>
                <a:close/>
                <a:moveTo>
                  <a:pt x="208" y="7"/>
                </a:moveTo>
                <a:cubicBezTo>
                  <a:pt x="210" y="6"/>
                  <a:pt x="215" y="7"/>
                  <a:pt x="217" y="7"/>
                </a:cubicBezTo>
                <a:cubicBezTo>
                  <a:pt x="215" y="8"/>
                  <a:pt x="211" y="7"/>
                  <a:pt x="208" y="7"/>
                </a:cubicBezTo>
                <a:close/>
                <a:moveTo>
                  <a:pt x="216" y="71"/>
                </a:moveTo>
                <a:cubicBezTo>
                  <a:pt x="216" y="71"/>
                  <a:pt x="218" y="70"/>
                  <a:pt x="220" y="70"/>
                </a:cubicBezTo>
                <a:cubicBezTo>
                  <a:pt x="222" y="70"/>
                  <a:pt x="224" y="70"/>
                  <a:pt x="225" y="71"/>
                </a:cubicBezTo>
                <a:cubicBezTo>
                  <a:pt x="222" y="70"/>
                  <a:pt x="219" y="72"/>
                  <a:pt x="216" y="71"/>
                </a:cubicBezTo>
                <a:close/>
                <a:moveTo>
                  <a:pt x="230" y="69"/>
                </a:moveTo>
                <a:cubicBezTo>
                  <a:pt x="229" y="69"/>
                  <a:pt x="230" y="69"/>
                  <a:pt x="230" y="70"/>
                </a:cubicBezTo>
                <a:cubicBezTo>
                  <a:pt x="231" y="70"/>
                  <a:pt x="230" y="69"/>
                  <a:pt x="230" y="69"/>
                </a:cubicBezTo>
                <a:cubicBezTo>
                  <a:pt x="231" y="69"/>
                  <a:pt x="230" y="70"/>
                  <a:pt x="231" y="70"/>
                </a:cubicBezTo>
                <a:cubicBezTo>
                  <a:pt x="229" y="70"/>
                  <a:pt x="229" y="70"/>
                  <a:pt x="229" y="70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8" y="68"/>
                  <a:pt x="229" y="69"/>
                  <a:pt x="230" y="69"/>
                </a:cubicBezTo>
                <a:close/>
                <a:moveTo>
                  <a:pt x="227" y="9"/>
                </a:moveTo>
                <a:cubicBezTo>
                  <a:pt x="227" y="9"/>
                  <a:pt x="229" y="9"/>
                  <a:pt x="230" y="9"/>
                </a:cubicBezTo>
                <a:cubicBezTo>
                  <a:pt x="229" y="10"/>
                  <a:pt x="228" y="9"/>
                  <a:pt x="227" y="9"/>
                </a:cubicBezTo>
                <a:close/>
                <a:moveTo>
                  <a:pt x="218" y="7"/>
                </a:moveTo>
                <a:cubicBezTo>
                  <a:pt x="221" y="5"/>
                  <a:pt x="226" y="7"/>
                  <a:pt x="228" y="6"/>
                </a:cubicBezTo>
                <a:cubicBezTo>
                  <a:pt x="227" y="5"/>
                  <a:pt x="226" y="6"/>
                  <a:pt x="224" y="5"/>
                </a:cubicBezTo>
                <a:cubicBezTo>
                  <a:pt x="228" y="4"/>
                  <a:pt x="231" y="5"/>
                  <a:pt x="235" y="5"/>
                </a:cubicBezTo>
                <a:cubicBezTo>
                  <a:pt x="236" y="6"/>
                  <a:pt x="233" y="6"/>
                  <a:pt x="233" y="5"/>
                </a:cubicBezTo>
                <a:cubicBezTo>
                  <a:pt x="232" y="6"/>
                  <a:pt x="231" y="6"/>
                  <a:pt x="229" y="6"/>
                </a:cubicBezTo>
                <a:cubicBezTo>
                  <a:pt x="229" y="8"/>
                  <a:pt x="231" y="6"/>
                  <a:pt x="232" y="7"/>
                </a:cubicBezTo>
                <a:cubicBezTo>
                  <a:pt x="227" y="7"/>
                  <a:pt x="222" y="7"/>
                  <a:pt x="218" y="7"/>
                </a:cubicBezTo>
                <a:close/>
                <a:moveTo>
                  <a:pt x="232" y="60"/>
                </a:moveTo>
                <a:cubicBezTo>
                  <a:pt x="232" y="59"/>
                  <a:pt x="234" y="59"/>
                  <a:pt x="235" y="60"/>
                </a:cubicBezTo>
                <a:cubicBezTo>
                  <a:pt x="234" y="61"/>
                  <a:pt x="234" y="60"/>
                  <a:pt x="232" y="60"/>
                </a:cubicBezTo>
                <a:close/>
                <a:moveTo>
                  <a:pt x="234" y="9"/>
                </a:moveTo>
                <a:cubicBezTo>
                  <a:pt x="234" y="8"/>
                  <a:pt x="236" y="8"/>
                  <a:pt x="236" y="9"/>
                </a:cubicBezTo>
                <a:cubicBezTo>
                  <a:pt x="236" y="9"/>
                  <a:pt x="235" y="9"/>
                  <a:pt x="234" y="9"/>
                </a:cubicBezTo>
                <a:close/>
                <a:moveTo>
                  <a:pt x="237" y="14"/>
                </a:moveTo>
                <a:cubicBezTo>
                  <a:pt x="237" y="14"/>
                  <a:pt x="238" y="14"/>
                  <a:pt x="238" y="14"/>
                </a:cubicBezTo>
                <a:cubicBezTo>
                  <a:pt x="238" y="14"/>
                  <a:pt x="238" y="14"/>
                  <a:pt x="237" y="14"/>
                </a:cubicBezTo>
                <a:close/>
                <a:moveTo>
                  <a:pt x="239" y="14"/>
                </a:moveTo>
                <a:cubicBezTo>
                  <a:pt x="241" y="13"/>
                  <a:pt x="242" y="13"/>
                  <a:pt x="243" y="14"/>
                </a:cubicBezTo>
                <a:cubicBezTo>
                  <a:pt x="243" y="15"/>
                  <a:pt x="240" y="14"/>
                  <a:pt x="239" y="14"/>
                </a:cubicBezTo>
                <a:close/>
                <a:moveTo>
                  <a:pt x="243" y="14"/>
                </a:moveTo>
                <a:cubicBezTo>
                  <a:pt x="243" y="13"/>
                  <a:pt x="245" y="13"/>
                  <a:pt x="246" y="14"/>
                </a:cubicBezTo>
                <a:cubicBezTo>
                  <a:pt x="246" y="14"/>
                  <a:pt x="244" y="14"/>
                  <a:pt x="243" y="14"/>
                </a:cubicBezTo>
                <a:close/>
                <a:moveTo>
                  <a:pt x="245" y="19"/>
                </a:moveTo>
                <a:cubicBezTo>
                  <a:pt x="251" y="17"/>
                  <a:pt x="260" y="19"/>
                  <a:pt x="266" y="17"/>
                </a:cubicBezTo>
                <a:cubicBezTo>
                  <a:pt x="273" y="18"/>
                  <a:pt x="282" y="17"/>
                  <a:pt x="289" y="16"/>
                </a:cubicBezTo>
                <a:cubicBezTo>
                  <a:pt x="289" y="16"/>
                  <a:pt x="288" y="16"/>
                  <a:pt x="288" y="16"/>
                </a:cubicBezTo>
                <a:cubicBezTo>
                  <a:pt x="295" y="15"/>
                  <a:pt x="301" y="16"/>
                  <a:pt x="308" y="16"/>
                </a:cubicBezTo>
                <a:cubicBezTo>
                  <a:pt x="308" y="18"/>
                  <a:pt x="302" y="16"/>
                  <a:pt x="301" y="18"/>
                </a:cubicBezTo>
                <a:cubicBezTo>
                  <a:pt x="302" y="18"/>
                  <a:pt x="303" y="18"/>
                  <a:pt x="305" y="18"/>
                </a:cubicBezTo>
                <a:cubicBezTo>
                  <a:pt x="296" y="20"/>
                  <a:pt x="284" y="17"/>
                  <a:pt x="274" y="19"/>
                </a:cubicBezTo>
                <a:cubicBezTo>
                  <a:pt x="273" y="19"/>
                  <a:pt x="272" y="20"/>
                  <a:pt x="271" y="19"/>
                </a:cubicBezTo>
                <a:cubicBezTo>
                  <a:pt x="270" y="19"/>
                  <a:pt x="270" y="19"/>
                  <a:pt x="269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4" y="18"/>
                  <a:pt x="262" y="19"/>
                </a:cubicBezTo>
                <a:cubicBezTo>
                  <a:pt x="261" y="19"/>
                  <a:pt x="259" y="20"/>
                  <a:pt x="258" y="19"/>
                </a:cubicBezTo>
                <a:cubicBezTo>
                  <a:pt x="255" y="19"/>
                  <a:pt x="249" y="19"/>
                  <a:pt x="245" y="19"/>
                </a:cubicBezTo>
                <a:close/>
                <a:moveTo>
                  <a:pt x="251" y="22"/>
                </a:moveTo>
                <a:cubicBezTo>
                  <a:pt x="260" y="20"/>
                  <a:pt x="270" y="21"/>
                  <a:pt x="279" y="21"/>
                </a:cubicBezTo>
                <a:cubicBezTo>
                  <a:pt x="280" y="21"/>
                  <a:pt x="278" y="21"/>
                  <a:pt x="279" y="20"/>
                </a:cubicBezTo>
                <a:cubicBezTo>
                  <a:pt x="281" y="20"/>
                  <a:pt x="281" y="20"/>
                  <a:pt x="281" y="20"/>
                </a:cubicBezTo>
                <a:cubicBezTo>
                  <a:pt x="280" y="21"/>
                  <a:pt x="279" y="20"/>
                  <a:pt x="279" y="21"/>
                </a:cubicBezTo>
                <a:cubicBezTo>
                  <a:pt x="281" y="22"/>
                  <a:pt x="285" y="20"/>
                  <a:pt x="286" y="22"/>
                </a:cubicBezTo>
                <a:cubicBezTo>
                  <a:pt x="273" y="22"/>
                  <a:pt x="263" y="23"/>
                  <a:pt x="251" y="22"/>
                </a:cubicBezTo>
                <a:close/>
                <a:moveTo>
                  <a:pt x="260" y="25"/>
                </a:moveTo>
                <a:cubicBezTo>
                  <a:pt x="265" y="24"/>
                  <a:pt x="272" y="24"/>
                  <a:pt x="276" y="25"/>
                </a:cubicBezTo>
                <a:cubicBezTo>
                  <a:pt x="271" y="25"/>
                  <a:pt x="265" y="25"/>
                  <a:pt x="260" y="25"/>
                </a:cubicBezTo>
                <a:close/>
                <a:moveTo>
                  <a:pt x="273" y="30"/>
                </a:moveTo>
                <a:cubicBezTo>
                  <a:pt x="273" y="29"/>
                  <a:pt x="274" y="29"/>
                  <a:pt x="274" y="29"/>
                </a:cubicBezTo>
                <a:cubicBezTo>
                  <a:pt x="274" y="30"/>
                  <a:pt x="273" y="30"/>
                  <a:pt x="273" y="30"/>
                </a:cubicBezTo>
                <a:close/>
                <a:moveTo>
                  <a:pt x="280" y="47"/>
                </a:moveTo>
                <a:cubicBezTo>
                  <a:pt x="281" y="46"/>
                  <a:pt x="284" y="46"/>
                  <a:pt x="285" y="47"/>
                </a:cubicBezTo>
                <a:cubicBezTo>
                  <a:pt x="283" y="47"/>
                  <a:pt x="282" y="47"/>
                  <a:pt x="280" y="47"/>
                </a:cubicBezTo>
                <a:close/>
                <a:moveTo>
                  <a:pt x="319" y="45"/>
                </a:moveTo>
                <a:cubicBezTo>
                  <a:pt x="319" y="44"/>
                  <a:pt x="320" y="44"/>
                  <a:pt x="320" y="45"/>
                </a:cubicBezTo>
                <a:cubicBezTo>
                  <a:pt x="320" y="46"/>
                  <a:pt x="320" y="45"/>
                  <a:pt x="319" y="45"/>
                </a:cubicBezTo>
                <a:close/>
                <a:moveTo>
                  <a:pt x="323" y="45"/>
                </a:moveTo>
                <a:cubicBezTo>
                  <a:pt x="324" y="45"/>
                  <a:pt x="325" y="45"/>
                  <a:pt x="325" y="45"/>
                </a:cubicBezTo>
                <a:cubicBezTo>
                  <a:pt x="325" y="45"/>
                  <a:pt x="324" y="45"/>
                  <a:pt x="323" y="45"/>
                </a:cubicBezTo>
                <a:close/>
                <a:moveTo>
                  <a:pt x="199" y="83"/>
                </a:moveTo>
                <a:cubicBezTo>
                  <a:pt x="201" y="82"/>
                  <a:pt x="205" y="84"/>
                  <a:pt x="207" y="83"/>
                </a:cubicBezTo>
                <a:cubicBezTo>
                  <a:pt x="206" y="82"/>
                  <a:pt x="204" y="82"/>
                  <a:pt x="203" y="82"/>
                </a:cubicBezTo>
                <a:cubicBezTo>
                  <a:pt x="203" y="82"/>
                  <a:pt x="204" y="81"/>
                  <a:pt x="203" y="81"/>
                </a:cubicBezTo>
                <a:cubicBezTo>
                  <a:pt x="200" y="81"/>
                  <a:pt x="195" y="82"/>
                  <a:pt x="192" y="81"/>
                </a:cubicBezTo>
                <a:cubicBezTo>
                  <a:pt x="192" y="80"/>
                  <a:pt x="193" y="81"/>
                  <a:pt x="193" y="80"/>
                </a:cubicBezTo>
                <a:cubicBezTo>
                  <a:pt x="192" y="80"/>
                  <a:pt x="190" y="80"/>
                  <a:pt x="189" y="81"/>
                </a:cubicBezTo>
                <a:cubicBezTo>
                  <a:pt x="190" y="81"/>
                  <a:pt x="191" y="81"/>
                  <a:pt x="191" y="82"/>
                </a:cubicBezTo>
                <a:cubicBezTo>
                  <a:pt x="178" y="82"/>
                  <a:pt x="164" y="83"/>
                  <a:pt x="153" y="85"/>
                </a:cubicBezTo>
                <a:cubicBezTo>
                  <a:pt x="157" y="85"/>
                  <a:pt x="161" y="84"/>
                  <a:pt x="164" y="84"/>
                </a:cubicBezTo>
                <a:cubicBezTo>
                  <a:pt x="159" y="86"/>
                  <a:pt x="153" y="85"/>
                  <a:pt x="149" y="87"/>
                </a:cubicBezTo>
                <a:cubicBezTo>
                  <a:pt x="150" y="87"/>
                  <a:pt x="151" y="86"/>
                  <a:pt x="151" y="87"/>
                </a:cubicBezTo>
                <a:cubicBezTo>
                  <a:pt x="151" y="88"/>
                  <a:pt x="149" y="87"/>
                  <a:pt x="149" y="88"/>
                </a:cubicBezTo>
                <a:cubicBezTo>
                  <a:pt x="154" y="88"/>
                  <a:pt x="159" y="88"/>
                  <a:pt x="163" y="88"/>
                </a:cubicBezTo>
                <a:cubicBezTo>
                  <a:pt x="165" y="87"/>
                  <a:pt x="166" y="88"/>
                  <a:pt x="167" y="88"/>
                </a:cubicBezTo>
                <a:cubicBezTo>
                  <a:pt x="171" y="88"/>
                  <a:pt x="174" y="87"/>
                  <a:pt x="178" y="87"/>
                </a:cubicBezTo>
                <a:cubicBezTo>
                  <a:pt x="186" y="86"/>
                  <a:pt x="198" y="86"/>
                  <a:pt x="206" y="85"/>
                </a:cubicBezTo>
                <a:cubicBezTo>
                  <a:pt x="205" y="85"/>
                  <a:pt x="204" y="85"/>
                  <a:pt x="204" y="85"/>
                </a:cubicBezTo>
                <a:cubicBezTo>
                  <a:pt x="205" y="85"/>
                  <a:pt x="206" y="84"/>
                  <a:pt x="207" y="84"/>
                </a:cubicBezTo>
                <a:cubicBezTo>
                  <a:pt x="208" y="84"/>
                  <a:pt x="210" y="85"/>
                  <a:pt x="211" y="84"/>
                </a:cubicBezTo>
                <a:cubicBezTo>
                  <a:pt x="207" y="84"/>
                  <a:pt x="201" y="84"/>
                  <a:pt x="199" y="83"/>
                </a:cubicBezTo>
                <a:close/>
                <a:moveTo>
                  <a:pt x="190" y="82"/>
                </a:moveTo>
                <a:cubicBezTo>
                  <a:pt x="193" y="82"/>
                  <a:pt x="195" y="82"/>
                  <a:pt x="197" y="82"/>
                </a:cubicBezTo>
                <a:cubicBezTo>
                  <a:pt x="197" y="83"/>
                  <a:pt x="196" y="83"/>
                  <a:pt x="197" y="83"/>
                </a:cubicBezTo>
                <a:cubicBezTo>
                  <a:pt x="195" y="84"/>
                  <a:pt x="193" y="83"/>
                  <a:pt x="190" y="83"/>
                </a:cubicBezTo>
                <a:lnTo>
                  <a:pt x="190" y="82"/>
                </a:lnTo>
                <a:close/>
                <a:moveTo>
                  <a:pt x="187" y="83"/>
                </a:moveTo>
                <a:cubicBezTo>
                  <a:pt x="184" y="84"/>
                  <a:pt x="178" y="84"/>
                  <a:pt x="176" y="84"/>
                </a:cubicBezTo>
                <a:cubicBezTo>
                  <a:pt x="179" y="82"/>
                  <a:pt x="183" y="83"/>
                  <a:pt x="187" y="83"/>
                </a:cubicBezTo>
                <a:close/>
                <a:moveTo>
                  <a:pt x="175" y="84"/>
                </a:moveTo>
                <a:cubicBezTo>
                  <a:pt x="175" y="84"/>
                  <a:pt x="174" y="84"/>
                  <a:pt x="174" y="84"/>
                </a:cubicBezTo>
                <a:cubicBezTo>
                  <a:pt x="174" y="83"/>
                  <a:pt x="175" y="83"/>
                  <a:pt x="175" y="84"/>
                </a:cubicBezTo>
                <a:close/>
                <a:moveTo>
                  <a:pt x="170" y="86"/>
                </a:moveTo>
                <a:cubicBezTo>
                  <a:pt x="170" y="85"/>
                  <a:pt x="171" y="85"/>
                  <a:pt x="171" y="86"/>
                </a:cubicBezTo>
                <a:cubicBezTo>
                  <a:pt x="171" y="86"/>
                  <a:pt x="170" y="86"/>
                  <a:pt x="170" y="86"/>
                </a:cubicBezTo>
                <a:close/>
                <a:moveTo>
                  <a:pt x="172" y="86"/>
                </a:moveTo>
                <a:cubicBezTo>
                  <a:pt x="172" y="85"/>
                  <a:pt x="172" y="85"/>
                  <a:pt x="172" y="85"/>
                </a:cubicBezTo>
                <a:cubicBezTo>
                  <a:pt x="174" y="85"/>
                  <a:pt x="178" y="83"/>
                  <a:pt x="180" y="86"/>
                </a:cubicBezTo>
                <a:cubicBezTo>
                  <a:pt x="177" y="86"/>
                  <a:pt x="175" y="86"/>
                  <a:pt x="172" y="86"/>
                </a:cubicBezTo>
                <a:close/>
                <a:moveTo>
                  <a:pt x="189" y="85"/>
                </a:moveTo>
                <a:cubicBezTo>
                  <a:pt x="187" y="85"/>
                  <a:pt x="184" y="85"/>
                  <a:pt x="183" y="85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83" y="84"/>
                  <a:pt x="186" y="84"/>
                  <a:pt x="188" y="85"/>
                </a:cubicBezTo>
                <a:cubicBezTo>
                  <a:pt x="188" y="84"/>
                  <a:pt x="187" y="83"/>
                  <a:pt x="188" y="83"/>
                </a:cubicBezTo>
                <a:cubicBezTo>
                  <a:pt x="189" y="83"/>
                  <a:pt x="188" y="84"/>
                  <a:pt x="188" y="84"/>
                </a:cubicBezTo>
                <a:cubicBezTo>
                  <a:pt x="191" y="84"/>
                  <a:pt x="192" y="83"/>
                  <a:pt x="195" y="84"/>
                </a:cubicBezTo>
                <a:cubicBezTo>
                  <a:pt x="195" y="86"/>
                  <a:pt x="191" y="83"/>
                  <a:pt x="189" y="85"/>
                </a:cubicBezTo>
                <a:close/>
                <a:moveTo>
                  <a:pt x="196" y="84"/>
                </a:moveTo>
                <a:cubicBezTo>
                  <a:pt x="196" y="84"/>
                  <a:pt x="196" y="84"/>
                  <a:pt x="196" y="84"/>
                </a:cubicBezTo>
                <a:cubicBezTo>
                  <a:pt x="196" y="83"/>
                  <a:pt x="197" y="84"/>
                  <a:pt x="198" y="84"/>
                </a:cubicBezTo>
                <a:cubicBezTo>
                  <a:pt x="197" y="84"/>
                  <a:pt x="197" y="84"/>
                  <a:pt x="196" y="84"/>
                </a:cubicBezTo>
                <a:close/>
                <a:moveTo>
                  <a:pt x="222" y="83"/>
                </a:moveTo>
                <a:cubicBezTo>
                  <a:pt x="224" y="83"/>
                  <a:pt x="227" y="83"/>
                  <a:pt x="228" y="83"/>
                </a:cubicBezTo>
                <a:cubicBezTo>
                  <a:pt x="226" y="83"/>
                  <a:pt x="224" y="82"/>
                  <a:pt x="222" y="83"/>
                </a:cubicBezTo>
                <a:close/>
                <a:moveTo>
                  <a:pt x="282" y="62"/>
                </a:moveTo>
                <a:cubicBezTo>
                  <a:pt x="284" y="63"/>
                  <a:pt x="288" y="62"/>
                  <a:pt x="290" y="62"/>
                </a:cubicBezTo>
                <a:cubicBezTo>
                  <a:pt x="290" y="61"/>
                  <a:pt x="292" y="63"/>
                  <a:pt x="293" y="62"/>
                </a:cubicBezTo>
                <a:cubicBezTo>
                  <a:pt x="288" y="62"/>
                  <a:pt x="286" y="61"/>
                  <a:pt x="282" y="62"/>
                </a:cubicBezTo>
                <a:close/>
                <a:moveTo>
                  <a:pt x="318" y="9"/>
                </a:moveTo>
                <a:cubicBezTo>
                  <a:pt x="318" y="8"/>
                  <a:pt x="318" y="9"/>
                  <a:pt x="317" y="9"/>
                </a:cubicBezTo>
                <a:cubicBezTo>
                  <a:pt x="314" y="8"/>
                  <a:pt x="308" y="10"/>
                  <a:pt x="305" y="9"/>
                </a:cubicBezTo>
                <a:cubicBezTo>
                  <a:pt x="305" y="10"/>
                  <a:pt x="303" y="8"/>
                  <a:pt x="303" y="9"/>
                </a:cubicBezTo>
                <a:cubicBezTo>
                  <a:pt x="308" y="10"/>
                  <a:pt x="314" y="10"/>
                  <a:pt x="319" y="10"/>
                </a:cubicBezTo>
                <a:cubicBezTo>
                  <a:pt x="319" y="9"/>
                  <a:pt x="317" y="10"/>
                  <a:pt x="318" y="9"/>
                </a:cubicBezTo>
                <a:close/>
                <a:moveTo>
                  <a:pt x="313" y="81"/>
                </a:moveTo>
                <a:cubicBezTo>
                  <a:pt x="313" y="82"/>
                  <a:pt x="313" y="82"/>
                  <a:pt x="312" y="82"/>
                </a:cubicBezTo>
                <a:cubicBezTo>
                  <a:pt x="313" y="82"/>
                  <a:pt x="312" y="81"/>
                  <a:pt x="312" y="82"/>
                </a:cubicBezTo>
                <a:cubicBezTo>
                  <a:pt x="313" y="82"/>
                  <a:pt x="312" y="83"/>
                  <a:pt x="312" y="83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14" y="83"/>
                  <a:pt x="315" y="82"/>
                  <a:pt x="314" y="81"/>
                </a:cubicBezTo>
                <a:cubicBezTo>
                  <a:pt x="314" y="82"/>
                  <a:pt x="313" y="81"/>
                  <a:pt x="313" y="81"/>
                </a:cubicBezTo>
                <a:close/>
                <a:moveTo>
                  <a:pt x="369" y="42"/>
                </a:move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9" y="41"/>
                  <a:pt x="369" y="42"/>
                </a:cubicBez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8" y="42"/>
                  <a:pt x="368" y="41"/>
                </a:cubicBezTo>
                <a:cubicBezTo>
                  <a:pt x="367" y="41"/>
                  <a:pt x="364" y="41"/>
                  <a:pt x="362" y="41"/>
                </a:cubicBezTo>
                <a:cubicBezTo>
                  <a:pt x="365" y="42"/>
                  <a:pt x="367" y="42"/>
                  <a:pt x="369" y="42"/>
                </a:cubicBezTo>
                <a:close/>
                <a:moveTo>
                  <a:pt x="373" y="53"/>
                </a:moveTo>
                <a:cubicBezTo>
                  <a:pt x="374" y="53"/>
                  <a:pt x="376" y="54"/>
                  <a:pt x="377" y="53"/>
                </a:cubicBezTo>
                <a:cubicBezTo>
                  <a:pt x="375" y="53"/>
                  <a:pt x="374" y="52"/>
                  <a:pt x="373" y="53"/>
                </a:cubicBezTo>
                <a:close/>
                <a:moveTo>
                  <a:pt x="332" y="56"/>
                </a:moveTo>
                <a:cubicBezTo>
                  <a:pt x="329" y="56"/>
                  <a:pt x="326" y="56"/>
                  <a:pt x="324" y="57"/>
                </a:cubicBezTo>
                <a:cubicBezTo>
                  <a:pt x="327" y="56"/>
                  <a:pt x="330" y="57"/>
                  <a:pt x="332" y="56"/>
                </a:cubicBezTo>
                <a:close/>
                <a:moveTo>
                  <a:pt x="427" y="17"/>
                </a:moveTo>
                <a:cubicBezTo>
                  <a:pt x="426" y="16"/>
                  <a:pt x="425" y="16"/>
                  <a:pt x="424" y="16"/>
                </a:cubicBezTo>
                <a:cubicBezTo>
                  <a:pt x="418" y="16"/>
                  <a:pt x="410" y="16"/>
                  <a:pt x="404" y="15"/>
                </a:cubicBezTo>
                <a:cubicBezTo>
                  <a:pt x="404" y="14"/>
                  <a:pt x="404" y="13"/>
                  <a:pt x="404" y="12"/>
                </a:cubicBezTo>
                <a:cubicBezTo>
                  <a:pt x="403" y="12"/>
                  <a:pt x="402" y="12"/>
                  <a:pt x="401" y="12"/>
                </a:cubicBezTo>
                <a:cubicBezTo>
                  <a:pt x="397" y="13"/>
                  <a:pt x="391" y="12"/>
                  <a:pt x="387" y="12"/>
                </a:cubicBezTo>
                <a:cubicBezTo>
                  <a:pt x="386" y="12"/>
                  <a:pt x="384" y="11"/>
                  <a:pt x="384" y="12"/>
                </a:cubicBezTo>
                <a:cubicBezTo>
                  <a:pt x="385" y="13"/>
                  <a:pt x="389" y="12"/>
                  <a:pt x="391" y="12"/>
                </a:cubicBezTo>
                <a:cubicBezTo>
                  <a:pt x="393" y="12"/>
                  <a:pt x="395" y="12"/>
                  <a:pt x="396" y="14"/>
                </a:cubicBezTo>
                <a:cubicBezTo>
                  <a:pt x="392" y="14"/>
                  <a:pt x="387" y="13"/>
                  <a:pt x="383" y="13"/>
                </a:cubicBezTo>
                <a:cubicBezTo>
                  <a:pt x="378" y="13"/>
                  <a:pt x="373" y="13"/>
                  <a:pt x="369" y="12"/>
                </a:cubicBezTo>
                <a:cubicBezTo>
                  <a:pt x="369" y="12"/>
                  <a:pt x="369" y="12"/>
                  <a:pt x="369" y="12"/>
                </a:cubicBezTo>
                <a:cubicBezTo>
                  <a:pt x="372" y="14"/>
                  <a:pt x="376" y="13"/>
                  <a:pt x="379" y="15"/>
                </a:cubicBezTo>
                <a:cubicBezTo>
                  <a:pt x="378" y="15"/>
                  <a:pt x="375" y="14"/>
                  <a:pt x="374" y="15"/>
                </a:cubicBezTo>
                <a:cubicBezTo>
                  <a:pt x="376" y="16"/>
                  <a:pt x="378" y="15"/>
                  <a:pt x="379" y="17"/>
                </a:cubicBezTo>
                <a:cubicBezTo>
                  <a:pt x="377" y="18"/>
                  <a:pt x="375" y="16"/>
                  <a:pt x="373" y="16"/>
                </a:cubicBezTo>
                <a:cubicBezTo>
                  <a:pt x="373" y="16"/>
                  <a:pt x="373" y="17"/>
                  <a:pt x="373" y="17"/>
                </a:cubicBezTo>
                <a:cubicBezTo>
                  <a:pt x="376" y="17"/>
                  <a:pt x="380" y="18"/>
                  <a:pt x="383" y="19"/>
                </a:cubicBezTo>
                <a:cubicBezTo>
                  <a:pt x="383" y="19"/>
                  <a:pt x="383" y="20"/>
                  <a:pt x="384" y="20"/>
                </a:cubicBezTo>
                <a:cubicBezTo>
                  <a:pt x="385" y="19"/>
                  <a:pt x="383" y="19"/>
                  <a:pt x="383" y="19"/>
                </a:cubicBezTo>
                <a:cubicBezTo>
                  <a:pt x="386" y="17"/>
                  <a:pt x="388" y="16"/>
                  <a:pt x="391" y="16"/>
                </a:cubicBezTo>
                <a:cubicBezTo>
                  <a:pt x="397" y="15"/>
                  <a:pt x="403" y="16"/>
                  <a:pt x="408" y="16"/>
                </a:cubicBezTo>
                <a:cubicBezTo>
                  <a:pt x="414" y="17"/>
                  <a:pt x="420" y="17"/>
                  <a:pt x="427" y="17"/>
                </a:cubicBezTo>
                <a:close/>
                <a:moveTo>
                  <a:pt x="381" y="15"/>
                </a:moveTo>
                <a:cubicBezTo>
                  <a:pt x="382" y="14"/>
                  <a:pt x="384" y="15"/>
                  <a:pt x="386" y="15"/>
                </a:cubicBezTo>
                <a:cubicBezTo>
                  <a:pt x="385" y="17"/>
                  <a:pt x="382" y="16"/>
                  <a:pt x="381" y="1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5515">
            <a:off x="1454553" y="1169450"/>
            <a:ext cx="1447333" cy="98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58" y="409842"/>
            <a:ext cx="925121" cy="151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2039392" y="1925061"/>
            <a:ext cx="3508653" cy="9723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有美为鳞族，潜蟠得所从。标奇初韫宝，表智即称龙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大壑长千里，深泉固九重。奋髯云乍起，矫首浪还冲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荀氏传高誉，庄生冀绝踪。仍知流泪在，何幸此相逢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  </a:t>
            </a:r>
            <a:endParaRPr lang="zh-CN" altLang="en-US" sz="1200" dirty="0">
              <a:solidFill>
                <a:schemeClr val="bg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43721" y="1408930"/>
            <a:ext cx="3461215" cy="3335273"/>
          </a:xfrm>
          <a:prstGeom prst="rect">
            <a:avLst/>
          </a:prstGeom>
        </p:spPr>
      </p:pic>
      <p:sp>
        <p:nvSpPr>
          <p:cNvPr id="5" name="弧形 4"/>
          <p:cNvSpPr/>
          <p:nvPr/>
        </p:nvSpPr>
        <p:spPr>
          <a:xfrm rot="20123216">
            <a:off x="1655112" y="1700981"/>
            <a:ext cx="4716000" cy="2844000"/>
          </a:xfrm>
          <a:prstGeom prst="arc">
            <a:avLst>
              <a:gd name="adj1" fmla="val 11066305"/>
              <a:gd name="adj2" fmla="val 268565"/>
            </a:avLst>
          </a:prstGeom>
          <a:ln>
            <a:gradFill flip="none" rotWithShape="1">
              <a:gsLst>
                <a:gs pos="100000">
                  <a:srgbClr val="E4E6E8">
                    <a:alpha val="43000"/>
                  </a:srgbClr>
                </a:gs>
                <a:gs pos="0">
                  <a:schemeClr val="accent1">
                    <a:lumMod val="5000"/>
                    <a:lumOff val="95000"/>
                    <a:alpha val="72000"/>
                  </a:schemeClr>
                </a:gs>
                <a:gs pos="26000">
                  <a:schemeClr val="bg1">
                    <a:lumMod val="65000"/>
                  </a:schemeClr>
                </a:gs>
                <a:gs pos="67000">
                  <a:schemeClr val="tx1">
                    <a:lumMod val="50000"/>
                    <a:lumOff val="5000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ysDash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619071" y="2360984"/>
            <a:ext cx="961872" cy="940337"/>
            <a:chOff x="2898904" y="638212"/>
            <a:chExt cx="1081361" cy="1057151"/>
          </a:xfrm>
        </p:grpSpPr>
        <p:grpSp>
          <p:nvGrpSpPr>
            <p:cNvPr id="11" name="组合 10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图片 33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7" name="矩形 16"/>
            <p:cNvSpPr/>
            <p:nvPr/>
          </p:nvSpPr>
          <p:spPr>
            <a:xfrm>
              <a:off x="3250563" y="984214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壹</a:t>
              </a:r>
              <a:endPara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816852" y="3407376"/>
            <a:ext cx="738664" cy="1027846"/>
            <a:chOff x="3381839" y="2951618"/>
            <a:chExt cx="738664" cy="1027846"/>
          </a:xfrm>
        </p:grpSpPr>
        <p:sp>
          <p:nvSpPr>
            <p:cNvPr id="24" name="矩形 23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076667" y="1596519"/>
            <a:ext cx="961872" cy="940337"/>
            <a:chOff x="2898904" y="638212"/>
            <a:chExt cx="1081361" cy="1057151"/>
          </a:xfrm>
        </p:grpSpPr>
        <p:grpSp>
          <p:nvGrpSpPr>
            <p:cNvPr id="57" name="组合 56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图片 33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8" name="矩形 57"/>
            <p:cNvSpPr/>
            <p:nvPr/>
          </p:nvSpPr>
          <p:spPr>
            <a:xfrm>
              <a:off x="3226825" y="984214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贰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274448" y="2642911"/>
            <a:ext cx="738664" cy="1027846"/>
            <a:chOff x="3381839" y="2951618"/>
            <a:chExt cx="738664" cy="1027846"/>
          </a:xfrm>
        </p:grpSpPr>
        <p:sp>
          <p:nvSpPr>
            <p:cNvPr id="53" name="矩形 52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4667601" y="1108492"/>
            <a:ext cx="961872" cy="940337"/>
            <a:chOff x="2898904" y="638212"/>
            <a:chExt cx="1081361" cy="1057151"/>
          </a:xfrm>
        </p:grpSpPr>
        <p:grpSp>
          <p:nvGrpSpPr>
            <p:cNvPr id="68" name="组合 67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" name="图片 33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9" name="矩形 68"/>
            <p:cNvSpPr/>
            <p:nvPr/>
          </p:nvSpPr>
          <p:spPr>
            <a:xfrm>
              <a:off x="3232037" y="1008687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叁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865382" y="2154884"/>
            <a:ext cx="738664" cy="1027846"/>
            <a:chOff x="3381839" y="2951618"/>
            <a:chExt cx="738664" cy="1027846"/>
          </a:xfrm>
        </p:grpSpPr>
        <p:sp>
          <p:nvSpPr>
            <p:cNvPr id="64" name="矩形 63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37"/>
          <p:cNvSpPr>
            <a:spLocks noEditPoints="1"/>
          </p:cNvSpPr>
          <p:nvPr/>
        </p:nvSpPr>
        <p:spPr bwMode="auto">
          <a:xfrm>
            <a:off x="765425" y="1953680"/>
            <a:ext cx="7613150" cy="536013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1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1433990" y="2622574"/>
            <a:ext cx="1433630" cy="1363458"/>
            <a:chOff x="1675432" y="2763748"/>
            <a:chExt cx="1433630" cy="1363458"/>
          </a:xfrm>
        </p:grpSpPr>
        <p:sp>
          <p:nvSpPr>
            <p:cNvPr id="7" name="矩形 6"/>
            <p:cNvSpPr/>
            <p:nvPr/>
          </p:nvSpPr>
          <p:spPr>
            <a:xfrm>
              <a:off x="1675432" y="2763748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711864" y="3099360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3" name="菱形 22"/>
            <p:cNvSpPr/>
            <p:nvPr/>
          </p:nvSpPr>
          <p:spPr>
            <a:xfrm>
              <a:off x="2281062" y="2971574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371095" y="3056072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龙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842684" y="2622574"/>
            <a:ext cx="1433630" cy="1363458"/>
            <a:chOff x="4032431" y="2779588"/>
            <a:chExt cx="1433630" cy="1363458"/>
          </a:xfrm>
        </p:grpSpPr>
        <p:sp>
          <p:nvSpPr>
            <p:cNvPr id="24" name="矩形 23"/>
            <p:cNvSpPr/>
            <p:nvPr/>
          </p:nvSpPr>
          <p:spPr>
            <a:xfrm>
              <a:off x="4032431" y="2779588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068863" y="3115200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>
              <a:off x="4638061" y="2987414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28094" y="3071912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图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51378" y="2622574"/>
            <a:ext cx="1433630" cy="1363458"/>
            <a:chOff x="6297614" y="2789003"/>
            <a:chExt cx="1433630" cy="1363458"/>
          </a:xfrm>
        </p:grpSpPr>
        <p:sp>
          <p:nvSpPr>
            <p:cNvPr id="28" name="矩形 27"/>
            <p:cNvSpPr/>
            <p:nvPr/>
          </p:nvSpPr>
          <p:spPr>
            <a:xfrm>
              <a:off x="6297614" y="2789003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334046" y="3124615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30" name="菱形 29"/>
            <p:cNvSpPr/>
            <p:nvPr/>
          </p:nvSpPr>
          <p:spPr>
            <a:xfrm>
              <a:off x="6903244" y="2996829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993277" y="3081327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腾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3879107" y="1465687"/>
            <a:ext cx="1609153" cy="1512000"/>
            <a:chOff x="6441700" y="1694260"/>
            <a:chExt cx="1969350" cy="1850452"/>
          </a:xfrm>
        </p:grpSpPr>
        <p:sp>
          <p:nvSpPr>
            <p:cNvPr id="8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" name="图片 4"/>
            <p:cNvPicPr preferRelativeResize="0"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6" t="6242" r="6415" b="6219"/>
            <a:stretch>
              <a:fillRect/>
            </a:stretch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1475086" y="1465687"/>
            <a:ext cx="1609151" cy="1512000"/>
            <a:chOff x="1207913" y="1694260"/>
            <a:chExt cx="1969350" cy="1850452"/>
          </a:xfrm>
        </p:grpSpPr>
        <p:sp>
          <p:nvSpPr>
            <p:cNvPr id="6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5458" r="4718" b="5508"/>
            <a:stretch>
              <a:fillRect/>
            </a:stretch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6283130" y="1465687"/>
            <a:ext cx="1609151" cy="1512000"/>
            <a:chOff x="3824806" y="1694260"/>
            <a:chExt cx="1969350" cy="1850452"/>
          </a:xfrm>
        </p:grpSpPr>
        <p:sp>
          <p:nvSpPr>
            <p:cNvPr id="2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3" name="图片 2"/>
            <p:cNvPicPr preferRelativeResize="0"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>
              <a:fillRect/>
            </a:stretch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468</Words>
  <Application>WPS 演示</Application>
  <PresentationFormat>全屏显示(16:9)</PresentationFormat>
  <Paragraphs>83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十月荷</dc:creator>
  <cp:lastModifiedBy>Administrator</cp:lastModifiedBy>
  <cp:revision>53</cp:revision>
  <dcterms:created xsi:type="dcterms:W3CDTF">2015-12-24T13:49:00Z</dcterms:created>
  <dcterms:modified xsi:type="dcterms:W3CDTF">2016-04-21T12:28:23Z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