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791" r:id="rId2"/>
    <p:sldId id="790" r:id="rId3"/>
    <p:sldId id="792"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96B836"/>
    <a:srgbClr val="EEB208"/>
    <a:srgbClr val="FFFFFF"/>
    <a:srgbClr val="EAEAEA"/>
    <a:srgbClr val="A6A6A6"/>
    <a:srgbClr val="080808"/>
    <a:srgbClr val="F0F0F0"/>
    <a:srgbClr val="E4ECEB"/>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62" autoAdjust="0"/>
    <p:restoredTop sz="91579" autoAdjust="0"/>
  </p:normalViewPr>
  <p:slideViewPr>
    <p:cSldViewPr>
      <p:cViewPr varScale="1">
        <p:scale>
          <a:sx n="140" d="100"/>
          <a:sy n="140" d="100"/>
        </p:scale>
        <p:origin x="954" y="120"/>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2016/12/21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90345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2016/12/21</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image" Target="../media/image2.jpg"/><Relationship Id="rId5" Type="http://schemas.openxmlformats.org/officeDocument/2006/relationships/tags" Target="../tags/tag5.xml"/><Relationship Id="rId15" Type="http://schemas.openxmlformats.org/officeDocument/2006/relationships/image" Target="../media/image6.png"/><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a:blip r:embed="rId12" cstate="print">
            <a:extLst>
              <a:ext uri="{28A0092B-C50C-407E-A947-70E740481C1C}">
                <a14:useLocalDpi xmlns:a14="http://schemas.microsoft.com/office/drawing/2010/main" val="0"/>
              </a:ext>
            </a:extLst>
          </a:blip>
          <a:stretch>
            <a:fillRect/>
          </a:stretch>
        </p:blipFill>
        <p:spPr>
          <a:xfrm>
            <a:off x="2698913" y="995218"/>
            <a:ext cx="4014224" cy="1576532"/>
          </a:xfrm>
          <a:prstGeom prst="rect">
            <a:avLst/>
          </a:prstGeom>
        </p:spPr>
      </p:pic>
      <p:pic>
        <p:nvPicPr>
          <p:cNvPr id="4" name="PA_图片 3"/>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2264229" y="2283718"/>
            <a:ext cx="5404115" cy="905258"/>
          </a:xfrm>
          <a:prstGeom prst="rect">
            <a:avLst/>
          </a:prstGeom>
        </p:spPr>
      </p:pic>
      <p:pic>
        <p:nvPicPr>
          <p:cNvPr id="5" name="PA_图片 4"/>
          <p:cNvPicPr>
            <a:picLocks noChangeAspect="1"/>
          </p:cNvPicPr>
          <p:nvPr>
            <p:custDataLst>
              <p:tags r:id="rId3"/>
            </p:custDataLst>
          </p:nvPr>
        </p:nvPicPr>
        <p:blipFill>
          <a:blip r:embed="rId14">
            <a:extLst>
              <a:ext uri="{28A0092B-C50C-407E-A947-70E740481C1C}">
                <a14:useLocalDpi xmlns:a14="http://schemas.microsoft.com/office/drawing/2010/main" val="0"/>
              </a:ext>
            </a:extLst>
          </a:blip>
          <a:stretch>
            <a:fillRect/>
          </a:stretch>
        </p:blipFill>
        <p:spPr>
          <a:xfrm>
            <a:off x="0" y="-272366"/>
            <a:ext cx="9144000" cy="2103120"/>
          </a:xfrm>
          <a:prstGeom prst="rect">
            <a:avLst/>
          </a:prstGeom>
        </p:spPr>
      </p:pic>
      <p:sp>
        <p:nvSpPr>
          <p:cNvPr id="10" name="PA_文本框 9"/>
          <p:cNvSpPr txBox="1"/>
          <p:nvPr>
            <p:custDataLst>
              <p:tags r:id="rId4"/>
            </p:custDataLst>
          </p:nvPr>
        </p:nvSpPr>
        <p:spPr>
          <a:xfrm>
            <a:off x="2594132"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3" name="PA_矩形 17"/>
          <p:cNvSpPr>
            <a:spLocks noChangeArrowheads="1"/>
          </p:cNvSpPr>
          <p:nvPr>
            <p:custDataLst>
              <p:tags r:id="rId5"/>
            </p:custDataLst>
          </p:nvPr>
        </p:nvSpPr>
        <p:spPr bwMode="auto">
          <a:xfrm>
            <a:off x="3148615"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6" name="PA_JudsonMancebo - You Are Not Alone">
            <a:hlinkClick r:id="" action="ppaction://media"/>
          </p:cNvPr>
          <p:cNvPicPr>
            <a:picLocks noChangeAspect="1"/>
          </p:cNvPicPr>
          <p:nvPr>
            <a:audioFile r:link="rId7"/>
            <p:custDataLst>
              <p:tags r:id="rId8"/>
            </p:custDataLst>
            <p:extLst>
              <p:ext uri="{DAA4B4D4-6D71-4841-9C94-3DE7FCFB9230}">
                <p14:media xmlns:p14="http://schemas.microsoft.com/office/powerpoint/2010/main" r:embed="rId6"/>
              </p:ext>
            </p:extLst>
          </p:nvPr>
        </p:nvPicPr>
        <p:blipFill>
          <a:blip r:embed="rId15"/>
          <a:stretch>
            <a:fillRect/>
          </a:stretch>
        </p:blipFill>
        <p:spPr>
          <a:xfrm>
            <a:off x="-304800" y="-790198"/>
            <a:ext cx="609600" cy="609600"/>
          </a:xfrm>
          <a:prstGeom prst="rect">
            <a:avLst/>
          </a:prstGeom>
        </p:spPr>
      </p:pic>
    </p:spTree>
    <p:extLst>
      <p:ext uri="{BB962C8B-B14F-4D97-AF65-F5344CB8AC3E}">
        <p14:creationId xmlns:p14="http://schemas.microsoft.com/office/powerpoint/2010/main" val="391395413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2000"/>
                                        <p:tgtEl>
                                          <p:spTgt spid="3"/>
                                        </p:tgtEl>
                                      </p:cBhvr>
                                    </p:animEffect>
                                    <p:anim calcmode="lin" valueType="num">
                                      <p:cBhvr>
                                        <p:cTn id="17" dur="2000" fill="hold"/>
                                        <p:tgtEl>
                                          <p:spTgt spid="3"/>
                                        </p:tgtEl>
                                        <p:attrNameLst>
                                          <p:attrName>ppt_w</p:attrName>
                                        </p:attrNameLst>
                                      </p:cBhvr>
                                      <p:tavLst>
                                        <p:tav tm="0" fmla="#ppt_w*sin(2.5*pi*$)">
                                          <p:val>
                                            <p:fltVal val="0"/>
                                          </p:val>
                                        </p:tav>
                                        <p:tav tm="100000">
                                          <p:val>
                                            <p:fltVal val="1"/>
                                          </p:val>
                                        </p:tav>
                                      </p:tavLst>
                                    </p:anim>
                                    <p:anim calcmode="lin" valueType="num">
                                      <p:cBhvr>
                                        <p:cTn id="18" dur="2000" fill="hold"/>
                                        <p:tgtEl>
                                          <p:spTgt spid="3"/>
                                        </p:tgtEl>
                                        <p:attrNameLst>
                                          <p:attrName>ppt_h</p:attrName>
                                        </p:attrNameLst>
                                      </p:cBhvr>
                                      <p:tavLst>
                                        <p:tav tm="0">
                                          <p:val>
                                            <p:strVal val="#ppt_h"/>
                                          </p:val>
                                        </p:tav>
                                        <p:tav tm="100000">
                                          <p:val>
                                            <p:strVal val="#ppt_h"/>
                                          </p:val>
                                        </p:tav>
                                      </p:tavLst>
                                    </p:anim>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4500"/>
                            </p:stCondLst>
                            <p:childTnLst>
                              <p:par>
                                <p:cTn id="32" presetID="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36"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chenying0907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工作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完</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成</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情</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况</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chenying0907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chenying0907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chenying0907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chenying0907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chenying0907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chenying0907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chenying0907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chenying0907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chenying0907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chenying0907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chenying0907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chenying0907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chenying0907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chenying0907 2"/>
          <p:cNvGrpSpPr/>
          <p:nvPr/>
        </p:nvGrpSpPr>
        <p:grpSpPr>
          <a:xfrm>
            <a:off x="1429106" y="1896923"/>
            <a:ext cx="6434551" cy="397128"/>
            <a:chOff x="885641" y="1768388"/>
            <a:chExt cx="7617902" cy="469766"/>
          </a:xfrm>
        </p:grpSpPr>
        <p:grpSp>
          <p:nvGrpSpPr>
            <p:cNvPr id="4" name="chenying0907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chenying0907 8"/>
          <p:cNvGrpSpPr/>
          <p:nvPr/>
        </p:nvGrpSpPr>
        <p:grpSpPr>
          <a:xfrm>
            <a:off x="1429106" y="2338013"/>
            <a:ext cx="4902094" cy="397128"/>
            <a:chOff x="885641" y="2301788"/>
            <a:chExt cx="5803617" cy="469766"/>
          </a:xfrm>
        </p:grpSpPr>
        <p:grpSp>
          <p:nvGrpSpPr>
            <p:cNvPr id="10" name="chenying0907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chenying0907 14"/>
          <p:cNvGrpSpPr/>
          <p:nvPr/>
        </p:nvGrpSpPr>
        <p:grpSpPr>
          <a:xfrm>
            <a:off x="1429107" y="2779103"/>
            <a:ext cx="5502815" cy="397128"/>
            <a:chOff x="885641" y="2835188"/>
            <a:chExt cx="6514815" cy="469766"/>
          </a:xfrm>
        </p:grpSpPr>
        <p:grpSp>
          <p:nvGrpSpPr>
            <p:cNvPr id="16" name="chenying0907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chenying0907 20"/>
          <p:cNvGrpSpPr/>
          <p:nvPr/>
        </p:nvGrpSpPr>
        <p:grpSpPr>
          <a:xfrm>
            <a:off x="1429106" y="3220194"/>
            <a:ext cx="4215553" cy="397128"/>
            <a:chOff x="885641" y="3368588"/>
            <a:chExt cx="4990817" cy="469766"/>
          </a:xfrm>
        </p:grpSpPr>
        <p:grpSp>
          <p:nvGrpSpPr>
            <p:cNvPr id="22" name="chenying0907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chenying0907 26"/>
          <p:cNvGrpSpPr/>
          <p:nvPr/>
        </p:nvGrpSpPr>
        <p:grpSpPr>
          <a:xfrm>
            <a:off x="1429106" y="3661274"/>
            <a:ext cx="6130621" cy="397126"/>
            <a:chOff x="885641" y="3901988"/>
            <a:chExt cx="7258080" cy="469766"/>
          </a:xfrm>
        </p:grpSpPr>
        <p:grpSp>
          <p:nvGrpSpPr>
            <p:cNvPr id="28" name="chenying0907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chenying0907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chenying0907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chenying0907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chenying0907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chenying0907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chenying0907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chenying0907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chenying0907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chenying0907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chenying0907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chenying0907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chenying0907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chenying0907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chenying0907 18"/>
          <p:cNvGrpSpPr/>
          <p:nvPr/>
        </p:nvGrpSpPr>
        <p:grpSpPr>
          <a:xfrm>
            <a:off x="2572146" y="3406852"/>
            <a:ext cx="1971287" cy="1253130"/>
            <a:chOff x="2572146" y="3406852"/>
            <a:chExt cx="1971287" cy="1253130"/>
          </a:xfrm>
        </p:grpSpPr>
        <p:grpSp>
          <p:nvGrpSpPr>
            <p:cNvPr id="20" name="chenying0907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chenying0907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chenying0907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成功</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项</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目</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展</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示</a:t>
            </a:r>
            <a:endParaRPr lang="en-US" altLang="zh-CN" sz="5000" b="1" dirty="0">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chenying0907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chenying0907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chenying0907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chenying0907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chenying0907 62"/>
          <p:cNvGrpSpPr/>
          <p:nvPr/>
        </p:nvGrpSpPr>
        <p:grpSpPr>
          <a:xfrm>
            <a:off x="3635896" y="771550"/>
            <a:ext cx="3738767" cy="615670"/>
            <a:chOff x="4441088" y="670090"/>
            <a:chExt cx="4985024" cy="820894"/>
          </a:xfrm>
        </p:grpSpPr>
        <p:grpSp>
          <p:nvGrpSpPr>
            <p:cNvPr id="64" name="chenying0907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年度工作概述</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chenying0907 132"/>
          <p:cNvGrpSpPr/>
          <p:nvPr/>
        </p:nvGrpSpPr>
        <p:grpSpPr>
          <a:xfrm>
            <a:off x="4211960" y="1419622"/>
            <a:ext cx="3738767" cy="615670"/>
            <a:chOff x="4441088" y="670090"/>
            <a:chExt cx="4985024" cy="820894"/>
          </a:xfrm>
        </p:grpSpPr>
        <p:grpSp>
          <p:nvGrpSpPr>
            <p:cNvPr id="134" name="chenying0907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工作完成情况</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chenying0907 138"/>
          <p:cNvGrpSpPr/>
          <p:nvPr/>
        </p:nvGrpSpPr>
        <p:grpSpPr>
          <a:xfrm>
            <a:off x="4355976" y="2223240"/>
            <a:ext cx="3738767" cy="615670"/>
            <a:chOff x="4441088" y="670090"/>
            <a:chExt cx="4985024" cy="820894"/>
          </a:xfrm>
        </p:grpSpPr>
        <p:grpSp>
          <p:nvGrpSpPr>
            <p:cNvPr id="140" name="chenying0907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项目成功展示</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chenying0907 144"/>
          <p:cNvGrpSpPr/>
          <p:nvPr/>
        </p:nvGrpSpPr>
        <p:grpSpPr>
          <a:xfrm>
            <a:off x="4211960" y="3022848"/>
            <a:ext cx="3738767" cy="615670"/>
            <a:chOff x="4441088" y="670090"/>
            <a:chExt cx="4985024" cy="820894"/>
          </a:xfrm>
        </p:grpSpPr>
        <p:grpSp>
          <p:nvGrpSpPr>
            <p:cNvPr id="146" name="chenying0907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工作存在不足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chenying0907 150"/>
          <p:cNvGrpSpPr/>
          <p:nvPr/>
        </p:nvGrpSpPr>
        <p:grpSpPr>
          <a:xfrm>
            <a:off x="3635896" y="3674929"/>
            <a:ext cx="3738767" cy="615670"/>
            <a:chOff x="4441088" y="670090"/>
            <a:chExt cx="4985024" cy="820894"/>
          </a:xfrm>
        </p:grpSpPr>
        <p:grpSp>
          <p:nvGrpSpPr>
            <p:cNvPr id="152" name="chenying0907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明年工作计划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7674363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chenying0907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chenying0907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chenying0907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chenying0907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chenying0907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chenying0907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chenying0907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chenying0907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chenying0907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chenying0907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chenying0907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chenying0907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chenying0907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chenying0907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chenying0907 13"/>
          <p:cNvGrpSpPr/>
          <p:nvPr/>
        </p:nvGrpSpPr>
        <p:grpSpPr>
          <a:xfrm>
            <a:off x="5076056" y="1396547"/>
            <a:ext cx="2548069" cy="808260"/>
            <a:chOff x="5740568" y="2797139"/>
            <a:chExt cx="2548069" cy="808260"/>
          </a:xfrm>
        </p:grpSpPr>
        <p:grpSp>
          <p:nvGrpSpPr>
            <p:cNvPr id="15" name="chenying0907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chenying0907 19"/>
          <p:cNvGrpSpPr/>
          <p:nvPr/>
        </p:nvGrpSpPr>
        <p:grpSpPr>
          <a:xfrm>
            <a:off x="641496" y="2593236"/>
            <a:ext cx="2639983" cy="794243"/>
            <a:chOff x="821899" y="3802559"/>
            <a:chExt cx="2639983" cy="794243"/>
          </a:xfrm>
        </p:grpSpPr>
        <p:grpSp>
          <p:nvGrpSpPr>
            <p:cNvPr id="21" name="chenying0907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chenying0907 25"/>
          <p:cNvGrpSpPr/>
          <p:nvPr/>
        </p:nvGrpSpPr>
        <p:grpSpPr>
          <a:xfrm>
            <a:off x="6003847" y="3056061"/>
            <a:ext cx="2572375" cy="784440"/>
            <a:chOff x="5654277" y="2820959"/>
            <a:chExt cx="2572375" cy="784440"/>
          </a:xfrm>
        </p:grpSpPr>
        <p:grpSp>
          <p:nvGrpSpPr>
            <p:cNvPr id="27" name="chenying0907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chenying0907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chenying0907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chenying0907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chenying0907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chenying0907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chenying0907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chenying0907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chenying0907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chenying0907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项目</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存</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在</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不</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足</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chenying0907 4"/>
          <p:cNvGrpSpPr/>
          <p:nvPr/>
        </p:nvGrpSpPr>
        <p:grpSpPr>
          <a:xfrm>
            <a:off x="1648024" y="1881150"/>
            <a:ext cx="1764006" cy="525675"/>
            <a:chOff x="1648024" y="1881150"/>
            <a:chExt cx="1764006" cy="525675"/>
          </a:xfrm>
        </p:grpSpPr>
        <p:grpSp>
          <p:nvGrpSpPr>
            <p:cNvPr id="6" name="chenying0907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chenying0907 9"/>
          <p:cNvGrpSpPr/>
          <p:nvPr/>
        </p:nvGrpSpPr>
        <p:grpSpPr>
          <a:xfrm>
            <a:off x="1648024" y="2499742"/>
            <a:ext cx="1764006" cy="525675"/>
            <a:chOff x="1648024" y="1881150"/>
            <a:chExt cx="1764006" cy="525675"/>
          </a:xfrm>
        </p:grpSpPr>
        <p:grpSp>
          <p:nvGrpSpPr>
            <p:cNvPr id="11" name="chenying0907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chenying0907 14"/>
          <p:cNvGrpSpPr/>
          <p:nvPr/>
        </p:nvGrpSpPr>
        <p:grpSpPr>
          <a:xfrm>
            <a:off x="1648024" y="3147814"/>
            <a:ext cx="1764006" cy="525675"/>
            <a:chOff x="1648024" y="1881150"/>
            <a:chExt cx="1764006" cy="525675"/>
          </a:xfrm>
        </p:grpSpPr>
        <p:grpSp>
          <p:nvGrpSpPr>
            <p:cNvPr id="16" name="chenying0907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chenying0907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chenying0907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chenying0907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chenying0907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chenying0907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chenying0907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chenying0907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chenying0907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chenying0907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chenying0907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chenying0907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chenying0907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chenying0907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chenying0907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chenying0907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chenying0907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chenying0907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chenying0907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chenying0907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chenying0907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chenying0907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chenying0907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chenying0907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chenying0907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chenying0907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1259632" y="2083519"/>
            <a:ext cx="1486856" cy="1620838"/>
            <a:chOff x="1259632" y="2319064"/>
            <a:chExt cx="1619250" cy="1620838"/>
          </a:xfrm>
        </p:grpSpPr>
        <p:grpSp>
          <p:nvGrpSpPr>
            <p:cNvPr id="3" name="chenying0907 35"/>
            <p:cNvGrpSpPr>
              <a:grpSpLocks/>
            </p:cNvGrpSpPr>
            <p:nvPr/>
          </p:nvGrpSpPr>
          <p:grpSpPr bwMode="auto">
            <a:xfrm>
              <a:off x="1259632" y="2319064"/>
              <a:ext cx="1619250" cy="1620838"/>
              <a:chOff x="0" y="0"/>
              <a:chExt cx="2641800" cy="2641800"/>
            </a:xfrm>
            <a:solidFill>
              <a:schemeClr val="tx1"/>
            </a:solidFill>
          </p:grpSpPr>
          <p:grpSp>
            <p:nvGrpSpPr>
              <p:cNvPr id="5" name="chenying0907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chenying0907 18"/>
          <p:cNvGrpSpPr/>
          <p:nvPr/>
        </p:nvGrpSpPr>
        <p:grpSpPr>
          <a:xfrm>
            <a:off x="2616944" y="1059582"/>
            <a:ext cx="2026205" cy="2027237"/>
            <a:chOff x="2616944" y="1295127"/>
            <a:chExt cx="2206625" cy="2027237"/>
          </a:xfrm>
        </p:grpSpPr>
        <p:grpSp>
          <p:nvGrpSpPr>
            <p:cNvPr id="20" name="chenying0907 102"/>
            <p:cNvGrpSpPr>
              <a:grpSpLocks/>
            </p:cNvGrpSpPr>
            <p:nvPr/>
          </p:nvGrpSpPr>
          <p:grpSpPr bwMode="auto">
            <a:xfrm>
              <a:off x="2616944" y="1295127"/>
              <a:ext cx="2206625" cy="2027237"/>
              <a:chOff x="0" y="0"/>
              <a:chExt cx="2641800" cy="2641800"/>
            </a:xfrm>
            <a:solidFill>
              <a:schemeClr val="tx2"/>
            </a:solidFill>
          </p:grpSpPr>
          <p:grpSp>
            <p:nvGrpSpPr>
              <p:cNvPr id="22" name="chenying0907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chenying0907 35"/>
          <p:cNvGrpSpPr/>
          <p:nvPr/>
        </p:nvGrpSpPr>
        <p:grpSpPr>
          <a:xfrm>
            <a:off x="4607669" y="2277194"/>
            <a:ext cx="1241962" cy="1257300"/>
            <a:chOff x="4607669" y="2512739"/>
            <a:chExt cx="1352550" cy="1257300"/>
          </a:xfrm>
          <a:solidFill>
            <a:schemeClr val="bg1"/>
          </a:solidFill>
        </p:grpSpPr>
        <p:grpSp>
          <p:nvGrpSpPr>
            <p:cNvPr id="37" name="chenying0907 87"/>
            <p:cNvGrpSpPr>
              <a:grpSpLocks/>
            </p:cNvGrpSpPr>
            <p:nvPr/>
          </p:nvGrpSpPr>
          <p:grpSpPr bwMode="auto">
            <a:xfrm>
              <a:off x="4607669" y="2512739"/>
              <a:ext cx="1352550" cy="1257300"/>
              <a:chOff x="0" y="0"/>
              <a:chExt cx="2641800" cy="2641800"/>
            </a:xfrm>
            <a:grpFill/>
          </p:grpSpPr>
          <p:grpSp>
            <p:nvGrpSpPr>
              <p:cNvPr id="39" name="chenying0907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chenying0907 52"/>
          <p:cNvGrpSpPr/>
          <p:nvPr/>
        </p:nvGrpSpPr>
        <p:grpSpPr>
          <a:xfrm>
            <a:off x="5831632" y="1294532"/>
            <a:ext cx="2104921" cy="2068512"/>
            <a:chOff x="5831632" y="1530077"/>
            <a:chExt cx="2292350" cy="2068512"/>
          </a:xfrm>
        </p:grpSpPr>
        <p:grpSp>
          <p:nvGrpSpPr>
            <p:cNvPr id="54" name="chenying0907 57"/>
            <p:cNvGrpSpPr>
              <a:grpSpLocks/>
            </p:cNvGrpSpPr>
            <p:nvPr/>
          </p:nvGrpSpPr>
          <p:grpSpPr bwMode="auto">
            <a:xfrm>
              <a:off x="5831632" y="1530077"/>
              <a:ext cx="2292350" cy="2068512"/>
              <a:chOff x="0" y="0"/>
              <a:chExt cx="2641800" cy="2641800"/>
            </a:xfrm>
            <a:solidFill>
              <a:schemeClr val="bg2"/>
            </a:solidFill>
          </p:grpSpPr>
          <p:grpSp>
            <p:nvGrpSpPr>
              <p:cNvPr id="56" name="chenying0907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chenying0907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年度</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概</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述</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45"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4519796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fltVal val="0"/>
                                          </p:val>
                                        </p:tav>
                                        <p:tav tm="100000">
                                          <p:val>
                                            <p:strVal val="#ppt_w"/>
                                          </p:val>
                                        </p:tav>
                                      </p:tavLst>
                                    </p:anim>
                                    <p:anim calcmode="lin" valueType="num">
                                      <p:cBhvr>
                                        <p:cTn id="20" dur="1000" fill="hold"/>
                                        <p:tgtEl>
                                          <p:spTgt spid="45"/>
                                        </p:tgtEl>
                                        <p:attrNameLst>
                                          <p:attrName>ppt_h</p:attrName>
                                        </p:attrNameLst>
                                      </p:cBhvr>
                                      <p:tavLst>
                                        <p:tav tm="0">
                                          <p:val>
                                            <p:fltVal val="0"/>
                                          </p:val>
                                        </p:tav>
                                        <p:tav tm="100000">
                                          <p:val>
                                            <p:strVal val="#ppt_h"/>
                                          </p:val>
                                        </p:tav>
                                      </p:tavLst>
                                    </p:anim>
                                    <p:anim calcmode="lin" valueType="num">
                                      <p:cBhvr>
                                        <p:cTn id="21" dur="1000" fill="hold"/>
                                        <p:tgtEl>
                                          <p:spTgt spid="45"/>
                                        </p:tgtEl>
                                        <p:attrNameLst>
                                          <p:attrName>style.rotation</p:attrName>
                                        </p:attrNameLst>
                                      </p:cBhvr>
                                      <p:tavLst>
                                        <p:tav tm="0">
                                          <p:val>
                                            <p:fltVal val="90"/>
                                          </p:val>
                                        </p:tav>
                                        <p:tav tm="100000">
                                          <p:val>
                                            <p:fltVal val="0"/>
                                          </p:val>
                                        </p:tav>
                                      </p:tavLst>
                                    </p:anim>
                                    <p:animEffect transition="in" filter="fade">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chenying0907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chenying0907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chenying0907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chenying0907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chenying0907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chenying0907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chenying0907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chenying0907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明年</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计</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划</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chenying0907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chenying0907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chenying0907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6404" y="915566"/>
            <a:ext cx="4014224" cy="157653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720" y="2283718"/>
            <a:ext cx="5404115" cy="90525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4" name="TextBox 9"/>
          <p:cNvSpPr txBox="1"/>
          <p:nvPr/>
        </p:nvSpPr>
        <p:spPr>
          <a:xfrm>
            <a:off x="2381623"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5" name="矩形 17"/>
          <p:cNvSpPr>
            <a:spLocks noChangeArrowheads="1"/>
          </p:cNvSpPr>
          <p:nvPr/>
        </p:nvSpPr>
        <p:spPr bwMode="auto">
          <a:xfrm>
            <a:off x="2936106"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anim calcmode="lin" valueType="num">
                                      <p:cBhvr>
                                        <p:cTn id="15" dur="2000" fill="hold"/>
                                        <p:tgtEl>
                                          <p:spTgt spid="11"/>
                                        </p:tgtEl>
                                        <p:attrNameLst>
                                          <p:attrName>ppt_w</p:attrName>
                                        </p:attrNameLst>
                                      </p:cBhvr>
                                      <p:tavLst>
                                        <p:tav tm="0" fmla="#ppt_w*sin(2.5*pi*$)">
                                          <p:val>
                                            <p:fltVal val="0"/>
                                          </p:val>
                                        </p:tav>
                                        <p:tav tm="100000">
                                          <p:val>
                                            <p:fltVal val="1"/>
                                          </p:val>
                                        </p:tav>
                                      </p:tavLst>
                                    </p:anim>
                                    <p:anim calcmode="lin" valueType="num">
                                      <p:cBhvr>
                                        <p:cTn id="16"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4"/>
                                        </p:tgtEl>
                                      </p:cBhvr>
                                    </p:animEffect>
                                  </p:childTnLst>
                                </p:cTn>
                              </p:par>
                            </p:childTnLst>
                          </p:cTn>
                        </p:par>
                        <p:par>
                          <p:cTn id="31" fill="hold">
                            <p:stCondLst>
                              <p:cond delay="1000"/>
                            </p:stCondLst>
                            <p:childTnLst>
                              <p:par>
                                <p:cTn id="32" presetID="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chenying0907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chenying0907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chenying0907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chenying0907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chenying0907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chenying0907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chenying0907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chenying0907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chenying0907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chenying0907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chenying0907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chenying0907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chenying0907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chenying0907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chenying0907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chenying0907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chenying0907 10"/>
          <p:cNvGrpSpPr/>
          <p:nvPr/>
        </p:nvGrpSpPr>
        <p:grpSpPr>
          <a:xfrm>
            <a:off x="868640" y="987574"/>
            <a:ext cx="3268037" cy="786774"/>
            <a:chOff x="846283" y="2098545"/>
            <a:chExt cx="3268037" cy="786774"/>
          </a:xfrm>
        </p:grpSpPr>
        <p:grpSp>
          <p:nvGrpSpPr>
            <p:cNvPr id="12" name="chenying0907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chenying0907 16"/>
          <p:cNvGrpSpPr/>
          <p:nvPr/>
        </p:nvGrpSpPr>
        <p:grpSpPr>
          <a:xfrm>
            <a:off x="5792861" y="1707654"/>
            <a:ext cx="2548069" cy="786774"/>
            <a:chOff x="5770504" y="2818625"/>
            <a:chExt cx="2548069" cy="786774"/>
          </a:xfrm>
        </p:grpSpPr>
        <p:grpSp>
          <p:nvGrpSpPr>
            <p:cNvPr id="18" name="chenying0907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chenying0907 22"/>
          <p:cNvGrpSpPr/>
          <p:nvPr/>
        </p:nvGrpSpPr>
        <p:grpSpPr>
          <a:xfrm>
            <a:off x="5072781" y="3486368"/>
            <a:ext cx="3302903" cy="759598"/>
            <a:chOff x="5050424" y="4597339"/>
            <a:chExt cx="3302903" cy="759598"/>
          </a:xfrm>
        </p:grpSpPr>
        <p:grpSp>
          <p:nvGrpSpPr>
            <p:cNvPr id="24" name="chenying0907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chenying0907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chenying0907 31"/>
          <p:cNvGrpSpPr/>
          <p:nvPr/>
        </p:nvGrpSpPr>
        <p:grpSpPr>
          <a:xfrm>
            <a:off x="844256" y="2715766"/>
            <a:ext cx="2639983" cy="770065"/>
            <a:chOff x="821899" y="3826737"/>
            <a:chExt cx="2639983" cy="770065"/>
          </a:xfrm>
        </p:grpSpPr>
        <p:grpSp>
          <p:nvGrpSpPr>
            <p:cNvPr id="33" name="chenying0907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chenying0907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chenying0907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chenying0907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chenying0907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chenying0907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chenying0907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chenying0907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chenying0907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chenying0907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chenying0907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chenying0907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chenying0907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chenying0907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8852</TotalTime>
  <Words>3110</Words>
  <Application>Microsoft Office PowerPoint</Application>
  <PresentationFormat>全屏显示(16:9)</PresentationFormat>
  <Paragraphs>606</Paragraphs>
  <Slides>42</Slides>
  <Notes>42</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42</vt:i4>
      </vt:variant>
    </vt:vector>
  </HeadingPairs>
  <TitlesOfParts>
    <vt:vector size="56" baseType="lpstr">
      <vt:lpstr>Arial Unicode MS</vt:lpstr>
      <vt:lpstr>Bebas</vt:lpstr>
      <vt:lpstr>Gill Sans</vt:lpstr>
      <vt:lpstr>Kozuka Mincho Pr6N H</vt:lpstr>
      <vt:lpstr>方正卡通简体</vt:lpstr>
      <vt:lpstr>方正中等线简体</vt:lpstr>
      <vt:lpstr>华文黑体</vt:lpstr>
      <vt:lpstr>宋体</vt:lpstr>
      <vt:lpstr>微软雅黑</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https://shop58478898.taobao.com/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VIP</cp:lastModifiedBy>
  <cp:revision>1916</cp:revision>
  <dcterms:created xsi:type="dcterms:W3CDTF">2014-06-06T07:22:15Z</dcterms:created>
  <dcterms:modified xsi:type="dcterms:W3CDTF">2016-12-21T12:31:42Z</dcterms:modified>
</cp:coreProperties>
</file>